
<file path=[Content_Types].xml><?xml version="1.0" encoding="utf-8"?>
<Types xmlns="http://schemas.openxmlformats.org/package/2006/content-types">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3.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4.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5.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6.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tags/tag1.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5" r:id="rId1"/>
    <p:sldMasterId id="2147483697" r:id="rId2"/>
    <p:sldMasterId id="2147483732" r:id="rId3"/>
    <p:sldMasterId id="2147483806" r:id="rId4"/>
    <p:sldMasterId id="2147483829" r:id="rId5"/>
    <p:sldMasterId id="2147483860" r:id="rId6"/>
    <p:sldMasterId id="2147483890" r:id="rId7"/>
  </p:sldMasterIdLst>
  <p:notesMasterIdLst>
    <p:notesMasterId r:id="rId46"/>
  </p:notesMasterIdLst>
  <p:sldIdLst>
    <p:sldId id="6106" r:id="rId8"/>
    <p:sldId id="259" r:id="rId9"/>
    <p:sldId id="261" r:id="rId10"/>
    <p:sldId id="266" r:id="rId11"/>
    <p:sldId id="268" r:id="rId12"/>
    <p:sldId id="267" r:id="rId13"/>
    <p:sldId id="269" r:id="rId14"/>
    <p:sldId id="298" r:id="rId15"/>
    <p:sldId id="273" r:id="rId16"/>
    <p:sldId id="274" r:id="rId17"/>
    <p:sldId id="321" r:id="rId18"/>
    <p:sldId id="322" r:id="rId19"/>
    <p:sldId id="323" r:id="rId20"/>
    <p:sldId id="324" r:id="rId21"/>
    <p:sldId id="289" r:id="rId22"/>
    <p:sldId id="362" r:id="rId23"/>
    <p:sldId id="325" r:id="rId24"/>
    <p:sldId id="280" r:id="rId25"/>
    <p:sldId id="366" r:id="rId26"/>
    <p:sldId id="6107" r:id="rId27"/>
    <p:sldId id="281" r:id="rId28"/>
    <p:sldId id="326" r:id="rId29"/>
    <p:sldId id="364" r:id="rId30"/>
    <p:sldId id="292" r:id="rId31"/>
    <p:sldId id="327" r:id="rId32"/>
    <p:sldId id="363" r:id="rId33"/>
    <p:sldId id="328" r:id="rId34"/>
    <p:sldId id="330" r:id="rId35"/>
    <p:sldId id="331" r:id="rId36"/>
    <p:sldId id="287" r:id="rId37"/>
    <p:sldId id="288" r:id="rId38"/>
    <p:sldId id="290" r:id="rId39"/>
    <p:sldId id="291" r:id="rId40"/>
    <p:sldId id="258" r:id="rId41"/>
    <p:sldId id="365" r:id="rId42"/>
    <p:sldId id="6108" r:id="rId43"/>
    <p:sldId id="367" r:id="rId44"/>
    <p:sldId id="369" r:id="rId4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FFFF6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p:cViewPr varScale="1">
        <p:scale>
          <a:sx n="69" d="100"/>
          <a:sy n="69" d="100"/>
        </p:scale>
        <p:origin x="780" y="6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slide" Target="slides/slide32.xml"/><Relationship Id="rId3" Type="http://schemas.openxmlformats.org/officeDocument/2006/relationships/slideMaster" Target="slideMasters/slideMaster3.xml"/><Relationship Id="rId21" Type="http://schemas.openxmlformats.org/officeDocument/2006/relationships/slide" Target="slides/slide14.xml"/><Relationship Id="rId34" Type="http://schemas.openxmlformats.org/officeDocument/2006/relationships/slide" Target="slides/slide27.xml"/><Relationship Id="rId42" Type="http://schemas.openxmlformats.org/officeDocument/2006/relationships/slide" Target="slides/slide35.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Master" Target="slideMasters/slideMaster7.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41" Type="http://schemas.openxmlformats.org/officeDocument/2006/relationships/slide" Target="slides/slide34.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slide" Target="slides/slide30.xml"/><Relationship Id="rId40" Type="http://schemas.openxmlformats.org/officeDocument/2006/relationships/slide" Target="slides/slide33.xml"/><Relationship Id="rId45" Type="http://schemas.openxmlformats.org/officeDocument/2006/relationships/slide" Target="slides/slide38.xml"/><Relationship Id="rId5" Type="http://schemas.openxmlformats.org/officeDocument/2006/relationships/slideMaster" Target="slideMasters/slideMaster5.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49" Type="http://schemas.openxmlformats.org/officeDocument/2006/relationships/theme" Target="theme/theme1.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4" Type="http://schemas.openxmlformats.org/officeDocument/2006/relationships/slide" Target="slides/slide37.xml"/><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slide" Target="slides/slide36.xml"/><Relationship Id="rId48" Type="http://schemas.openxmlformats.org/officeDocument/2006/relationships/viewProps" Target="viewProps.xml"/><Relationship Id="rId8"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3E1B161-E20C-4282-B190-603E4E85A86E}" type="datetimeFigureOut">
              <a:rPr lang="en-US" smtClean="0"/>
              <a:t>3/29/2023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39D958D-2F5A-4421-B386-04A4089E5068}" type="slidenum">
              <a:rPr lang="en-US" smtClean="0"/>
              <a:t>‹#›</a:t>
            </a:fld>
            <a:endParaRPr lang="en-US"/>
          </a:p>
        </p:txBody>
      </p:sp>
    </p:spTree>
    <p:extLst>
      <p:ext uri="{BB962C8B-B14F-4D97-AF65-F5344CB8AC3E}">
        <p14:creationId xmlns:p14="http://schemas.microsoft.com/office/powerpoint/2010/main" val="37576010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Slide Image Placeholder 1">
            <a:extLst>
              <a:ext uri="{FF2B5EF4-FFF2-40B4-BE49-F238E27FC236}">
                <a16:creationId xmlns:a16="http://schemas.microsoft.com/office/drawing/2014/main" id="{27DF9CB4-77D2-4533-8ACE-8451F4EDDC9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3" name="Notes Placeholder 2">
            <a:extLst>
              <a:ext uri="{FF2B5EF4-FFF2-40B4-BE49-F238E27FC236}">
                <a16:creationId xmlns:a16="http://schemas.microsoft.com/office/drawing/2014/main" id="{B6029387-54C1-43BA-AB23-885AFBCD0C68}"/>
              </a:ext>
            </a:extLst>
          </p:cNvPr>
          <p:cNvSpPr>
            <a:spLocks noGrp="1" noChangeArrowheads="1"/>
          </p:cNvSpPr>
          <p:nvPr>
            <p:ph type="body" idx="1"/>
          </p:nvPr>
        </p:nvSpPr>
        <p:spPr bwMode="auto"/>
        <p:txBody>
          <a:bodyPr wrap="square" numCol="1" anchor="t" anchorCtr="0" compatLnSpc="1">
            <a:prstTxWarp prst="textNoShape">
              <a:avLst/>
            </a:prstTxWarp>
          </a:bodyPr>
          <a:lstStyle/>
          <a:p>
            <a:pPr>
              <a:defRPr/>
            </a:pPr>
            <a:r>
              <a:rPr lang="en-US" altLang="en-US" dirty="0"/>
              <a:t>Tr</a:t>
            </a:r>
            <a:r>
              <a:rPr lang="vi-VN" altLang="en-US" dirty="0"/>
              <a:t>ư</a:t>
            </a:r>
            <a:r>
              <a:rPr lang="en-US" altLang="en-US" dirty="0" err="1"/>
              <a:t>ớc</a:t>
            </a:r>
            <a:r>
              <a:rPr lang="en-US" altLang="en-US" dirty="0"/>
              <a:t> </a:t>
            </a:r>
            <a:r>
              <a:rPr lang="en-US" altLang="en-US" dirty="0" err="1"/>
              <a:t>khi</a:t>
            </a:r>
            <a:r>
              <a:rPr lang="en-US" altLang="en-US" dirty="0"/>
              <a:t> </a:t>
            </a:r>
            <a:r>
              <a:rPr lang="en-US" altLang="en-US" dirty="0" err="1"/>
              <a:t>vào</a:t>
            </a:r>
            <a:r>
              <a:rPr lang="en-US" altLang="en-US" dirty="0"/>
              <a:t> </a:t>
            </a:r>
            <a:r>
              <a:rPr lang="en-US" altLang="en-US" dirty="0" err="1"/>
              <a:t>học</a:t>
            </a:r>
            <a:r>
              <a:rPr lang="en-US" altLang="en-US" dirty="0"/>
              <a:t>, </a:t>
            </a:r>
            <a:r>
              <a:rPr lang="en-US" altLang="en-US" dirty="0" err="1"/>
              <a:t>cô</a:t>
            </a:r>
            <a:r>
              <a:rPr lang="en-US" altLang="en-US" dirty="0"/>
              <a:t> l</a:t>
            </a:r>
            <a:r>
              <a:rPr lang="vi-VN" altLang="en-US" dirty="0"/>
              <a:t>ư</a:t>
            </a:r>
            <a:r>
              <a:rPr lang="en-US" altLang="en-US" dirty="0"/>
              <a:t>u ý </a:t>
            </a:r>
            <a:r>
              <a:rPr lang="en-US" altLang="en-US" dirty="0" err="1"/>
              <a:t>với</a:t>
            </a:r>
            <a:r>
              <a:rPr lang="en-US" altLang="en-US" dirty="0"/>
              <a:t> </a:t>
            </a:r>
            <a:r>
              <a:rPr lang="en-US" altLang="en-US" dirty="0" err="1"/>
              <a:t>các</a:t>
            </a:r>
            <a:r>
              <a:rPr lang="en-US" altLang="en-US" dirty="0"/>
              <a:t> con </a:t>
            </a:r>
            <a:r>
              <a:rPr lang="en-US" altLang="en-US" dirty="0" err="1"/>
              <a:t>một</a:t>
            </a:r>
            <a:r>
              <a:rPr lang="en-US" altLang="en-US" dirty="0"/>
              <a:t> </a:t>
            </a:r>
            <a:r>
              <a:rPr lang="en-US" altLang="en-US" dirty="0" err="1"/>
              <a:t>số</a:t>
            </a:r>
            <a:r>
              <a:rPr lang="en-US" altLang="en-US" dirty="0"/>
              <a:t> </a:t>
            </a:r>
            <a:r>
              <a:rPr lang="en-US" altLang="en-US" dirty="0" err="1"/>
              <a:t>vấn</a:t>
            </a:r>
            <a:r>
              <a:rPr lang="en-US" altLang="en-US" dirty="0"/>
              <a:t> </a:t>
            </a:r>
            <a:r>
              <a:rPr lang="en-US" altLang="en-US" dirty="0" err="1"/>
              <a:t>đề</a:t>
            </a:r>
            <a:r>
              <a:rPr lang="en-US" altLang="en-US" dirty="0"/>
              <a:t> </a:t>
            </a:r>
            <a:r>
              <a:rPr lang="en-US" altLang="en-US" dirty="0" err="1"/>
              <a:t>sau</a:t>
            </a:r>
            <a:r>
              <a:rPr lang="en-US" altLang="en-US" dirty="0"/>
              <a:t>: </a:t>
            </a:r>
          </a:p>
          <a:p>
            <a:pPr>
              <a:defRPr/>
            </a:pPr>
            <a:r>
              <a:rPr lang="en-US" altLang="en-US" dirty="0"/>
              <a:t>- </a:t>
            </a:r>
            <a:r>
              <a:rPr lang="en-US" altLang="en-US" dirty="0" err="1"/>
              <a:t>Thứ</a:t>
            </a:r>
            <a:r>
              <a:rPr lang="en-US" altLang="en-US" dirty="0"/>
              <a:t> </a:t>
            </a:r>
            <a:r>
              <a:rPr lang="en-US" altLang="en-US" dirty="0" err="1"/>
              <a:t>nhất</a:t>
            </a:r>
            <a:r>
              <a:rPr lang="en-US" altLang="en-US" dirty="0"/>
              <a:t>: </a:t>
            </a:r>
            <a:r>
              <a:rPr lang="en-US" altLang="en-US" dirty="0" err="1"/>
              <a:t>Để</a:t>
            </a:r>
            <a:r>
              <a:rPr lang="en-US" altLang="en-US" dirty="0"/>
              <a:t> </a:t>
            </a:r>
            <a:r>
              <a:rPr lang="en-US" altLang="en-US" dirty="0" err="1"/>
              <a:t>học</a:t>
            </a:r>
            <a:r>
              <a:rPr lang="en-US" altLang="en-US" dirty="0"/>
              <a:t> </a:t>
            </a:r>
            <a:r>
              <a:rPr lang="en-US" altLang="en-US" dirty="0" err="1"/>
              <a:t>có</a:t>
            </a:r>
            <a:r>
              <a:rPr lang="en-US" altLang="en-US" dirty="0"/>
              <a:t> </a:t>
            </a:r>
            <a:r>
              <a:rPr lang="en-US" altLang="en-US" dirty="0" err="1"/>
              <a:t>hiệu</a:t>
            </a:r>
            <a:r>
              <a:rPr lang="en-US" altLang="en-US" dirty="0"/>
              <a:t> </a:t>
            </a:r>
            <a:r>
              <a:rPr lang="en-US" altLang="en-US" dirty="0" err="1"/>
              <a:t>quả</a:t>
            </a:r>
            <a:r>
              <a:rPr lang="en-US" altLang="en-US" dirty="0"/>
              <a:t>, </a:t>
            </a:r>
            <a:r>
              <a:rPr lang="en-US" altLang="en-US" dirty="0" err="1"/>
              <a:t>các</a:t>
            </a:r>
            <a:r>
              <a:rPr lang="en-US" altLang="en-US" dirty="0"/>
              <a:t> con </a:t>
            </a:r>
            <a:r>
              <a:rPr lang="en-US" altLang="en-US" dirty="0" err="1"/>
              <a:t>cần</a:t>
            </a:r>
            <a:r>
              <a:rPr lang="en-US" altLang="en-US" dirty="0"/>
              <a:t> </a:t>
            </a:r>
            <a:r>
              <a:rPr lang="en-US" altLang="en-US" dirty="0" err="1"/>
              <a:t>đọc</a:t>
            </a:r>
            <a:r>
              <a:rPr lang="en-US" altLang="en-US" dirty="0"/>
              <a:t> </a:t>
            </a:r>
            <a:r>
              <a:rPr lang="en-US" altLang="en-US" dirty="0" err="1"/>
              <a:t>và</a:t>
            </a:r>
            <a:r>
              <a:rPr lang="en-US" altLang="en-US" dirty="0"/>
              <a:t> </a:t>
            </a:r>
            <a:r>
              <a:rPr lang="en-US" altLang="en-US" dirty="0" err="1"/>
              <a:t>nghiên</a:t>
            </a:r>
            <a:r>
              <a:rPr lang="en-US" altLang="en-US" dirty="0"/>
              <a:t> </a:t>
            </a:r>
            <a:r>
              <a:rPr lang="en-US" altLang="en-US" dirty="0" err="1"/>
              <a:t>cứu</a:t>
            </a:r>
            <a:r>
              <a:rPr lang="en-US" altLang="en-US" dirty="0"/>
              <a:t> tr</a:t>
            </a:r>
            <a:r>
              <a:rPr lang="vi-VN" altLang="en-US" dirty="0"/>
              <a:t>ư</a:t>
            </a:r>
            <a:r>
              <a:rPr lang="en-US" altLang="en-US" dirty="0" err="1"/>
              <a:t>ớc</a:t>
            </a:r>
            <a:r>
              <a:rPr lang="en-US" altLang="en-US" dirty="0"/>
              <a:t> </a:t>
            </a:r>
            <a:r>
              <a:rPr lang="en-US" altLang="en-US" dirty="0" err="1"/>
              <a:t>bài</a:t>
            </a:r>
            <a:r>
              <a:rPr lang="en-US" altLang="en-US" dirty="0"/>
              <a:t> </a:t>
            </a:r>
            <a:r>
              <a:rPr lang="en-US" altLang="en-US" dirty="0" err="1"/>
              <a:t>mới</a:t>
            </a:r>
            <a:r>
              <a:rPr lang="en-US" altLang="en-US" dirty="0"/>
              <a:t>, </a:t>
            </a:r>
            <a:r>
              <a:rPr lang="en-US" altLang="en-US" dirty="0" err="1"/>
              <a:t>trả</a:t>
            </a:r>
            <a:r>
              <a:rPr lang="en-US" altLang="en-US" dirty="0"/>
              <a:t> </a:t>
            </a:r>
            <a:r>
              <a:rPr lang="en-US" altLang="en-US" dirty="0" err="1"/>
              <a:t>lời</a:t>
            </a:r>
            <a:r>
              <a:rPr lang="en-US" altLang="en-US" dirty="0"/>
              <a:t> </a:t>
            </a:r>
            <a:r>
              <a:rPr lang="en-US" altLang="en-US" dirty="0" err="1"/>
              <a:t>miệng</a:t>
            </a:r>
            <a:r>
              <a:rPr lang="en-US" altLang="en-US" dirty="0"/>
              <a:t> </a:t>
            </a:r>
            <a:r>
              <a:rPr lang="en-US" altLang="en-US" dirty="0" err="1"/>
              <a:t>các</a:t>
            </a:r>
            <a:r>
              <a:rPr lang="en-US" altLang="en-US" dirty="0"/>
              <a:t> </a:t>
            </a:r>
            <a:r>
              <a:rPr lang="en-US" altLang="en-US" dirty="0" err="1"/>
              <a:t>câu</a:t>
            </a:r>
            <a:r>
              <a:rPr lang="en-US" altLang="en-US" dirty="0"/>
              <a:t> </a:t>
            </a:r>
            <a:r>
              <a:rPr lang="en-US" altLang="en-US" dirty="0" err="1"/>
              <a:t>hỏi</a:t>
            </a:r>
            <a:r>
              <a:rPr lang="en-US" altLang="en-US" dirty="0"/>
              <a:t> in </a:t>
            </a:r>
            <a:r>
              <a:rPr lang="en-US" altLang="en-US" dirty="0" err="1"/>
              <a:t>nghiêng</a:t>
            </a:r>
            <a:r>
              <a:rPr lang="en-US" altLang="en-US" dirty="0"/>
              <a:t> </a:t>
            </a:r>
            <a:r>
              <a:rPr lang="en-US" altLang="en-US" dirty="0" err="1"/>
              <a:t>trong</a:t>
            </a:r>
            <a:r>
              <a:rPr lang="en-US" altLang="en-US" dirty="0"/>
              <a:t> SGK </a:t>
            </a:r>
            <a:r>
              <a:rPr lang="en-US" altLang="en-US" dirty="0" err="1"/>
              <a:t>của</a:t>
            </a:r>
            <a:r>
              <a:rPr lang="en-US" altLang="en-US" dirty="0"/>
              <a:t> </a:t>
            </a:r>
            <a:r>
              <a:rPr lang="en-US" altLang="en-US" dirty="0" err="1"/>
              <a:t>bài</a:t>
            </a:r>
            <a:r>
              <a:rPr lang="en-US" altLang="en-US" dirty="0"/>
              <a:t> </a:t>
            </a:r>
            <a:r>
              <a:rPr lang="en-US" altLang="en-US" dirty="0" err="1"/>
              <a:t>mới</a:t>
            </a:r>
            <a:r>
              <a:rPr lang="en-US" altLang="en-US" dirty="0"/>
              <a:t>. </a:t>
            </a:r>
          </a:p>
          <a:p>
            <a:pPr>
              <a:defRPr/>
            </a:pPr>
            <a:r>
              <a:rPr lang="en-US" altLang="en-US" dirty="0"/>
              <a:t>- </a:t>
            </a:r>
            <a:r>
              <a:rPr lang="en-US" altLang="en-US" dirty="0" err="1"/>
              <a:t>Thứ</a:t>
            </a:r>
            <a:r>
              <a:rPr lang="en-US" altLang="en-US" dirty="0"/>
              <a:t> 2: </a:t>
            </a:r>
            <a:r>
              <a:rPr lang="en-US" altLang="en-US" dirty="0" err="1"/>
              <a:t>Cần</a:t>
            </a:r>
            <a:r>
              <a:rPr lang="en-US" altLang="en-US" dirty="0"/>
              <a:t> </a:t>
            </a:r>
            <a:r>
              <a:rPr lang="en-US" altLang="en-US" dirty="0" err="1"/>
              <a:t>chuẩn</a:t>
            </a:r>
            <a:r>
              <a:rPr lang="en-US" altLang="en-US" dirty="0"/>
              <a:t> </a:t>
            </a:r>
            <a:r>
              <a:rPr lang="en-US" altLang="en-US" dirty="0" err="1"/>
              <a:t>bị</a:t>
            </a:r>
            <a:r>
              <a:rPr lang="en-US" altLang="en-US" dirty="0"/>
              <a:t> </a:t>
            </a:r>
            <a:r>
              <a:rPr lang="en-US" altLang="en-US" dirty="0" err="1"/>
              <a:t>các</a:t>
            </a:r>
            <a:r>
              <a:rPr lang="en-US" altLang="en-US" dirty="0"/>
              <a:t> </a:t>
            </a:r>
            <a:r>
              <a:rPr lang="en-US" altLang="en-US" dirty="0" err="1"/>
              <a:t>dụng</a:t>
            </a:r>
            <a:r>
              <a:rPr lang="en-US" altLang="en-US" dirty="0"/>
              <a:t> </a:t>
            </a:r>
            <a:r>
              <a:rPr lang="en-US" altLang="en-US" dirty="0" err="1"/>
              <a:t>cụ</a:t>
            </a:r>
            <a:r>
              <a:rPr lang="en-US" altLang="en-US" dirty="0"/>
              <a:t> </a:t>
            </a:r>
            <a:r>
              <a:rPr lang="en-US" altLang="en-US" dirty="0" err="1"/>
              <a:t>cần</a:t>
            </a:r>
            <a:r>
              <a:rPr lang="en-US" altLang="en-US" dirty="0"/>
              <a:t> </a:t>
            </a:r>
            <a:r>
              <a:rPr lang="en-US" altLang="en-US" dirty="0" err="1"/>
              <a:t>thiết</a:t>
            </a:r>
            <a:r>
              <a:rPr lang="en-US" altLang="en-US" dirty="0"/>
              <a:t> </a:t>
            </a:r>
            <a:r>
              <a:rPr lang="en-US" altLang="en-US" dirty="0" err="1"/>
              <a:t>nh</a:t>
            </a:r>
            <a:r>
              <a:rPr lang="vi-VN" altLang="en-US" dirty="0"/>
              <a:t>ư</a:t>
            </a:r>
            <a:endParaRPr lang="en-US" altLang="en-US" dirty="0"/>
          </a:p>
          <a:p>
            <a:pPr>
              <a:defRPr/>
            </a:pPr>
            <a:r>
              <a:rPr lang="en-US" altLang="en-US" dirty="0"/>
              <a:t>+ SGK </a:t>
            </a:r>
            <a:r>
              <a:rPr lang="en-US" altLang="en-US" dirty="0" err="1"/>
              <a:t>Địa</a:t>
            </a:r>
            <a:r>
              <a:rPr lang="en-US" altLang="en-US" dirty="0"/>
              <a:t> </a:t>
            </a:r>
            <a:r>
              <a:rPr lang="en-US" altLang="en-US" dirty="0" err="1"/>
              <a:t>lí</a:t>
            </a:r>
            <a:r>
              <a:rPr lang="en-US" altLang="en-US" dirty="0"/>
              <a:t> 8</a:t>
            </a:r>
          </a:p>
          <a:p>
            <a:pPr>
              <a:defRPr/>
            </a:pPr>
            <a:r>
              <a:rPr lang="en-US" altLang="en-US" dirty="0"/>
              <a:t>+ </a:t>
            </a:r>
            <a:r>
              <a:rPr lang="en-US" altLang="en-US" dirty="0" err="1"/>
              <a:t>Tập</a:t>
            </a:r>
            <a:r>
              <a:rPr lang="en-US" altLang="en-US" dirty="0"/>
              <a:t> </a:t>
            </a:r>
            <a:r>
              <a:rPr lang="en-US" altLang="en-US" dirty="0" err="1"/>
              <a:t>Bản</a:t>
            </a:r>
            <a:r>
              <a:rPr lang="en-US" altLang="en-US" dirty="0"/>
              <a:t> </a:t>
            </a:r>
            <a:r>
              <a:rPr lang="en-US" altLang="en-US" dirty="0" err="1"/>
              <a:t>đồ</a:t>
            </a:r>
            <a:r>
              <a:rPr lang="en-US" altLang="en-US" dirty="0"/>
              <a:t> </a:t>
            </a:r>
            <a:r>
              <a:rPr lang="en-US" altLang="en-US" dirty="0" err="1"/>
              <a:t>địa</a:t>
            </a:r>
            <a:r>
              <a:rPr lang="en-US" altLang="en-US" dirty="0"/>
              <a:t> </a:t>
            </a:r>
            <a:r>
              <a:rPr lang="en-US" altLang="en-US" dirty="0" err="1"/>
              <a:t>lí</a:t>
            </a:r>
            <a:r>
              <a:rPr lang="en-US" altLang="en-US" dirty="0"/>
              <a:t> 8 </a:t>
            </a:r>
            <a:r>
              <a:rPr lang="en-US" altLang="en-US" dirty="0" err="1"/>
              <a:t>hoặc</a:t>
            </a:r>
            <a:r>
              <a:rPr lang="en-US" altLang="en-US" dirty="0"/>
              <a:t> </a:t>
            </a:r>
            <a:r>
              <a:rPr lang="en-US" altLang="en-US" dirty="0" err="1"/>
              <a:t>Atlat</a:t>
            </a:r>
            <a:r>
              <a:rPr lang="en-US" altLang="en-US" dirty="0"/>
              <a:t> </a:t>
            </a:r>
            <a:r>
              <a:rPr lang="en-US" altLang="en-US" dirty="0" err="1"/>
              <a:t>địa</a:t>
            </a:r>
            <a:r>
              <a:rPr lang="en-US" altLang="en-US" dirty="0"/>
              <a:t> </a:t>
            </a:r>
            <a:r>
              <a:rPr lang="en-US" altLang="en-US" dirty="0" err="1"/>
              <a:t>lí</a:t>
            </a:r>
            <a:r>
              <a:rPr lang="en-US" altLang="en-US" dirty="0"/>
              <a:t> </a:t>
            </a:r>
            <a:r>
              <a:rPr lang="en-US" altLang="en-US" dirty="0" err="1"/>
              <a:t>Việt</a:t>
            </a:r>
            <a:r>
              <a:rPr lang="en-US" altLang="en-US" dirty="0"/>
              <a:t> Nam. </a:t>
            </a:r>
          </a:p>
          <a:p>
            <a:pPr>
              <a:defRPr/>
            </a:pPr>
            <a:r>
              <a:rPr lang="en-US" altLang="en-US" dirty="0"/>
              <a:t>+ </a:t>
            </a:r>
            <a:r>
              <a:rPr lang="en-US" altLang="en-US" dirty="0" err="1"/>
              <a:t>Vở</a:t>
            </a:r>
            <a:r>
              <a:rPr lang="en-US" altLang="en-US" dirty="0"/>
              <a:t> </a:t>
            </a:r>
            <a:r>
              <a:rPr lang="en-US" altLang="en-US" dirty="0" err="1"/>
              <a:t>ghi</a:t>
            </a:r>
            <a:r>
              <a:rPr lang="en-US" altLang="en-US" dirty="0"/>
              <a:t>, </a:t>
            </a:r>
            <a:r>
              <a:rPr lang="en-US" altLang="en-US" dirty="0" err="1"/>
              <a:t>bút</a:t>
            </a:r>
            <a:r>
              <a:rPr lang="en-US" altLang="en-US" dirty="0"/>
              <a:t> </a:t>
            </a:r>
            <a:r>
              <a:rPr lang="en-US" altLang="en-US" dirty="0" err="1"/>
              <a:t>th</a:t>
            </a:r>
            <a:r>
              <a:rPr lang="vi-VN" altLang="en-US" dirty="0"/>
              <a:t>ư</a:t>
            </a:r>
            <a:r>
              <a:rPr lang="en-US" altLang="en-US" dirty="0" err="1"/>
              <a:t>ớc</a:t>
            </a:r>
            <a:r>
              <a:rPr lang="en-US" altLang="en-US" dirty="0"/>
              <a:t> …</a:t>
            </a:r>
          </a:p>
          <a:p>
            <a:pPr>
              <a:defRPr/>
            </a:pPr>
            <a:r>
              <a:rPr lang="en-US" altLang="en-US" dirty="0"/>
              <a:t>- </a:t>
            </a:r>
            <a:r>
              <a:rPr lang="en-US" altLang="en-US" dirty="0" err="1"/>
              <a:t>Thứ</a:t>
            </a:r>
            <a:r>
              <a:rPr lang="en-US" altLang="en-US" dirty="0"/>
              <a:t> 3: </a:t>
            </a:r>
            <a:r>
              <a:rPr lang="en-US" altLang="en-US" dirty="0" err="1"/>
              <a:t>Trong</a:t>
            </a:r>
            <a:r>
              <a:rPr lang="en-US" altLang="en-US" dirty="0"/>
              <a:t> </a:t>
            </a:r>
            <a:r>
              <a:rPr lang="en-US" altLang="en-US" dirty="0" err="1"/>
              <a:t>giờ</a:t>
            </a:r>
            <a:r>
              <a:rPr lang="en-US" altLang="en-US" dirty="0"/>
              <a:t> </a:t>
            </a:r>
            <a:r>
              <a:rPr lang="en-US" altLang="en-US" dirty="0" err="1"/>
              <a:t>học</a:t>
            </a:r>
            <a:r>
              <a:rPr lang="en-US" altLang="en-US" dirty="0"/>
              <a:t>, </a:t>
            </a:r>
            <a:r>
              <a:rPr lang="en-US" altLang="en-US" dirty="0" err="1"/>
              <a:t>cần</a:t>
            </a:r>
            <a:r>
              <a:rPr lang="en-US" altLang="en-US" dirty="0"/>
              <a:t> </a:t>
            </a:r>
            <a:r>
              <a:rPr lang="en-US" altLang="en-US" dirty="0" err="1"/>
              <a:t>chú</a:t>
            </a:r>
            <a:r>
              <a:rPr lang="en-US" altLang="en-US" dirty="0"/>
              <a:t> ý </a:t>
            </a:r>
            <a:r>
              <a:rPr lang="en-US" altLang="en-US" dirty="0" err="1"/>
              <a:t>theo</a:t>
            </a:r>
            <a:r>
              <a:rPr lang="en-US" altLang="en-US" dirty="0"/>
              <a:t> </a:t>
            </a:r>
            <a:r>
              <a:rPr lang="en-US" altLang="en-US" dirty="0" err="1"/>
              <a:t>dõi</a:t>
            </a:r>
            <a:r>
              <a:rPr lang="en-US" altLang="en-US" dirty="0"/>
              <a:t>, </a:t>
            </a:r>
            <a:r>
              <a:rPr lang="en-US" altLang="en-US" dirty="0" err="1"/>
              <a:t>ghi</a:t>
            </a:r>
            <a:r>
              <a:rPr lang="en-US" altLang="en-US" dirty="0"/>
              <a:t> </a:t>
            </a:r>
            <a:r>
              <a:rPr lang="en-US" altLang="en-US" dirty="0" err="1"/>
              <a:t>chép</a:t>
            </a:r>
            <a:r>
              <a:rPr lang="en-US" altLang="en-US" dirty="0"/>
              <a:t> </a:t>
            </a:r>
            <a:r>
              <a:rPr lang="en-US" altLang="en-US" dirty="0" err="1"/>
              <a:t>bài</a:t>
            </a:r>
            <a:r>
              <a:rPr lang="en-US" altLang="en-US" dirty="0"/>
              <a:t> </a:t>
            </a:r>
            <a:r>
              <a:rPr lang="en-US" altLang="en-US" dirty="0" err="1"/>
              <a:t>vào</a:t>
            </a:r>
            <a:r>
              <a:rPr lang="en-US" altLang="en-US" dirty="0"/>
              <a:t> </a:t>
            </a:r>
            <a:r>
              <a:rPr lang="en-US" altLang="en-US" dirty="0" err="1"/>
              <a:t>vở</a:t>
            </a:r>
            <a:r>
              <a:rPr lang="en-US" altLang="en-US" dirty="0"/>
              <a:t>, </a:t>
            </a:r>
            <a:r>
              <a:rPr lang="en-US" altLang="en-US" dirty="0" err="1"/>
              <a:t>khi</a:t>
            </a:r>
            <a:r>
              <a:rPr lang="en-US" altLang="en-US" dirty="0"/>
              <a:t> </a:t>
            </a:r>
            <a:r>
              <a:rPr lang="en-US" altLang="en-US" dirty="0" err="1"/>
              <a:t>các</a:t>
            </a:r>
            <a:r>
              <a:rPr lang="en-US" altLang="en-US" dirty="0"/>
              <a:t> con </a:t>
            </a:r>
            <a:r>
              <a:rPr lang="en-US" altLang="en-US" dirty="0" err="1"/>
              <a:t>thấy</a:t>
            </a:r>
            <a:r>
              <a:rPr lang="en-US" altLang="en-US" dirty="0"/>
              <a:t> </a:t>
            </a:r>
            <a:r>
              <a:rPr lang="en-US" altLang="en-US" dirty="0" err="1"/>
              <a:t>nội</a:t>
            </a:r>
            <a:r>
              <a:rPr lang="en-US" altLang="en-US" dirty="0"/>
              <a:t> dung </a:t>
            </a:r>
            <a:r>
              <a:rPr lang="en-US" altLang="en-US" dirty="0" err="1"/>
              <a:t>đóng</a:t>
            </a:r>
            <a:r>
              <a:rPr lang="en-US" altLang="en-US" dirty="0"/>
              <a:t> </a:t>
            </a:r>
            <a:r>
              <a:rPr lang="en-US" altLang="en-US" dirty="0" err="1"/>
              <a:t>khung</a:t>
            </a:r>
            <a:r>
              <a:rPr lang="en-US" altLang="en-US" dirty="0"/>
              <a:t> </a:t>
            </a:r>
            <a:r>
              <a:rPr lang="en-US" altLang="en-US" dirty="0" err="1"/>
              <a:t>trong</a:t>
            </a:r>
            <a:r>
              <a:rPr lang="en-US" altLang="en-US" dirty="0"/>
              <a:t> </a:t>
            </a:r>
            <a:r>
              <a:rPr lang="en-US" altLang="en-US" dirty="0" err="1"/>
              <a:t>bảng</a:t>
            </a:r>
            <a:r>
              <a:rPr lang="en-US" altLang="en-US" dirty="0"/>
              <a:t> </a:t>
            </a:r>
            <a:r>
              <a:rPr lang="en-US" altLang="en-US" dirty="0" err="1"/>
              <a:t>xanh</a:t>
            </a:r>
            <a:r>
              <a:rPr lang="en-US" altLang="en-US" dirty="0"/>
              <a:t> </a:t>
            </a:r>
            <a:r>
              <a:rPr lang="en-US" altLang="en-US" dirty="0" err="1"/>
              <a:t>chính</a:t>
            </a:r>
            <a:r>
              <a:rPr lang="en-US" altLang="en-US" dirty="0"/>
              <a:t> </a:t>
            </a:r>
            <a:r>
              <a:rPr lang="en-US" altLang="en-US" dirty="0" err="1"/>
              <a:t>là</a:t>
            </a:r>
            <a:r>
              <a:rPr lang="en-US" altLang="en-US" dirty="0"/>
              <a:t> </a:t>
            </a:r>
            <a:r>
              <a:rPr lang="en-US" altLang="en-US" dirty="0" err="1"/>
              <a:t>nội</a:t>
            </a:r>
            <a:r>
              <a:rPr lang="en-US" altLang="en-US" dirty="0"/>
              <a:t> dung </a:t>
            </a:r>
            <a:r>
              <a:rPr lang="en-US" altLang="en-US" dirty="0" err="1"/>
              <a:t>cần</a:t>
            </a:r>
            <a:r>
              <a:rPr lang="en-US" altLang="en-US" dirty="0"/>
              <a:t> </a:t>
            </a:r>
            <a:r>
              <a:rPr lang="en-US" altLang="en-US" dirty="0" err="1"/>
              <a:t>ghi</a:t>
            </a:r>
            <a:r>
              <a:rPr lang="en-US" altLang="en-US" dirty="0"/>
              <a:t> </a:t>
            </a:r>
            <a:r>
              <a:rPr lang="en-US" altLang="en-US" dirty="0" err="1"/>
              <a:t>lại</a:t>
            </a:r>
            <a:r>
              <a:rPr lang="en-US" altLang="en-US" dirty="0"/>
              <a:t>. </a:t>
            </a:r>
          </a:p>
          <a:p>
            <a:pPr marL="171450" indent="-171450">
              <a:buFontTx/>
              <a:buChar char="-"/>
              <a:defRPr/>
            </a:pPr>
            <a:r>
              <a:rPr lang="en-US" altLang="en-US" dirty="0" err="1"/>
              <a:t>Thứ</a:t>
            </a:r>
            <a:r>
              <a:rPr lang="en-US" altLang="en-US" dirty="0"/>
              <a:t> 4: Sau </a:t>
            </a:r>
            <a:r>
              <a:rPr lang="en-US" altLang="en-US" dirty="0" err="1"/>
              <a:t>mỗi</a:t>
            </a:r>
            <a:r>
              <a:rPr lang="en-US" altLang="en-US" dirty="0"/>
              <a:t> </a:t>
            </a:r>
            <a:r>
              <a:rPr lang="en-US" altLang="en-US" dirty="0" err="1"/>
              <a:t>bài</a:t>
            </a:r>
            <a:r>
              <a:rPr lang="en-US" altLang="en-US" dirty="0"/>
              <a:t> </a:t>
            </a:r>
            <a:r>
              <a:rPr lang="en-US" altLang="en-US" dirty="0" err="1"/>
              <a:t>học</a:t>
            </a:r>
            <a:r>
              <a:rPr lang="en-US" altLang="en-US" dirty="0"/>
              <a:t> </a:t>
            </a:r>
            <a:r>
              <a:rPr lang="en-US" altLang="en-US" dirty="0" err="1"/>
              <a:t>sẽ</a:t>
            </a:r>
            <a:r>
              <a:rPr lang="en-US" altLang="en-US" dirty="0"/>
              <a:t> </a:t>
            </a:r>
            <a:r>
              <a:rPr lang="en-US" altLang="en-US" dirty="0" err="1"/>
              <a:t>có</a:t>
            </a:r>
            <a:r>
              <a:rPr lang="en-US" altLang="en-US" dirty="0"/>
              <a:t> </a:t>
            </a:r>
            <a:r>
              <a:rPr lang="en-US" altLang="en-US" dirty="0" err="1"/>
              <a:t>câu</a:t>
            </a:r>
            <a:r>
              <a:rPr lang="en-US" altLang="en-US" dirty="0"/>
              <a:t> </a:t>
            </a:r>
            <a:r>
              <a:rPr lang="en-US" altLang="en-US" dirty="0" err="1"/>
              <a:t>hỏi</a:t>
            </a:r>
            <a:r>
              <a:rPr lang="en-US" altLang="en-US" dirty="0"/>
              <a:t> </a:t>
            </a:r>
            <a:r>
              <a:rPr lang="en-US" altLang="en-US" dirty="0" err="1"/>
              <a:t>kiểm</a:t>
            </a:r>
            <a:r>
              <a:rPr lang="en-US" altLang="en-US" dirty="0"/>
              <a:t> </a:t>
            </a:r>
            <a:r>
              <a:rPr lang="en-US" altLang="en-US" dirty="0" err="1"/>
              <a:t>tra</a:t>
            </a:r>
            <a:r>
              <a:rPr lang="en-US" altLang="en-US" dirty="0"/>
              <a:t> </a:t>
            </a:r>
            <a:r>
              <a:rPr lang="en-US" altLang="en-US" dirty="0" err="1"/>
              <a:t>kiên</a:t>
            </a:r>
            <a:r>
              <a:rPr lang="en-US" altLang="en-US" dirty="0"/>
              <a:t> </a:t>
            </a:r>
            <a:r>
              <a:rPr lang="en-US" altLang="en-US" dirty="0" err="1"/>
              <a:t>thức</a:t>
            </a:r>
            <a:r>
              <a:rPr lang="en-US" altLang="en-US" dirty="0"/>
              <a:t> </a:t>
            </a:r>
            <a:r>
              <a:rPr lang="en-US" altLang="en-US" dirty="0" err="1"/>
              <a:t>bằng</a:t>
            </a:r>
            <a:r>
              <a:rPr lang="en-US" altLang="en-US" dirty="0"/>
              <a:t> </a:t>
            </a:r>
            <a:r>
              <a:rPr lang="en-US" altLang="en-US" dirty="0" err="1"/>
              <a:t>hình</a:t>
            </a:r>
            <a:r>
              <a:rPr lang="en-US" altLang="en-US" dirty="0"/>
              <a:t> </a:t>
            </a:r>
            <a:r>
              <a:rPr lang="en-US" altLang="en-US" dirty="0" err="1"/>
              <a:t>thức</a:t>
            </a:r>
            <a:r>
              <a:rPr lang="en-US" altLang="en-US" dirty="0"/>
              <a:t> </a:t>
            </a:r>
            <a:r>
              <a:rPr lang="en-US" altLang="en-US" dirty="0" err="1"/>
              <a:t>trắc</a:t>
            </a:r>
            <a:r>
              <a:rPr lang="en-US" altLang="en-US" dirty="0"/>
              <a:t> </a:t>
            </a:r>
            <a:r>
              <a:rPr lang="en-US" altLang="en-US" dirty="0" err="1"/>
              <a:t>nghiệm</a:t>
            </a:r>
            <a:r>
              <a:rPr lang="en-US" altLang="en-US" dirty="0"/>
              <a:t>, </a:t>
            </a:r>
            <a:r>
              <a:rPr lang="en-US" altLang="en-US" dirty="0" err="1"/>
              <a:t>các</a:t>
            </a:r>
            <a:r>
              <a:rPr lang="en-US" altLang="en-US" dirty="0"/>
              <a:t> con </a:t>
            </a:r>
            <a:r>
              <a:rPr lang="en-US" altLang="en-US" dirty="0" err="1"/>
              <a:t>cần</a:t>
            </a:r>
            <a:r>
              <a:rPr lang="en-US" altLang="en-US" dirty="0"/>
              <a:t> </a:t>
            </a:r>
            <a:r>
              <a:rPr lang="en-US" altLang="en-US" dirty="0" err="1"/>
              <a:t>thử</a:t>
            </a:r>
            <a:r>
              <a:rPr lang="en-US" altLang="en-US" dirty="0"/>
              <a:t> </a:t>
            </a:r>
            <a:r>
              <a:rPr lang="en-US" altLang="en-US" dirty="0" err="1"/>
              <a:t>sức</a:t>
            </a:r>
            <a:r>
              <a:rPr lang="en-US" altLang="en-US" dirty="0"/>
              <a:t> </a:t>
            </a:r>
            <a:r>
              <a:rPr lang="en-US" altLang="en-US" dirty="0" err="1"/>
              <a:t>trả</a:t>
            </a:r>
            <a:r>
              <a:rPr lang="en-US" altLang="en-US" dirty="0"/>
              <a:t> </a:t>
            </a:r>
            <a:r>
              <a:rPr lang="en-US" altLang="en-US" dirty="0" err="1"/>
              <a:t>lời</a:t>
            </a:r>
            <a:r>
              <a:rPr lang="en-US" altLang="en-US" dirty="0"/>
              <a:t> </a:t>
            </a:r>
            <a:r>
              <a:rPr lang="en-US" altLang="en-US" dirty="0" err="1"/>
              <a:t>các</a:t>
            </a:r>
            <a:r>
              <a:rPr lang="en-US" altLang="en-US" dirty="0"/>
              <a:t> </a:t>
            </a:r>
            <a:r>
              <a:rPr lang="en-US" altLang="en-US" dirty="0" err="1"/>
              <a:t>câu</a:t>
            </a:r>
            <a:r>
              <a:rPr lang="en-US" altLang="en-US" dirty="0"/>
              <a:t> </a:t>
            </a:r>
            <a:r>
              <a:rPr lang="en-US" altLang="en-US" dirty="0" err="1"/>
              <a:t>hỏi</a:t>
            </a:r>
            <a:r>
              <a:rPr lang="en-US" altLang="en-US" dirty="0"/>
              <a:t> </a:t>
            </a:r>
            <a:r>
              <a:rPr lang="en-US" altLang="en-US" dirty="0" err="1"/>
              <a:t>này</a:t>
            </a:r>
            <a:r>
              <a:rPr lang="en-US" altLang="en-US" dirty="0"/>
              <a:t> </a:t>
            </a:r>
            <a:r>
              <a:rPr lang="en-US" altLang="en-US" dirty="0" err="1"/>
              <a:t>để</a:t>
            </a:r>
            <a:r>
              <a:rPr lang="en-US" altLang="en-US" dirty="0"/>
              <a:t> </a:t>
            </a:r>
            <a:r>
              <a:rPr lang="en-US" altLang="en-US" dirty="0" err="1"/>
              <a:t>xem</a:t>
            </a:r>
            <a:r>
              <a:rPr lang="en-US" altLang="en-US" dirty="0"/>
              <a:t> </a:t>
            </a:r>
            <a:r>
              <a:rPr lang="en-US" altLang="en-US" dirty="0" err="1"/>
              <a:t>bản</a:t>
            </a:r>
            <a:r>
              <a:rPr lang="en-US" altLang="en-US" dirty="0"/>
              <a:t> </a:t>
            </a:r>
            <a:r>
              <a:rPr lang="en-US" altLang="en-US" dirty="0" err="1"/>
              <a:t>thân</a:t>
            </a:r>
            <a:r>
              <a:rPr lang="en-US" altLang="en-US" dirty="0"/>
              <a:t> </a:t>
            </a:r>
            <a:r>
              <a:rPr lang="en-US" altLang="en-US" dirty="0" err="1"/>
              <a:t>đã</a:t>
            </a:r>
            <a:r>
              <a:rPr lang="en-US" altLang="en-US" dirty="0"/>
              <a:t> </a:t>
            </a:r>
            <a:r>
              <a:rPr lang="en-US" altLang="en-US" dirty="0" err="1"/>
              <a:t>lĩnh</a:t>
            </a:r>
            <a:r>
              <a:rPr lang="en-US" altLang="en-US" dirty="0"/>
              <a:t> </a:t>
            </a:r>
            <a:r>
              <a:rPr lang="en-US" altLang="en-US" dirty="0" err="1"/>
              <a:t>hội</a:t>
            </a:r>
            <a:r>
              <a:rPr lang="en-US" altLang="en-US" dirty="0"/>
              <a:t> </a:t>
            </a:r>
            <a:r>
              <a:rPr lang="en-US" altLang="en-US" dirty="0" err="1"/>
              <a:t>kiến</a:t>
            </a:r>
            <a:r>
              <a:rPr lang="en-US" altLang="en-US" dirty="0"/>
              <a:t> </a:t>
            </a:r>
            <a:r>
              <a:rPr lang="en-US" altLang="en-US" dirty="0" err="1"/>
              <a:t>thức</a:t>
            </a:r>
            <a:r>
              <a:rPr lang="en-US" altLang="en-US" dirty="0"/>
              <a:t> </a:t>
            </a:r>
            <a:r>
              <a:rPr lang="en-US" altLang="en-US" dirty="0" err="1"/>
              <a:t>nh</a:t>
            </a:r>
            <a:r>
              <a:rPr lang="vi-VN" altLang="en-US" dirty="0"/>
              <a:t>ư</a:t>
            </a:r>
            <a:r>
              <a:rPr lang="en-US" altLang="en-US" dirty="0"/>
              <a:t> </a:t>
            </a:r>
            <a:r>
              <a:rPr lang="en-US" altLang="en-US" dirty="0" err="1"/>
              <a:t>thế</a:t>
            </a:r>
            <a:r>
              <a:rPr lang="en-US" altLang="en-US" dirty="0"/>
              <a:t> </a:t>
            </a:r>
            <a:r>
              <a:rPr lang="en-US" altLang="en-US" dirty="0" err="1"/>
              <a:t>nào</a:t>
            </a:r>
            <a:r>
              <a:rPr lang="en-US" altLang="en-US" dirty="0"/>
              <a:t> </a:t>
            </a:r>
            <a:r>
              <a:rPr lang="en-US" altLang="en-US" dirty="0" err="1"/>
              <a:t>nhé</a:t>
            </a:r>
            <a:r>
              <a:rPr lang="en-US" altLang="en-US" dirty="0"/>
              <a:t>. </a:t>
            </a:r>
          </a:p>
          <a:p>
            <a:pPr marL="171450" indent="-171450">
              <a:buFontTx/>
              <a:buChar char="-"/>
              <a:defRPr/>
            </a:pPr>
            <a:r>
              <a:rPr lang="en-US" altLang="en-US" dirty="0" err="1"/>
              <a:t>Bốn</a:t>
            </a:r>
            <a:r>
              <a:rPr lang="en-US" altLang="en-US" dirty="0"/>
              <a:t> l</a:t>
            </a:r>
            <a:r>
              <a:rPr lang="vi-VN" altLang="en-US" dirty="0"/>
              <a:t>ư</a:t>
            </a:r>
            <a:r>
              <a:rPr lang="en-US" altLang="en-US" dirty="0"/>
              <a:t>u ý </a:t>
            </a:r>
            <a:r>
              <a:rPr lang="en-US" altLang="en-US" dirty="0" err="1"/>
              <a:t>này</a:t>
            </a:r>
            <a:r>
              <a:rPr lang="en-US" altLang="en-US" dirty="0"/>
              <a:t> </a:t>
            </a:r>
            <a:r>
              <a:rPr lang="en-US" altLang="en-US" dirty="0" err="1"/>
              <a:t>sẽ</a:t>
            </a:r>
            <a:r>
              <a:rPr lang="en-US" altLang="en-US" dirty="0"/>
              <a:t> </a:t>
            </a:r>
            <a:r>
              <a:rPr lang="en-US" altLang="en-US" dirty="0" err="1"/>
              <a:t>giống</a:t>
            </a:r>
            <a:r>
              <a:rPr lang="en-US" altLang="en-US" dirty="0"/>
              <a:t> </a:t>
            </a:r>
            <a:r>
              <a:rPr lang="en-US" altLang="en-US" dirty="0" err="1"/>
              <a:t>nhau</a:t>
            </a:r>
            <a:r>
              <a:rPr lang="en-US" altLang="en-US" dirty="0"/>
              <a:t> ở </a:t>
            </a:r>
            <a:r>
              <a:rPr lang="en-US" altLang="en-US" dirty="0" err="1"/>
              <a:t>các</a:t>
            </a:r>
            <a:r>
              <a:rPr lang="en-US" altLang="en-US" dirty="0"/>
              <a:t> </a:t>
            </a:r>
            <a:r>
              <a:rPr lang="en-US" altLang="en-US" dirty="0" err="1"/>
              <a:t>bài</a:t>
            </a:r>
            <a:r>
              <a:rPr lang="en-US" altLang="en-US" dirty="0"/>
              <a:t> </a:t>
            </a:r>
            <a:r>
              <a:rPr lang="en-US" altLang="en-US" dirty="0" err="1"/>
              <a:t>học</a:t>
            </a:r>
            <a:r>
              <a:rPr lang="en-US" altLang="en-US" dirty="0"/>
              <a:t> </a:t>
            </a:r>
            <a:r>
              <a:rPr lang="en-US" altLang="en-US" dirty="0" err="1"/>
              <a:t>tiếp</a:t>
            </a:r>
            <a:r>
              <a:rPr lang="en-US" altLang="en-US" dirty="0"/>
              <a:t> </a:t>
            </a:r>
            <a:r>
              <a:rPr lang="en-US" altLang="en-US" dirty="0" err="1"/>
              <a:t>theo</a:t>
            </a:r>
            <a:r>
              <a:rPr lang="en-US" altLang="en-US" dirty="0"/>
              <a:t>, </a:t>
            </a:r>
            <a:r>
              <a:rPr lang="en-US" altLang="en-US" dirty="0" err="1"/>
              <a:t>cô</a:t>
            </a:r>
            <a:r>
              <a:rPr lang="en-US" altLang="en-US" dirty="0"/>
              <a:t> </a:t>
            </a:r>
            <a:r>
              <a:rPr lang="en-US" altLang="en-US" dirty="0" err="1"/>
              <a:t>mong</a:t>
            </a:r>
            <a:r>
              <a:rPr lang="en-US" altLang="en-US" dirty="0"/>
              <a:t> </a:t>
            </a:r>
            <a:r>
              <a:rPr lang="en-US" altLang="en-US" dirty="0" err="1"/>
              <a:t>các</a:t>
            </a:r>
            <a:r>
              <a:rPr lang="en-US" altLang="en-US" dirty="0"/>
              <a:t> con </a:t>
            </a:r>
            <a:r>
              <a:rPr lang="en-US" altLang="en-US" dirty="0" err="1"/>
              <a:t>thực</a:t>
            </a:r>
            <a:r>
              <a:rPr lang="en-US" altLang="en-US" dirty="0"/>
              <a:t> </a:t>
            </a:r>
            <a:r>
              <a:rPr lang="en-US" altLang="en-US" dirty="0" err="1"/>
              <a:t>hiện</a:t>
            </a:r>
            <a:r>
              <a:rPr lang="en-US" altLang="en-US" dirty="0"/>
              <a:t> đ</a:t>
            </a:r>
            <a:r>
              <a:rPr lang="vi-VN" altLang="en-US" dirty="0"/>
              <a:t>ư</a:t>
            </a:r>
            <a:r>
              <a:rPr lang="en-US" altLang="en-US" dirty="0" err="1"/>
              <a:t>ợc</a:t>
            </a:r>
            <a:r>
              <a:rPr lang="en-US" altLang="en-US" dirty="0"/>
              <a:t> </a:t>
            </a:r>
            <a:r>
              <a:rPr lang="en-US" altLang="en-US" dirty="0" err="1"/>
              <a:t>thật</a:t>
            </a:r>
            <a:r>
              <a:rPr lang="en-US" altLang="en-US" dirty="0"/>
              <a:t> </a:t>
            </a:r>
            <a:r>
              <a:rPr lang="en-US" altLang="en-US" dirty="0" err="1"/>
              <a:t>tốt</a:t>
            </a:r>
            <a:r>
              <a:rPr lang="en-US" altLang="en-US" dirty="0"/>
              <a:t> </a:t>
            </a:r>
            <a:r>
              <a:rPr lang="en-US" altLang="en-US" dirty="0" err="1"/>
              <a:t>nhé</a:t>
            </a:r>
            <a:r>
              <a:rPr lang="en-US" altLang="en-US" dirty="0"/>
              <a:t>. </a:t>
            </a:r>
          </a:p>
        </p:txBody>
      </p:sp>
      <p:sp>
        <p:nvSpPr>
          <p:cNvPr id="4100" name="Slide Number Placeholder 3">
            <a:extLst>
              <a:ext uri="{FF2B5EF4-FFF2-40B4-BE49-F238E27FC236}">
                <a16:creationId xmlns:a16="http://schemas.microsoft.com/office/drawing/2014/main" id="{ACB1BAFA-BECC-42DD-B3CC-1AAF005502D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6A79D27A-0D2D-464A-9A53-2D58BF2B0195}" type="slidenum">
              <a:rPr lang="en-US" altLang="en-US"/>
              <a:pPr/>
              <a:t>1</a:t>
            </a:fld>
            <a:endParaRPr lang="en-US" altLang="en-US"/>
          </a:p>
        </p:txBody>
      </p:sp>
    </p:spTree>
    <p:extLst>
      <p:ext uri="{BB962C8B-B14F-4D97-AF65-F5344CB8AC3E}">
        <p14:creationId xmlns:p14="http://schemas.microsoft.com/office/powerpoint/2010/main" val="174246304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7">
            <a:extLst>
              <a:ext uri="{FF2B5EF4-FFF2-40B4-BE49-F238E27FC236}">
                <a16:creationId xmlns:a16="http://schemas.microsoft.com/office/drawing/2014/main" id="{8DD5662D-866B-4E01-B6CC-DD3E2D729CCD}"/>
              </a:ext>
            </a:extLst>
          </p:cNvPr>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3D29A27-000B-4CE7-A4F9-A7B3359E83F8}" type="slidenum">
              <a:rPr kumimoji="0" lang="en-US" altLang="en-US" sz="1200" b="0" i="0" u="none" strike="noStrike" kern="1200" cap="none" spc="0" normalizeH="0" baseline="0" noProof="0">
                <a:ln>
                  <a:noFill/>
                </a:ln>
                <a:solidFill>
                  <a:srgbClr val="000000"/>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altLang="en-US" sz="12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7346" name="Rectangle 7">
            <a:extLst>
              <a:ext uri="{FF2B5EF4-FFF2-40B4-BE49-F238E27FC236}">
                <a16:creationId xmlns:a16="http://schemas.microsoft.com/office/drawing/2014/main" id="{7D72B9F2-997B-447A-B357-16CCF6ED3C06}"/>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058C5F8-8CCF-4601-BAB6-CC5AF5CFC2D5}"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7347" name="Rectangle 7">
            <a:extLst>
              <a:ext uri="{FF2B5EF4-FFF2-40B4-BE49-F238E27FC236}">
                <a16:creationId xmlns:a16="http://schemas.microsoft.com/office/drawing/2014/main" id="{FE4E1E0F-1130-4AC1-86EA-44202E6605BB}"/>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fld id="{EE176324-6665-4A2A-ACAA-7F6B638032AC}" type="slidenum">
              <a:rPr kumimoji="0" lang="en-US" altLang="en-US" sz="1200" b="0" i="0" u="none" strike="noStrike" kern="1200" cap="none" spc="0" normalizeH="0" baseline="0" noProof="0">
                <a:ln>
                  <a:noFill/>
                </a:ln>
                <a:solidFill>
                  <a:srgbClr val="000000"/>
                </a:solidFill>
                <a:effectLst/>
                <a:uLnTx/>
                <a:uFillTx/>
                <a:latin typeface="VNI-Times" pitchFamily="2" charset="0"/>
                <a:ea typeface="+mn-ea"/>
                <a:cs typeface="+mn-cs"/>
              </a:rPr>
              <a:pPr marL="0" marR="0" lvl="0" indent="0" algn="r" defTabSz="457200" rtl="0" eaLnBrk="0" fontAlgn="auto" latinLnBrk="0" hangingPunct="0">
                <a:lnSpc>
                  <a:spcPct val="100000"/>
                </a:lnSpc>
                <a:spcBef>
                  <a:spcPts val="0"/>
                </a:spcBef>
                <a:spcAft>
                  <a:spcPts val="0"/>
                </a:spcAft>
                <a:buClrTx/>
                <a:buSzTx/>
                <a:buFontTx/>
                <a:buNone/>
                <a:tabLst/>
                <a:defRPr/>
              </a:pPr>
              <a:t>14</a:t>
            </a:fld>
            <a:endParaRPr kumimoji="0" lang="en-US" altLang="en-US" sz="1200" b="0" i="0" u="none" strike="noStrike" kern="1200" cap="none" spc="0" normalizeH="0" baseline="0" noProof="0">
              <a:ln>
                <a:noFill/>
              </a:ln>
              <a:solidFill>
                <a:srgbClr val="000000"/>
              </a:solidFill>
              <a:effectLst/>
              <a:uLnTx/>
              <a:uFillTx/>
              <a:latin typeface="VNI-Times" pitchFamily="2" charset="0"/>
              <a:ea typeface="+mn-ea"/>
              <a:cs typeface="+mn-cs"/>
            </a:endParaRPr>
          </a:p>
        </p:txBody>
      </p:sp>
      <p:sp>
        <p:nvSpPr>
          <p:cNvPr id="57348" name="Rectangle 2">
            <a:extLst>
              <a:ext uri="{FF2B5EF4-FFF2-40B4-BE49-F238E27FC236}">
                <a16:creationId xmlns:a16="http://schemas.microsoft.com/office/drawing/2014/main" id="{9DE27470-DD0E-4357-BA37-5080E8F3AE94}"/>
              </a:ext>
            </a:extLst>
          </p:cNvPr>
          <p:cNvSpPr>
            <a:spLocks noGrp="1" noRot="1" noChangeAspect="1" noChangeArrowheads="1" noTextEdit="1"/>
          </p:cNvSpPr>
          <p:nvPr>
            <p:ph type="sldImg"/>
          </p:nvPr>
        </p:nvSpPr>
        <p:spPr>
          <a:xfrm>
            <a:off x="381000" y="685800"/>
            <a:ext cx="6096000" cy="3429000"/>
          </a:xfrm>
          <a:ln/>
        </p:spPr>
      </p:sp>
      <p:sp>
        <p:nvSpPr>
          <p:cNvPr id="57349" name="Rectangle 3">
            <a:extLst>
              <a:ext uri="{FF2B5EF4-FFF2-40B4-BE49-F238E27FC236}">
                <a16:creationId xmlns:a16="http://schemas.microsoft.com/office/drawing/2014/main" id="{4EEB08DE-4A33-4B8F-B467-2F641A6ECF1D}"/>
              </a:ext>
            </a:extLst>
          </p:cNvPr>
          <p:cNvSpPr>
            <a:spLocks noGrp="1" noChangeArrowheads="1"/>
          </p:cNvSpPr>
          <p:nvPr>
            <p:ph type="body" idx="1"/>
          </p:nvPr>
        </p:nvSpPr>
        <p:spPr/>
        <p:txBody>
          <a:bodyPr/>
          <a:lstStyle/>
          <a:p>
            <a:endParaRPr lang="en-US"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46B426-5D51-480A-809F-2AE9262AD8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692149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
        <p:cNvGrpSpPr/>
        <p:nvPr/>
      </p:nvGrpSpPr>
      <p:grpSpPr>
        <a:xfrm>
          <a:off x="0" y="0"/>
          <a:ext cx="0" cy="0"/>
          <a:chOff x="0" y="0"/>
          <a:chExt cx="0" cy="0"/>
        </a:xfrm>
      </p:grpSpPr>
      <p:sp>
        <p:nvSpPr>
          <p:cNvPr id="322" name="Google Shape;3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3" name="Google Shape;3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0603210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46B426-5D51-480A-809F-2AE9262AD8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314900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46B426-5D51-480A-809F-2AE9262AD8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982339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5.xml"/><Relationship Id="rId4" Type="http://schemas.openxmlformats.org/officeDocument/2006/relationships/hyperlink" Target="https://slack-redir.net/link?url=https%3A%2F%2Fwww.freepik.com%2F" TargetMode="Externa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6.xml"/><Relationship Id="rId4" Type="http://schemas.openxmlformats.org/officeDocument/2006/relationships/hyperlink" Target="https://slack-redir.net/link?url=https://www.freepik.com/" TargetMode="Externa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3" Type="http://schemas.openxmlformats.org/officeDocument/2006/relationships/hyperlink" Target="https://www.flaticon.com/?utm_source=slidesgo_template&amp;utm_medium=referral-link&amp;utm_campaign=s%20g_resources&amp;utm_content=flaticon"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s://www.freepik.com/?utm_source=slidesgo_template&amp;utm_medium=referral-link&amp;utm_campaign=s%20g_resources&amp;utm_content=freepik" TargetMode="Externa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4.xml"/><Relationship Id="rId4" Type="http://schemas.openxmlformats.org/officeDocument/2006/relationships/hyperlink" Target="http://bit.ly/2TtBDfr" TargetMode="Externa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004DA77-0714-4226-8456-DE0FB00C8765}"/>
              </a:ext>
            </a:extLst>
          </p:cNvPr>
          <p:cNvSpPr>
            <a:spLocks noGrp="1"/>
          </p:cNvSpPr>
          <p:nvPr>
            <p:ph type="dt" sz="half" idx="10"/>
          </p:nvPr>
        </p:nvSpPr>
        <p:spPr/>
        <p:txBody>
          <a:bodyPr/>
          <a:lstStyle/>
          <a:p>
            <a:fld id="{E69B9EE9-F3BF-4B40-83E7-C9BC68FDDB0E}" type="datetimeFigureOut">
              <a:rPr lang="en-US" smtClean="0"/>
              <a:t>3/29/2023</a:t>
            </a:fld>
            <a:endParaRPr lang="en-US"/>
          </a:p>
        </p:txBody>
      </p:sp>
      <p:sp>
        <p:nvSpPr>
          <p:cNvPr id="3" name="Footer Placeholder 2">
            <a:extLst>
              <a:ext uri="{FF2B5EF4-FFF2-40B4-BE49-F238E27FC236}">
                <a16:creationId xmlns:a16="http://schemas.microsoft.com/office/drawing/2014/main" id="{548689CE-C57C-4CCE-B5D7-91A284CB1988}"/>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4440DF66-3D9B-4E31-B419-8D199F946398}"/>
              </a:ext>
            </a:extLst>
          </p:cNvPr>
          <p:cNvSpPr>
            <a:spLocks noGrp="1"/>
          </p:cNvSpPr>
          <p:nvPr>
            <p:ph type="sldNum" sz="quarter" idx="12"/>
          </p:nvPr>
        </p:nvSpPr>
        <p:spPr/>
        <p:txBody>
          <a:bodyPr/>
          <a:lstStyle/>
          <a:p>
            <a:fld id="{17F55963-6440-4C45-BA09-4E6A99D1BBE0}" type="slidenum">
              <a:rPr lang="en-US" smtClean="0"/>
              <a:t>‹#›</a:t>
            </a:fld>
            <a:endParaRPr lang="en-US"/>
          </a:p>
        </p:txBody>
      </p:sp>
    </p:spTree>
    <p:extLst>
      <p:ext uri="{BB962C8B-B14F-4D97-AF65-F5344CB8AC3E}">
        <p14:creationId xmlns:p14="http://schemas.microsoft.com/office/powerpoint/2010/main" val="3372244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2C9855-67DD-499C-8452-982BD998BC08}"/>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82C6DC6-9849-4FC4-9261-E617428F3F53}"/>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0E46057-7577-44E5-BB5D-ECDD39E154B2}"/>
              </a:ext>
            </a:extLst>
          </p:cNvPr>
          <p:cNvSpPr>
            <a:spLocks noGrp="1"/>
          </p:cNvSpPr>
          <p:nvPr>
            <p:ph type="dt" sz="half" idx="10"/>
          </p:nvPr>
        </p:nvSpPr>
        <p:spPr/>
        <p:txBody>
          <a:bodyPr/>
          <a:lstStyle/>
          <a:p>
            <a:fld id="{E69B9EE9-F3BF-4B40-83E7-C9BC68FDDB0E}" type="datetimeFigureOut">
              <a:rPr lang="en-US" smtClean="0"/>
              <a:t>3/29/2023</a:t>
            </a:fld>
            <a:endParaRPr lang="en-US"/>
          </a:p>
        </p:txBody>
      </p:sp>
      <p:sp>
        <p:nvSpPr>
          <p:cNvPr id="5" name="Footer Placeholder 4">
            <a:extLst>
              <a:ext uri="{FF2B5EF4-FFF2-40B4-BE49-F238E27FC236}">
                <a16:creationId xmlns:a16="http://schemas.microsoft.com/office/drawing/2014/main" id="{AEBC3C06-0118-458A-A21D-1513B54EE13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AA12FCB-C0A3-4A28-A0CB-001BAE7B2F9B}"/>
              </a:ext>
            </a:extLst>
          </p:cNvPr>
          <p:cNvSpPr>
            <a:spLocks noGrp="1"/>
          </p:cNvSpPr>
          <p:nvPr>
            <p:ph type="sldNum" sz="quarter" idx="12"/>
          </p:nvPr>
        </p:nvSpPr>
        <p:spPr/>
        <p:txBody>
          <a:bodyPr/>
          <a:lstStyle/>
          <a:p>
            <a:fld id="{17F55963-6440-4C45-BA09-4E6A99D1BBE0}" type="slidenum">
              <a:rPr lang="en-US" smtClean="0"/>
              <a:t>‹#›</a:t>
            </a:fld>
            <a:endParaRPr lang="en-US"/>
          </a:p>
        </p:txBody>
      </p:sp>
    </p:spTree>
    <p:extLst>
      <p:ext uri="{BB962C8B-B14F-4D97-AF65-F5344CB8AC3E}">
        <p14:creationId xmlns:p14="http://schemas.microsoft.com/office/powerpoint/2010/main" val="3271493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two columns 3">
  <p:cSld name="Title and two columns 3">
    <p:spTree>
      <p:nvGrpSpPr>
        <p:cNvPr id="1" name="Shape 710"/>
        <p:cNvGrpSpPr/>
        <p:nvPr/>
      </p:nvGrpSpPr>
      <p:grpSpPr>
        <a:xfrm>
          <a:off x="0" y="0"/>
          <a:ext cx="0" cy="0"/>
          <a:chOff x="0" y="0"/>
          <a:chExt cx="0" cy="0"/>
        </a:xfrm>
      </p:grpSpPr>
      <p:sp>
        <p:nvSpPr>
          <p:cNvPr id="711" name="Google Shape;711;p25"/>
          <p:cNvSpPr txBox="1">
            <a:spLocks noGrp="1"/>
          </p:cNvSpPr>
          <p:nvPr>
            <p:ph type="title"/>
          </p:nvPr>
        </p:nvSpPr>
        <p:spPr>
          <a:xfrm>
            <a:off x="960000" y="443649"/>
            <a:ext cx="10272000" cy="112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atin typeface="Nunito"/>
                <a:ea typeface="Nunito"/>
                <a:cs typeface="Nunito"/>
                <a:sym typeface="Nunito"/>
              </a:defRPr>
            </a:lvl2pPr>
            <a:lvl3pPr lvl="2" algn="ctr" rtl="0">
              <a:spcBef>
                <a:spcPts val="0"/>
              </a:spcBef>
              <a:spcAft>
                <a:spcPts val="0"/>
              </a:spcAft>
              <a:buSzPts val="2800"/>
              <a:buNone/>
              <a:defRPr>
                <a:latin typeface="Nunito"/>
                <a:ea typeface="Nunito"/>
                <a:cs typeface="Nunito"/>
                <a:sym typeface="Nunito"/>
              </a:defRPr>
            </a:lvl3pPr>
            <a:lvl4pPr lvl="3" algn="ctr" rtl="0">
              <a:spcBef>
                <a:spcPts val="0"/>
              </a:spcBef>
              <a:spcAft>
                <a:spcPts val="0"/>
              </a:spcAft>
              <a:buSzPts val="2800"/>
              <a:buNone/>
              <a:defRPr>
                <a:latin typeface="Nunito"/>
                <a:ea typeface="Nunito"/>
                <a:cs typeface="Nunito"/>
                <a:sym typeface="Nunito"/>
              </a:defRPr>
            </a:lvl4pPr>
            <a:lvl5pPr lvl="4" algn="ctr" rtl="0">
              <a:spcBef>
                <a:spcPts val="0"/>
              </a:spcBef>
              <a:spcAft>
                <a:spcPts val="0"/>
              </a:spcAft>
              <a:buSzPts val="2800"/>
              <a:buNone/>
              <a:defRPr>
                <a:latin typeface="Nunito"/>
                <a:ea typeface="Nunito"/>
                <a:cs typeface="Nunito"/>
                <a:sym typeface="Nunito"/>
              </a:defRPr>
            </a:lvl5pPr>
            <a:lvl6pPr lvl="5" algn="ctr" rtl="0">
              <a:spcBef>
                <a:spcPts val="0"/>
              </a:spcBef>
              <a:spcAft>
                <a:spcPts val="0"/>
              </a:spcAft>
              <a:buSzPts val="2800"/>
              <a:buNone/>
              <a:defRPr>
                <a:latin typeface="Nunito"/>
                <a:ea typeface="Nunito"/>
                <a:cs typeface="Nunito"/>
                <a:sym typeface="Nunito"/>
              </a:defRPr>
            </a:lvl6pPr>
            <a:lvl7pPr lvl="6" algn="ctr" rtl="0">
              <a:spcBef>
                <a:spcPts val="0"/>
              </a:spcBef>
              <a:spcAft>
                <a:spcPts val="0"/>
              </a:spcAft>
              <a:buSzPts val="2800"/>
              <a:buNone/>
              <a:defRPr>
                <a:latin typeface="Nunito"/>
                <a:ea typeface="Nunito"/>
                <a:cs typeface="Nunito"/>
                <a:sym typeface="Nunito"/>
              </a:defRPr>
            </a:lvl7pPr>
            <a:lvl8pPr lvl="7" algn="ctr" rtl="0">
              <a:spcBef>
                <a:spcPts val="0"/>
              </a:spcBef>
              <a:spcAft>
                <a:spcPts val="0"/>
              </a:spcAft>
              <a:buSzPts val="2800"/>
              <a:buNone/>
              <a:defRPr>
                <a:latin typeface="Nunito"/>
                <a:ea typeface="Nunito"/>
                <a:cs typeface="Nunito"/>
                <a:sym typeface="Nunito"/>
              </a:defRPr>
            </a:lvl8pPr>
            <a:lvl9pPr lvl="8" algn="ctr" rtl="0">
              <a:spcBef>
                <a:spcPts val="0"/>
              </a:spcBef>
              <a:spcAft>
                <a:spcPts val="0"/>
              </a:spcAft>
              <a:buSzPts val="2800"/>
              <a:buNone/>
              <a:defRPr>
                <a:latin typeface="Nunito"/>
                <a:ea typeface="Nunito"/>
                <a:cs typeface="Nunito"/>
                <a:sym typeface="Nunito"/>
              </a:defRPr>
            </a:lvl9pPr>
          </a:lstStyle>
          <a:p>
            <a:endParaRPr/>
          </a:p>
        </p:txBody>
      </p:sp>
      <p:sp>
        <p:nvSpPr>
          <p:cNvPr id="712" name="Google Shape;712;p25"/>
          <p:cNvSpPr txBox="1">
            <a:spLocks noGrp="1"/>
          </p:cNvSpPr>
          <p:nvPr>
            <p:ph type="subTitle" idx="1"/>
          </p:nvPr>
        </p:nvSpPr>
        <p:spPr>
          <a:xfrm>
            <a:off x="1795600" y="4078700"/>
            <a:ext cx="3863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b="1">
                <a:solidFill>
                  <a:schemeClr val="dk1"/>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713" name="Google Shape;713;p25"/>
          <p:cNvSpPr txBox="1">
            <a:spLocks noGrp="1"/>
          </p:cNvSpPr>
          <p:nvPr>
            <p:ph type="subTitle" idx="2"/>
          </p:nvPr>
        </p:nvSpPr>
        <p:spPr>
          <a:xfrm>
            <a:off x="6389633" y="4078700"/>
            <a:ext cx="3863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b="1">
                <a:solidFill>
                  <a:schemeClr val="dk1"/>
                </a:solidFill>
                <a:latin typeface="Patrick Hand"/>
                <a:ea typeface="Patrick Hand"/>
                <a:cs typeface="Patrick Hand"/>
                <a:sym typeface="Patrick Hand"/>
              </a:defRPr>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714" name="Google Shape;714;p25"/>
          <p:cNvSpPr txBox="1">
            <a:spLocks noGrp="1"/>
          </p:cNvSpPr>
          <p:nvPr>
            <p:ph type="subTitle" idx="3"/>
          </p:nvPr>
        </p:nvSpPr>
        <p:spPr>
          <a:xfrm>
            <a:off x="1795600" y="4748396"/>
            <a:ext cx="3863600" cy="11072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sz="2000"/>
            </a:lvl1pPr>
            <a:lvl2pPr lvl="1" algn="ctr">
              <a:spcBef>
                <a:spcPts val="2133"/>
              </a:spcBef>
              <a:spcAft>
                <a:spcPts val="0"/>
              </a:spcAft>
              <a:buSzPts val="1400"/>
              <a:buNone/>
              <a:defRPr/>
            </a:lvl2pPr>
            <a:lvl3pPr lvl="2" algn="ctr">
              <a:spcBef>
                <a:spcPts val="2133"/>
              </a:spcBef>
              <a:spcAft>
                <a:spcPts val="0"/>
              </a:spcAft>
              <a:buSzPts val="1400"/>
              <a:buNone/>
              <a:defRPr/>
            </a:lvl3pPr>
            <a:lvl4pPr lvl="3" algn="ctr">
              <a:spcBef>
                <a:spcPts val="2133"/>
              </a:spcBef>
              <a:spcAft>
                <a:spcPts val="0"/>
              </a:spcAft>
              <a:buSzPts val="1400"/>
              <a:buNone/>
              <a:defRPr/>
            </a:lvl4pPr>
            <a:lvl5pPr lvl="4" algn="ctr">
              <a:spcBef>
                <a:spcPts val="2133"/>
              </a:spcBef>
              <a:spcAft>
                <a:spcPts val="0"/>
              </a:spcAft>
              <a:buSzPts val="1400"/>
              <a:buNone/>
              <a:defRPr/>
            </a:lvl5pPr>
            <a:lvl6pPr lvl="5" algn="ctr">
              <a:spcBef>
                <a:spcPts val="2133"/>
              </a:spcBef>
              <a:spcAft>
                <a:spcPts val="0"/>
              </a:spcAft>
              <a:buSzPts val="1400"/>
              <a:buNone/>
              <a:defRPr/>
            </a:lvl6pPr>
            <a:lvl7pPr lvl="6" algn="ctr">
              <a:spcBef>
                <a:spcPts val="2133"/>
              </a:spcBef>
              <a:spcAft>
                <a:spcPts val="0"/>
              </a:spcAft>
              <a:buSzPts val="1400"/>
              <a:buNone/>
              <a:defRPr/>
            </a:lvl7pPr>
            <a:lvl8pPr lvl="7" algn="ctr">
              <a:spcBef>
                <a:spcPts val="2133"/>
              </a:spcBef>
              <a:spcAft>
                <a:spcPts val="0"/>
              </a:spcAft>
              <a:buSzPts val="1400"/>
              <a:buNone/>
              <a:defRPr/>
            </a:lvl8pPr>
            <a:lvl9pPr lvl="8" algn="ctr">
              <a:spcBef>
                <a:spcPts val="2133"/>
              </a:spcBef>
              <a:spcAft>
                <a:spcPts val="2133"/>
              </a:spcAft>
              <a:buSzPts val="1400"/>
              <a:buNone/>
              <a:defRPr/>
            </a:lvl9pPr>
          </a:lstStyle>
          <a:p>
            <a:endParaRPr/>
          </a:p>
        </p:txBody>
      </p:sp>
      <p:sp>
        <p:nvSpPr>
          <p:cNvPr id="715" name="Google Shape;715;p25"/>
          <p:cNvSpPr txBox="1">
            <a:spLocks noGrp="1"/>
          </p:cNvSpPr>
          <p:nvPr>
            <p:ph type="subTitle" idx="4"/>
          </p:nvPr>
        </p:nvSpPr>
        <p:spPr>
          <a:xfrm>
            <a:off x="6389633" y="4733897"/>
            <a:ext cx="3863600" cy="110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000"/>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716" name="Google Shape;716;p25"/>
          <p:cNvGrpSpPr/>
          <p:nvPr/>
        </p:nvGrpSpPr>
        <p:grpSpPr>
          <a:xfrm>
            <a:off x="332141" y="251779"/>
            <a:ext cx="11435815" cy="6259155"/>
            <a:chOff x="249105" y="188834"/>
            <a:chExt cx="8576861" cy="4694366"/>
          </a:xfrm>
        </p:grpSpPr>
        <p:grpSp>
          <p:nvGrpSpPr>
            <p:cNvPr id="717" name="Google Shape;717;p25"/>
            <p:cNvGrpSpPr/>
            <p:nvPr/>
          </p:nvGrpSpPr>
          <p:grpSpPr>
            <a:xfrm rot="-2898405">
              <a:off x="256084" y="4595956"/>
              <a:ext cx="387999" cy="171013"/>
              <a:chOff x="1406961" y="-1212504"/>
              <a:chExt cx="6086670" cy="2682735"/>
            </a:xfrm>
          </p:grpSpPr>
          <p:sp>
            <p:nvSpPr>
              <p:cNvPr id="718" name="Google Shape;718;p2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2" name="Google Shape;722;p25"/>
            <p:cNvGrpSpPr/>
            <p:nvPr/>
          </p:nvGrpSpPr>
          <p:grpSpPr>
            <a:xfrm rot="2555258">
              <a:off x="255809" y="297720"/>
              <a:ext cx="388558" cy="171259"/>
              <a:chOff x="1406961" y="-1212504"/>
              <a:chExt cx="6086670" cy="2682735"/>
            </a:xfrm>
          </p:grpSpPr>
          <p:sp>
            <p:nvSpPr>
              <p:cNvPr id="723" name="Google Shape;723;p2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7" name="Google Shape;727;p25"/>
            <p:cNvGrpSpPr/>
            <p:nvPr/>
          </p:nvGrpSpPr>
          <p:grpSpPr>
            <a:xfrm rot="2898405" flipH="1">
              <a:off x="8430999" y="4595956"/>
              <a:ext cx="387999" cy="171013"/>
              <a:chOff x="1406961" y="-1212504"/>
              <a:chExt cx="6086670" cy="2682735"/>
            </a:xfrm>
          </p:grpSpPr>
          <p:sp>
            <p:nvSpPr>
              <p:cNvPr id="728" name="Google Shape;728;p2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32" name="Google Shape;732;p25"/>
            <p:cNvGrpSpPr/>
            <p:nvPr/>
          </p:nvGrpSpPr>
          <p:grpSpPr>
            <a:xfrm rot="-2555258" flipH="1">
              <a:off x="8430702" y="392370"/>
              <a:ext cx="388558" cy="171259"/>
              <a:chOff x="1406961" y="-1212504"/>
              <a:chExt cx="6086670" cy="2682735"/>
            </a:xfrm>
          </p:grpSpPr>
          <p:sp>
            <p:nvSpPr>
              <p:cNvPr id="733" name="Google Shape;733;p2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75096591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737"/>
        <p:cNvGrpSpPr/>
        <p:nvPr/>
      </p:nvGrpSpPr>
      <p:grpSpPr>
        <a:xfrm>
          <a:off x="0" y="0"/>
          <a:ext cx="0" cy="0"/>
          <a:chOff x="0" y="0"/>
          <a:chExt cx="0" cy="0"/>
        </a:xfrm>
      </p:grpSpPr>
      <p:grpSp>
        <p:nvGrpSpPr>
          <p:cNvPr id="738" name="Google Shape;738;p26"/>
          <p:cNvGrpSpPr/>
          <p:nvPr/>
        </p:nvGrpSpPr>
        <p:grpSpPr>
          <a:xfrm>
            <a:off x="6972208" y="3730806"/>
            <a:ext cx="2505512" cy="2159036"/>
            <a:chOff x="4610450" y="3544650"/>
            <a:chExt cx="1365650" cy="1176800"/>
          </a:xfrm>
        </p:grpSpPr>
        <p:sp>
          <p:nvSpPr>
            <p:cNvPr id="739" name="Google Shape;739;p26"/>
            <p:cNvSpPr/>
            <p:nvPr/>
          </p:nvSpPr>
          <p:spPr>
            <a:xfrm>
              <a:off x="5490850" y="3544650"/>
              <a:ext cx="223750" cy="296400"/>
            </a:xfrm>
            <a:custGeom>
              <a:avLst/>
              <a:gdLst/>
              <a:ahLst/>
              <a:cxnLst/>
              <a:rect l="l" t="t" r="r" b="b"/>
              <a:pathLst>
                <a:path w="8950" h="11856" extrusionOk="0">
                  <a:moveTo>
                    <a:pt x="8949" y="1"/>
                  </a:moveTo>
                  <a:lnTo>
                    <a:pt x="7322" y="466"/>
                  </a:lnTo>
                  <a:lnTo>
                    <a:pt x="5811" y="1163"/>
                  </a:lnTo>
                  <a:lnTo>
                    <a:pt x="4649" y="1977"/>
                  </a:lnTo>
                  <a:lnTo>
                    <a:pt x="3603" y="2790"/>
                  </a:lnTo>
                  <a:lnTo>
                    <a:pt x="2673" y="3720"/>
                  </a:lnTo>
                  <a:lnTo>
                    <a:pt x="1976" y="4766"/>
                  </a:lnTo>
                  <a:lnTo>
                    <a:pt x="1395" y="5696"/>
                  </a:lnTo>
                  <a:lnTo>
                    <a:pt x="930" y="6742"/>
                  </a:lnTo>
                  <a:lnTo>
                    <a:pt x="581" y="7788"/>
                  </a:lnTo>
                  <a:lnTo>
                    <a:pt x="349" y="8717"/>
                  </a:lnTo>
                  <a:lnTo>
                    <a:pt x="117" y="10345"/>
                  </a:lnTo>
                  <a:lnTo>
                    <a:pt x="0" y="11507"/>
                  </a:lnTo>
                  <a:lnTo>
                    <a:pt x="0" y="11855"/>
                  </a:lnTo>
                  <a:lnTo>
                    <a:pt x="1860" y="11274"/>
                  </a:lnTo>
                  <a:lnTo>
                    <a:pt x="3371" y="10577"/>
                  </a:lnTo>
                  <a:lnTo>
                    <a:pt x="4649" y="9763"/>
                  </a:lnTo>
                  <a:lnTo>
                    <a:pt x="5695" y="8950"/>
                  </a:lnTo>
                  <a:lnTo>
                    <a:pt x="6625" y="7904"/>
                  </a:lnTo>
                  <a:lnTo>
                    <a:pt x="7322" y="6974"/>
                  </a:lnTo>
                  <a:lnTo>
                    <a:pt x="7903" y="5928"/>
                  </a:lnTo>
                  <a:lnTo>
                    <a:pt x="8252" y="4998"/>
                  </a:lnTo>
                  <a:lnTo>
                    <a:pt x="8601" y="3952"/>
                  </a:lnTo>
                  <a:lnTo>
                    <a:pt x="8717" y="3023"/>
                  </a:lnTo>
                  <a:lnTo>
                    <a:pt x="8949" y="1512"/>
                  </a:lnTo>
                  <a:lnTo>
                    <a:pt x="8949" y="466"/>
                  </a:lnTo>
                  <a:lnTo>
                    <a:pt x="8949" y="1"/>
                  </a:lnTo>
                  <a:close/>
                </a:path>
              </a:pathLst>
            </a:custGeom>
            <a:solidFill>
              <a:srgbClr val="6496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6"/>
            <p:cNvSpPr/>
            <p:nvPr/>
          </p:nvSpPr>
          <p:spPr>
            <a:xfrm>
              <a:off x="5490850" y="3544650"/>
              <a:ext cx="223750" cy="296400"/>
            </a:xfrm>
            <a:custGeom>
              <a:avLst/>
              <a:gdLst/>
              <a:ahLst/>
              <a:cxnLst/>
              <a:rect l="l" t="t" r="r" b="b"/>
              <a:pathLst>
                <a:path w="8950" h="11856" fill="none" extrusionOk="0">
                  <a:moveTo>
                    <a:pt x="0" y="11855"/>
                  </a:moveTo>
                  <a:lnTo>
                    <a:pt x="0" y="11855"/>
                  </a:lnTo>
                  <a:lnTo>
                    <a:pt x="0" y="11507"/>
                  </a:lnTo>
                  <a:lnTo>
                    <a:pt x="117" y="10345"/>
                  </a:lnTo>
                  <a:lnTo>
                    <a:pt x="349" y="8717"/>
                  </a:lnTo>
                  <a:lnTo>
                    <a:pt x="581" y="7788"/>
                  </a:lnTo>
                  <a:lnTo>
                    <a:pt x="930" y="6742"/>
                  </a:lnTo>
                  <a:lnTo>
                    <a:pt x="1395" y="5696"/>
                  </a:lnTo>
                  <a:lnTo>
                    <a:pt x="1976" y="4766"/>
                  </a:lnTo>
                  <a:lnTo>
                    <a:pt x="2673" y="3720"/>
                  </a:lnTo>
                  <a:lnTo>
                    <a:pt x="3603" y="2790"/>
                  </a:lnTo>
                  <a:lnTo>
                    <a:pt x="4649" y="1977"/>
                  </a:lnTo>
                  <a:lnTo>
                    <a:pt x="5811" y="1163"/>
                  </a:lnTo>
                  <a:lnTo>
                    <a:pt x="7322" y="466"/>
                  </a:lnTo>
                  <a:lnTo>
                    <a:pt x="8949" y="1"/>
                  </a:lnTo>
                  <a:lnTo>
                    <a:pt x="8949" y="1"/>
                  </a:lnTo>
                  <a:lnTo>
                    <a:pt x="8949" y="466"/>
                  </a:lnTo>
                  <a:lnTo>
                    <a:pt x="8949" y="1512"/>
                  </a:lnTo>
                  <a:lnTo>
                    <a:pt x="8717" y="3023"/>
                  </a:lnTo>
                  <a:lnTo>
                    <a:pt x="8601" y="3952"/>
                  </a:lnTo>
                  <a:lnTo>
                    <a:pt x="8252" y="4998"/>
                  </a:lnTo>
                  <a:lnTo>
                    <a:pt x="7903" y="5928"/>
                  </a:lnTo>
                  <a:lnTo>
                    <a:pt x="7322" y="6974"/>
                  </a:lnTo>
                  <a:lnTo>
                    <a:pt x="6625" y="7904"/>
                  </a:lnTo>
                  <a:lnTo>
                    <a:pt x="5695" y="8950"/>
                  </a:lnTo>
                  <a:lnTo>
                    <a:pt x="4649" y="9763"/>
                  </a:lnTo>
                  <a:lnTo>
                    <a:pt x="3371" y="10577"/>
                  </a:lnTo>
                  <a:lnTo>
                    <a:pt x="1860" y="11274"/>
                  </a:lnTo>
                  <a:lnTo>
                    <a:pt x="0" y="118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6"/>
            <p:cNvSpPr/>
            <p:nvPr/>
          </p:nvSpPr>
          <p:spPr>
            <a:xfrm>
              <a:off x="5522800" y="3567900"/>
              <a:ext cx="174375" cy="229575"/>
            </a:xfrm>
            <a:custGeom>
              <a:avLst/>
              <a:gdLst/>
              <a:ahLst/>
              <a:cxnLst/>
              <a:rect l="l" t="t" r="r" b="b"/>
              <a:pathLst>
                <a:path w="6975" h="9183" extrusionOk="0">
                  <a:moveTo>
                    <a:pt x="6858" y="1"/>
                  </a:moveTo>
                  <a:lnTo>
                    <a:pt x="6742" y="117"/>
                  </a:lnTo>
                  <a:lnTo>
                    <a:pt x="4301" y="3255"/>
                  </a:lnTo>
                  <a:lnTo>
                    <a:pt x="4185" y="1628"/>
                  </a:lnTo>
                  <a:lnTo>
                    <a:pt x="4069" y="1279"/>
                  </a:lnTo>
                  <a:lnTo>
                    <a:pt x="3836" y="1279"/>
                  </a:lnTo>
                  <a:lnTo>
                    <a:pt x="4069" y="3255"/>
                  </a:lnTo>
                  <a:lnTo>
                    <a:pt x="4185" y="3487"/>
                  </a:lnTo>
                  <a:lnTo>
                    <a:pt x="2209" y="6044"/>
                  </a:lnTo>
                  <a:lnTo>
                    <a:pt x="1977" y="3255"/>
                  </a:lnTo>
                  <a:lnTo>
                    <a:pt x="1977" y="3139"/>
                  </a:lnTo>
                  <a:lnTo>
                    <a:pt x="1860" y="3139"/>
                  </a:lnTo>
                  <a:lnTo>
                    <a:pt x="1744" y="3255"/>
                  </a:lnTo>
                  <a:lnTo>
                    <a:pt x="1977" y="6277"/>
                  </a:lnTo>
                  <a:lnTo>
                    <a:pt x="233" y="8601"/>
                  </a:lnTo>
                  <a:lnTo>
                    <a:pt x="233" y="5928"/>
                  </a:lnTo>
                  <a:lnTo>
                    <a:pt x="233" y="5812"/>
                  </a:lnTo>
                  <a:lnTo>
                    <a:pt x="1" y="5812"/>
                  </a:lnTo>
                  <a:lnTo>
                    <a:pt x="1" y="5928"/>
                  </a:lnTo>
                  <a:lnTo>
                    <a:pt x="1" y="8833"/>
                  </a:lnTo>
                  <a:lnTo>
                    <a:pt x="1" y="8950"/>
                  </a:lnTo>
                  <a:lnTo>
                    <a:pt x="117" y="9182"/>
                  </a:lnTo>
                  <a:lnTo>
                    <a:pt x="349" y="8833"/>
                  </a:lnTo>
                  <a:lnTo>
                    <a:pt x="1744" y="8485"/>
                  </a:lnTo>
                  <a:lnTo>
                    <a:pt x="2441" y="8136"/>
                  </a:lnTo>
                  <a:lnTo>
                    <a:pt x="2441" y="8136"/>
                  </a:lnTo>
                  <a:lnTo>
                    <a:pt x="582" y="8601"/>
                  </a:lnTo>
                  <a:lnTo>
                    <a:pt x="1977" y="6741"/>
                  </a:lnTo>
                  <a:lnTo>
                    <a:pt x="2209" y="6393"/>
                  </a:lnTo>
                  <a:lnTo>
                    <a:pt x="5347" y="5812"/>
                  </a:lnTo>
                  <a:lnTo>
                    <a:pt x="5812" y="5695"/>
                  </a:lnTo>
                  <a:lnTo>
                    <a:pt x="5812" y="5579"/>
                  </a:lnTo>
                  <a:lnTo>
                    <a:pt x="5696" y="5463"/>
                  </a:lnTo>
                  <a:lnTo>
                    <a:pt x="2558" y="6160"/>
                  </a:lnTo>
                  <a:lnTo>
                    <a:pt x="2441" y="6160"/>
                  </a:lnTo>
                  <a:lnTo>
                    <a:pt x="4301" y="3603"/>
                  </a:lnTo>
                  <a:lnTo>
                    <a:pt x="6161" y="3022"/>
                  </a:lnTo>
                  <a:lnTo>
                    <a:pt x="6393" y="3022"/>
                  </a:lnTo>
                  <a:lnTo>
                    <a:pt x="6509" y="2790"/>
                  </a:lnTo>
                  <a:lnTo>
                    <a:pt x="6393" y="2790"/>
                  </a:lnTo>
                  <a:lnTo>
                    <a:pt x="4533" y="3255"/>
                  </a:lnTo>
                  <a:lnTo>
                    <a:pt x="4533" y="3255"/>
                  </a:lnTo>
                  <a:lnTo>
                    <a:pt x="6044" y="1395"/>
                  </a:lnTo>
                  <a:lnTo>
                    <a:pt x="6974" y="233"/>
                  </a:lnTo>
                  <a:lnTo>
                    <a:pt x="6974" y="117"/>
                  </a:lnTo>
                  <a:lnTo>
                    <a:pt x="6858" y="1"/>
                  </a:lnTo>
                  <a:close/>
                </a:path>
              </a:pathLst>
            </a:custGeom>
            <a:solidFill>
              <a:srgbClr val="ABC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6"/>
            <p:cNvSpPr/>
            <p:nvPr/>
          </p:nvSpPr>
          <p:spPr>
            <a:xfrm>
              <a:off x="5522800" y="3567900"/>
              <a:ext cx="174375" cy="229575"/>
            </a:xfrm>
            <a:custGeom>
              <a:avLst/>
              <a:gdLst/>
              <a:ahLst/>
              <a:cxnLst/>
              <a:rect l="l" t="t" r="r" b="b"/>
              <a:pathLst>
                <a:path w="6975" h="9183" fill="none" extrusionOk="0">
                  <a:moveTo>
                    <a:pt x="6858" y="1"/>
                  </a:moveTo>
                  <a:lnTo>
                    <a:pt x="6858" y="1"/>
                  </a:lnTo>
                  <a:lnTo>
                    <a:pt x="6742" y="117"/>
                  </a:lnTo>
                  <a:lnTo>
                    <a:pt x="6742" y="117"/>
                  </a:lnTo>
                  <a:lnTo>
                    <a:pt x="4301" y="3255"/>
                  </a:lnTo>
                  <a:lnTo>
                    <a:pt x="4301" y="3255"/>
                  </a:lnTo>
                  <a:lnTo>
                    <a:pt x="4185" y="1628"/>
                  </a:lnTo>
                  <a:lnTo>
                    <a:pt x="4185" y="1628"/>
                  </a:lnTo>
                  <a:lnTo>
                    <a:pt x="4069" y="1279"/>
                  </a:lnTo>
                  <a:lnTo>
                    <a:pt x="4069" y="1279"/>
                  </a:lnTo>
                  <a:lnTo>
                    <a:pt x="4069" y="1279"/>
                  </a:lnTo>
                  <a:lnTo>
                    <a:pt x="3952" y="1279"/>
                  </a:lnTo>
                  <a:lnTo>
                    <a:pt x="3952" y="1279"/>
                  </a:lnTo>
                  <a:lnTo>
                    <a:pt x="3952" y="1279"/>
                  </a:lnTo>
                  <a:lnTo>
                    <a:pt x="3836" y="1279"/>
                  </a:lnTo>
                  <a:lnTo>
                    <a:pt x="3836" y="1279"/>
                  </a:lnTo>
                  <a:lnTo>
                    <a:pt x="4069" y="3255"/>
                  </a:lnTo>
                  <a:lnTo>
                    <a:pt x="4069" y="3255"/>
                  </a:lnTo>
                  <a:lnTo>
                    <a:pt x="4185" y="3487"/>
                  </a:lnTo>
                  <a:lnTo>
                    <a:pt x="4185" y="3487"/>
                  </a:lnTo>
                  <a:lnTo>
                    <a:pt x="2209" y="6044"/>
                  </a:lnTo>
                  <a:lnTo>
                    <a:pt x="2209" y="6044"/>
                  </a:lnTo>
                  <a:lnTo>
                    <a:pt x="1977" y="3255"/>
                  </a:lnTo>
                  <a:lnTo>
                    <a:pt x="1977" y="3255"/>
                  </a:lnTo>
                  <a:lnTo>
                    <a:pt x="1977" y="3139"/>
                  </a:lnTo>
                  <a:lnTo>
                    <a:pt x="1860" y="3139"/>
                  </a:lnTo>
                  <a:lnTo>
                    <a:pt x="1860" y="3139"/>
                  </a:lnTo>
                  <a:lnTo>
                    <a:pt x="1860" y="3139"/>
                  </a:lnTo>
                  <a:lnTo>
                    <a:pt x="1744" y="3255"/>
                  </a:lnTo>
                  <a:lnTo>
                    <a:pt x="1744" y="3255"/>
                  </a:lnTo>
                  <a:lnTo>
                    <a:pt x="1977" y="6277"/>
                  </a:lnTo>
                  <a:lnTo>
                    <a:pt x="1977" y="6277"/>
                  </a:lnTo>
                  <a:lnTo>
                    <a:pt x="233" y="8601"/>
                  </a:lnTo>
                  <a:lnTo>
                    <a:pt x="233" y="8601"/>
                  </a:lnTo>
                  <a:lnTo>
                    <a:pt x="233" y="5928"/>
                  </a:lnTo>
                  <a:lnTo>
                    <a:pt x="233" y="5928"/>
                  </a:lnTo>
                  <a:lnTo>
                    <a:pt x="233" y="5812"/>
                  </a:lnTo>
                  <a:lnTo>
                    <a:pt x="117" y="5812"/>
                  </a:lnTo>
                  <a:lnTo>
                    <a:pt x="117" y="5812"/>
                  </a:lnTo>
                  <a:lnTo>
                    <a:pt x="1" y="5812"/>
                  </a:lnTo>
                  <a:lnTo>
                    <a:pt x="1" y="5928"/>
                  </a:lnTo>
                  <a:lnTo>
                    <a:pt x="1" y="5928"/>
                  </a:lnTo>
                  <a:lnTo>
                    <a:pt x="1" y="8833"/>
                  </a:lnTo>
                  <a:lnTo>
                    <a:pt x="1" y="8833"/>
                  </a:lnTo>
                  <a:lnTo>
                    <a:pt x="1" y="8833"/>
                  </a:lnTo>
                  <a:lnTo>
                    <a:pt x="1" y="8950"/>
                  </a:lnTo>
                  <a:lnTo>
                    <a:pt x="1" y="8950"/>
                  </a:lnTo>
                  <a:lnTo>
                    <a:pt x="117" y="9182"/>
                  </a:lnTo>
                  <a:lnTo>
                    <a:pt x="117" y="9182"/>
                  </a:lnTo>
                  <a:lnTo>
                    <a:pt x="349" y="8833"/>
                  </a:lnTo>
                  <a:lnTo>
                    <a:pt x="349" y="8833"/>
                  </a:lnTo>
                  <a:lnTo>
                    <a:pt x="1744" y="8485"/>
                  </a:lnTo>
                  <a:lnTo>
                    <a:pt x="1744" y="8485"/>
                  </a:lnTo>
                  <a:lnTo>
                    <a:pt x="2441" y="8136"/>
                  </a:lnTo>
                  <a:lnTo>
                    <a:pt x="2441" y="8136"/>
                  </a:lnTo>
                  <a:lnTo>
                    <a:pt x="582" y="8601"/>
                  </a:lnTo>
                  <a:lnTo>
                    <a:pt x="582" y="8601"/>
                  </a:lnTo>
                  <a:lnTo>
                    <a:pt x="1977" y="6741"/>
                  </a:lnTo>
                  <a:lnTo>
                    <a:pt x="1977" y="6741"/>
                  </a:lnTo>
                  <a:lnTo>
                    <a:pt x="2209" y="6393"/>
                  </a:lnTo>
                  <a:lnTo>
                    <a:pt x="2209" y="6393"/>
                  </a:lnTo>
                  <a:lnTo>
                    <a:pt x="5347" y="5812"/>
                  </a:lnTo>
                  <a:lnTo>
                    <a:pt x="5347" y="5812"/>
                  </a:lnTo>
                  <a:lnTo>
                    <a:pt x="5812" y="5695"/>
                  </a:lnTo>
                  <a:lnTo>
                    <a:pt x="5812" y="5695"/>
                  </a:lnTo>
                  <a:lnTo>
                    <a:pt x="5812" y="5695"/>
                  </a:lnTo>
                  <a:lnTo>
                    <a:pt x="5812" y="5579"/>
                  </a:lnTo>
                  <a:lnTo>
                    <a:pt x="5696" y="5463"/>
                  </a:lnTo>
                  <a:lnTo>
                    <a:pt x="5696" y="5463"/>
                  </a:lnTo>
                  <a:lnTo>
                    <a:pt x="5696" y="5463"/>
                  </a:lnTo>
                  <a:lnTo>
                    <a:pt x="5696" y="5463"/>
                  </a:lnTo>
                  <a:lnTo>
                    <a:pt x="2558" y="6160"/>
                  </a:lnTo>
                  <a:lnTo>
                    <a:pt x="2558" y="6160"/>
                  </a:lnTo>
                  <a:lnTo>
                    <a:pt x="2441" y="6160"/>
                  </a:lnTo>
                  <a:lnTo>
                    <a:pt x="2441" y="6160"/>
                  </a:lnTo>
                  <a:lnTo>
                    <a:pt x="4301" y="3603"/>
                  </a:lnTo>
                  <a:lnTo>
                    <a:pt x="4301" y="3603"/>
                  </a:lnTo>
                  <a:lnTo>
                    <a:pt x="6161" y="3022"/>
                  </a:lnTo>
                  <a:lnTo>
                    <a:pt x="6161" y="3022"/>
                  </a:lnTo>
                  <a:lnTo>
                    <a:pt x="6393" y="3022"/>
                  </a:lnTo>
                  <a:lnTo>
                    <a:pt x="6393" y="3022"/>
                  </a:lnTo>
                  <a:lnTo>
                    <a:pt x="6509" y="2790"/>
                  </a:lnTo>
                  <a:lnTo>
                    <a:pt x="6393" y="2790"/>
                  </a:lnTo>
                  <a:lnTo>
                    <a:pt x="6393" y="2790"/>
                  </a:lnTo>
                  <a:lnTo>
                    <a:pt x="6393" y="2790"/>
                  </a:lnTo>
                  <a:lnTo>
                    <a:pt x="6393" y="2790"/>
                  </a:lnTo>
                  <a:lnTo>
                    <a:pt x="4533" y="3255"/>
                  </a:lnTo>
                  <a:lnTo>
                    <a:pt x="4533" y="3255"/>
                  </a:lnTo>
                  <a:lnTo>
                    <a:pt x="6044" y="1395"/>
                  </a:lnTo>
                  <a:lnTo>
                    <a:pt x="6044" y="1395"/>
                  </a:lnTo>
                  <a:lnTo>
                    <a:pt x="6974" y="233"/>
                  </a:lnTo>
                  <a:lnTo>
                    <a:pt x="6974" y="233"/>
                  </a:lnTo>
                  <a:lnTo>
                    <a:pt x="6974" y="117"/>
                  </a:lnTo>
                  <a:lnTo>
                    <a:pt x="68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6"/>
            <p:cNvSpPr/>
            <p:nvPr/>
          </p:nvSpPr>
          <p:spPr>
            <a:xfrm>
              <a:off x="5502475" y="3727700"/>
              <a:ext cx="363225" cy="151125"/>
            </a:xfrm>
            <a:custGeom>
              <a:avLst/>
              <a:gdLst/>
              <a:ahLst/>
              <a:cxnLst/>
              <a:rect l="l" t="t" r="r" b="b"/>
              <a:pathLst>
                <a:path w="14529" h="6045" extrusionOk="0">
                  <a:moveTo>
                    <a:pt x="8717" y="1"/>
                  </a:moveTo>
                  <a:lnTo>
                    <a:pt x="7438" y="117"/>
                  </a:lnTo>
                  <a:lnTo>
                    <a:pt x="6276" y="466"/>
                  </a:lnTo>
                  <a:lnTo>
                    <a:pt x="5114" y="814"/>
                  </a:lnTo>
                  <a:lnTo>
                    <a:pt x="4068" y="1279"/>
                  </a:lnTo>
                  <a:lnTo>
                    <a:pt x="3138" y="1744"/>
                  </a:lnTo>
                  <a:lnTo>
                    <a:pt x="2325" y="2209"/>
                  </a:lnTo>
                  <a:lnTo>
                    <a:pt x="1046" y="3255"/>
                  </a:lnTo>
                  <a:lnTo>
                    <a:pt x="233" y="4069"/>
                  </a:lnTo>
                  <a:lnTo>
                    <a:pt x="0" y="4417"/>
                  </a:lnTo>
                  <a:lnTo>
                    <a:pt x="1627" y="5115"/>
                  </a:lnTo>
                  <a:lnTo>
                    <a:pt x="3254" y="5696"/>
                  </a:lnTo>
                  <a:lnTo>
                    <a:pt x="4765" y="5928"/>
                  </a:lnTo>
                  <a:lnTo>
                    <a:pt x="6160" y="6044"/>
                  </a:lnTo>
                  <a:lnTo>
                    <a:pt x="7438" y="5928"/>
                  </a:lnTo>
                  <a:lnTo>
                    <a:pt x="8601" y="5579"/>
                  </a:lnTo>
                  <a:lnTo>
                    <a:pt x="9763" y="5231"/>
                  </a:lnTo>
                  <a:lnTo>
                    <a:pt x="10693" y="4766"/>
                  </a:lnTo>
                  <a:lnTo>
                    <a:pt x="11622" y="4301"/>
                  </a:lnTo>
                  <a:lnTo>
                    <a:pt x="12320" y="3720"/>
                  </a:lnTo>
                  <a:lnTo>
                    <a:pt x="13598" y="2674"/>
                  </a:lnTo>
                  <a:lnTo>
                    <a:pt x="14296" y="1860"/>
                  </a:lnTo>
                  <a:lnTo>
                    <a:pt x="14528" y="1628"/>
                  </a:lnTo>
                  <a:lnTo>
                    <a:pt x="13017" y="814"/>
                  </a:lnTo>
                  <a:lnTo>
                    <a:pt x="11506" y="349"/>
                  </a:lnTo>
                  <a:lnTo>
                    <a:pt x="10112" y="117"/>
                  </a:lnTo>
                  <a:lnTo>
                    <a:pt x="8717" y="1"/>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6"/>
            <p:cNvSpPr/>
            <p:nvPr/>
          </p:nvSpPr>
          <p:spPr>
            <a:xfrm>
              <a:off x="5502475" y="3727700"/>
              <a:ext cx="363225" cy="151125"/>
            </a:xfrm>
            <a:custGeom>
              <a:avLst/>
              <a:gdLst/>
              <a:ahLst/>
              <a:cxnLst/>
              <a:rect l="l" t="t" r="r" b="b"/>
              <a:pathLst>
                <a:path w="14529" h="6045" fill="none" extrusionOk="0">
                  <a:moveTo>
                    <a:pt x="0" y="4417"/>
                  </a:moveTo>
                  <a:lnTo>
                    <a:pt x="0" y="4417"/>
                  </a:lnTo>
                  <a:lnTo>
                    <a:pt x="233" y="4069"/>
                  </a:lnTo>
                  <a:lnTo>
                    <a:pt x="1046" y="3255"/>
                  </a:lnTo>
                  <a:lnTo>
                    <a:pt x="2325" y="2209"/>
                  </a:lnTo>
                  <a:lnTo>
                    <a:pt x="3138" y="1744"/>
                  </a:lnTo>
                  <a:lnTo>
                    <a:pt x="4068" y="1279"/>
                  </a:lnTo>
                  <a:lnTo>
                    <a:pt x="5114" y="814"/>
                  </a:lnTo>
                  <a:lnTo>
                    <a:pt x="6276" y="466"/>
                  </a:lnTo>
                  <a:lnTo>
                    <a:pt x="7438" y="117"/>
                  </a:lnTo>
                  <a:lnTo>
                    <a:pt x="8717" y="1"/>
                  </a:lnTo>
                  <a:lnTo>
                    <a:pt x="10112" y="117"/>
                  </a:lnTo>
                  <a:lnTo>
                    <a:pt x="11506" y="349"/>
                  </a:lnTo>
                  <a:lnTo>
                    <a:pt x="13017" y="814"/>
                  </a:lnTo>
                  <a:lnTo>
                    <a:pt x="14528" y="1628"/>
                  </a:lnTo>
                  <a:lnTo>
                    <a:pt x="14528" y="1628"/>
                  </a:lnTo>
                  <a:lnTo>
                    <a:pt x="14296" y="1860"/>
                  </a:lnTo>
                  <a:lnTo>
                    <a:pt x="13598" y="2674"/>
                  </a:lnTo>
                  <a:lnTo>
                    <a:pt x="12320" y="3720"/>
                  </a:lnTo>
                  <a:lnTo>
                    <a:pt x="11622" y="4301"/>
                  </a:lnTo>
                  <a:lnTo>
                    <a:pt x="10693" y="4766"/>
                  </a:lnTo>
                  <a:lnTo>
                    <a:pt x="9763" y="5231"/>
                  </a:lnTo>
                  <a:lnTo>
                    <a:pt x="8601" y="5579"/>
                  </a:lnTo>
                  <a:lnTo>
                    <a:pt x="7438" y="5928"/>
                  </a:lnTo>
                  <a:lnTo>
                    <a:pt x="6160" y="6044"/>
                  </a:lnTo>
                  <a:lnTo>
                    <a:pt x="4765" y="5928"/>
                  </a:lnTo>
                  <a:lnTo>
                    <a:pt x="3254" y="5696"/>
                  </a:lnTo>
                  <a:lnTo>
                    <a:pt x="1627" y="5115"/>
                  </a:lnTo>
                  <a:lnTo>
                    <a:pt x="0" y="44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6"/>
            <p:cNvSpPr/>
            <p:nvPr/>
          </p:nvSpPr>
          <p:spPr>
            <a:xfrm>
              <a:off x="5543150" y="3745150"/>
              <a:ext cx="293475" cy="122050"/>
            </a:xfrm>
            <a:custGeom>
              <a:avLst/>
              <a:gdLst/>
              <a:ahLst/>
              <a:cxnLst/>
              <a:rect l="l" t="t" r="r" b="b"/>
              <a:pathLst>
                <a:path w="11739" h="4882" extrusionOk="0">
                  <a:moveTo>
                    <a:pt x="5811" y="0"/>
                  </a:moveTo>
                  <a:lnTo>
                    <a:pt x="3836" y="2441"/>
                  </a:lnTo>
                  <a:lnTo>
                    <a:pt x="1046" y="2906"/>
                  </a:lnTo>
                  <a:lnTo>
                    <a:pt x="2790" y="930"/>
                  </a:lnTo>
                  <a:lnTo>
                    <a:pt x="2790" y="814"/>
                  </a:lnTo>
                  <a:lnTo>
                    <a:pt x="2790" y="697"/>
                  </a:lnTo>
                  <a:lnTo>
                    <a:pt x="2673" y="814"/>
                  </a:lnTo>
                  <a:lnTo>
                    <a:pt x="698" y="2906"/>
                  </a:lnTo>
                  <a:lnTo>
                    <a:pt x="698" y="3022"/>
                  </a:lnTo>
                  <a:lnTo>
                    <a:pt x="0" y="3138"/>
                  </a:lnTo>
                  <a:lnTo>
                    <a:pt x="233" y="3371"/>
                  </a:lnTo>
                  <a:lnTo>
                    <a:pt x="930" y="3138"/>
                  </a:lnTo>
                  <a:lnTo>
                    <a:pt x="3603" y="4649"/>
                  </a:lnTo>
                  <a:lnTo>
                    <a:pt x="3952" y="4881"/>
                  </a:lnTo>
                  <a:lnTo>
                    <a:pt x="4068" y="4881"/>
                  </a:lnTo>
                  <a:lnTo>
                    <a:pt x="4184" y="4765"/>
                  </a:lnTo>
                  <a:lnTo>
                    <a:pt x="4068" y="4649"/>
                  </a:lnTo>
                  <a:lnTo>
                    <a:pt x="1279" y="3138"/>
                  </a:lnTo>
                  <a:lnTo>
                    <a:pt x="3487" y="2673"/>
                  </a:lnTo>
                  <a:lnTo>
                    <a:pt x="3952" y="2673"/>
                  </a:lnTo>
                  <a:lnTo>
                    <a:pt x="6625" y="4300"/>
                  </a:lnTo>
                  <a:lnTo>
                    <a:pt x="6974" y="4533"/>
                  </a:lnTo>
                  <a:lnTo>
                    <a:pt x="7090" y="4533"/>
                  </a:lnTo>
                  <a:lnTo>
                    <a:pt x="7206" y="4417"/>
                  </a:lnTo>
                  <a:lnTo>
                    <a:pt x="7090" y="4300"/>
                  </a:lnTo>
                  <a:lnTo>
                    <a:pt x="4417" y="2673"/>
                  </a:lnTo>
                  <a:lnTo>
                    <a:pt x="4301" y="2557"/>
                  </a:lnTo>
                  <a:lnTo>
                    <a:pt x="7439" y="1976"/>
                  </a:lnTo>
                  <a:lnTo>
                    <a:pt x="9066" y="2789"/>
                  </a:lnTo>
                  <a:lnTo>
                    <a:pt x="9414" y="2906"/>
                  </a:lnTo>
                  <a:lnTo>
                    <a:pt x="9531" y="2789"/>
                  </a:lnTo>
                  <a:lnTo>
                    <a:pt x="9414" y="2673"/>
                  </a:lnTo>
                  <a:lnTo>
                    <a:pt x="7787" y="1976"/>
                  </a:lnTo>
                  <a:lnTo>
                    <a:pt x="10112" y="1511"/>
                  </a:lnTo>
                  <a:lnTo>
                    <a:pt x="11623" y="1279"/>
                  </a:lnTo>
                  <a:lnTo>
                    <a:pt x="11739" y="1162"/>
                  </a:lnTo>
                  <a:lnTo>
                    <a:pt x="11623" y="1046"/>
                  </a:lnTo>
                  <a:lnTo>
                    <a:pt x="7671" y="1743"/>
                  </a:lnTo>
                  <a:lnTo>
                    <a:pt x="8601" y="349"/>
                  </a:lnTo>
                  <a:lnTo>
                    <a:pt x="8717" y="233"/>
                  </a:lnTo>
                  <a:lnTo>
                    <a:pt x="8833" y="0"/>
                  </a:lnTo>
                  <a:lnTo>
                    <a:pt x="8601" y="0"/>
                  </a:lnTo>
                  <a:lnTo>
                    <a:pt x="7555" y="1627"/>
                  </a:lnTo>
                  <a:lnTo>
                    <a:pt x="7322" y="1743"/>
                  </a:lnTo>
                  <a:lnTo>
                    <a:pt x="4184" y="2325"/>
                  </a:lnTo>
                  <a:lnTo>
                    <a:pt x="5928" y="116"/>
                  </a:lnTo>
                  <a:lnTo>
                    <a:pt x="5928" y="0"/>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6"/>
            <p:cNvSpPr/>
            <p:nvPr/>
          </p:nvSpPr>
          <p:spPr>
            <a:xfrm>
              <a:off x="5543150" y="3745150"/>
              <a:ext cx="293475" cy="122050"/>
            </a:xfrm>
            <a:custGeom>
              <a:avLst/>
              <a:gdLst/>
              <a:ahLst/>
              <a:cxnLst/>
              <a:rect l="l" t="t" r="r" b="b"/>
              <a:pathLst>
                <a:path w="11739" h="4882" fill="none" extrusionOk="0">
                  <a:moveTo>
                    <a:pt x="5811" y="0"/>
                  </a:moveTo>
                  <a:lnTo>
                    <a:pt x="5811" y="0"/>
                  </a:lnTo>
                  <a:lnTo>
                    <a:pt x="5811" y="0"/>
                  </a:lnTo>
                  <a:lnTo>
                    <a:pt x="5811" y="0"/>
                  </a:lnTo>
                  <a:lnTo>
                    <a:pt x="3836" y="2441"/>
                  </a:lnTo>
                  <a:lnTo>
                    <a:pt x="3836" y="2441"/>
                  </a:lnTo>
                  <a:lnTo>
                    <a:pt x="1046" y="2906"/>
                  </a:lnTo>
                  <a:lnTo>
                    <a:pt x="1046" y="2906"/>
                  </a:lnTo>
                  <a:lnTo>
                    <a:pt x="2790" y="930"/>
                  </a:lnTo>
                  <a:lnTo>
                    <a:pt x="2790" y="930"/>
                  </a:lnTo>
                  <a:lnTo>
                    <a:pt x="2790" y="814"/>
                  </a:lnTo>
                  <a:lnTo>
                    <a:pt x="2790" y="697"/>
                  </a:lnTo>
                  <a:lnTo>
                    <a:pt x="2790" y="697"/>
                  </a:lnTo>
                  <a:lnTo>
                    <a:pt x="2673" y="814"/>
                  </a:lnTo>
                  <a:lnTo>
                    <a:pt x="2673" y="814"/>
                  </a:lnTo>
                  <a:lnTo>
                    <a:pt x="698" y="2906"/>
                  </a:lnTo>
                  <a:lnTo>
                    <a:pt x="698" y="3022"/>
                  </a:lnTo>
                  <a:lnTo>
                    <a:pt x="698" y="3022"/>
                  </a:lnTo>
                  <a:lnTo>
                    <a:pt x="0" y="3138"/>
                  </a:lnTo>
                  <a:lnTo>
                    <a:pt x="0" y="3138"/>
                  </a:lnTo>
                  <a:lnTo>
                    <a:pt x="233" y="3371"/>
                  </a:lnTo>
                  <a:lnTo>
                    <a:pt x="233" y="3371"/>
                  </a:lnTo>
                  <a:lnTo>
                    <a:pt x="930" y="3138"/>
                  </a:lnTo>
                  <a:lnTo>
                    <a:pt x="930" y="3138"/>
                  </a:lnTo>
                  <a:lnTo>
                    <a:pt x="3603" y="4649"/>
                  </a:lnTo>
                  <a:lnTo>
                    <a:pt x="3603" y="4649"/>
                  </a:lnTo>
                  <a:lnTo>
                    <a:pt x="3952" y="4881"/>
                  </a:lnTo>
                  <a:lnTo>
                    <a:pt x="3952" y="4881"/>
                  </a:lnTo>
                  <a:lnTo>
                    <a:pt x="4068" y="4881"/>
                  </a:lnTo>
                  <a:lnTo>
                    <a:pt x="4068" y="4881"/>
                  </a:lnTo>
                  <a:lnTo>
                    <a:pt x="4184" y="4765"/>
                  </a:lnTo>
                  <a:lnTo>
                    <a:pt x="4068" y="4649"/>
                  </a:lnTo>
                  <a:lnTo>
                    <a:pt x="4068" y="4649"/>
                  </a:lnTo>
                  <a:lnTo>
                    <a:pt x="1279" y="3138"/>
                  </a:lnTo>
                  <a:lnTo>
                    <a:pt x="1279" y="3138"/>
                  </a:lnTo>
                  <a:lnTo>
                    <a:pt x="3487" y="2673"/>
                  </a:lnTo>
                  <a:lnTo>
                    <a:pt x="3487" y="2673"/>
                  </a:lnTo>
                  <a:lnTo>
                    <a:pt x="3952" y="2673"/>
                  </a:lnTo>
                  <a:lnTo>
                    <a:pt x="3952" y="2673"/>
                  </a:lnTo>
                  <a:lnTo>
                    <a:pt x="6625" y="4300"/>
                  </a:lnTo>
                  <a:lnTo>
                    <a:pt x="6625" y="4300"/>
                  </a:lnTo>
                  <a:lnTo>
                    <a:pt x="6974" y="4533"/>
                  </a:lnTo>
                  <a:lnTo>
                    <a:pt x="6974" y="4533"/>
                  </a:lnTo>
                  <a:lnTo>
                    <a:pt x="7090" y="4533"/>
                  </a:lnTo>
                  <a:lnTo>
                    <a:pt x="7090" y="4533"/>
                  </a:lnTo>
                  <a:lnTo>
                    <a:pt x="7206" y="4417"/>
                  </a:lnTo>
                  <a:lnTo>
                    <a:pt x="7090" y="4300"/>
                  </a:lnTo>
                  <a:lnTo>
                    <a:pt x="7090" y="4300"/>
                  </a:lnTo>
                  <a:lnTo>
                    <a:pt x="4417" y="2673"/>
                  </a:lnTo>
                  <a:lnTo>
                    <a:pt x="4417" y="2673"/>
                  </a:lnTo>
                  <a:lnTo>
                    <a:pt x="4301" y="2557"/>
                  </a:lnTo>
                  <a:lnTo>
                    <a:pt x="4301" y="2557"/>
                  </a:lnTo>
                  <a:lnTo>
                    <a:pt x="7439" y="1976"/>
                  </a:lnTo>
                  <a:lnTo>
                    <a:pt x="7439" y="1976"/>
                  </a:lnTo>
                  <a:lnTo>
                    <a:pt x="9066" y="2789"/>
                  </a:lnTo>
                  <a:lnTo>
                    <a:pt x="9066" y="2789"/>
                  </a:lnTo>
                  <a:lnTo>
                    <a:pt x="9414" y="2906"/>
                  </a:lnTo>
                  <a:lnTo>
                    <a:pt x="9414" y="2906"/>
                  </a:lnTo>
                  <a:lnTo>
                    <a:pt x="9414" y="2906"/>
                  </a:lnTo>
                  <a:lnTo>
                    <a:pt x="9414" y="2906"/>
                  </a:lnTo>
                  <a:lnTo>
                    <a:pt x="9531" y="2789"/>
                  </a:lnTo>
                  <a:lnTo>
                    <a:pt x="9414" y="2673"/>
                  </a:lnTo>
                  <a:lnTo>
                    <a:pt x="9414" y="2673"/>
                  </a:lnTo>
                  <a:lnTo>
                    <a:pt x="7787" y="1976"/>
                  </a:lnTo>
                  <a:lnTo>
                    <a:pt x="7787" y="1976"/>
                  </a:lnTo>
                  <a:lnTo>
                    <a:pt x="10112" y="1511"/>
                  </a:lnTo>
                  <a:lnTo>
                    <a:pt x="10112" y="1511"/>
                  </a:lnTo>
                  <a:lnTo>
                    <a:pt x="11623" y="1279"/>
                  </a:lnTo>
                  <a:lnTo>
                    <a:pt x="11623" y="1279"/>
                  </a:lnTo>
                  <a:lnTo>
                    <a:pt x="11739" y="1162"/>
                  </a:lnTo>
                  <a:lnTo>
                    <a:pt x="11739" y="1162"/>
                  </a:lnTo>
                  <a:lnTo>
                    <a:pt x="11623" y="1046"/>
                  </a:lnTo>
                  <a:lnTo>
                    <a:pt x="11623" y="1046"/>
                  </a:lnTo>
                  <a:lnTo>
                    <a:pt x="11623" y="1046"/>
                  </a:lnTo>
                  <a:lnTo>
                    <a:pt x="11623" y="1046"/>
                  </a:lnTo>
                  <a:lnTo>
                    <a:pt x="7671" y="1743"/>
                  </a:lnTo>
                  <a:lnTo>
                    <a:pt x="7671" y="1743"/>
                  </a:lnTo>
                  <a:lnTo>
                    <a:pt x="8601" y="349"/>
                  </a:lnTo>
                  <a:lnTo>
                    <a:pt x="8601" y="349"/>
                  </a:lnTo>
                  <a:lnTo>
                    <a:pt x="8717" y="233"/>
                  </a:lnTo>
                  <a:lnTo>
                    <a:pt x="8717" y="233"/>
                  </a:lnTo>
                  <a:lnTo>
                    <a:pt x="8833" y="0"/>
                  </a:lnTo>
                  <a:lnTo>
                    <a:pt x="8717" y="0"/>
                  </a:lnTo>
                  <a:lnTo>
                    <a:pt x="8717" y="0"/>
                  </a:lnTo>
                  <a:lnTo>
                    <a:pt x="8601" y="0"/>
                  </a:lnTo>
                  <a:lnTo>
                    <a:pt x="8601" y="0"/>
                  </a:lnTo>
                  <a:lnTo>
                    <a:pt x="7555" y="1627"/>
                  </a:lnTo>
                  <a:lnTo>
                    <a:pt x="7555" y="1627"/>
                  </a:lnTo>
                  <a:lnTo>
                    <a:pt x="7322" y="1743"/>
                  </a:lnTo>
                  <a:lnTo>
                    <a:pt x="7322" y="1743"/>
                  </a:lnTo>
                  <a:lnTo>
                    <a:pt x="4184" y="2325"/>
                  </a:lnTo>
                  <a:lnTo>
                    <a:pt x="4184" y="2325"/>
                  </a:lnTo>
                  <a:lnTo>
                    <a:pt x="5928" y="116"/>
                  </a:lnTo>
                  <a:lnTo>
                    <a:pt x="5928" y="116"/>
                  </a:lnTo>
                  <a:lnTo>
                    <a:pt x="5928" y="0"/>
                  </a:lnTo>
                  <a:lnTo>
                    <a:pt x="58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6"/>
            <p:cNvSpPr/>
            <p:nvPr/>
          </p:nvSpPr>
          <p:spPr>
            <a:xfrm>
              <a:off x="4610450" y="4047325"/>
              <a:ext cx="1365650" cy="369025"/>
            </a:xfrm>
            <a:custGeom>
              <a:avLst/>
              <a:gdLst/>
              <a:ahLst/>
              <a:cxnLst/>
              <a:rect l="l" t="t" r="r" b="b"/>
              <a:pathLst>
                <a:path w="54626" h="14761" extrusionOk="0">
                  <a:moveTo>
                    <a:pt x="24524" y="0"/>
                  </a:moveTo>
                  <a:lnTo>
                    <a:pt x="21734" y="117"/>
                  </a:lnTo>
                  <a:lnTo>
                    <a:pt x="19178" y="349"/>
                  </a:lnTo>
                  <a:lnTo>
                    <a:pt x="16621" y="581"/>
                  </a:lnTo>
                  <a:lnTo>
                    <a:pt x="14296" y="930"/>
                  </a:lnTo>
                  <a:lnTo>
                    <a:pt x="11972" y="1279"/>
                  </a:lnTo>
                  <a:lnTo>
                    <a:pt x="9880" y="1627"/>
                  </a:lnTo>
                  <a:lnTo>
                    <a:pt x="7904" y="2209"/>
                  </a:lnTo>
                  <a:lnTo>
                    <a:pt x="6161" y="2673"/>
                  </a:lnTo>
                  <a:lnTo>
                    <a:pt x="4650" y="3255"/>
                  </a:lnTo>
                  <a:lnTo>
                    <a:pt x="3255" y="3836"/>
                  </a:lnTo>
                  <a:lnTo>
                    <a:pt x="2093" y="4533"/>
                  </a:lnTo>
                  <a:lnTo>
                    <a:pt x="1163" y="5230"/>
                  </a:lnTo>
                  <a:lnTo>
                    <a:pt x="466" y="5928"/>
                  </a:lnTo>
                  <a:lnTo>
                    <a:pt x="117" y="6625"/>
                  </a:lnTo>
                  <a:lnTo>
                    <a:pt x="1" y="6974"/>
                  </a:lnTo>
                  <a:lnTo>
                    <a:pt x="1" y="7322"/>
                  </a:lnTo>
                  <a:lnTo>
                    <a:pt x="233" y="8368"/>
                  </a:lnTo>
                  <a:lnTo>
                    <a:pt x="698" y="9066"/>
                  </a:lnTo>
                  <a:lnTo>
                    <a:pt x="1279" y="9647"/>
                  </a:lnTo>
                  <a:lnTo>
                    <a:pt x="2209" y="10228"/>
                  </a:lnTo>
                  <a:lnTo>
                    <a:pt x="3255" y="10925"/>
                  </a:lnTo>
                  <a:lnTo>
                    <a:pt x="4534" y="11390"/>
                  </a:lnTo>
                  <a:lnTo>
                    <a:pt x="5928" y="11971"/>
                  </a:lnTo>
                  <a:lnTo>
                    <a:pt x="7439" y="12436"/>
                  </a:lnTo>
                  <a:lnTo>
                    <a:pt x="9182" y="12901"/>
                  </a:lnTo>
                  <a:lnTo>
                    <a:pt x="11042" y="13250"/>
                  </a:lnTo>
                  <a:lnTo>
                    <a:pt x="13134" y="13715"/>
                  </a:lnTo>
                  <a:lnTo>
                    <a:pt x="17434" y="14296"/>
                  </a:lnTo>
                  <a:lnTo>
                    <a:pt x="22199" y="14644"/>
                  </a:lnTo>
                  <a:lnTo>
                    <a:pt x="27313" y="14761"/>
                  </a:lnTo>
                  <a:lnTo>
                    <a:pt x="29986" y="14761"/>
                  </a:lnTo>
                  <a:lnTo>
                    <a:pt x="32543" y="14644"/>
                  </a:lnTo>
                  <a:lnTo>
                    <a:pt x="37425" y="14180"/>
                  </a:lnTo>
                  <a:lnTo>
                    <a:pt x="39749" y="13947"/>
                  </a:lnTo>
                  <a:lnTo>
                    <a:pt x="41957" y="13598"/>
                  </a:lnTo>
                  <a:lnTo>
                    <a:pt x="43933" y="13250"/>
                  </a:lnTo>
                  <a:lnTo>
                    <a:pt x="45909" y="12785"/>
                  </a:lnTo>
                  <a:lnTo>
                    <a:pt x="47652" y="12320"/>
                  </a:lnTo>
                  <a:lnTo>
                    <a:pt x="49163" y="11739"/>
                  </a:lnTo>
                  <a:lnTo>
                    <a:pt x="50558" y="11158"/>
                  </a:lnTo>
                  <a:lnTo>
                    <a:pt x="51836" y="10577"/>
                  </a:lnTo>
                  <a:lnTo>
                    <a:pt x="52766" y="9995"/>
                  </a:lnTo>
                  <a:lnTo>
                    <a:pt x="53579" y="9298"/>
                  </a:lnTo>
                  <a:lnTo>
                    <a:pt x="54161" y="8601"/>
                  </a:lnTo>
                  <a:lnTo>
                    <a:pt x="54509" y="7903"/>
                  </a:lnTo>
                  <a:lnTo>
                    <a:pt x="54625" y="7322"/>
                  </a:lnTo>
                  <a:lnTo>
                    <a:pt x="54509" y="6974"/>
                  </a:lnTo>
                  <a:lnTo>
                    <a:pt x="54393" y="6625"/>
                  </a:lnTo>
                  <a:lnTo>
                    <a:pt x="54044" y="5928"/>
                  </a:lnTo>
                  <a:lnTo>
                    <a:pt x="53347" y="5230"/>
                  </a:lnTo>
                  <a:lnTo>
                    <a:pt x="52417" y="4533"/>
                  </a:lnTo>
                  <a:lnTo>
                    <a:pt x="51255" y="3836"/>
                  </a:lnTo>
                  <a:lnTo>
                    <a:pt x="49860" y="3255"/>
                  </a:lnTo>
                  <a:lnTo>
                    <a:pt x="48349" y="2673"/>
                  </a:lnTo>
                  <a:lnTo>
                    <a:pt x="46606" y="2209"/>
                  </a:lnTo>
                  <a:lnTo>
                    <a:pt x="44630" y="1627"/>
                  </a:lnTo>
                  <a:lnTo>
                    <a:pt x="42538" y="1279"/>
                  </a:lnTo>
                  <a:lnTo>
                    <a:pt x="40330" y="930"/>
                  </a:lnTo>
                  <a:lnTo>
                    <a:pt x="37889" y="581"/>
                  </a:lnTo>
                  <a:lnTo>
                    <a:pt x="35333" y="349"/>
                  </a:lnTo>
                  <a:lnTo>
                    <a:pt x="32776" y="117"/>
                  </a:lnTo>
                  <a:lnTo>
                    <a:pt x="30103" y="0"/>
                  </a:lnTo>
                  <a:close/>
                </a:path>
              </a:pathLst>
            </a:custGeom>
            <a:solidFill>
              <a:srgbClr val="751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6"/>
            <p:cNvSpPr/>
            <p:nvPr/>
          </p:nvSpPr>
          <p:spPr>
            <a:xfrm>
              <a:off x="4610450" y="4047325"/>
              <a:ext cx="1365650" cy="369025"/>
            </a:xfrm>
            <a:custGeom>
              <a:avLst/>
              <a:gdLst/>
              <a:ahLst/>
              <a:cxnLst/>
              <a:rect l="l" t="t" r="r" b="b"/>
              <a:pathLst>
                <a:path w="54626" h="14761" fill="none" extrusionOk="0">
                  <a:moveTo>
                    <a:pt x="27313" y="0"/>
                  </a:moveTo>
                  <a:lnTo>
                    <a:pt x="27313" y="0"/>
                  </a:lnTo>
                  <a:lnTo>
                    <a:pt x="24524" y="0"/>
                  </a:lnTo>
                  <a:lnTo>
                    <a:pt x="21734" y="117"/>
                  </a:lnTo>
                  <a:lnTo>
                    <a:pt x="19178" y="349"/>
                  </a:lnTo>
                  <a:lnTo>
                    <a:pt x="16621" y="581"/>
                  </a:lnTo>
                  <a:lnTo>
                    <a:pt x="14296" y="930"/>
                  </a:lnTo>
                  <a:lnTo>
                    <a:pt x="11972" y="1279"/>
                  </a:lnTo>
                  <a:lnTo>
                    <a:pt x="9880" y="1627"/>
                  </a:lnTo>
                  <a:lnTo>
                    <a:pt x="7904" y="2209"/>
                  </a:lnTo>
                  <a:lnTo>
                    <a:pt x="6161" y="2673"/>
                  </a:lnTo>
                  <a:lnTo>
                    <a:pt x="4650" y="3255"/>
                  </a:lnTo>
                  <a:lnTo>
                    <a:pt x="3255" y="3836"/>
                  </a:lnTo>
                  <a:lnTo>
                    <a:pt x="2093" y="4533"/>
                  </a:lnTo>
                  <a:lnTo>
                    <a:pt x="1163" y="5230"/>
                  </a:lnTo>
                  <a:lnTo>
                    <a:pt x="466" y="5928"/>
                  </a:lnTo>
                  <a:lnTo>
                    <a:pt x="117" y="6625"/>
                  </a:lnTo>
                  <a:lnTo>
                    <a:pt x="1" y="6974"/>
                  </a:lnTo>
                  <a:lnTo>
                    <a:pt x="1" y="7322"/>
                  </a:lnTo>
                  <a:lnTo>
                    <a:pt x="1" y="7322"/>
                  </a:lnTo>
                  <a:lnTo>
                    <a:pt x="233" y="8368"/>
                  </a:lnTo>
                  <a:lnTo>
                    <a:pt x="233" y="8368"/>
                  </a:lnTo>
                  <a:lnTo>
                    <a:pt x="698" y="9066"/>
                  </a:lnTo>
                  <a:lnTo>
                    <a:pt x="1279" y="9647"/>
                  </a:lnTo>
                  <a:lnTo>
                    <a:pt x="2209" y="10228"/>
                  </a:lnTo>
                  <a:lnTo>
                    <a:pt x="3255" y="10925"/>
                  </a:lnTo>
                  <a:lnTo>
                    <a:pt x="4534" y="11390"/>
                  </a:lnTo>
                  <a:lnTo>
                    <a:pt x="5928" y="11971"/>
                  </a:lnTo>
                  <a:lnTo>
                    <a:pt x="7439" y="12436"/>
                  </a:lnTo>
                  <a:lnTo>
                    <a:pt x="9182" y="12901"/>
                  </a:lnTo>
                  <a:lnTo>
                    <a:pt x="11042" y="13250"/>
                  </a:lnTo>
                  <a:lnTo>
                    <a:pt x="13134" y="13715"/>
                  </a:lnTo>
                  <a:lnTo>
                    <a:pt x="17434" y="14296"/>
                  </a:lnTo>
                  <a:lnTo>
                    <a:pt x="22199" y="14644"/>
                  </a:lnTo>
                  <a:lnTo>
                    <a:pt x="27313" y="14761"/>
                  </a:lnTo>
                  <a:lnTo>
                    <a:pt x="27313" y="14761"/>
                  </a:lnTo>
                  <a:lnTo>
                    <a:pt x="29986" y="14761"/>
                  </a:lnTo>
                  <a:lnTo>
                    <a:pt x="32543" y="14644"/>
                  </a:lnTo>
                  <a:lnTo>
                    <a:pt x="37425" y="14180"/>
                  </a:lnTo>
                  <a:lnTo>
                    <a:pt x="39749" y="13947"/>
                  </a:lnTo>
                  <a:lnTo>
                    <a:pt x="41957" y="13598"/>
                  </a:lnTo>
                  <a:lnTo>
                    <a:pt x="43933" y="13250"/>
                  </a:lnTo>
                  <a:lnTo>
                    <a:pt x="45909" y="12785"/>
                  </a:lnTo>
                  <a:lnTo>
                    <a:pt x="47652" y="12320"/>
                  </a:lnTo>
                  <a:lnTo>
                    <a:pt x="49163" y="11739"/>
                  </a:lnTo>
                  <a:lnTo>
                    <a:pt x="50558" y="11158"/>
                  </a:lnTo>
                  <a:lnTo>
                    <a:pt x="51836" y="10577"/>
                  </a:lnTo>
                  <a:lnTo>
                    <a:pt x="52766" y="9995"/>
                  </a:lnTo>
                  <a:lnTo>
                    <a:pt x="53579" y="9298"/>
                  </a:lnTo>
                  <a:lnTo>
                    <a:pt x="54161" y="8601"/>
                  </a:lnTo>
                  <a:lnTo>
                    <a:pt x="54509" y="7903"/>
                  </a:lnTo>
                  <a:lnTo>
                    <a:pt x="54509" y="7903"/>
                  </a:lnTo>
                  <a:lnTo>
                    <a:pt x="54625" y="7322"/>
                  </a:lnTo>
                  <a:lnTo>
                    <a:pt x="54625" y="7322"/>
                  </a:lnTo>
                  <a:lnTo>
                    <a:pt x="54509" y="6974"/>
                  </a:lnTo>
                  <a:lnTo>
                    <a:pt x="54393" y="6625"/>
                  </a:lnTo>
                  <a:lnTo>
                    <a:pt x="54044" y="5928"/>
                  </a:lnTo>
                  <a:lnTo>
                    <a:pt x="53347" y="5230"/>
                  </a:lnTo>
                  <a:lnTo>
                    <a:pt x="52417" y="4533"/>
                  </a:lnTo>
                  <a:lnTo>
                    <a:pt x="51255" y="3836"/>
                  </a:lnTo>
                  <a:lnTo>
                    <a:pt x="49860" y="3255"/>
                  </a:lnTo>
                  <a:lnTo>
                    <a:pt x="48349" y="2673"/>
                  </a:lnTo>
                  <a:lnTo>
                    <a:pt x="46606" y="2209"/>
                  </a:lnTo>
                  <a:lnTo>
                    <a:pt x="44630" y="1627"/>
                  </a:lnTo>
                  <a:lnTo>
                    <a:pt x="42538" y="1279"/>
                  </a:lnTo>
                  <a:lnTo>
                    <a:pt x="40330" y="930"/>
                  </a:lnTo>
                  <a:lnTo>
                    <a:pt x="37889" y="581"/>
                  </a:lnTo>
                  <a:lnTo>
                    <a:pt x="35333" y="349"/>
                  </a:lnTo>
                  <a:lnTo>
                    <a:pt x="32776" y="117"/>
                  </a:lnTo>
                  <a:lnTo>
                    <a:pt x="30103" y="0"/>
                  </a:lnTo>
                  <a:lnTo>
                    <a:pt x="273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6"/>
            <p:cNvSpPr/>
            <p:nvPr/>
          </p:nvSpPr>
          <p:spPr>
            <a:xfrm>
              <a:off x="4616275" y="4244900"/>
              <a:ext cx="1356925" cy="476550"/>
            </a:xfrm>
            <a:custGeom>
              <a:avLst/>
              <a:gdLst/>
              <a:ahLst/>
              <a:cxnLst/>
              <a:rect l="l" t="t" r="r" b="b"/>
              <a:pathLst>
                <a:path w="54277" h="19062" extrusionOk="0">
                  <a:moveTo>
                    <a:pt x="54276" y="0"/>
                  </a:moveTo>
                  <a:lnTo>
                    <a:pt x="53928" y="698"/>
                  </a:lnTo>
                  <a:lnTo>
                    <a:pt x="53346" y="1395"/>
                  </a:lnTo>
                  <a:lnTo>
                    <a:pt x="52533" y="2092"/>
                  </a:lnTo>
                  <a:lnTo>
                    <a:pt x="51603" y="2674"/>
                  </a:lnTo>
                  <a:lnTo>
                    <a:pt x="50325" y="3255"/>
                  </a:lnTo>
                  <a:lnTo>
                    <a:pt x="48930" y="3836"/>
                  </a:lnTo>
                  <a:lnTo>
                    <a:pt x="47419" y="4417"/>
                  </a:lnTo>
                  <a:lnTo>
                    <a:pt x="45676" y="4882"/>
                  </a:lnTo>
                  <a:lnTo>
                    <a:pt x="43700" y="5347"/>
                  </a:lnTo>
                  <a:lnTo>
                    <a:pt x="41724" y="5695"/>
                  </a:lnTo>
                  <a:lnTo>
                    <a:pt x="39516" y="6044"/>
                  </a:lnTo>
                  <a:lnTo>
                    <a:pt x="37192" y="6277"/>
                  </a:lnTo>
                  <a:lnTo>
                    <a:pt x="32310" y="6741"/>
                  </a:lnTo>
                  <a:lnTo>
                    <a:pt x="29753" y="6858"/>
                  </a:lnTo>
                  <a:lnTo>
                    <a:pt x="27080" y="6858"/>
                  </a:lnTo>
                  <a:lnTo>
                    <a:pt x="21966" y="6741"/>
                  </a:lnTo>
                  <a:lnTo>
                    <a:pt x="17201" y="6393"/>
                  </a:lnTo>
                  <a:lnTo>
                    <a:pt x="12901" y="5812"/>
                  </a:lnTo>
                  <a:lnTo>
                    <a:pt x="10809" y="5347"/>
                  </a:lnTo>
                  <a:lnTo>
                    <a:pt x="8949" y="4998"/>
                  </a:lnTo>
                  <a:lnTo>
                    <a:pt x="7206" y="4533"/>
                  </a:lnTo>
                  <a:lnTo>
                    <a:pt x="5695" y="4068"/>
                  </a:lnTo>
                  <a:lnTo>
                    <a:pt x="4301" y="3487"/>
                  </a:lnTo>
                  <a:lnTo>
                    <a:pt x="3022" y="3022"/>
                  </a:lnTo>
                  <a:lnTo>
                    <a:pt x="1976" y="2325"/>
                  </a:lnTo>
                  <a:lnTo>
                    <a:pt x="1046" y="1744"/>
                  </a:lnTo>
                  <a:lnTo>
                    <a:pt x="465" y="1163"/>
                  </a:lnTo>
                  <a:lnTo>
                    <a:pt x="0" y="465"/>
                  </a:lnTo>
                  <a:lnTo>
                    <a:pt x="0" y="465"/>
                  </a:lnTo>
                  <a:lnTo>
                    <a:pt x="349" y="1744"/>
                  </a:lnTo>
                  <a:lnTo>
                    <a:pt x="930" y="3371"/>
                  </a:lnTo>
                  <a:lnTo>
                    <a:pt x="1744" y="5231"/>
                  </a:lnTo>
                  <a:lnTo>
                    <a:pt x="2790" y="7206"/>
                  </a:lnTo>
                  <a:lnTo>
                    <a:pt x="4068" y="9298"/>
                  </a:lnTo>
                  <a:lnTo>
                    <a:pt x="4882" y="10344"/>
                  </a:lnTo>
                  <a:lnTo>
                    <a:pt x="5695" y="11274"/>
                  </a:lnTo>
                  <a:lnTo>
                    <a:pt x="6625" y="12204"/>
                  </a:lnTo>
                  <a:lnTo>
                    <a:pt x="7555" y="13017"/>
                  </a:lnTo>
                  <a:lnTo>
                    <a:pt x="8601" y="13831"/>
                  </a:lnTo>
                  <a:lnTo>
                    <a:pt x="9763" y="14528"/>
                  </a:lnTo>
                  <a:lnTo>
                    <a:pt x="9879" y="14993"/>
                  </a:lnTo>
                  <a:lnTo>
                    <a:pt x="10112" y="15458"/>
                  </a:lnTo>
                  <a:lnTo>
                    <a:pt x="10577" y="15923"/>
                  </a:lnTo>
                  <a:lnTo>
                    <a:pt x="11158" y="16272"/>
                  </a:lnTo>
                  <a:lnTo>
                    <a:pt x="11971" y="16737"/>
                  </a:lnTo>
                  <a:lnTo>
                    <a:pt x="12785" y="17085"/>
                  </a:lnTo>
                  <a:lnTo>
                    <a:pt x="14993" y="17783"/>
                  </a:lnTo>
                  <a:lnTo>
                    <a:pt x="17666" y="18247"/>
                  </a:lnTo>
                  <a:lnTo>
                    <a:pt x="20688" y="18712"/>
                  </a:lnTo>
                  <a:lnTo>
                    <a:pt x="24058" y="18945"/>
                  </a:lnTo>
                  <a:lnTo>
                    <a:pt x="27661" y="19061"/>
                  </a:lnTo>
                  <a:lnTo>
                    <a:pt x="31264" y="18945"/>
                  </a:lnTo>
                  <a:lnTo>
                    <a:pt x="34635" y="18712"/>
                  </a:lnTo>
                  <a:lnTo>
                    <a:pt x="37656" y="18247"/>
                  </a:lnTo>
                  <a:lnTo>
                    <a:pt x="40213" y="17783"/>
                  </a:lnTo>
                  <a:lnTo>
                    <a:pt x="42422" y="17085"/>
                  </a:lnTo>
                  <a:lnTo>
                    <a:pt x="43351" y="16737"/>
                  </a:lnTo>
                  <a:lnTo>
                    <a:pt x="44049" y="16272"/>
                  </a:lnTo>
                  <a:lnTo>
                    <a:pt x="44746" y="15923"/>
                  </a:lnTo>
                  <a:lnTo>
                    <a:pt x="45095" y="15458"/>
                  </a:lnTo>
                  <a:lnTo>
                    <a:pt x="45443" y="14993"/>
                  </a:lnTo>
                  <a:lnTo>
                    <a:pt x="45560" y="14528"/>
                  </a:lnTo>
                  <a:lnTo>
                    <a:pt x="46722" y="13599"/>
                  </a:lnTo>
                  <a:lnTo>
                    <a:pt x="47884" y="12436"/>
                  </a:lnTo>
                  <a:lnTo>
                    <a:pt x="49279" y="10925"/>
                  </a:lnTo>
                  <a:lnTo>
                    <a:pt x="50092" y="9879"/>
                  </a:lnTo>
                  <a:lnTo>
                    <a:pt x="50790" y="8833"/>
                  </a:lnTo>
                  <a:lnTo>
                    <a:pt x="51603" y="7671"/>
                  </a:lnTo>
                  <a:lnTo>
                    <a:pt x="52300" y="6393"/>
                  </a:lnTo>
                  <a:lnTo>
                    <a:pt x="52882" y="4882"/>
                  </a:lnTo>
                  <a:lnTo>
                    <a:pt x="53463" y="3371"/>
                  </a:lnTo>
                  <a:lnTo>
                    <a:pt x="53928" y="1744"/>
                  </a:lnTo>
                  <a:lnTo>
                    <a:pt x="54276" y="0"/>
                  </a:lnTo>
                  <a:close/>
                </a:path>
              </a:pathLst>
            </a:custGeom>
            <a:solidFill>
              <a:srgbClr val="8E2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6"/>
            <p:cNvSpPr/>
            <p:nvPr/>
          </p:nvSpPr>
          <p:spPr>
            <a:xfrm>
              <a:off x="4616275" y="4244900"/>
              <a:ext cx="1356925" cy="476550"/>
            </a:xfrm>
            <a:custGeom>
              <a:avLst/>
              <a:gdLst/>
              <a:ahLst/>
              <a:cxnLst/>
              <a:rect l="l" t="t" r="r" b="b"/>
              <a:pathLst>
                <a:path w="54277" h="19062" fill="none" extrusionOk="0">
                  <a:moveTo>
                    <a:pt x="27080" y="6858"/>
                  </a:moveTo>
                  <a:lnTo>
                    <a:pt x="27080" y="6858"/>
                  </a:lnTo>
                  <a:lnTo>
                    <a:pt x="21966" y="6741"/>
                  </a:lnTo>
                  <a:lnTo>
                    <a:pt x="17201" y="6393"/>
                  </a:lnTo>
                  <a:lnTo>
                    <a:pt x="12901" y="5812"/>
                  </a:lnTo>
                  <a:lnTo>
                    <a:pt x="10809" y="5347"/>
                  </a:lnTo>
                  <a:lnTo>
                    <a:pt x="8949" y="4998"/>
                  </a:lnTo>
                  <a:lnTo>
                    <a:pt x="7206" y="4533"/>
                  </a:lnTo>
                  <a:lnTo>
                    <a:pt x="5695" y="4068"/>
                  </a:lnTo>
                  <a:lnTo>
                    <a:pt x="4301" y="3487"/>
                  </a:lnTo>
                  <a:lnTo>
                    <a:pt x="3022" y="3022"/>
                  </a:lnTo>
                  <a:lnTo>
                    <a:pt x="1976" y="2325"/>
                  </a:lnTo>
                  <a:lnTo>
                    <a:pt x="1046" y="1744"/>
                  </a:lnTo>
                  <a:lnTo>
                    <a:pt x="465" y="1163"/>
                  </a:lnTo>
                  <a:lnTo>
                    <a:pt x="0" y="465"/>
                  </a:lnTo>
                  <a:lnTo>
                    <a:pt x="0" y="465"/>
                  </a:lnTo>
                  <a:lnTo>
                    <a:pt x="349" y="1744"/>
                  </a:lnTo>
                  <a:lnTo>
                    <a:pt x="930" y="3371"/>
                  </a:lnTo>
                  <a:lnTo>
                    <a:pt x="1744" y="5231"/>
                  </a:lnTo>
                  <a:lnTo>
                    <a:pt x="2790" y="7206"/>
                  </a:lnTo>
                  <a:lnTo>
                    <a:pt x="4068" y="9298"/>
                  </a:lnTo>
                  <a:lnTo>
                    <a:pt x="4882" y="10344"/>
                  </a:lnTo>
                  <a:lnTo>
                    <a:pt x="5695" y="11274"/>
                  </a:lnTo>
                  <a:lnTo>
                    <a:pt x="6625" y="12204"/>
                  </a:lnTo>
                  <a:lnTo>
                    <a:pt x="7555" y="13017"/>
                  </a:lnTo>
                  <a:lnTo>
                    <a:pt x="8601" y="13831"/>
                  </a:lnTo>
                  <a:lnTo>
                    <a:pt x="9763" y="14528"/>
                  </a:lnTo>
                  <a:lnTo>
                    <a:pt x="9763" y="14528"/>
                  </a:lnTo>
                  <a:lnTo>
                    <a:pt x="9763" y="14528"/>
                  </a:lnTo>
                  <a:lnTo>
                    <a:pt x="9879" y="14993"/>
                  </a:lnTo>
                  <a:lnTo>
                    <a:pt x="10112" y="15458"/>
                  </a:lnTo>
                  <a:lnTo>
                    <a:pt x="10577" y="15923"/>
                  </a:lnTo>
                  <a:lnTo>
                    <a:pt x="11158" y="16272"/>
                  </a:lnTo>
                  <a:lnTo>
                    <a:pt x="11971" y="16737"/>
                  </a:lnTo>
                  <a:lnTo>
                    <a:pt x="12785" y="17085"/>
                  </a:lnTo>
                  <a:lnTo>
                    <a:pt x="14993" y="17783"/>
                  </a:lnTo>
                  <a:lnTo>
                    <a:pt x="17666" y="18247"/>
                  </a:lnTo>
                  <a:lnTo>
                    <a:pt x="20688" y="18712"/>
                  </a:lnTo>
                  <a:lnTo>
                    <a:pt x="24058" y="18945"/>
                  </a:lnTo>
                  <a:lnTo>
                    <a:pt x="27661" y="19061"/>
                  </a:lnTo>
                  <a:lnTo>
                    <a:pt x="27661" y="19061"/>
                  </a:lnTo>
                  <a:lnTo>
                    <a:pt x="31264" y="18945"/>
                  </a:lnTo>
                  <a:lnTo>
                    <a:pt x="34635" y="18712"/>
                  </a:lnTo>
                  <a:lnTo>
                    <a:pt x="37656" y="18247"/>
                  </a:lnTo>
                  <a:lnTo>
                    <a:pt x="40213" y="17783"/>
                  </a:lnTo>
                  <a:lnTo>
                    <a:pt x="42422" y="17085"/>
                  </a:lnTo>
                  <a:lnTo>
                    <a:pt x="43351" y="16737"/>
                  </a:lnTo>
                  <a:lnTo>
                    <a:pt x="44049" y="16272"/>
                  </a:lnTo>
                  <a:lnTo>
                    <a:pt x="44746" y="15923"/>
                  </a:lnTo>
                  <a:lnTo>
                    <a:pt x="45095" y="15458"/>
                  </a:lnTo>
                  <a:lnTo>
                    <a:pt x="45443" y="14993"/>
                  </a:lnTo>
                  <a:lnTo>
                    <a:pt x="45560" y="14528"/>
                  </a:lnTo>
                  <a:lnTo>
                    <a:pt x="45560" y="14528"/>
                  </a:lnTo>
                  <a:lnTo>
                    <a:pt x="45560" y="14528"/>
                  </a:lnTo>
                  <a:lnTo>
                    <a:pt x="46722" y="13599"/>
                  </a:lnTo>
                  <a:lnTo>
                    <a:pt x="47884" y="12436"/>
                  </a:lnTo>
                  <a:lnTo>
                    <a:pt x="49279" y="10925"/>
                  </a:lnTo>
                  <a:lnTo>
                    <a:pt x="50092" y="9879"/>
                  </a:lnTo>
                  <a:lnTo>
                    <a:pt x="50790" y="8833"/>
                  </a:lnTo>
                  <a:lnTo>
                    <a:pt x="51603" y="7671"/>
                  </a:lnTo>
                  <a:lnTo>
                    <a:pt x="52300" y="6393"/>
                  </a:lnTo>
                  <a:lnTo>
                    <a:pt x="52882" y="4882"/>
                  </a:lnTo>
                  <a:lnTo>
                    <a:pt x="53463" y="3371"/>
                  </a:lnTo>
                  <a:lnTo>
                    <a:pt x="53928" y="1744"/>
                  </a:lnTo>
                  <a:lnTo>
                    <a:pt x="54276" y="0"/>
                  </a:lnTo>
                  <a:lnTo>
                    <a:pt x="54276" y="0"/>
                  </a:lnTo>
                  <a:lnTo>
                    <a:pt x="53928" y="698"/>
                  </a:lnTo>
                  <a:lnTo>
                    <a:pt x="53346" y="1395"/>
                  </a:lnTo>
                  <a:lnTo>
                    <a:pt x="52533" y="2092"/>
                  </a:lnTo>
                  <a:lnTo>
                    <a:pt x="51603" y="2674"/>
                  </a:lnTo>
                  <a:lnTo>
                    <a:pt x="50325" y="3255"/>
                  </a:lnTo>
                  <a:lnTo>
                    <a:pt x="48930" y="3836"/>
                  </a:lnTo>
                  <a:lnTo>
                    <a:pt x="47419" y="4417"/>
                  </a:lnTo>
                  <a:lnTo>
                    <a:pt x="45676" y="4882"/>
                  </a:lnTo>
                  <a:lnTo>
                    <a:pt x="43700" y="5347"/>
                  </a:lnTo>
                  <a:lnTo>
                    <a:pt x="41724" y="5695"/>
                  </a:lnTo>
                  <a:lnTo>
                    <a:pt x="39516" y="6044"/>
                  </a:lnTo>
                  <a:lnTo>
                    <a:pt x="37192" y="6277"/>
                  </a:lnTo>
                  <a:lnTo>
                    <a:pt x="32310" y="6741"/>
                  </a:lnTo>
                  <a:lnTo>
                    <a:pt x="29753" y="6858"/>
                  </a:lnTo>
                  <a:lnTo>
                    <a:pt x="27080" y="68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6"/>
            <p:cNvSpPr/>
            <p:nvPr/>
          </p:nvSpPr>
          <p:spPr>
            <a:xfrm>
              <a:off x="4784800" y="4404700"/>
              <a:ext cx="293475" cy="171450"/>
            </a:xfrm>
            <a:custGeom>
              <a:avLst/>
              <a:gdLst/>
              <a:ahLst/>
              <a:cxnLst/>
              <a:rect l="l" t="t" r="r" b="b"/>
              <a:pathLst>
                <a:path w="11739" h="6858" extrusionOk="0">
                  <a:moveTo>
                    <a:pt x="0" y="1"/>
                  </a:moveTo>
                  <a:lnTo>
                    <a:pt x="1162" y="1744"/>
                  </a:lnTo>
                  <a:lnTo>
                    <a:pt x="5346" y="2558"/>
                  </a:lnTo>
                  <a:lnTo>
                    <a:pt x="7787" y="3023"/>
                  </a:lnTo>
                  <a:lnTo>
                    <a:pt x="10460" y="3371"/>
                  </a:lnTo>
                  <a:lnTo>
                    <a:pt x="11739" y="2558"/>
                  </a:lnTo>
                  <a:lnTo>
                    <a:pt x="10112" y="2674"/>
                  </a:lnTo>
                  <a:lnTo>
                    <a:pt x="8136" y="2558"/>
                  </a:lnTo>
                  <a:lnTo>
                    <a:pt x="6276" y="2209"/>
                  </a:lnTo>
                  <a:lnTo>
                    <a:pt x="4533" y="1744"/>
                  </a:lnTo>
                  <a:lnTo>
                    <a:pt x="3022" y="1279"/>
                  </a:lnTo>
                  <a:lnTo>
                    <a:pt x="1744" y="814"/>
                  </a:lnTo>
                  <a:lnTo>
                    <a:pt x="814" y="466"/>
                  </a:lnTo>
                  <a:lnTo>
                    <a:pt x="0" y="1"/>
                  </a:lnTo>
                  <a:close/>
                  <a:moveTo>
                    <a:pt x="1627" y="2325"/>
                  </a:moveTo>
                  <a:lnTo>
                    <a:pt x="4649" y="6742"/>
                  </a:lnTo>
                  <a:lnTo>
                    <a:pt x="5114" y="6858"/>
                  </a:lnTo>
                  <a:lnTo>
                    <a:pt x="9879" y="3720"/>
                  </a:lnTo>
                  <a:lnTo>
                    <a:pt x="5346" y="3023"/>
                  </a:lnTo>
                  <a:lnTo>
                    <a:pt x="1627" y="2325"/>
                  </a:lnTo>
                  <a:close/>
                </a:path>
              </a:pathLst>
            </a:custGeom>
            <a:solidFill>
              <a:srgbClr val="963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6"/>
            <p:cNvSpPr/>
            <p:nvPr/>
          </p:nvSpPr>
          <p:spPr>
            <a:xfrm>
              <a:off x="4825475" y="4462825"/>
              <a:ext cx="206325" cy="113325"/>
            </a:xfrm>
            <a:custGeom>
              <a:avLst/>
              <a:gdLst/>
              <a:ahLst/>
              <a:cxnLst/>
              <a:rect l="l" t="t" r="r" b="b"/>
              <a:pathLst>
                <a:path w="8253" h="4533" fill="none" extrusionOk="0">
                  <a:moveTo>
                    <a:pt x="0" y="0"/>
                  </a:moveTo>
                  <a:lnTo>
                    <a:pt x="3022" y="4417"/>
                  </a:lnTo>
                  <a:lnTo>
                    <a:pt x="3022" y="4417"/>
                  </a:lnTo>
                  <a:lnTo>
                    <a:pt x="3487" y="4533"/>
                  </a:lnTo>
                  <a:lnTo>
                    <a:pt x="8252" y="1395"/>
                  </a:lnTo>
                  <a:lnTo>
                    <a:pt x="8252" y="1395"/>
                  </a:lnTo>
                  <a:lnTo>
                    <a:pt x="3719" y="69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6"/>
            <p:cNvSpPr/>
            <p:nvPr/>
          </p:nvSpPr>
          <p:spPr>
            <a:xfrm>
              <a:off x="4784800" y="4404700"/>
              <a:ext cx="293475" cy="84300"/>
            </a:xfrm>
            <a:custGeom>
              <a:avLst/>
              <a:gdLst/>
              <a:ahLst/>
              <a:cxnLst/>
              <a:rect l="l" t="t" r="r" b="b"/>
              <a:pathLst>
                <a:path w="11739" h="3372" fill="none" extrusionOk="0">
                  <a:moveTo>
                    <a:pt x="0" y="1"/>
                  </a:moveTo>
                  <a:lnTo>
                    <a:pt x="1162" y="1744"/>
                  </a:lnTo>
                  <a:lnTo>
                    <a:pt x="1162" y="1744"/>
                  </a:lnTo>
                  <a:lnTo>
                    <a:pt x="5346" y="2558"/>
                  </a:lnTo>
                  <a:lnTo>
                    <a:pt x="7787" y="3023"/>
                  </a:lnTo>
                  <a:lnTo>
                    <a:pt x="10460" y="3371"/>
                  </a:lnTo>
                  <a:lnTo>
                    <a:pt x="11739" y="2558"/>
                  </a:lnTo>
                  <a:lnTo>
                    <a:pt x="11739" y="2558"/>
                  </a:lnTo>
                  <a:lnTo>
                    <a:pt x="10112" y="2674"/>
                  </a:lnTo>
                  <a:lnTo>
                    <a:pt x="10112" y="2674"/>
                  </a:lnTo>
                  <a:lnTo>
                    <a:pt x="8136" y="2558"/>
                  </a:lnTo>
                  <a:lnTo>
                    <a:pt x="6276" y="2209"/>
                  </a:lnTo>
                  <a:lnTo>
                    <a:pt x="4533" y="1744"/>
                  </a:lnTo>
                  <a:lnTo>
                    <a:pt x="3022" y="1279"/>
                  </a:lnTo>
                  <a:lnTo>
                    <a:pt x="1744" y="814"/>
                  </a:lnTo>
                  <a:lnTo>
                    <a:pt x="814" y="46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6"/>
            <p:cNvSpPr/>
            <p:nvPr/>
          </p:nvSpPr>
          <p:spPr>
            <a:xfrm>
              <a:off x="5755250" y="4308825"/>
              <a:ext cx="203425" cy="299300"/>
            </a:xfrm>
            <a:custGeom>
              <a:avLst/>
              <a:gdLst/>
              <a:ahLst/>
              <a:cxnLst/>
              <a:rect l="l" t="t" r="r" b="b"/>
              <a:pathLst>
                <a:path w="8137" h="11972" extrusionOk="0">
                  <a:moveTo>
                    <a:pt x="1" y="11971"/>
                  </a:moveTo>
                  <a:lnTo>
                    <a:pt x="1" y="11971"/>
                  </a:lnTo>
                  <a:lnTo>
                    <a:pt x="1" y="11971"/>
                  </a:lnTo>
                  <a:close/>
                  <a:moveTo>
                    <a:pt x="1" y="11971"/>
                  </a:moveTo>
                  <a:lnTo>
                    <a:pt x="1" y="11971"/>
                  </a:lnTo>
                  <a:lnTo>
                    <a:pt x="1" y="11971"/>
                  </a:lnTo>
                  <a:lnTo>
                    <a:pt x="1" y="11971"/>
                  </a:lnTo>
                  <a:lnTo>
                    <a:pt x="1" y="11971"/>
                  </a:lnTo>
                  <a:close/>
                  <a:moveTo>
                    <a:pt x="1" y="11971"/>
                  </a:moveTo>
                  <a:lnTo>
                    <a:pt x="1" y="11971"/>
                  </a:lnTo>
                  <a:lnTo>
                    <a:pt x="1" y="11971"/>
                  </a:lnTo>
                  <a:lnTo>
                    <a:pt x="1" y="11971"/>
                  </a:lnTo>
                  <a:close/>
                  <a:moveTo>
                    <a:pt x="1" y="11971"/>
                  </a:moveTo>
                  <a:lnTo>
                    <a:pt x="1" y="11971"/>
                  </a:lnTo>
                  <a:lnTo>
                    <a:pt x="1" y="11971"/>
                  </a:lnTo>
                  <a:lnTo>
                    <a:pt x="1" y="11971"/>
                  </a:lnTo>
                  <a:lnTo>
                    <a:pt x="1" y="11971"/>
                  </a:lnTo>
                  <a:close/>
                  <a:moveTo>
                    <a:pt x="6509" y="4184"/>
                  </a:moveTo>
                  <a:lnTo>
                    <a:pt x="6509" y="4184"/>
                  </a:lnTo>
                  <a:lnTo>
                    <a:pt x="6509" y="4184"/>
                  </a:lnTo>
                  <a:lnTo>
                    <a:pt x="6509" y="4184"/>
                  </a:lnTo>
                  <a:lnTo>
                    <a:pt x="6509" y="4184"/>
                  </a:lnTo>
                  <a:close/>
                  <a:moveTo>
                    <a:pt x="8136" y="0"/>
                  </a:moveTo>
                  <a:lnTo>
                    <a:pt x="8136" y="0"/>
                  </a:lnTo>
                  <a:lnTo>
                    <a:pt x="8136" y="0"/>
                  </a:lnTo>
                  <a:lnTo>
                    <a:pt x="8136" y="0"/>
                  </a:lnTo>
                  <a:lnTo>
                    <a:pt x="7439" y="2209"/>
                  </a:lnTo>
                  <a:lnTo>
                    <a:pt x="6509" y="4184"/>
                  </a:lnTo>
                  <a:lnTo>
                    <a:pt x="6509" y="4184"/>
                  </a:lnTo>
                  <a:lnTo>
                    <a:pt x="7439" y="2209"/>
                  </a:lnTo>
                  <a:lnTo>
                    <a:pt x="8136" y="0"/>
                  </a:lnTo>
                  <a:close/>
                </a:path>
              </a:pathLst>
            </a:custGeom>
            <a:solidFill>
              <a:srgbClr val="AC78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6"/>
            <p:cNvSpPr/>
            <p:nvPr/>
          </p:nvSpPr>
          <p:spPr>
            <a:xfrm>
              <a:off x="5755250" y="460810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6"/>
            <p:cNvSpPr/>
            <p:nvPr/>
          </p:nvSpPr>
          <p:spPr>
            <a:xfrm>
              <a:off x="5755250" y="46081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6"/>
            <p:cNvSpPr/>
            <p:nvPr/>
          </p:nvSpPr>
          <p:spPr>
            <a:xfrm>
              <a:off x="5755250" y="460810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6"/>
            <p:cNvSpPr/>
            <p:nvPr/>
          </p:nvSpPr>
          <p:spPr>
            <a:xfrm>
              <a:off x="5755250" y="46081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6"/>
            <p:cNvSpPr/>
            <p:nvPr/>
          </p:nvSpPr>
          <p:spPr>
            <a:xfrm>
              <a:off x="5917975" y="44134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6"/>
            <p:cNvSpPr/>
            <p:nvPr/>
          </p:nvSpPr>
          <p:spPr>
            <a:xfrm>
              <a:off x="5917975" y="4308825"/>
              <a:ext cx="40700" cy="104625"/>
            </a:xfrm>
            <a:custGeom>
              <a:avLst/>
              <a:gdLst/>
              <a:ahLst/>
              <a:cxnLst/>
              <a:rect l="l" t="t" r="r" b="b"/>
              <a:pathLst>
                <a:path w="1628" h="4185" fill="none" extrusionOk="0">
                  <a:moveTo>
                    <a:pt x="1627" y="0"/>
                  </a:moveTo>
                  <a:lnTo>
                    <a:pt x="1627" y="0"/>
                  </a:lnTo>
                  <a:lnTo>
                    <a:pt x="1627" y="0"/>
                  </a:lnTo>
                  <a:lnTo>
                    <a:pt x="1627" y="0"/>
                  </a:lnTo>
                  <a:lnTo>
                    <a:pt x="930" y="2209"/>
                  </a:lnTo>
                  <a:lnTo>
                    <a:pt x="0" y="4184"/>
                  </a:lnTo>
                  <a:lnTo>
                    <a:pt x="0" y="4184"/>
                  </a:lnTo>
                  <a:lnTo>
                    <a:pt x="930" y="2209"/>
                  </a:lnTo>
                  <a:lnTo>
                    <a:pt x="16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6"/>
            <p:cNvSpPr/>
            <p:nvPr/>
          </p:nvSpPr>
          <p:spPr>
            <a:xfrm>
              <a:off x="4816750" y="4308825"/>
              <a:ext cx="1141925" cy="412625"/>
            </a:xfrm>
            <a:custGeom>
              <a:avLst/>
              <a:gdLst/>
              <a:ahLst/>
              <a:cxnLst/>
              <a:rect l="l" t="t" r="r" b="b"/>
              <a:pathLst>
                <a:path w="45677" h="16505" extrusionOk="0">
                  <a:moveTo>
                    <a:pt x="45676" y="0"/>
                  </a:moveTo>
                  <a:lnTo>
                    <a:pt x="44049" y="1046"/>
                  </a:lnTo>
                  <a:lnTo>
                    <a:pt x="42422" y="2092"/>
                  </a:lnTo>
                  <a:lnTo>
                    <a:pt x="39633" y="3952"/>
                  </a:lnTo>
                  <a:lnTo>
                    <a:pt x="38238" y="4882"/>
                  </a:lnTo>
                  <a:lnTo>
                    <a:pt x="36727" y="5812"/>
                  </a:lnTo>
                  <a:lnTo>
                    <a:pt x="36030" y="6160"/>
                  </a:lnTo>
                  <a:lnTo>
                    <a:pt x="39865" y="5230"/>
                  </a:lnTo>
                  <a:lnTo>
                    <a:pt x="43933" y="4068"/>
                  </a:lnTo>
                  <a:lnTo>
                    <a:pt x="43933" y="4301"/>
                  </a:lnTo>
                  <a:lnTo>
                    <a:pt x="44049" y="4184"/>
                  </a:lnTo>
                  <a:lnTo>
                    <a:pt x="44979" y="2209"/>
                  </a:lnTo>
                  <a:lnTo>
                    <a:pt x="45676" y="0"/>
                  </a:lnTo>
                  <a:close/>
                  <a:moveTo>
                    <a:pt x="43817" y="4533"/>
                  </a:moveTo>
                  <a:lnTo>
                    <a:pt x="41492" y="5347"/>
                  </a:lnTo>
                  <a:lnTo>
                    <a:pt x="39051" y="5928"/>
                  </a:lnTo>
                  <a:lnTo>
                    <a:pt x="36727" y="6509"/>
                  </a:lnTo>
                  <a:lnTo>
                    <a:pt x="34403" y="6974"/>
                  </a:lnTo>
                  <a:lnTo>
                    <a:pt x="31497" y="8136"/>
                  </a:lnTo>
                  <a:lnTo>
                    <a:pt x="28708" y="8950"/>
                  </a:lnTo>
                  <a:lnTo>
                    <a:pt x="25686" y="9647"/>
                  </a:lnTo>
                  <a:lnTo>
                    <a:pt x="22664" y="10112"/>
                  </a:lnTo>
                  <a:lnTo>
                    <a:pt x="20688" y="10344"/>
                  </a:lnTo>
                  <a:lnTo>
                    <a:pt x="18596" y="10460"/>
                  </a:lnTo>
                  <a:lnTo>
                    <a:pt x="14528" y="10693"/>
                  </a:lnTo>
                  <a:lnTo>
                    <a:pt x="6277" y="10693"/>
                  </a:lnTo>
                  <a:lnTo>
                    <a:pt x="4533" y="10809"/>
                  </a:lnTo>
                  <a:lnTo>
                    <a:pt x="7439" y="11158"/>
                  </a:lnTo>
                  <a:lnTo>
                    <a:pt x="10926" y="11623"/>
                  </a:lnTo>
                  <a:lnTo>
                    <a:pt x="14877" y="11855"/>
                  </a:lnTo>
                  <a:lnTo>
                    <a:pt x="19294" y="11971"/>
                  </a:lnTo>
                  <a:lnTo>
                    <a:pt x="24059" y="11855"/>
                  </a:lnTo>
                  <a:lnTo>
                    <a:pt x="26499" y="11623"/>
                  </a:lnTo>
                  <a:lnTo>
                    <a:pt x="29056" y="11390"/>
                  </a:lnTo>
                  <a:lnTo>
                    <a:pt x="31729" y="11042"/>
                  </a:lnTo>
                  <a:lnTo>
                    <a:pt x="34403" y="10693"/>
                  </a:lnTo>
                  <a:lnTo>
                    <a:pt x="37192" y="10228"/>
                  </a:lnTo>
                  <a:lnTo>
                    <a:pt x="39981" y="9531"/>
                  </a:lnTo>
                  <a:lnTo>
                    <a:pt x="39981" y="9763"/>
                  </a:lnTo>
                  <a:lnTo>
                    <a:pt x="40911" y="8717"/>
                  </a:lnTo>
                  <a:lnTo>
                    <a:pt x="41957" y="7555"/>
                  </a:lnTo>
                  <a:lnTo>
                    <a:pt x="42887" y="6160"/>
                  </a:lnTo>
                  <a:lnTo>
                    <a:pt x="43817" y="4533"/>
                  </a:lnTo>
                  <a:close/>
                  <a:moveTo>
                    <a:pt x="39749" y="10112"/>
                  </a:moveTo>
                  <a:lnTo>
                    <a:pt x="36959" y="10693"/>
                  </a:lnTo>
                  <a:lnTo>
                    <a:pt x="34286" y="11158"/>
                  </a:lnTo>
                  <a:lnTo>
                    <a:pt x="31613" y="11623"/>
                  </a:lnTo>
                  <a:lnTo>
                    <a:pt x="28940" y="11855"/>
                  </a:lnTo>
                  <a:lnTo>
                    <a:pt x="26383" y="12088"/>
                  </a:lnTo>
                  <a:lnTo>
                    <a:pt x="23943" y="12320"/>
                  </a:lnTo>
                  <a:lnTo>
                    <a:pt x="19294" y="12436"/>
                  </a:lnTo>
                  <a:lnTo>
                    <a:pt x="16504" y="12320"/>
                  </a:lnTo>
                  <a:lnTo>
                    <a:pt x="13947" y="12204"/>
                  </a:lnTo>
                  <a:lnTo>
                    <a:pt x="9298" y="11855"/>
                  </a:lnTo>
                  <a:lnTo>
                    <a:pt x="5347" y="11390"/>
                  </a:lnTo>
                  <a:lnTo>
                    <a:pt x="2209" y="10809"/>
                  </a:lnTo>
                  <a:lnTo>
                    <a:pt x="1" y="10809"/>
                  </a:lnTo>
                  <a:lnTo>
                    <a:pt x="814" y="11390"/>
                  </a:lnTo>
                  <a:lnTo>
                    <a:pt x="1744" y="11971"/>
                  </a:lnTo>
                  <a:lnTo>
                    <a:pt x="1860" y="12436"/>
                  </a:lnTo>
                  <a:lnTo>
                    <a:pt x="2093" y="12901"/>
                  </a:lnTo>
                  <a:lnTo>
                    <a:pt x="2558" y="13366"/>
                  </a:lnTo>
                  <a:lnTo>
                    <a:pt x="3139" y="13715"/>
                  </a:lnTo>
                  <a:lnTo>
                    <a:pt x="3952" y="14180"/>
                  </a:lnTo>
                  <a:lnTo>
                    <a:pt x="4766" y="14528"/>
                  </a:lnTo>
                  <a:lnTo>
                    <a:pt x="6974" y="15226"/>
                  </a:lnTo>
                  <a:lnTo>
                    <a:pt x="9647" y="15690"/>
                  </a:lnTo>
                  <a:lnTo>
                    <a:pt x="12669" y="16155"/>
                  </a:lnTo>
                  <a:lnTo>
                    <a:pt x="16039" y="16388"/>
                  </a:lnTo>
                  <a:lnTo>
                    <a:pt x="19642" y="16504"/>
                  </a:lnTo>
                  <a:lnTo>
                    <a:pt x="23245" y="16388"/>
                  </a:lnTo>
                  <a:lnTo>
                    <a:pt x="26616" y="16155"/>
                  </a:lnTo>
                  <a:lnTo>
                    <a:pt x="29637" y="15690"/>
                  </a:lnTo>
                  <a:lnTo>
                    <a:pt x="32194" y="15226"/>
                  </a:lnTo>
                  <a:lnTo>
                    <a:pt x="34403" y="14528"/>
                  </a:lnTo>
                  <a:lnTo>
                    <a:pt x="35332" y="14180"/>
                  </a:lnTo>
                  <a:lnTo>
                    <a:pt x="36030" y="13715"/>
                  </a:lnTo>
                  <a:lnTo>
                    <a:pt x="36727" y="13366"/>
                  </a:lnTo>
                  <a:lnTo>
                    <a:pt x="37076" y="12901"/>
                  </a:lnTo>
                  <a:lnTo>
                    <a:pt x="37424" y="12436"/>
                  </a:lnTo>
                  <a:lnTo>
                    <a:pt x="37541" y="11971"/>
                  </a:lnTo>
                  <a:lnTo>
                    <a:pt x="38122" y="11506"/>
                  </a:lnTo>
                  <a:lnTo>
                    <a:pt x="39749" y="10112"/>
                  </a:lnTo>
                  <a:close/>
                </a:path>
              </a:pathLst>
            </a:custGeom>
            <a:solidFill>
              <a:srgbClr val="7F2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6"/>
            <p:cNvSpPr/>
            <p:nvPr/>
          </p:nvSpPr>
          <p:spPr>
            <a:xfrm>
              <a:off x="4816750" y="4561600"/>
              <a:ext cx="993725" cy="159850"/>
            </a:xfrm>
            <a:custGeom>
              <a:avLst/>
              <a:gdLst/>
              <a:ahLst/>
              <a:cxnLst/>
              <a:rect l="l" t="t" r="r" b="b"/>
              <a:pathLst>
                <a:path w="39749" h="6394" fill="none" extrusionOk="0">
                  <a:moveTo>
                    <a:pt x="39749" y="1"/>
                  </a:moveTo>
                  <a:lnTo>
                    <a:pt x="39749" y="1"/>
                  </a:lnTo>
                  <a:lnTo>
                    <a:pt x="36959" y="582"/>
                  </a:lnTo>
                  <a:lnTo>
                    <a:pt x="34286" y="1047"/>
                  </a:lnTo>
                  <a:lnTo>
                    <a:pt x="31613" y="1512"/>
                  </a:lnTo>
                  <a:lnTo>
                    <a:pt x="28940" y="1744"/>
                  </a:lnTo>
                  <a:lnTo>
                    <a:pt x="26383" y="1977"/>
                  </a:lnTo>
                  <a:lnTo>
                    <a:pt x="23943" y="2209"/>
                  </a:lnTo>
                  <a:lnTo>
                    <a:pt x="19294" y="2325"/>
                  </a:lnTo>
                  <a:lnTo>
                    <a:pt x="19294" y="2325"/>
                  </a:lnTo>
                  <a:lnTo>
                    <a:pt x="16504" y="2209"/>
                  </a:lnTo>
                  <a:lnTo>
                    <a:pt x="13947" y="2093"/>
                  </a:lnTo>
                  <a:lnTo>
                    <a:pt x="9298" y="1744"/>
                  </a:lnTo>
                  <a:lnTo>
                    <a:pt x="5347" y="1279"/>
                  </a:lnTo>
                  <a:lnTo>
                    <a:pt x="2209" y="698"/>
                  </a:lnTo>
                  <a:lnTo>
                    <a:pt x="2209" y="698"/>
                  </a:lnTo>
                  <a:lnTo>
                    <a:pt x="1" y="698"/>
                  </a:lnTo>
                  <a:lnTo>
                    <a:pt x="1" y="698"/>
                  </a:lnTo>
                  <a:lnTo>
                    <a:pt x="814" y="1279"/>
                  </a:lnTo>
                  <a:lnTo>
                    <a:pt x="1744" y="1860"/>
                  </a:lnTo>
                  <a:lnTo>
                    <a:pt x="1744" y="1860"/>
                  </a:lnTo>
                  <a:lnTo>
                    <a:pt x="1744" y="1860"/>
                  </a:lnTo>
                  <a:lnTo>
                    <a:pt x="1860" y="2325"/>
                  </a:lnTo>
                  <a:lnTo>
                    <a:pt x="2093" y="2790"/>
                  </a:lnTo>
                  <a:lnTo>
                    <a:pt x="2558" y="3255"/>
                  </a:lnTo>
                  <a:lnTo>
                    <a:pt x="3139" y="3604"/>
                  </a:lnTo>
                  <a:lnTo>
                    <a:pt x="3952" y="4069"/>
                  </a:lnTo>
                  <a:lnTo>
                    <a:pt x="4766" y="4417"/>
                  </a:lnTo>
                  <a:lnTo>
                    <a:pt x="6974" y="5115"/>
                  </a:lnTo>
                  <a:lnTo>
                    <a:pt x="9647" y="5579"/>
                  </a:lnTo>
                  <a:lnTo>
                    <a:pt x="12669" y="6044"/>
                  </a:lnTo>
                  <a:lnTo>
                    <a:pt x="16039" y="6277"/>
                  </a:lnTo>
                  <a:lnTo>
                    <a:pt x="19642" y="6393"/>
                  </a:lnTo>
                  <a:lnTo>
                    <a:pt x="19642" y="6393"/>
                  </a:lnTo>
                  <a:lnTo>
                    <a:pt x="23245" y="6277"/>
                  </a:lnTo>
                  <a:lnTo>
                    <a:pt x="26616" y="6044"/>
                  </a:lnTo>
                  <a:lnTo>
                    <a:pt x="29637" y="5579"/>
                  </a:lnTo>
                  <a:lnTo>
                    <a:pt x="32194" y="5115"/>
                  </a:lnTo>
                  <a:lnTo>
                    <a:pt x="34403" y="4417"/>
                  </a:lnTo>
                  <a:lnTo>
                    <a:pt x="35332" y="4069"/>
                  </a:lnTo>
                  <a:lnTo>
                    <a:pt x="36030" y="3604"/>
                  </a:lnTo>
                  <a:lnTo>
                    <a:pt x="36727" y="3255"/>
                  </a:lnTo>
                  <a:lnTo>
                    <a:pt x="37076" y="2790"/>
                  </a:lnTo>
                  <a:lnTo>
                    <a:pt x="37424" y="2325"/>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8122" y="1395"/>
                  </a:lnTo>
                  <a:lnTo>
                    <a:pt x="397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6"/>
            <p:cNvSpPr/>
            <p:nvPr/>
          </p:nvSpPr>
          <p:spPr>
            <a:xfrm>
              <a:off x="4930075" y="4422150"/>
              <a:ext cx="982100" cy="185975"/>
            </a:xfrm>
            <a:custGeom>
              <a:avLst/>
              <a:gdLst/>
              <a:ahLst/>
              <a:cxnLst/>
              <a:rect l="l" t="t" r="r" b="b"/>
              <a:pathLst>
                <a:path w="39284" h="7439" fill="none" extrusionOk="0">
                  <a:moveTo>
                    <a:pt x="39284" y="0"/>
                  </a:moveTo>
                  <a:lnTo>
                    <a:pt x="39284" y="0"/>
                  </a:lnTo>
                  <a:lnTo>
                    <a:pt x="36959" y="814"/>
                  </a:lnTo>
                  <a:lnTo>
                    <a:pt x="34518" y="1395"/>
                  </a:lnTo>
                  <a:lnTo>
                    <a:pt x="32194" y="1976"/>
                  </a:lnTo>
                  <a:lnTo>
                    <a:pt x="29870" y="2441"/>
                  </a:lnTo>
                  <a:lnTo>
                    <a:pt x="29870" y="2441"/>
                  </a:lnTo>
                  <a:lnTo>
                    <a:pt x="26964" y="3603"/>
                  </a:lnTo>
                  <a:lnTo>
                    <a:pt x="24175" y="4417"/>
                  </a:lnTo>
                  <a:lnTo>
                    <a:pt x="21153" y="5114"/>
                  </a:lnTo>
                  <a:lnTo>
                    <a:pt x="18131" y="5579"/>
                  </a:lnTo>
                  <a:lnTo>
                    <a:pt x="18131" y="5579"/>
                  </a:lnTo>
                  <a:lnTo>
                    <a:pt x="16155" y="5811"/>
                  </a:lnTo>
                  <a:lnTo>
                    <a:pt x="14063" y="5927"/>
                  </a:lnTo>
                  <a:lnTo>
                    <a:pt x="9995" y="6160"/>
                  </a:lnTo>
                  <a:lnTo>
                    <a:pt x="1744" y="6160"/>
                  </a:lnTo>
                  <a:lnTo>
                    <a:pt x="1744" y="6160"/>
                  </a:lnTo>
                  <a:lnTo>
                    <a:pt x="0" y="6276"/>
                  </a:lnTo>
                  <a:lnTo>
                    <a:pt x="0" y="6276"/>
                  </a:lnTo>
                  <a:lnTo>
                    <a:pt x="2906" y="6625"/>
                  </a:lnTo>
                  <a:lnTo>
                    <a:pt x="6393" y="7090"/>
                  </a:lnTo>
                  <a:lnTo>
                    <a:pt x="10344" y="7322"/>
                  </a:lnTo>
                  <a:lnTo>
                    <a:pt x="14761" y="7438"/>
                  </a:lnTo>
                  <a:lnTo>
                    <a:pt x="14761" y="7438"/>
                  </a:lnTo>
                  <a:lnTo>
                    <a:pt x="19526" y="7322"/>
                  </a:lnTo>
                  <a:lnTo>
                    <a:pt x="21966" y="7090"/>
                  </a:lnTo>
                  <a:lnTo>
                    <a:pt x="24523" y="6857"/>
                  </a:lnTo>
                  <a:lnTo>
                    <a:pt x="27196" y="6509"/>
                  </a:lnTo>
                  <a:lnTo>
                    <a:pt x="29870" y="6160"/>
                  </a:lnTo>
                  <a:lnTo>
                    <a:pt x="32659" y="5695"/>
                  </a:lnTo>
                  <a:lnTo>
                    <a:pt x="35448" y="4998"/>
                  </a:lnTo>
                  <a:lnTo>
                    <a:pt x="35448" y="5230"/>
                  </a:lnTo>
                  <a:lnTo>
                    <a:pt x="35448" y="5230"/>
                  </a:lnTo>
                  <a:lnTo>
                    <a:pt x="36378" y="4184"/>
                  </a:lnTo>
                  <a:lnTo>
                    <a:pt x="37424" y="3022"/>
                  </a:lnTo>
                  <a:lnTo>
                    <a:pt x="38354" y="1627"/>
                  </a:lnTo>
                  <a:lnTo>
                    <a:pt x="392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6"/>
            <p:cNvSpPr/>
            <p:nvPr/>
          </p:nvSpPr>
          <p:spPr>
            <a:xfrm>
              <a:off x="5717475" y="4308825"/>
              <a:ext cx="241200" cy="154025"/>
            </a:xfrm>
            <a:custGeom>
              <a:avLst/>
              <a:gdLst/>
              <a:ahLst/>
              <a:cxnLst/>
              <a:rect l="l" t="t" r="r" b="b"/>
              <a:pathLst>
                <a:path w="9648" h="6161" fill="none" extrusionOk="0">
                  <a:moveTo>
                    <a:pt x="9647" y="0"/>
                  </a:moveTo>
                  <a:lnTo>
                    <a:pt x="9647" y="0"/>
                  </a:lnTo>
                  <a:lnTo>
                    <a:pt x="8020" y="1046"/>
                  </a:lnTo>
                  <a:lnTo>
                    <a:pt x="6393" y="2092"/>
                  </a:lnTo>
                  <a:lnTo>
                    <a:pt x="6393" y="2092"/>
                  </a:lnTo>
                  <a:lnTo>
                    <a:pt x="3604" y="3952"/>
                  </a:lnTo>
                  <a:lnTo>
                    <a:pt x="2209" y="4882"/>
                  </a:lnTo>
                  <a:lnTo>
                    <a:pt x="698" y="5812"/>
                  </a:lnTo>
                  <a:lnTo>
                    <a:pt x="698" y="5812"/>
                  </a:lnTo>
                  <a:lnTo>
                    <a:pt x="1" y="6160"/>
                  </a:lnTo>
                  <a:lnTo>
                    <a:pt x="1" y="6160"/>
                  </a:lnTo>
                  <a:lnTo>
                    <a:pt x="3836" y="5230"/>
                  </a:lnTo>
                  <a:lnTo>
                    <a:pt x="7904" y="4068"/>
                  </a:lnTo>
                  <a:lnTo>
                    <a:pt x="7904" y="4301"/>
                  </a:lnTo>
                  <a:lnTo>
                    <a:pt x="7904" y="4301"/>
                  </a:lnTo>
                  <a:lnTo>
                    <a:pt x="8020" y="4184"/>
                  </a:lnTo>
                  <a:lnTo>
                    <a:pt x="8020" y="4184"/>
                  </a:lnTo>
                  <a:lnTo>
                    <a:pt x="8020" y="4184"/>
                  </a:lnTo>
                  <a:lnTo>
                    <a:pt x="8020" y="4184"/>
                  </a:lnTo>
                  <a:lnTo>
                    <a:pt x="8020" y="4184"/>
                  </a:lnTo>
                  <a:lnTo>
                    <a:pt x="8020" y="4184"/>
                  </a:lnTo>
                  <a:lnTo>
                    <a:pt x="8950" y="2209"/>
                  </a:lnTo>
                  <a:lnTo>
                    <a:pt x="964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6"/>
            <p:cNvSpPr/>
            <p:nvPr/>
          </p:nvSpPr>
          <p:spPr>
            <a:xfrm>
              <a:off x="4677275" y="4416325"/>
              <a:ext cx="1240725" cy="5850"/>
            </a:xfrm>
            <a:custGeom>
              <a:avLst/>
              <a:gdLst/>
              <a:ahLst/>
              <a:cxnLst/>
              <a:rect l="l" t="t" r="r" b="b"/>
              <a:pathLst>
                <a:path w="49629" h="234" extrusionOk="0">
                  <a:moveTo>
                    <a:pt x="117" y="1"/>
                  </a:moveTo>
                  <a:lnTo>
                    <a:pt x="1" y="233"/>
                  </a:lnTo>
                  <a:lnTo>
                    <a:pt x="233" y="233"/>
                  </a:lnTo>
                  <a:lnTo>
                    <a:pt x="117" y="1"/>
                  </a:lnTo>
                  <a:close/>
                  <a:moveTo>
                    <a:pt x="49512" y="1"/>
                  </a:moveTo>
                  <a:lnTo>
                    <a:pt x="49396" y="233"/>
                  </a:lnTo>
                  <a:lnTo>
                    <a:pt x="49628" y="233"/>
                  </a:lnTo>
                  <a:lnTo>
                    <a:pt x="4951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6"/>
            <p:cNvSpPr/>
            <p:nvPr/>
          </p:nvSpPr>
          <p:spPr>
            <a:xfrm>
              <a:off x="5912150" y="4416325"/>
              <a:ext cx="5850" cy="5850"/>
            </a:xfrm>
            <a:custGeom>
              <a:avLst/>
              <a:gdLst/>
              <a:ahLst/>
              <a:cxnLst/>
              <a:rect l="l" t="t" r="r" b="b"/>
              <a:pathLst>
                <a:path w="234" h="234" fill="none" extrusionOk="0">
                  <a:moveTo>
                    <a:pt x="117" y="1"/>
                  </a:moveTo>
                  <a:lnTo>
                    <a:pt x="117" y="1"/>
                  </a:lnTo>
                  <a:lnTo>
                    <a:pt x="1" y="233"/>
                  </a:lnTo>
                  <a:lnTo>
                    <a:pt x="1" y="233"/>
                  </a:lnTo>
                  <a:lnTo>
                    <a:pt x="233" y="233"/>
                  </a:lnTo>
                  <a:lnTo>
                    <a:pt x="1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6"/>
            <p:cNvSpPr/>
            <p:nvPr/>
          </p:nvSpPr>
          <p:spPr>
            <a:xfrm>
              <a:off x="4680200" y="4410525"/>
              <a:ext cx="1037300" cy="104625"/>
            </a:xfrm>
            <a:custGeom>
              <a:avLst/>
              <a:gdLst/>
              <a:ahLst/>
              <a:cxnLst/>
              <a:rect l="l" t="t" r="r" b="b"/>
              <a:pathLst>
                <a:path w="41492" h="4185" extrusionOk="0">
                  <a:moveTo>
                    <a:pt x="116" y="0"/>
                  </a:moveTo>
                  <a:lnTo>
                    <a:pt x="0" y="233"/>
                  </a:lnTo>
                  <a:lnTo>
                    <a:pt x="116" y="465"/>
                  </a:lnTo>
                  <a:lnTo>
                    <a:pt x="2092" y="1162"/>
                  </a:lnTo>
                  <a:lnTo>
                    <a:pt x="5811" y="2092"/>
                  </a:lnTo>
                  <a:lnTo>
                    <a:pt x="5811" y="2092"/>
                  </a:lnTo>
                  <a:lnTo>
                    <a:pt x="5346" y="1511"/>
                  </a:lnTo>
                  <a:lnTo>
                    <a:pt x="3138" y="930"/>
                  </a:lnTo>
                  <a:lnTo>
                    <a:pt x="1511" y="465"/>
                  </a:lnTo>
                  <a:lnTo>
                    <a:pt x="116" y="0"/>
                  </a:lnTo>
                  <a:close/>
                  <a:moveTo>
                    <a:pt x="41492" y="2092"/>
                  </a:moveTo>
                  <a:lnTo>
                    <a:pt x="37191" y="2906"/>
                  </a:lnTo>
                  <a:lnTo>
                    <a:pt x="33007" y="3371"/>
                  </a:lnTo>
                  <a:lnTo>
                    <a:pt x="28940" y="3719"/>
                  </a:lnTo>
                  <a:lnTo>
                    <a:pt x="25104" y="3836"/>
                  </a:lnTo>
                  <a:lnTo>
                    <a:pt x="22315" y="3719"/>
                  </a:lnTo>
                  <a:lnTo>
                    <a:pt x="19642" y="3603"/>
                  </a:lnTo>
                  <a:lnTo>
                    <a:pt x="17085" y="3371"/>
                  </a:lnTo>
                  <a:lnTo>
                    <a:pt x="14644" y="3138"/>
                  </a:lnTo>
                  <a:lnTo>
                    <a:pt x="14063" y="3487"/>
                  </a:lnTo>
                  <a:lnTo>
                    <a:pt x="16620" y="3836"/>
                  </a:lnTo>
                  <a:lnTo>
                    <a:pt x="19293" y="4068"/>
                  </a:lnTo>
                  <a:lnTo>
                    <a:pt x="22082" y="4184"/>
                  </a:lnTo>
                  <a:lnTo>
                    <a:pt x="28591" y="4184"/>
                  </a:lnTo>
                  <a:lnTo>
                    <a:pt x="32194" y="3952"/>
                  </a:lnTo>
                  <a:lnTo>
                    <a:pt x="36029" y="3487"/>
                  </a:lnTo>
                  <a:lnTo>
                    <a:pt x="39865" y="2906"/>
                  </a:lnTo>
                  <a:lnTo>
                    <a:pt x="41492" y="2092"/>
                  </a:lnTo>
                  <a:close/>
                </a:path>
              </a:pathLst>
            </a:custGeom>
            <a:solidFill>
              <a:srgbClr val="CA9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6"/>
            <p:cNvSpPr/>
            <p:nvPr/>
          </p:nvSpPr>
          <p:spPr>
            <a:xfrm>
              <a:off x="5031775" y="4462825"/>
              <a:ext cx="685725" cy="52325"/>
            </a:xfrm>
            <a:custGeom>
              <a:avLst/>
              <a:gdLst/>
              <a:ahLst/>
              <a:cxnLst/>
              <a:rect l="l" t="t" r="r" b="b"/>
              <a:pathLst>
                <a:path w="27429" h="2093" fill="none" extrusionOk="0">
                  <a:moveTo>
                    <a:pt x="27429" y="0"/>
                  </a:moveTo>
                  <a:lnTo>
                    <a:pt x="27429" y="0"/>
                  </a:lnTo>
                  <a:lnTo>
                    <a:pt x="23128" y="814"/>
                  </a:lnTo>
                  <a:lnTo>
                    <a:pt x="18944" y="1279"/>
                  </a:lnTo>
                  <a:lnTo>
                    <a:pt x="14877" y="1627"/>
                  </a:lnTo>
                  <a:lnTo>
                    <a:pt x="11041" y="1744"/>
                  </a:lnTo>
                  <a:lnTo>
                    <a:pt x="11041" y="1744"/>
                  </a:lnTo>
                  <a:lnTo>
                    <a:pt x="8252" y="1627"/>
                  </a:lnTo>
                  <a:lnTo>
                    <a:pt x="5579" y="1511"/>
                  </a:lnTo>
                  <a:lnTo>
                    <a:pt x="3022" y="1279"/>
                  </a:lnTo>
                  <a:lnTo>
                    <a:pt x="581" y="1046"/>
                  </a:lnTo>
                  <a:lnTo>
                    <a:pt x="0" y="1395"/>
                  </a:lnTo>
                  <a:lnTo>
                    <a:pt x="0" y="1395"/>
                  </a:lnTo>
                  <a:lnTo>
                    <a:pt x="2557" y="1744"/>
                  </a:lnTo>
                  <a:lnTo>
                    <a:pt x="5230" y="1976"/>
                  </a:lnTo>
                  <a:lnTo>
                    <a:pt x="8019" y="2092"/>
                  </a:lnTo>
                  <a:lnTo>
                    <a:pt x="11041" y="2092"/>
                  </a:lnTo>
                  <a:lnTo>
                    <a:pt x="11041" y="2092"/>
                  </a:lnTo>
                  <a:lnTo>
                    <a:pt x="14528" y="2092"/>
                  </a:lnTo>
                  <a:lnTo>
                    <a:pt x="18131" y="1860"/>
                  </a:lnTo>
                  <a:lnTo>
                    <a:pt x="21966" y="1395"/>
                  </a:lnTo>
                  <a:lnTo>
                    <a:pt x="25802" y="814"/>
                  </a:lnTo>
                  <a:lnTo>
                    <a:pt x="25802" y="814"/>
                  </a:lnTo>
                  <a:lnTo>
                    <a:pt x="2742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6"/>
            <p:cNvSpPr/>
            <p:nvPr/>
          </p:nvSpPr>
          <p:spPr>
            <a:xfrm>
              <a:off x="5912150" y="4416325"/>
              <a:ext cx="2925" cy="5850"/>
            </a:xfrm>
            <a:custGeom>
              <a:avLst/>
              <a:gdLst/>
              <a:ahLst/>
              <a:cxnLst/>
              <a:rect l="l" t="t" r="r" b="b"/>
              <a:pathLst>
                <a:path w="117" h="234" fill="none" extrusionOk="0">
                  <a:moveTo>
                    <a:pt x="117" y="1"/>
                  </a:moveTo>
                  <a:lnTo>
                    <a:pt x="117" y="1"/>
                  </a:lnTo>
                  <a:lnTo>
                    <a:pt x="1" y="233"/>
                  </a:lnTo>
                  <a:lnTo>
                    <a:pt x="1" y="233"/>
                  </a:lnTo>
                  <a:lnTo>
                    <a:pt x="1" y="233"/>
                  </a:lnTo>
                  <a:lnTo>
                    <a:pt x="1" y="233"/>
                  </a:lnTo>
                  <a:lnTo>
                    <a:pt x="117" y="1"/>
                  </a:lnTo>
                  <a:lnTo>
                    <a:pt x="1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6"/>
            <p:cNvSpPr/>
            <p:nvPr/>
          </p:nvSpPr>
          <p:spPr>
            <a:xfrm>
              <a:off x="4680200" y="4410525"/>
              <a:ext cx="145300" cy="52325"/>
            </a:xfrm>
            <a:custGeom>
              <a:avLst/>
              <a:gdLst/>
              <a:ahLst/>
              <a:cxnLst/>
              <a:rect l="l" t="t" r="r" b="b"/>
              <a:pathLst>
                <a:path w="5812" h="2093" fill="none" extrusionOk="0">
                  <a:moveTo>
                    <a:pt x="116" y="0"/>
                  </a:moveTo>
                  <a:lnTo>
                    <a:pt x="0" y="233"/>
                  </a:lnTo>
                  <a:lnTo>
                    <a:pt x="0" y="233"/>
                  </a:lnTo>
                  <a:lnTo>
                    <a:pt x="116" y="465"/>
                  </a:lnTo>
                  <a:lnTo>
                    <a:pt x="116" y="465"/>
                  </a:lnTo>
                  <a:lnTo>
                    <a:pt x="2092" y="1162"/>
                  </a:lnTo>
                  <a:lnTo>
                    <a:pt x="5811" y="2092"/>
                  </a:lnTo>
                  <a:lnTo>
                    <a:pt x="5346" y="1511"/>
                  </a:lnTo>
                  <a:lnTo>
                    <a:pt x="5346" y="1511"/>
                  </a:lnTo>
                  <a:lnTo>
                    <a:pt x="3138" y="930"/>
                  </a:lnTo>
                  <a:lnTo>
                    <a:pt x="1511" y="465"/>
                  </a:lnTo>
                  <a:lnTo>
                    <a:pt x="1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6"/>
            <p:cNvSpPr/>
            <p:nvPr/>
          </p:nvSpPr>
          <p:spPr>
            <a:xfrm>
              <a:off x="4813850" y="4448300"/>
              <a:ext cx="232475" cy="49400"/>
            </a:xfrm>
            <a:custGeom>
              <a:avLst/>
              <a:gdLst/>
              <a:ahLst/>
              <a:cxnLst/>
              <a:rect l="l" t="t" r="r" b="b"/>
              <a:pathLst>
                <a:path w="9299" h="1976" extrusionOk="0">
                  <a:moveTo>
                    <a:pt x="0" y="0"/>
                  </a:moveTo>
                  <a:lnTo>
                    <a:pt x="465" y="581"/>
                  </a:lnTo>
                  <a:lnTo>
                    <a:pt x="4184" y="1279"/>
                  </a:lnTo>
                  <a:lnTo>
                    <a:pt x="8717" y="1976"/>
                  </a:lnTo>
                  <a:lnTo>
                    <a:pt x="9298" y="1627"/>
                  </a:lnTo>
                  <a:lnTo>
                    <a:pt x="6625" y="1279"/>
                  </a:lnTo>
                  <a:lnTo>
                    <a:pt x="4184" y="814"/>
                  </a:lnTo>
                  <a:lnTo>
                    <a:pt x="0" y="0"/>
                  </a:lnTo>
                  <a:close/>
                </a:path>
              </a:pathLst>
            </a:custGeom>
            <a:solidFill>
              <a:srgbClr val="CEA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6"/>
            <p:cNvSpPr/>
            <p:nvPr/>
          </p:nvSpPr>
          <p:spPr>
            <a:xfrm>
              <a:off x="4813850" y="4448300"/>
              <a:ext cx="232475" cy="49400"/>
            </a:xfrm>
            <a:custGeom>
              <a:avLst/>
              <a:gdLst/>
              <a:ahLst/>
              <a:cxnLst/>
              <a:rect l="l" t="t" r="r" b="b"/>
              <a:pathLst>
                <a:path w="9299" h="1976" fill="none" extrusionOk="0">
                  <a:moveTo>
                    <a:pt x="0" y="0"/>
                  </a:moveTo>
                  <a:lnTo>
                    <a:pt x="465" y="581"/>
                  </a:lnTo>
                  <a:lnTo>
                    <a:pt x="465" y="581"/>
                  </a:lnTo>
                  <a:lnTo>
                    <a:pt x="4184" y="1279"/>
                  </a:lnTo>
                  <a:lnTo>
                    <a:pt x="8717" y="1976"/>
                  </a:lnTo>
                  <a:lnTo>
                    <a:pt x="9298" y="1627"/>
                  </a:lnTo>
                  <a:lnTo>
                    <a:pt x="9298" y="1627"/>
                  </a:lnTo>
                  <a:lnTo>
                    <a:pt x="6625" y="1279"/>
                  </a:lnTo>
                  <a:lnTo>
                    <a:pt x="4184" y="81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6"/>
            <p:cNvSpPr/>
            <p:nvPr/>
          </p:nvSpPr>
          <p:spPr>
            <a:xfrm>
              <a:off x="5676800" y="4410525"/>
              <a:ext cx="238275" cy="72650"/>
            </a:xfrm>
            <a:custGeom>
              <a:avLst/>
              <a:gdLst/>
              <a:ahLst/>
              <a:cxnLst/>
              <a:rect l="l" t="t" r="r" b="b"/>
              <a:pathLst>
                <a:path w="9531" h="2906" extrusionOk="0">
                  <a:moveTo>
                    <a:pt x="9531" y="0"/>
                  </a:moveTo>
                  <a:lnTo>
                    <a:pt x="5463" y="1162"/>
                  </a:lnTo>
                  <a:lnTo>
                    <a:pt x="1628" y="2092"/>
                  </a:lnTo>
                  <a:lnTo>
                    <a:pt x="1" y="2906"/>
                  </a:lnTo>
                  <a:lnTo>
                    <a:pt x="2325" y="2441"/>
                  </a:lnTo>
                  <a:lnTo>
                    <a:pt x="4649" y="1860"/>
                  </a:lnTo>
                  <a:lnTo>
                    <a:pt x="7090" y="1279"/>
                  </a:lnTo>
                  <a:lnTo>
                    <a:pt x="9415" y="465"/>
                  </a:lnTo>
                  <a:lnTo>
                    <a:pt x="9531" y="233"/>
                  </a:lnTo>
                  <a:lnTo>
                    <a:pt x="9531" y="0"/>
                  </a:lnTo>
                  <a:close/>
                </a:path>
              </a:pathLst>
            </a:custGeom>
            <a:solidFill>
              <a:srgbClr val="C397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6"/>
            <p:cNvSpPr/>
            <p:nvPr/>
          </p:nvSpPr>
          <p:spPr>
            <a:xfrm>
              <a:off x="5676800" y="4410525"/>
              <a:ext cx="238275" cy="72650"/>
            </a:xfrm>
            <a:custGeom>
              <a:avLst/>
              <a:gdLst/>
              <a:ahLst/>
              <a:cxnLst/>
              <a:rect l="l" t="t" r="r" b="b"/>
              <a:pathLst>
                <a:path w="9531" h="2906" fill="none" extrusionOk="0">
                  <a:moveTo>
                    <a:pt x="9531" y="0"/>
                  </a:moveTo>
                  <a:lnTo>
                    <a:pt x="9531" y="0"/>
                  </a:lnTo>
                  <a:lnTo>
                    <a:pt x="5463" y="1162"/>
                  </a:lnTo>
                  <a:lnTo>
                    <a:pt x="1628" y="2092"/>
                  </a:lnTo>
                  <a:lnTo>
                    <a:pt x="1628" y="2092"/>
                  </a:lnTo>
                  <a:lnTo>
                    <a:pt x="1" y="2906"/>
                  </a:lnTo>
                  <a:lnTo>
                    <a:pt x="1" y="2906"/>
                  </a:lnTo>
                  <a:lnTo>
                    <a:pt x="2325" y="2441"/>
                  </a:lnTo>
                  <a:lnTo>
                    <a:pt x="4649" y="1860"/>
                  </a:lnTo>
                  <a:lnTo>
                    <a:pt x="7090" y="1279"/>
                  </a:lnTo>
                  <a:lnTo>
                    <a:pt x="9415" y="465"/>
                  </a:lnTo>
                  <a:lnTo>
                    <a:pt x="9415" y="465"/>
                  </a:lnTo>
                  <a:lnTo>
                    <a:pt x="9531" y="233"/>
                  </a:lnTo>
                  <a:lnTo>
                    <a:pt x="953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6"/>
            <p:cNvSpPr/>
            <p:nvPr/>
          </p:nvSpPr>
          <p:spPr>
            <a:xfrm>
              <a:off x="4781875" y="4552900"/>
              <a:ext cx="1037325" cy="8725"/>
            </a:xfrm>
            <a:custGeom>
              <a:avLst/>
              <a:gdLst/>
              <a:ahLst/>
              <a:cxnLst/>
              <a:rect l="l" t="t" r="r" b="b"/>
              <a:pathLst>
                <a:path w="41493" h="349" extrusionOk="0">
                  <a:moveTo>
                    <a:pt x="117" y="0"/>
                  </a:moveTo>
                  <a:lnTo>
                    <a:pt x="1" y="233"/>
                  </a:lnTo>
                  <a:lnTo>
                    <a:pt x="466" y="349"/>
                  </a:lnTo>
                  <a:lnTo>
                    <a:pt x="117" y="0"/>
                  </a:lnTo>
                  <a:close/>
                  <a:moveTo>
                    <a:pt x="41376" y="0"/>
                  </a:moveTo>
                  <a:lnTo>
                    <a:pt x="41144" y="349"/>
                  </a:lnTo>
                  <a:lnTo>
                    <a:pt x="41492" y="233"/>
                  </a:lnTo>
                  <a:lnTo>
                    <a:pt x="413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6"/>
            <p:cNvSpPr/>
            <p:nvPr/>
          </p:nvSpPr>
          <p:spPr>
            <a:xfrm>
              <a:off x="4781875" y="4552900"/>
              <a:ext cx="11650" cy="8725"/>
            </a:xfrm>
            <a:custGeom>
              <a:avLst/>
              <a:gdLst/>
              <a:ahLst/>
              <a:cxnLst/>
              <a:rect l="l" t="t" r="r" b="b"/>
              <a:pathLst>
                <a:path w="466" h="349" fill="none" extrusionOk="0">
                  <a:moveTo>
                    <a:pt x="117" y="0"/>
                  </a:moveTo>
                  <a:lnTo>
                    <a:pt x="1" y="233"/>
                  </a:lnTo>
                  <a:lnTo>
                    <a:pt x="1" y="233"/>
                  </a:lnTo>
                  <a:lnTo>
                    <a:pt x="466" y="349"/>
                  </a:lnTo>
                  <a:lnTo>
                    <a:pt x="466" y="349"/>
                  </a:lnTo>
                  <a:lnTo>
                    <a:pt x="11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6"/>
            <p:cNvSpPr/>
            <p:nvPr/>
          </p:nvSpPr>
          <p:spPr>
            <a:xfrm>
              <a:off x="5810450" y="4552900"/>
              <a:ext cx="8750" cy="8725"/>
            </a:xfrm>
            <a:custGeom>
              <a:avLst/>
              <a:gdLst/>
              <a:ahLst/>
              <a:cxnLst/>
              <a:rect l="l" t="t" r="r" b="b"/>
              <a:pathLst>
                <a:path w="350" h="349" fill="none" extrusionOk="0">
                  <a:moveTo>
                    <a:pt x="233" y="0"/>
                  </a:moveTo>
                  <a:lnTo>
                    <a:pt x="233" y="0"/>
                  </a:lnTo>
                  <a:lnTo>
                    <a:pt x="1" y="349"/>
                  </a:lnTo>
                  <a:lnTo>
                    <a:pt x="1" y="349"/>
                  </a:lnTo>
                  <a:lnTo>
                    <a:pt x="349" y="233"/>
                  </a:lnTo>
                  <a:lnTo>
                    <a:pt x="2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6"/>
            <p:cNvSpPr/>
            <p:nvPr/>
          </p:nvSpPr>
          <p:spPr>
            <a:xfrm>
              <a:off x="4784800" y="4547075"/>
              <a:ext cx="145300" cy="32000"/>
            </a:xfrm>
            <a:custGeom>
              <a:avLst/>
              <a:gdLst/>
              <a:ahLst/>
              <a:cxnLst/>
              <a:rect l="l" t="t" r="r" b="b"/>
              <a:pathLst>
                <a:path w="5812" h="1280" extrusionOk="0">
                  <a:moveTo>
                    <a:pt x="0" y="1"/>
                  </a:moveTo>
                  <a:lnTo>
                    <a:pt x="0" y="233"/>
                  </a:lnTo>
                  <a:lnTo>
                    <a:pt x="349" y="582"/>
                  </a:lnTo>
                  <a:lnTo>
                    <a:pt x="3487" y="1279"/>
                  </a:lnTo>
                  <a:lnTo>
                    <a:pt x="4882" y="1279"/>
                  </a:lnTo>
                  <a:lnTo>
                    <a:pt x="4649" y="1047"/>
                  </a:lnTo>
                  <a:lnTo>
                    <a:pt x="1279" y="349"/>
                  </a:lnTo>
                  <a:lnTo>
                    <a:pt x="0" y="1"/>
                  </a:lnTo>
                  <a:close/>
                  <a:moveTo>
                    <a:pt x="5114" y="1163"/>
                  </a:moveTo>
                  <a:lnTo>
                    <a:pt x="4882" y="1279"/>
                  </a:lnTo>
                  <a:lnTo>
                    <a:pt x="5811" y="1279"/>
                  </a:lnTo>
                  <a:lnTo>
                    <a:pt x="5114" y="1163"/>
                  </a:lnTo>
                  <a:close/>
                </a:path>
              </a:pathLst>
            </a:custGeom>
            <a:solidFill>
              <a:srgbClr val="CA9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6"/>
            <p:cNvSpPr/>
            <p:nvPr/>
          </p:nvSpPr>
          <p:spPr>
            <a:xfrm>
              <a:off x="5810450" y="4552900"/>
              <a:ext cx="5850" cy="8725"/>
            </a:xfrm>
            <a:custGeom>
              <a:avLst/>
              <a:gdLst/>
              <a:ahLst/>
              <a:cxnLst/>
              <a:rect l="l" t="t" r="r" b="b"/>
              <a:pathLst>
                <a:path w="234" h="349" fill="none" extrusionOk="0">
                  <a:moveTo>
                    <a:pt x="233" y="0"/>
                  </a:moveTo>
                  <a:lnTo>
                    <a:pt x="233" y="0"/>
                  </a:lnTo>
                  <a:lnTo>
                    <a:pt x="1" y="349"/>
                  </a:lnTo>
                  <a:lnTo>
                    <a:pt x="1" y="349"/>
                  </a:lnTo>
                  <a:lnTo>
                    <a:pt x="1" y="349"/>
                  </a:lnTo>
                  <a:lnTo>
                    <a:pt x="1" y="349"/>
                  </a:lnTo>
                  <a:lnTo>
                    <a:pt x="233" y="0"/>
                  </a:lnTo>
                  <a:lnTo>
                    <a:pt x="2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6"/>
            <p:cNvSpPr/>
            <p:nvPr/>
          </p:nvSpPr>
          <p:spPr>
            <a:xfrm>
              <a:off x="4784800" y="4547075"/>
              <a:ext cx="145300" cy="32000"/>
            </a:xfrm>
            <a:custGeom>
              <a:avLst/>
              <a:gdLst/>
              <a:ahLst/>
              <a:cxnLst/>
              <a:rect l="l" t="t" r="r" b="b"/>
              <a:pathLst>
                <a:path w="5812" h="1280" fill="none" extrusionOk="0">
                  <a:moveTo>
                    <a:pt x="0" y="1"/>
                  </a:moveTo>
                  <a:lnTo>
                    <a:pt x="0" y="233"/>
                  </a:lnTo>
                  <a:lnTo>
                    <a:pt x="0" y="233"/>
                  </a:lnTo>
                  <a:lnTo>
                    <a:pt x="349" y="582"/>
                  </a:lnTo>
                  <a:lnTo>
                    <a:pt x="349" y="582"/>
                  </a:lnTo>
                  <a:lnTo>
                    <a:pt x="3487" y="1279"/>
                  </a:lnTo>
                  <a:lnTo>
                    <a:pt x="3487" y="1279"/>
                  </a:lnTo>
                  <a:lnTo>
                    <a:pt x="5811" y="1279"/>
                  </a:lnTo>
                  <a:lnTo>
                    <a:pt x="5811" y="1279"/>
                  </a:lnTo>
                  <a:lnTo>
                    <a:pt x="5114" y="1163"/>
                  </a:lnTo>
                  <a:lnTo>
                    <a:pt x="4882" y="1279"/>
                  </a:lnTo>
                  <a:lnTo>
                    <a:pt x="4649" y="1047"/>
                  </a:lnTo>
                  <a:lnTo>
                    <a:pt x="4649" y="1047"/>
                  </a:lnTo>
                  <a:lnTo>
                    <a:pt x="1279" y="34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6"/>
            <p:cNvSpPr/>
            <p:nvPr/>
          </p:nvSpPr>
          <p:spPr>
            <a:xfrm>
              <a:off x="4901025" y="4573225"/>
              <a:ext cx="11625" cy="5850"/>
            </a:xfrm>
            <a:custGeom>
              <a:avLst/>
              <a:gdLst/>
              <a:ahLst/>
              <a:cxnLst/>
              <a:rect l="l" t="t" r="r" b="b"/>
              <a:pathLst>
                <a:path w="465" h="234" extrusionOk="0">
                  <a:moveTo>
                    <a:pt x="0" y="1"/>
                  </a:moveTo>
                  <a:lnTo>
                    <a:pt x="233" y="233"/>
                  </a:lnTo>
                  <a:lnTo>
                    <a:pt x="465" y="117"/>
                  </a:lnTo>
                  <a:lnTo>
                    <a:pt x="0" y="1"/>
                  </a:lnTo>
                  <a:close/>
                </a:path>
              </a:pathLst>
            </a:custGeom>
            <a:solidFill>
              <a:srgbClr val="CEA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6"/>
            <p:cNvSpPr/>
            <p:nvPr/>
          </p:nvSpPr>
          <p:spPr>
            <a:xfrm>
              <a:off x="4901025" y="4573225"/>
              <a:ext cx="11625" cy="5850"/>
            </a:xfrm>
            <a:custGeom>
              <a:avLst/>
              <a:gdLst/>
              <a:ahLst/>
              <a:cxnLst/>
              <a:rect l="l" t="t" r="r" b="b"/>
              <a:pathLst>
                <a:path w="465" h="234" fill="none" extrusionOk="0">
                  <a:moveTo>
                    <a:pt x="0" y="1"/>
                  </a:moveTo>
                  <a:lnTo>
                    <a:pt x="233" y="233"/>
                  </a:lnTo>
                  <a:lnTo>
                    <a:pt x="465" y="117"/>
                  </a:lnTo>
                  <a:lnTo>
                    <a:pt x="465" y="11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6"/>
            <p:cNvSpPr/>
            <p:nvPr/>
          </p:nvSpPr>
          <p:spPr>
            <a:xfrm>
              <a:off x="4871950" y="4547075"/>
              <a:ext cx="944350" cy="72675"/>
            </a:xfrm>
            <a:custGeom>
              <a:avLst/>
              <a:gdLst/>
              <a:ahLst/>
              <a:cxnLst/>
              <a:rect l="l" t="t" r="r" b="b"/>
              <a:pathLst>
                <a:path w="37774" h="2907" extrusionOk="0">
                  <a:moveTo>
                    <a:pt x="37773" y="1"/>
                  </a:moveTo>
                  <a:lnTo>
                    <a:pt x="34984" y="698"/>
                  </a:lnTo>
                  <a:lnTo>
                    <a:pt x="32195" y="1163"/>
                  </a:lnTo>
                  <a:lnTo>
                    <a:pt x="29521" y="1512"/>
                  </a:lnTo>
                  <a:lnTo>
                    <a:pt x="26848" y="1860"/>
                  </a:lnTo>
                  <a:lnTo>
                    <a:pt x="24291" y="2093"/>
                  </a:lnTo>
                  <a:lnTo>
                    <a:pt x="21851" y="2325"/>
                  </a:lnTo>
                  <a:lnTo>
                    <a:pt x="17086" y="2441"/>
                  </a:lnTo>
                  <a:lnTo>
                    <a:pt x="12669" y="2325"/>
                  </a:lnTo>
                  <a:lnTo>
                    <a:pt x="8718" y="2093"/>
                  </a:lnTo>
                  <a:lnTo>
                    <a:pt x="5231" y="1628"/>
                  </a:lnTo>
                  <a:lnTo>
                    <a:pt x="2325" y="1279"/>
                  </a:lnTo>
                  <a:lnTo>
                    <a:pt x="1" y="1279"/>
                  </a:lnTo>
                  <a:lnTo>
                    <a:pt x="3139" y="1860"/>
                  </a:lnTo>
                  <a:lnTo>
                    <a:pt x="7090" y="2325"/>
                  </a:lnTo>
                  <a:lnTo>
                    <a:pt x="11739" y="2674"/>
                  </a:lnTo>
                  <a:lnTo>
                    <a:pt x="14296" y="2790"/>
                  </a:lnTo>
                  <a:lnTo>
                    <a:pt x="17086" y="2906"/>
                  </a:lnTo>
                  <a:lnTo>
                    <a:pt x="21735" y="2790"/>
                  </a:lnTo>
                  <a:lnTo>
                    <a:pt x="24175" y="2558"/>
                  </a:lnTo>
                  <a:lnTo>
                    <a:pt x="26732" y="2325"/>
                  </a:lnTo>
                  <a:lnTo>
                    <a:pt x="29405" y="2093"/>
                  </a:lnTo>
                  <a:lnTo>
                    <a:pt x="32078" y="1628"/>
                  </a:lnTo>
                  <a:lnTo>
                    <a:pt x="34751" y="1163"/>
                  </a:lnTo>
                  <a:lnTo>
                    <a:pt x="37541" y="582"/>
                  </a:lnTo>
                  <a:lnTo>
                    <a:pt x="37773" y="233"/>
                  </a:lnTo>
                  <a:lnTo>
                    <a:pt x="37773" y="1"/>
                  </a:lnTo>
                  <a:close/>
                </a:path>
              </a:pathLst>
            </a:custGeom>
            <a:solidFill>
              <a:srgbClr val="C397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6"/>
            <p:cNvSpPr/>
            <p:nvPr/>
          </p:nvSpPr>
          <p:spPr>
            <a:xfrm>
              <a:off x="4871950" y="4547075"/>
              <a:ext cx="944350" cy="72675"/>
            </a:xfrm>
            <a:custGeom>
              <a:avLst/>
              <a:gdLst/>
              <a:ahLst/>
              <a:cxnLst/>
              <a:rect l="l" t="t" r="r" b="b"/>
              <a:pathLst>
                <a:path w="37774" h="2907" fill="none" extrusionOk="0">
                  <a:moveTo>
                    <a:pt x="37773" y="1"/>
                  </a:moveTo>
                  <a:lnTo>
                    <a:pt x="37773" y="1"/>
                  </a:lnTo>
                  <a:lnTo>
                    <a:pt x="34984" y="698"/>
                  </a:lnTo>
                  <a:lnTo>
                    <a:pt x="32195" y="1163"/>
                  </a:lnTo>
                  <a:lnTo>
                    <a:pt x="29521" y="1512"/>
                  </a:lnTo>
                  <a:lnTo>
                    <a:pt x="26848" y="1860"/>
                  </a:lnTo>
                  <a:lnTo>
                    <a:pt x="24291" y="2093"/>
                  </a:lnTo>
                  <a:lnTo>
                    <a:pt x="21851" y="2325"/>
                  </a:lnTo>
                  <a:lnTo>
                    <a:pt x="17086" y="2441"/>
                  </a:lnTo>
                  <a:lnTo>
                    <a:pt x="17086" y="2441"/>
                  </a:lnTo>
                  <a:lnTo>
                    <a:pt x="12669" y="2325"/>
                  </a:lnTo>
                  <a:lnTo>
                    <a:pt x="8718" y="2093"/>
                  </a:lnTo>
                  <a:lnTo>
                    <a:pt x="5231" y="1628"/>
                  </a:lnTo>
                  <a:lnTo>
                    <a:pt x="2325" y="1279"/>
                  </a:lnTo>
                  <a:lnTo>
                    <a:pt x="2325" y="1279"/>
                  </a:lnTo>
                  <a:lnTo>
                    <a:pt x="1" y="1279"/>
                  </a:lnTo>
                  <a:lnTo>
                    <a:pt x="1" y="1279"/>
                  </a:lnTo>
                  <a:lnTo>
                    <a:pt x="3139" y="1860"/>
                  </a:lnTo>
                  <a:lnTo>
                    <a:pt x="7090" y="2325"/>
                  </a:lnTo>
                  <a:lnTo>
                    <a:pt x="11739" y="2674"/>
                  </a:lnTo>
                  <a:lnTo>
                    <a:pt x="14296" y="2790"/>
                  </a:lnTo>
                  <a:lnTo>
                    <a:pt x="17086" y="2906"/>
                  </a:lnTo>
                  <a:lnTo>
                    <a:pt x="17086" y="2906"/>
                  </a:lnTo>
                  <a:lnTo>
                    <a:pt x="21735" y="2790"/>
                  </a:lnTo>
                  <a:lnTo>
                    <a:pt x="24175" y="2558"/>
                  </a:lnTo>
                  <a:lnTo>
                    <a:pt x="26732" y="2325"/>
                  </a:lnTo>
                  <a:lnTo>
                    <a:pt x="29405" y="2093"/>
                  </a:lnTo>
                  <a:lnTo>
                    <a:pt x="32078" y="1628"/>
                  </a:lnTo>
                  <a:lnTo>
                    <a:pt x="34751" y="1163"/>
                  </a:lnTo>
                  <a:lnTo>
                    <a:pt x="37541" y="582"/>
                  </a:lnTo>
                  <a:lnTo>
                    <a:pt x="37541" y="582"/>
                  </a:lnTo>
                  <a:lnTo>
                    <a:pt x="37773" y="233"/>
                  </a:lnTo>
                  <a:lnTo>
                    <a:pt x="377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6"/>
            <p:cNvSpPr/>
            <p:nvPr/>
          </p:nvSpPr>
          <p:spPr>
            <a:xfrm>
              <a:off x="4709250" y="3707375"/>
              <a:ext cx="1188400" cy="735125"/>
            </a:xfrm>
            <a:custGeom>
              <a:avLst/>
              <a:gdLst/>
              <a:ahLst/>
              <a:cxnLst/>
              <a:rect l="l" t="t" r="r" b="b"/>
              <a:pathLst>
                <a:path w="47536" h="29405" extrusionOk="0">
                  <a:moveTo>
                    <a:pt x="25686" y="0"/>
                  </a:moveTo>
                  <a:lnTo>
                    <a:pt x="24988" y="116"/>
                  </a:lnTo>
                  <a:lnTo>
                    <a:pt x="23594" y="581"/>
                  </a:lnTo>
                  <a:lnTo>
                    <a:pt x="22199" y="1279"/>
                  </a:lnTo>
                  <a:lnTo>
                    <a:pt x="20920" y="2092"/>
                  </a:lnTo>
                  <a:lnTo>
                    <a:pt x="19758" y="3022"/>
                  </a:lnTo>
                  <a:lnTo>
                    <a:pt x="17666" y="5230"/>
                  </a:lnTo>
                  <a:lnTo>
                    <a:pt x="16620" y="6160"/>
                  </a:lnTo>
                  <a:lnTo>
                    <a:pt x="15923" y="6625"/>
                  </a:lnTo>
                  <a:lnTo>
                    <a:pt x="15342" y="6974"/>
                  </a:lnTo>
                  <a:lnTo>
                    <a:pt x="14063" y="7322"/>
                  </a:lnTo>
                  <a:lnTo>
                    <a:pt x="12901" y="7555"/>
                  </a:lnTo>
                  <a:lnTo>
                    <a:pt x="11623" y="7903"/>
                  </a:lnTo>
                  <a:lnTo>
                    <a:pt x="10460" y="8368"/>
                  </a:lnTo>
                  <a:lnTo>
                    <a:pt x="9647" y="8833"/>
                  </a:lnTo>
                  <a:lnTo>
                    <a:pt x="8950" y="9414"/>
                  </a:lnTo>
                  <a:lnTo>
                    <a:pt x="8368" y="10112"/>
                  </a:lnTo>
                  <a:lnTo>
                    <a:pt x="7787" y="10925"/>
                  </a:lnTo>
                  <a:lnTo>
                    <a:pt x="6625" y="12552"/>
                  </a:lnTo>
                  <a:lnTo>
                    <a:pt x="5463" y="14063"/>
                  </a:lnTo>
                  <a:lnTo>
                    <a:pt x="4417" y="15342"/>
                  </a:lnTo>
                  <a:lnTo>
                    <a:pt x="3138" y="16504"/>
                  </a:lnTo>
                  <a:lnTo>
                    <a:pt x="2092" y="17666"/>
                  </a:lnTo>
                  <a:lnTo>
                    <a:pt x="1046" y="18945"/>
                  </a:lnTo>
                  <a:lnTo>
                    <a:pt x="582" y="19758"/>
                  </a:lnTo>
                  <a:lnTo>
                    <a:pt x="233" y="20572"/>
                  </a:lnTo>
                  <a:lnTo>
                    <a:pt x="117" y="21385"/>
                  </a:lnTo>
                  <a:lnTo>
                    <a:pt x="0" y="22199"/>
                  </a:lnTo>
                  <a:lnTo>
                    <a:pt x="0" y="23012"/>
                  </a:lnTo>
                  <a:lnTo>
                    <a:pt x="233" y="23710"/>
                  </a:lnTo>
                  <a:lnTo>
                    <a:pt x="582" y="24523"/>
                  </a:lnTo>
                  <a:lnTo>
                    <a:pt x="1046" y="25104"/>
                  </a:lnTo>
                  <a:lnTo>
                    <a:pt x="1860" y="25453"/>
                  </a:lnTo>
                  <a:lnTo>
                    <a:pt x="4184" y="26383"/>
                  </a:lnTo>
                  <a:lnTo>
                    <a:pt x="5812" y="26964"/>
                  </a:lnTo>
                  <a:lnTo>
                    <a:pt x="7904" y="27545"/>
                  </a:lnTo>
                  <a:lnTo>
                    <a:pt x="10228" y="28126"/>
                  </a:lnTo>
                  <a:lnTo>
                    <a:pt x="12785" y="28591"/>
                  </a:lnTo>
                  <a:lnTo>
                    <a:pt x="15690" y="29056"/>
                  </a:lnTo>
                  <a:lnTo>
                    <a:pt x="18945" y="29288"/>
                  </a:lnTo>
                  <a:lnTo>
                    <a:pt x="22315" y="29405"/>
                  </a:lnTo>
                  <a:lnTo>
                    <a:pt x="26034" y="29288"/>
                  </a:lnTo>
                  <a:lnTo>
                    <a:pt x="29986" y="28940"/>
                  </a:lnTo>
                  <a:lnTo>
                    <a:pt x="31962" y="28707"/>
                  </a:lnTo>
                  <a:lnTo>
                    <a:pt x="34054" y="28242"/>
                  </a:lnTo>
                  <a:lnTo>
                    <a:pt x="36146" y="27894"/>
                  </a:lnTo>
                  <a:lnTo>
                    <a:pt x="38354" y="27313"/>
                  </a:lnTo>
                  <a:lnTo>
                    <a:pt x="40562" y="26732"/>
                  </a:lnTo>
                  <a:lnTo>
                    <a:pt x="42887" y="25918"/>
                  </a:lnTo>
                  <a:lnTo>
                    <a:pt x="44165" y="25453"/>
                  </a:lnTo>
                  <a:lnTo>
                    <a:pt x="45443" y="24756"/>
                  </a:lnTo>
                  <a:lnTo>
                    <a:pt x="45908" y="24407"/>
                  </a:lnTo>
                  <a:lnTo>
                    <a:pt x="46489" y="23942"/>
                  </a:lnTo>
                  <a:lnTo>
                    <a:pt x="46838" y="23361"/>
                  </a:lnTo>
                  <a:lnTo>
                    <a:pt x="47187" y="22780"/>
                  </a:lnTo>
                  <a:lnTo>
                    <a:pt x="47419" y="22083"/>
                  </a:lnTo>
                  <a:lnTo>
                    <a:pt x="47535" y="21385"/>
                  </a:lnTo>
                  <a:lnTo>
                    <a:pt x="47535" y="20688"/>
                  </a:lnTo>
                  <a:lnTo>
                    <a:pt x="47535" y="19991"/>
                  </a:lnTo>
                  <a:lnTo>
                    <a:pt x="47419" y="19293"/>
                  </a:lnTo>
                  <a:lnTo>
                    <a:pt x="47187" y="18596"/>
                  </a:lnTo>
                  <a:lnTo>
                    <a:pt x="46838" y="18015"/>
                  </a:lnTo>
                  <a:lnTo>
                    <a:pt x="46489" y="17434"/>
                  </a:lnTo>
                  <a:lnTo>
                    <a:pt x="46025" y="16853"/>
                  </a:lnTo>
                  <a:lnTo>
                    <a:pt x="45443" y="16388"/>
                  </a:lnTo>
                  <a:lnTo>
                    <a:pt x="44281" y="15458"/>
                  </a:lnTo>
                  <a:lnTo>
                    <a:pt x="43235" y="14412"/>
                  </a:lnTo>
                  <a:lnTo>
                    <a:pt x="42770" y="13947"/>
                  </a:lnTo>
                  <a:lnTo>
                    <a:pt x="42305" y="13250"/>
                  </a:lnTo>
                  <a:lnTo>
                    <a:pt x="42073" y="12669"/>
                  </a:lnTo>
                  <a:lnTo>
                    <a:pt x="41841" y="11971"/>
                  </a:lnTo>
                  <a:lnTo>
                    <a:pt x="41608" y="11274"/>
                  </a:lnTo>
                  <a:lnTo>
                    <a:pt x="41376" y="10693"/>
                  </a:lnTo>
                  <a:lnTo>
                    <a:pt x="40795" y="9879"/>
                  </a:lnTo>
                  <a:lnTo>
                    <a:pt x="39981" y="9182"/>
                  </a:lnTo>
                  <a:lnTo>
                    <a:pt x="39167" y="8601"/>
                  </a:lnTo>
                  <a:lnTo>
                    <a:pt x="38238" y="8020"/>
                  </a:lnTo>
                  <a:lnTo>
                    <a:pt x="36378" y="7090"/>
                  </a:lnTo>
                  <a:lnTo>
                    <a:pt x="35448" y="6625"/>
                  </a:lnTo>
                  <a:lnTo>
                    <a:pt x="34635" y="5928"/>
                  </a:lnTo>
                  <a:lnTo>
                    <a:pt x="34054" y="5463"/>
                  </a:lnTo>
                  <a:lnTo>
                    <a:pt x="33589" y="4882"/>
                  </a:lnTo>
                  <a:lnTo>
                    <a:pt x="32659" y="3603"/>
                  </a:lnTo>
                  <a:lnTo>
                    <a:pt x="31729" y="2441"/>
                  </a:lnTo>
                  <a:lnTo>
                    <a:pt x="31264" y="1860"/>
                  </a:lnTo>
                  <a:lnTo>
                    <a:pt x="30683" y="1279"/>
                  </a:lnTo>
                  <a:lnTo>
                    <a:pt x="30102" y="930"/>
                  </a:lnTo>
                  <a:lnTo>
                    <a:pt x="29405" y="581"/>
                  </a:lnTo>
                  <a:lnTo>
                    <a:pt x="28707" y="349"/>
                  </a:lnTo>
                  <a:lnTo>
                    <a:pt x="28010" y="116"/>
                  </a:lnTo>
                  <a:lnTo>
                    <a:pt x="27197" y="0"/>
                  </a:lnTo>
                  <a:close/>
                </a:path>
              </a:pathLst>
            </a:custGeom>
            <a:solidFill>
              <a:srgbClr val="93B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6"/>
            <p:cNvSpPr/>
            <p:nvPr/>
          </p:nvSpPr>
          <p:spPr>
            <a:xfrm>
              <a:off x="4709250" y="3707375"/>
              <a:ext cx="1188400" cy="735125"/>
            </a:xfrm>
            <a:custGeom>
              <a:avLst/>
              <a:gdLst/>
              <a:ahLst/>
              <a:cxnLst/>
              <a:rect l="l" t="t" r="r" b="b"/>
              <a:pathLst>
                <a:path w="47536" h="29405" fill="none" extrusionOk="0">
                  <a:moveTo>
                    <a:pt x="42887" y="25918"/>
                  </a:moveTo>
                  <a:lnTo>
                    <a:pt x="42887" y="25918"/>
                  </a:lnTo>
                  <a:lnTo>
                    <a:pt x="44165" y="25453"/>
                  </a:lnTo>
                  <a:lnTo>
                    <a:pt x="45443" y="24756"/>
                  </a:lnTo>
                  <a:lnTo>
                    <a:pt x="45908" y="24407"/>
                  </a:lnTo>
                  <a:lnTo>
                    <a:pt x="46489" y="23942"/>
                  </a:lnTo>
                  <a:lnTo>
                    <a:pt x="46838" y="23361"/>
                  </a:lnTo>
                  <a:lnTo>
                    <a:pt x="47187" y="22780"/>
                  </a:lnTo>
                  <a:lnTo>
                    <a:pt x="47187" y="22780"/>
                  </a:lnTo>
                  <a:lnTo>
                    <a:pt x="47419" y="22083"/>
                  </a:lnTo>
                  <a:lnTo>
                    <a:pt x="47535" y="21385"/>
                  </a:lnTo>
                  <a:lnTo>
                    <a:pt x="47535" y="20688"/>
                  </a:lnTo>
                  <a:lnTo>
                    <a:pt x="47535" y="19991"/>
                  </a:lnTo>
                  <a:lnTo>
                    <a:pt x="47419" y="19293"/>
                  </a:lnTo>
                  <a:lnTo>
                    <a:pt x="47187" y="18596"/>
                  </a:lnTo>
                  <a:lnTo>
                    <a:pt x="46838" y="18015"/>
                  </a:lnTo>
                  <a:lnTo>
                    <a:pt x="46489" y="17434"/>
                  </a:lnTo>
                  <a:lnTo>
                    <a:pt x="46489" y="17434"/>
                  </a:lnTo>
                  <a:lnTo>
                    <a:pt x="46025" y="16853"/>
                  </a:lnTo>
                  <a:lnTo>
                    <a:pt x="45443" y="16388"/>
                  </a:lnTo>
                  <a:lnTo>
                    <a:pt x="44281" y="15458"/>
                  </a:lnTo>
                  <a:lnTo>
                    <a:pt x="43235" y="14412"/>
                  </a:lnTo>
                  <a:lnTo>
                    <a:pt x="42770" y="13947"/>
                  </a:lnTo>
                  <a:lnTo>
                    <a:pt x="42305" y="13250"/>
                  </a:lnTo>
                  <a:lnTo>
                    <a:pt x="42305" y="13250"/>
                  </a:lnTo>
                  <a:lnTo>
                    <a:pt x="42073" y="12669"/>
                  </a:lnTo>
                  <a:lnTo>
                    <a:pt x="41841" y="11971"/>
                  </a:lnTo>
                  <a:lnTo>
                    <a:pt x="41608" y="11274"/>
                  </a:lnTo>
                  <a:lnTo>
                    <a:pt x="41376" y="10693"/>
                  </a:lnTo>
                  <a:lnTo>
                    <a:pt x="41376" y="10693"/>
                  </a:lnTo>
                  <a:lnTo>
                    <a:pt x="40795" y="9879"/>
                  </a:lnTo>
                  <a:lnTo>
                    <a:pt x="39981" y="9182"/>
                  </a:lnTo>
                  <a:lnTo>
                    <a:pt x="39167" y="8601"/>
                  </a:lnTo>
                  <a:lnTo>
                    <a:pt x="38238" y="8020"/>
                  </a:lnTo>
                  <a:lnTo>
                    <a:pt x="36378" y="7090"/>
                  </a:lnTo>
                  <a:lnTo>
                    <a:pt x="35448" y="6625"/>
                  </a:lnTo>
                  <a:lnTo>
                    <a:pt x="34635" y="5928"/>
                  </a:lnTo>
                  <a:lnTo>
                    <a:pt x="34635" y="5928"/>
                  </a:lnTo>
                  <a:lnTo>
                    <a:pt x="34054" y="5463"/>
                  </a:lnTo>
                  <a:lnTo>
                    <a:pt x="33589" y="4882"/>
                  </a:lnTo>
                  <a:lnTo>
                    <a:pt x="32659" y="3603"/>
                  </a:lnTo>
                  <a:lnTo>
                    <a:pt x="31729" y="2441"/>
                  </a:lnTo>
                  <a:lnTo>
                    <a:pt x="31264" y="1860"/>
                  </a:lnTo>
                  <a:lnTo>
                    <a:pt x="30683" y="1279"/>
                  </a:lnTo>
                  <a:lnTo>
                    <a:pt x="30683" y="1279"/>
                  </a:lnTo>
                  <a:lnTo>
                    <a:pt x="30102" y="930"/>
                  </a:lnTo>
                  <a:lnTo>
                    <a:pt x="29405" y="581"/>
                  </a:lnTo>
                  <a:lnTo>
                    <a:pt x="28707" y="349"/>
                  </a:lnTo>
                  <a:lnTo>
                    <a:pt x="28010" y="116"/>
                  </a:lnTo>
                  <a:lnTo>
                    <a:pt x="27197" y="0"/>
                  </a:lnTo>
                  <a:lnTo>
                    <a:pt x="26499" y="0"/>
                  </a:lnTo>
                  <a:lnTo>
                    <a:pt x="25686" y="0"/>
                  </a:lnTo>
                  <a:lnTo>
                    <a:pt x="24988" y="116"/>
                  </a:lnTo>
                  <a:lnTo>
                    <a:pt x="24988" y="116"/>
                  </a:lnTo>
                  <a:lnTo>
                    <a:pt x="23594" y="581"/>
                  </a:lnTo>
                  <a:lnTo>
                    <a:pt x="22199" y="1279"/>
                  </a:lnTo>
                  <a:lnTo>
                    <a:pt x="20920" y="2092"/>
                  </a:lnTo>
                  <a:lnTo>
                    <a:pt x="19758" y="3022"/>
                  </a:lnTo>
                  <a:lnTo>
                    <a:pt x="19758" y="3022"/>
                  </a:lnTo>
                  <a:lnTo>
                    <a:pt x="17666" y="5230"/>
                  </a:lnTo>
                  <a:lnTo>
                    <a:pt x="16620" y="6160"/>
                  </a:lnTo>
                  <a:lnTo>
                    <a:pt x="15923" y="6625"/>
                  </a:lnTo>
                  <a:lnTo>
                    <a:pt x="15342" y="6974"/>
                  </a:lnTo>
                  <a:lnTo>
                    <a:pt x="15342" y="6974"/>
                  </a:lnTo>
                  <a:lnTo>
                    <a:pt x="14063" y="7322"/>
                  </a:lnTo>
                  <a:lnTo>
                    <a:pt x="12901" y="7555"/>
                  </a:lnTo>
                  <a:lnTo>
                    <a:pt x="11623" y="7903"/>
                  </a:lnTo>
                  <a:lnTo>
                    <a:pt x="10460" y="8368"/>
                  </a:lnTo>
                  <a:lnTo>
                    <a:pt x="10460" y="8368"/>
                  </a:lnTo>
                  <a:lnTo>
                    <a:pt x="9647" y="8833"/>
                  </a:lnTo>
                  <a:lnTo>
                    <a:pt x="8950" y="9414"/>
                  </a:lnTo>
                  <a:lnTo>
                    <a:pt x="8368" y="10112"/>
                  </a:lnTo>
                  <a:lnTo>
                    <a:pt x="7787" y="10925"/>
                  </a:lnTo>
                  <a:lnTo>
                    <a:pt x="6625" y="12552"/>
                  </a:lnTo>
                  <a:lnTo>
                    <a:pt x="5463" y="14063"/>
                  </a:lnTo>
                  <a:lnTo>
                    <a:pt x="5463" y="14063"/>
                  </a:lnTo>
                  <a:lnTo>
                    <a:pt x="4417" y="15342"/>
                  </a:lnTo>
                  <a:lnTo>
                    <a:pt x="3138" y="16504"/>
                  </a:lnTo>
                  <a:lnTo>
                    <a:pt x="2092" y="17666"/>
                  </a:lnTo>
                  <a:lnTo>
                    <a:pt x="1046" y="18945"/>
                  </a:lnTo>
                  <a:lnTo>
                    <a:pt x="1046" y="18945"/>
                  </a:lnTo>
                  <a:lnTo>
                    <a:pt x="582" y="19758"/>
                  </a:lnTo>
                  <a:lnTo>
                    <a:pt x="233" y="20572"/>
                  </a:lnTo>
                  <a:lnTo>
                    <a:pt x="117" y="21385"/>
                  </a:lnTo>
                  <a:lnTo>
                    <a:pt x="0" y="22199"/>
                  </a:lnTo>
                  <a:lnTo>
                    <a:pt x="0" y="23012"/>
                  </a:lnTo>
                  <a:lnTo>
                    <a:pt x="233" y="23710"/>
                  </a:lnTo>
                  <a:lnTo>
                    <a:pt x="582" y="24523"/>
                  </a:lnTo>
                  <a:lnTo>
                    <a:pt x="1046" y="25104"/>
                  </a:lnTo>
                  <a:lnTo>
                    <a:pt x="1046" y="25104"/>
                  </a:lnTo>
                  <a:lnTo>
                    <a:pt x="1860" y="25453"/>
                  </a:lnTo>
                  <a:lnTo>
                    <a:pt x="4184" y="26383"/>
                  </a:lnTo>
                  <a:lnTo>
                    <a:pt x="5812" y="26964"/>
                  </a:lnTo>
                  <a:lnTo>
                    <a:pt x="7904" y="27545"/>
                  </a:lnTo>
                  <a:lnTo>
                    <a:pt x="10228" y="28126"/>
                  </a:lnTo>
                  <a:lnTo>
                    <a:pt x="12785" y="28591"/>
                  </a:lnTo>
                  <a:lnTo>
                    <a:pt x="15690" y="29056"/>
                  </a:lnTo>
                  <a:lnTo>
                    <a:pt x="18945" y="29288"/>
                  </a:lnTo>
                  <a:lnTo>
                    <a:pt x="22315" y="29405"/>
                  </a:lnTo>
                  <a:lnTo>
                    <a:pt x="26034" y="29288"/>
                  </a:lnTo>
                  <a:lnTo>
                    <a:pt x="29986" y="28940"/>
                  </a:lnTo>
                  <a:lnTo>
                    <a:pt x="31962" y="28707"/>
                  </a:lnTo>
                  <a:lnTo>
                    <a:pt x="34054" y="28242"/>
                  </a:lnTo>
                  <a:lnTo>
                    <a:pt x="36146" y="27894"/>
                  </a:lnTo>
                  <a:lnTo>
                    <a:pt x="38354" y="27313"/>
                  </a:lnTo>
                  <a:lnTo>
                    <a:pt x="40562" y="26732"/>
                  </a:lnTo>
                  <a:lnTo>
                    <a:pt x="42887" y="2591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6"/>
            <p:cNvSpPr/>
            <p:nvPr/>
          </p:nvSpPr>
          <p:spPr>
            <a:xfrm>
              <a:off x="5575100" y="3855550"/>
              <a:ext cx="25" cy="25"/>
            </a:xfrm>
            <a:custGeom>
              <a:avLst/>
              <a:gdLst/>
              <a:ahLst/>
              <a:cxnLst/>
              <a:rect l="l" t="t" r="r" b="b"/>
              <a:pathLst>
                <a:path w="1" h="1" extrusionOk="0">
                  <a:moveTo>
                    <a:pt x="1" y="1"/>
                  </a:moveTo>
                  <a:lnTo>
                    <a:pt x="1" y="1"/>
                  </a:lnTo>
                  <a:lnTo>
                    <a:pt x="1" y="1"/>
                  </a:lnTo>
                  <a:lnTo>
                    <a:pt x="1" y="1"/>
                  </a:lnTo>
                  <a:lnTo>
                    <a:pt x="1" y="1"/>
                  </a:lnTo>
                  <a:close/>
                  <a:moveTo>
                    <a:pt x="1" y="1"/>
                  </a:moveTo>
                  <a:lnTo>
                    <a:pt x="1" y="1"/>
                  </a:lnTo>
                  <a:lnTo>
                    <a:pt x="1" y="1"/>
                  </a:lnTo>
                  <a:lnTo>
                    <a:pt x="1" y="1"/>
                  </a:lnTo>
                  <a:lnTo>
                    <a:pt x="1" y="1"/>
                  </a:lnTo>
                  <a:close/>
                </a:path>
              </a:pathLst>
            </a:custGeom>
            <a:solidFill>
              <a:srgbClr val="608F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6"/>
            <p:cNvSpPr/>
            <p:nvPr/>
          </p:nvSpPr>
          <p:spPr>
            <a:xfrm>
              <a:off x="5575100" y="3855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6"/>
            <p:cNvSpPr/>
            <p:nvPr/>
          </p:nvSpPr>
          <p:spPr>
            <a:xfrm>
              <a:off x="5575100" y="3855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6"/>
            <p:cNvSpPr/>
            <p:nvPr/>
          </p:nvSpPr>
          <p:spPr>
            <a:xfrm>
              <a:off x="4712150" y="3756775"/>
              <a:ext cx="1185500" cy="685725"/>
            </a:xfrm>
            <a:custGeom>
              <a:avLst/>
              <a:gdLst/>
              <a:ahLst/>
              <a:cxnLst/>
              <a:rect l="l" t="t" r="r" b="b"/>
              <a:pathLst>
                <a:path w="47420" h="27429" extrusionOk="0">
                  <a:moveTo>
                    <a:pt x="31265" y="0"/>
                  </a:moveTo>
                  <a:lnTo>
                    <a:pt x="31032" y="697"/>
                  </a:lnTo>
                  <a:lnTo>
                    <a:pt x="30916" y="1395"/>
                  </a:lnTo>
                  <a:lnTo>
                    <a:pt x="30916" y="2208"/>
                  </a:lnTo>
                  <a:lnTo>
                    <a:pt x="30916" y="2906"/>
                  </a:lnTo>
                  <a:lnTo>
                    <a:pt x="31265" y="4416"/>
                  </a:lnTo>
                  <a:lnTo>
                    <a:pt x="31613" y="5927"/>
                  </a:lnTo>
                  <a:lnTo>
                    <a:pt x="31962" y="7438"/>
                  </a:lnTo>
                  <a:lnTo>
                    <a:pt x="32078" y="8949"/>
                  </a:lnTo>
                  <a:lnTo>
                    <a:pt x="32194" y="9763"/>
                  </a:lnTo>
                  <a:lnTo>
                    <a:pt x="32078" y="10460"/>
                  </a:lnTo>
                  <a:lnTo>
                    <a:pt x="31846" y="11274"/>
                  </a:lnTo>
                  <a:lnTo>
                    <a:pt x="31613" y="11971"/>
                  </a:lnTo>
                  <a:lnTo>
                    <a:pt x="31265" y="12668"/>
                  </a:lnTo>
                  <a:lnTo>
                    <a:pt x="30800" y="13249"/>
                  </a:lnTo>
                  <a:lnTo>
                    <a:pt x="29870" y="14295"/>
                  </a:lnTo>
                  <a:lnTo>
                    <a:pt x="28824" y="15341"/>
                  </a:lnTo>
                  <a:lnTo>
                    <a:pt x="27662" y="16271"/>
                  </a:lnTo>
                  <a:lnTo>
                    <a:pt x="24872" y="18479"/>
                  </a:lnTo>
                  <a:lnTo>
                    <a:pt x="23478" y="19525"/>
                  </a:lnTo>
                  <a:lnTo>
                    <a:pt x="21967" y="20455"/>
                  </a:lnTo>
                  <a:lnTo>
                    <a:pt x="20223" y="21269"/>
                  </a:lnTo>
                  <a:lnTo>
                    <a:pt x="18364" y="21850"/>
                  </a:lnTo>
                  <a:lnTo>
                    <a:pt x="16504" y="22315"/>
                  </a:lnTo>
                  <a:lnTo>
                    <a:pt x="14528" y="22663"/>
                  </a:lnTo>
                  <a:lnTo>
                    <a:pt x="12553" y="22896"/>
                  </a:lnTo>
                  <a:lnTo>
                    <a:pt x="10693" y="23012"/>
                  </a:lnTo>
                  <a:lnTo>
                    <a:pt x="6742" y="23245"/>
                  </a:lnTo>
                  <a:lnTo>
                    <a:pt x="5812" y="23361"/>
                  </a:lnTo>
                  <a:lnTo>
                    <a:pt x="4301" y="23245"/>
                  </a:lnTo>
                  <a:lnTo>
                    <a:pt x="2790" y="22896"/>
                  </a:lnTo>
                  <a:lnTo>
                    <a:pt x="1279" y="22315"/>
                  </a:lnTo>
                  <a:lnTo>
                    <a:pt x="1" y="21501"/>
                  </a:lnTo>
                  <a:lnTo>
                    <a:pt x="349" y="22431"/>
                  </a:lnTo>
                  <a:lnTo>
                    <a:pt x="582" y="22780"/>
                  </a:lnTo>
                  <a:lnTo>
                    <a:pt x="930" y="23128"/>
                  </a:lnTo>
                  <a:lnTo>
                    <a:pt x="2441" y="23826"/>
                  </a:lnTo>
                  <a:lnTo>
                    <a:pt x="4301" y="24523"/>
                  </a:lnTo>
                  <a:lnTo>
                    <a:pt x="6742" y="25220"/>
                  </a:lnTo>
                  <a:lnTo>
                    <a:pt x="9763" y="26034"/>
                  </a:lnTo>
                  <a:lnTo>
                    <a:pt x="13482" y="26731"/>
                  </a:lnTo>
                  <a:lnTo>
                    <a:pt x="15458" y="27080"/>
                  </a:lnTo>
                  <a:lnTo>
                    <a:pt x="17666" y="27196"/>
                  </a:lnTo>
                  <a:lnTo>
                    <a:pt x="19875" y="27429"/>
                  </a:lnTo>
                  <a:lnTo>
                    <a:pt x="24524" y="27429"/>
                  </a:lnTo>
                  <a:lnTo>
                    <a:pt x="26964" y="27312"/>
                  </a:lnTo>
                  <a:lnTo>
                    <a:pt x="29405" y="26964"/>
                  </a:lnTo>
                  <a:lnTo>
                    <a:pt x="31846" y="26615"/>
                  </a:lnTo>
                  <a:lnTo>
                    <a:pt x="34519" y="26150"/>
                  </a:lnTo>
                  <a:lnTo>
                    <a:pt x="37192" y="25569"/>
                  </a:lnTo>
                  <a:lnTo>
                    <a:pt x="39865" y="24872"/>
                  </a:lnTo>
                  <a:lnTo>
                    <a:pt x="42771" y="23942"/>
                  </a:lnTo>
                  <a:lnTo>
                    <a:pt x="44049" y="23477"/>
                  </a:lnTo>
                  <a:lnTo>
                    <a:pt x="45327" y="22780"/>
                  </a:lnTo>
                  <a:lnTo>
                    <a:pt x="45792" y="22431"/>
                  </a:lnTo>
                  <a:lnTo>
                    <a:pt x="46373" y="21966"/>
                  </a:lnTo>
                  <a:lnTo>
                    <a:pt x="46722" y="21385"/>
                  </a:lnTo>
                  <a:lnTo>
                    <a:pt x="47071" y="20804"/>
                  </a:lnTo>
                  <a:lnTo>
                    <a:pt x="47419" y="19758"/>
                  </a:lnTo>
                  <a:lnTo>
                    <a:pt x="47419" y="18712"/>
                  </a:lnTo>
                  <a:lnTo>
                    <a:pt x="47419" y="17898"/>
                  </a:lnTo>
                  <a:lnTo>
                    <a:pt x="47187" y="16969"/>
                  </a:lnTo>
                  <a:lnTo>
                    <a:pt x="46838" y="16155"/>
                  </a:lnTo>
                  <a:lnTo>
                    <a:pt x="46373" y="15458"/>
                  </a:lnTo>
                  <a:lnTo>
                    <a:pt x="45909" y="14877"/>
                  </a:lnTo>
                  <a:lnTo>
                    <a:pt x="45327" y="14412"/>
                  </a:lnTo>
                  <a:lnTo>
                    <a:pt x="44165" y="13482"/>
                  </a:lnTo>
                  <a:lnTo>
                    <a:pt x="43119" y="12436"/>
                  </a:lnTo>
                  <a:lnTo>
                    <a:pt x="42654" y="11971"/>
                  </a:lnTo>
                  <a:lnTo>
                    <a:pt x="42189" y="11274"/>
                  </a:lnTo>
                  <a:lnTo>
                    <a:pt x="41957" y="10693"/>
                  </a:lnTo>
                  <a:lnTo>
                    <a:pt x="41725" y="9995"/>
                  </a:lnTo>
                  <a:lnTo>
                    <a:pt x="41492" y="9298"/>
                  </a:lnTo>
                  <a:lnTo>
                    <a:pt x="41260" y="8717"/>
                  </a:lnTo>
                  <a:lnTo>
                    <a:pt x="40679" y="7903"/>
                  </a:lnTo>
                  <a:lnTo>
                    <a:pt x="39865" y="7206"/>
                  </a:lnTo>
                  <a:lnTo>
                    <a:pt x="39051" y="6625"/>
                  </a:lnTo>
                  <a:lnTo>
                    <a:pt x="38122" y="6044"/>
                  </a:lnTo>
                  <a:lnTo>
                    <a:pt x="36262" y="5114"/>
                  </a:lnTo>
                  <a:lnTo>
                    <a:pt x="35332" y="4649"/>
                  </a:lnTo>
                  <a:lnTo>
                    <a:pt x="34519" y="3952"/>
                  </a:lnTo>
                  <a:lnTo>
                    <a:pt x="33589" y="3022"/>
                  </a:lnTo>
                  <a:lnTo>
                    <a:pt x="32775" y="1976"/>
                  </a:lnTo>
                  <a:lnTo>
                    <a:pt x="32078" y="1046"/>
                  </a:lnTo>
                  <a:lnTo>
                    <a:pt x="31265"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6"/>
            <p:cNvSpPr/>
            <p:nvPr/>
          </p:nvSpPr>
          <p:spPr>
            <a:xfrm>
              <a:off x="4712150" y="3756775"/>
              <a:ext cx="1185500" cy="685725"/>
            </a:xfrm>
            <a:custGeom>
              <a:avLst/>
              <a:gdLst/>
              <a:ahLst/>
              <a:cxnLst/>
              <a:rect l="l" t="t" r="r" b="b"/>
              <a:pathLst>
                <a:path w="47420" h="27429" fill="none" extrusionOk="0">
                  <a:moveTo>
                    <a:pt x="31265" y="0"/>
                  </a:moveTo>
                  <a:lnTo>
                    <a:pt x="31265" y="0"/>
                  </a:lnTo>
                  <a:lnTo>
                    <a:pt x="31032" y="697"/>
                  </a:lnTo>
                  <a:lnTo>
                    <a:pt x="30916" y="1395"/>
                  </a:lnTo>
                  <a:lnTo>
                    <a:pt x="30916" y="2208"/>
                  </a:lnTo>
                  <a:lnTo>
                    <a:pt x="30916" y="2906"/>
                  </a:lnTo>
                  <a:lnTo>
                    <a:pt x="31265" y="4416"/>
                  </a:lnTo>
                  <a:lnTo>
                    <a:pt x="31613" y="5927"/>
                  </a:lnTo>
                  <a:lnTo>
                    <a:pt x="31962" y="7438"/>
                  </a:lnTo>
                  <a:lnTo>
                    <a:pt x="32078" y="8949"/>
                  </a:lnTo>
                  <a:lnTo>
                    <a:pt x="32194" y="9763"/>
                  </a:lnTo>
                  <a:lnTo>
                    <a:pt x="32078" y="10460"/>
                  </a:lnTo>
                  <a:lnTo>
                    <a:pt x="31846" y="11274"/>
                  </a:lnTo>
                  <a:lnTo>
                    <a:pt x="31613" y="11971"/>
                  </a:lnTo>
                  <a:lnTo>
                    <a:pt x="31613" y="11971"/>
                  </a:lnTo>
                  <a:lnTo>
                    <a:pt x="31265" y="12668"/>
                  </a:lnTo>
                  <a:lnTo>
                    <a:pt x="30800" y="13249"/>
                  </a:lnTo>
                  <a:lnTo>
                    <a:pt x="29870" y="14295"/>
                  </a:lnTo>
                  <a:lnTo>
                    <a:pt x="28824" y="15341"/>
                  </a:lnTo>
                  <a:lnTo>
                    <a:pt x="27662" y="16271"/>
                  </a:lnTo>
                  <a:lnTo>
                    <a:pt x="27662" y="16271"/>
                  </a:lnTo>
                  <a:lnTo>
                    <a:pt x="24872" y="18479"/>
                  </a:lnTo>
                  <a:lnTo>
                    <a:pt x="23478" y="19525"/>
                  </a:lnTo>
                  <a:lnTo>
                    <a:pt x="21967" y="20455"/>
                  </a:lnTo>
                  <a:lnTo>
                    <a:pt x="21967" y="20455"/>
                  </a:lnTo>
                  <a:lnTo>
                    <a:pt x="20223" y="21269"/>
                  </a:lnTo>
                  <a:lnTo>
                    <a:pt x="18364" y="21850"/>
                  </a:lnTo>
                  <a:lnTo>
                    <a:pt x="16504" y="22315"/>
                  </a:lnTo>
                  <a:lnTo>
                    <a:pt x="14528" y="22663"/>
                  </a:lnTo>
                  <a:lnTo>
                    <a:pt x="12553" y="22896"/>
                  </a:lnTo>
                  <a:lnTo>
                    <a:pt x="10693" y="23012"/>
                  </a:lnTo>
                  <a:lnTo>
                    <a:pt x="6742" y="23245"/>
                  </a:lnTo>
                  <a:lnTo>
                    <a:pt x="6742" y="23245"/>
                  </a:lnTo>
                  <a:lnTo>
                    <a:pt x="5812" y="23361"/>
                  </a:lnTo>
                  <a:lnTo>
                    <a:pt x="5812" y="23361"/>
                  </a:lnTo>
                  <a:lnTo>
                    <a:pt x="4301" y="23245"/>
                  </a:lnTo>
                  <a:lnTo>
                    <a:pt x="2790" y="22896"/>
                  </a:lnTo>
                  <a:lnTo>
                    <a:pt x="1279" y="22315"/>
                  </a:lnTo>
                  <a:lnTo>
                    <a:pt x="1" y="21501"/>
                  </a:lnTo>
                  <a:lnTo>
                    <a:pt x="1" y="21501"/>
                  </a:lnTo>
                  <a:lnTo>
                    <a:pt x="349" y="22431"/>
                  </a:lnTo>
                  <a:lnTo>
                    <a:pt x="582" y="22780"/>
                  </a:lnTo>
                  <a:lnTo>
                    <a:pt x="930" y="23128"/>
                  </a:lnTo>
                  <a:lnTo>
                    <a:pt x="930" y="23128"/>
                  </a:lnTo>
                  <a:lnTo>
                    <a:pt x="2441" y="23826"/>
                  </a:lnTo>
                  <a:lnTo>
                    <a:pt x="4301" y="24523"/>
                  </a:lnTo>
                  <a:lnTo>
                    <a:pt x="6742" y="25220"/>
                  </a:lnTo>
                  <a:lnTo>
                    <a:pt x="9763" y="26034"/>
                  </a:lnTo>
                  <a:lnTo>
                    <a:pt x="13482" y="26731"/>
                  </a:lnTo>
                  <a:lnTo>
                    <a:pt x="15458" y="27080"/>
                  </a:lnTo>
                  <a:lnTo>
                    <a:pt x="17666" y="27196"/>
                  </a:lnTo>
                  <a:lnTo>
                    <a:pt x="19875" y="27429"/>
                  </a:lnTo>
                  <a:lnTo>
                    <a:pt x="22315" y="27429"/>
                  </a:lnTo>
                  <a:lnTo>
                    <a:pt x="22315" y="27429"/>
                  </a:lnTo>
                  <a:lnTo>
                    <a:pt x="24524" y="27429"/>
                  </a:lnTo>
                  <a:lnTo>
                    <a:pt x="26964" y="27312"/>
                  </a:lnTo>
                  <a:lnTo>
                    <a:pt x="29405" y="26964"/>
                  </a:lnTo>
                  <a:lnTo>
                    <a:pt x="31846" y="26615"/>
                  </a:lnTo>
                  <a:lnTo>
                    <a:pt x="34519" y="26150"/>
                  </a:lnTo>
                  <a:lnTo>
                    <a:pt x="37192" y="25569"/>
                  </a:lnTo>
                  <a:lnTo>
                    <a:pt x="39865" y="24872"/>
                  </a:lnTo>
                  <a:lnTo>
                    <a:pt x="42771" y="23942"/>
                  </a:lnTo>
                  <a:lnTo>
                    <a:pt x="42771" y="23942"/>
                  </a:lnTo>
                  <a:lnTo>
                    <a:pt x="44049" y="23477"/>
                  </a:lnTo>
                  <a:lnTo>
                    <a:pt x="45327" y="22780"/>
                  </a:lnTo>
                  <a:lnTo>
                    <a:pt x="45792" y="22431"/>
                  </a:lnTo>
                  <a:lnTo>
                    <a:pt x="46373" y="21966"/>
                  </a:lnTo>
                  <a:lnTo>
                    <a:pt x="46722" y="21385"/>
                  </a:lnTo>
                  <a:lnTo>
                    <a:pt x="47071" y="20804"/>
                  </a:lnTo>
                  <a:lnTo>
                    <a:pt x="47071" y="20804"/>
                  </a:lnTo>
                  <a:lnTo>
                    <a:pt x="47419" y="19758"/>
                  </a:lnTo>
                  <a:lnTo>
                    <a:pt x="47419" y="18712"/>
                  </a:lnTo>
                  <a:lnTo>
                    <a:pt x="47419" y="18712"/>
                  </a:lnTo>
                  <a:lnTo>
                    <a:pt x="47419" y="17898"/>
                  </a:lnTo>
                  <a:lnTo>
                    <a:pt x="47187" y="16969"/>
                  </a:lnTo>
                  <a:lnTo>
                    <a:pt x="46838" y="16155"/>
                  </a:lnTo>
                  <a:lnTo>
                    <a:pt x="46373" y="15458"/>
                  </a:lnTo>
                  <a:lnTo>
                    <a:pt x="46373" y="15458"/>
                  </a:lnTo>
                  <a:lnTo>
                    <a:pt x="45909" y="14877"/>
                  </a:lnTo>
                  <a:lnTo>
                    <a:pt x="45327" y="14412"/>
                  </a:lnTo>
                  <a:lnTo>
                    <a:pt x="44165" y="13482"/>
                  </a:lnTo>
                  <a:lnTo>
                    <a:pt x="43119" y="12436"/>
                  </a:lnTo>
                  <a:lnTo>
                    <a:pt x="42654" y="11971"/>
                  </a:lnTo>
                  <a:lnTo>
                    <a:pt x="42189" y="11274"/>
                  </a:lnTo>
                  <a:lnTo>
                    <a:pt x="42189" y="11274"/>
                  </a:lnTo>
                  <a:lnTo>
                    <a:pt x="41957" y="10693"/>
                  </a:lnTo>
                  <a:lnTo>
                    <a:pt x="41725" y="9995"/>
                  </a:lnTo>
                  <a:lnTo>
                    <a:pt x="41492" y="9298"/>
                  </a:lnTo>
                  <a:lnTo>
                    <a:pt x="41260" y="8717"/>
                  </a:lnTo>
                  <a:lnTo>
                    <a:pt x="41260" y="8717"/>
                  </a:lnTo>
                  <a:lnTo>
                    <a:pt x="40679" y="7903"/>
                  </a:lnTo>
                  <a:lnTo>
                    <a:pt x="39865" y="7206"/>
                  </a:lnTo>
                  <a:lnTo>
                    <a:pt x="39051" y="6625"/>
                  </a:lnTo>
                  <a:lnTo>
                    <a:pt x="38122" y="6044"/>
                  </a:lnTo>
                  <a:lnTo>
                    <a:pt x="36262" y="5114"/>
                  </a:lnTo>
                  <a:lnTo>
                    <a:pt x="35332" y="4649"/>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3589" y="3022"/>
                  </a:lnTo>
                  <a:lnTo>
                    <a:pt x="32775" y="1976"/>
                  </a:lnTo>
                  <a:lnTo>
                    <a:pt x="32078" y="1046"/>
                  </a:lnTo>
                  <a:lnTo>
                    <a:pt x="3126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6"/>
            <p:cNvSpPr/>
            <p:nvPr/>
          </p:nvSpPr>
          <p:spPr>
            <a:xfrm>
              <a:off x="4901025" y="4175175"/>
              <a:ext cx="40700" cy="40700"/>
            </a:xfrm>
            <a:custGeom>
              <a:avLst/>
              <a:gdLst/>
              <a:ahLst/>
              <a:cxnLst/>
              <a:rect l="l" t="t" r="r" b="b"/>
              <a:pathLst>
                <a:path w="1628" h="1628" extrusionOk="0">
                  <a:moveTo>
                    <a:pt x="581" y="0"/>
                  </a:moveTo>
                  <a:lnTo>
                    <a:pt x="349" y="116"/>
                  </a:lnTo>
                  <a:lnTo>
                    <a:pt x="116" y="465"/>
                  </a:lnTo>
                  <a:lnTo>
                    <a:pt x="0" y="697"/>
                  </a:lnTo>
                  <a:lnTo>
                    <a:pt x="0" y="1046"/>
                  </a:lnTo>
                  <a:lnTo>
                    <a:pt x="116" y="1279"/>
                  </a:lnTo>
                  <a:lnTo>
                    <a:pt x="349" y="1627"/>
                  </a:lnTo>
                  <a:lnTo>
                    <a:pt x="1046" y="1627"/>
                  </a:lnTo>
                  <a:lnTo>
                    <a:pt x="1279" y="1511"/>
                  </a:lnTo>
                  <a:lnTo>
                    <a:pt x="1511" y="1162"/>
                  </a:lnTo>
                  <a:lnTo>
                    <a:pt x="1627" y="930"/>
                  </a:lnTo>
                  <a:lnTo>
                    <a:pt x="1627" y="581"/>
                  </a:lnTo>
                  <a:lnTo>
                    <a:pt x="1511" y="349"/>
                  </a:lnTo>
                  <a:lnTo>
                    <a:pt x="1279" y="116"/>
                  </a:lnTo>
                  <a:lnTo>
                    <a:pt x="930"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6"/>
            <p:cNvSpPr/>
            <p:nvPr/>
          </p:nvSpPr>
          <p:spPr>
            <a:xfrm>
              <a:off x="4901025" y="4175175"/>
              <a:ext cx="40700" cy="40700"/>
            </a:xfrm>
            <a:custGeom>
              <a:avLst/>
              <a:gdLst/>
              <a:ahLst/>
              <a:cxnLst/>
              <a:rect l="l" t="t" r="r" b="b"/>
              <a:pathLst>
                <a:path w="1628" h="1628" fill="none" extrusionOk="0">
                  <a:moveTo>
                    <a:pt x="930" y="0"/>
                  </a:moveTo>
                  <a:lnTo>
                    <a:pt x="930" y="0"/>
                  </a:lnTo>
                  <a:lnTo>
                    <a:pt x="581" y="0"/>
                  </a:lnTo>
                  <a:lnTo>
                    <a:pt x="349" y="116"/>
                  </a:lnTo>
                  <a:lnTo>
                    <a:pt x="349" y="116"/>
                  </a:lnTo>
                  <a:lnTo>
                    <a:pt x="116" y="465"/>
                  </a:lnTo>
                  <a:lnTo>
                    <a:pt x="0" y="697"/>
                  </a:lnTo>
                  <a:lnTo>
                    <a:pt x="0" y="1046"/>
                  </a:lnTo>
                  <a:lnTo>
                    <a:pt x="116" y="1279"/>
                  </a:lnTo>
                  <a:lnTo>
                    <a:pt x="116" y="1279"/>
                  </a:lnTo>
                  <a:lnTo>
                    <a:pt x="349" y="1627"/>
                  </a:lnTo>
                  <a:lnTo>
                    <a:pt x="814" y="1627"/>
                  </a:lnTo>
                  <a:lnTo>
                    <a:pt x="814" y="1627"/>
                  </a:lnTo>
                  <a:lnTo>
                    <a:pt x="1046" y="1627"/>
                  </a:lnTo>
                  <a:lnTo>
                    <a:pt x="1279" y="1511"/>
                  </a:lnTo>
                  <a:lnTo>
                    <a:pt x="1279" y="1511"/>
                  </a:lnTo>
                  <a:lnTo>
                    <a:pt x="1511" y="1162"/>
                  </a:lnTo>
                  <a:lnTo>
                    <a:pt x="1627" y="930"/>
                  </a:lnTo>
                  <a:lnTo>
                    <a:pt x="1627" y="581"/>
                  </a:lnTo>
                  <a:lnTo>
                    <a:pt x="1511" y="349"/>
                  </a:lnTo>
                  <a:lnTo>
                    <a:pt x="1511" y="349"/>
                  </a:lnTo>
                  <a:lnTo>
                    <a:pt x="1279" y="116"/>
                  </a:lnTo>
                  <a:lnTo>
                    <a:pt x="93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6"/>
            <p:cNvSpPr/>
            <p:nvPr/>
          </p:nvSpPr>
          <p:spPr>
            <a:xfrm>
              <a:off x="5008525" y="4032800"/>
              <a:ext cx="75575" cy="75550"/>
            </a:xfrm>
            <a:custGeom>
              <a:avLst/>
              <a:gdLst/>
              <a:ahLst/>
              <a:cxnLst/>
              <a:rect l="l" t="t" r="r" b="b"/>
              <a:pathLst>
                <a:path w="3023" h="3022" extrusionOk="0">
                  <a:moveTo>
                    <a:pt x="1627" y="0"/>
                  </a:moveTo>
                  <a:lnTo>
                    <a:pt x="1046" y="116"/>
                  </a:lnTo>
                  <a:lnTo>
                    <a:pt x="581" y="349"/>
                  </a:lnTo>
                  <a:lnTo>
                    <a:pt x="233" y="814"/>
                  </a:lnTo>
                  <a:lnTo>
                    <a:pt x="0" y="1279"/>
                  </a:lnTo>
                  <a:lnTo>
                    <a:pt x="0" y="1860"/>
                  </a:lnTo>
                  <a:lnTo>
                    <a:pt x="233" y="2441"/>
                  </a:lnTo>
                  <a:lnTo>
                    <a:pt x="465" y="2673"/>
                  </a:lnTo>
                  <a:lnTo>
                    <a:pt x="698" y="2906"/>
                  </a:lnTo>
                  <a:lnTo>
                    <a:pt x="1046" y="2906"/>
                  </a:lnTo>
                  <a:lnTo>
                    <a:pt x="1395" y="3022"/>
                  </a:lnTo>
                  <a:lnTo>
                    <a:pt x="1860" y="2906"/>
                  </a:lnTo>
                  <a:lnTo>
                    <a:pt x="2325" y="2673"/>
                  </a:lnTo>
                  <a:lnTo>
                    <a:pt x="2790" y="2208"/>
                  </a:lnTo>
                  <a:lnTo>
                    <a:pt x="3022" y="1627"/>
                  </a:lnTo>
                  <a:lnTo>
                    <a:pt x="3022" y="1046"/>
                  </a:lnTo>
                  <a:lnTo>
                    <a:pt x="2790" y="581"/>
                  </a:lnTo>
                  <a:lnTo>
                    <a:pt x="2557" y="349"/>
                  </a:lnTo>
                  <a:lnTo>
                    <a:pt x="2209" y="116"/>
                  </a:lnTo>
                  <a:lnTo>
                    <a:pt x="1976"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6"/>
            <p:cNvSpPr/>
            <p:nvPr/>
          </p:nvSpPr>
          <p:spPr>
            <a:xfrm>
              <a:off x="5008525" y="4032800"/>
              <a:ext cx="75575" cy="75550"/>
            </a:xfrm>
            <a:custGeom>
              <a:avLst/>
              <a:gdLst/>
              <a:ahLst/>
              <a:cxnLst/>
              <a:rect l="l" t="t" r="r" b="b"/>
              <a:pathLst>
                <a:path w="3023" h="3022" fill="none" extrusionOk="0">
                  <a:moveTo>
                    <a:pt x="1627" y="0"/>
                  </a:moveTo>
                  <a:lnTo>
                    <a:pt x="1627" y="0"/>
                  </a:lnTo>
                  <a:lnTo>
                    <a:pt x="1046" y="116"/>
                  </a:lnTo>
                  <a:lnTo>
                    <a:pt x="581" y="349"/>
                  </a:lnTo>
                  <a:lnTo>
                    <a:pt x="581" y="349"/>
                  </a:lnTo>
                  <a:lnTo>
                    <a:pt x="233" y="814"/>
                  </a:lnTo>
                  <a:lnTo>
                    <a:pt x="0" y="1279"/>
                  </a:lnTo>
                  <a:lnTo>
                    <a:pt x="0" y="1860"/>
                  </a:lnTo>
                  <a:lnTo>
                    <a:pt x="233" y="2441"/>
                  </a:lnTo>
                  <a:lnTo>
                    <a:pt x="233" y="2441"/>
                  </a:lnTo>
                  <a:lnTo>
                    <a:pt x="465" y="2673"/>
                  </a:lnTo>
                  <a:lnTo>
                    <a:pt x="698" y="2906"/>
                  </a:lnTo>
                  <a:lnTo>
                    <a:pt x="1046" y="2906"/>
                  </a:lnTo>
                  <a:lnTo>
                    <a:pt x="1395" y="3022"/>
                  </a:lnTo>
                  <a:lnTo>
                    <a:pt x="1395" y="3022"/>
                  </a:lnTo>
                  <a:lnTo>
                    <a:pt x="1860" y="2906"/>
                  </a:lnTo>
                  <a:lnTo>
                    <a:pt x="2325" y="2673"/>
                  </a:lnTo>
                  <a:lnTo>
                    <a:pt x="2325" y="2673"/>
                  </a:lnTo>
                  <a:lnTo>
                    <a:pt x="2790" y="2208"/>
                  </a:lnTo>
                  <a:lnTo>
                    <a:pt x="3022" y="1627"/>
                  </a:lnTo>
                  <a:lnTo>
                    <a:pt x="3022" y="1046"/>
                  </a:lnTo>
                  <a:lnTo>
                    <a:pt x="2790" y="581"/>
                  </a:lnTo>
                  <a:lnTo>
                    <a:pt x="2790" y="581"/>
                  </a:lnTo>
                  <a:lnTo>
                    <a:pt x="2557" y="349"/>
                  </a:lnTo>
                  <a:lnTo>
                    <a:pt x="2209" y="116"/>
                  </a:lnTo>
                  <a:lnTo>
                    <a:pt x="1976" y="0"/>
                  </a:lnTo>
                  <a:lnTo>
                    <a:pt x="16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6"/>
            <p:cNvSpPr/>
            <p:nvPr/>
          </p:nvSpPr>
          <p:spPr>
            <a:xfrm>
              <a:off x="5017250" y="4151925"/>
              <a:ext cx="26175" cy="29075"/>
            </a:xfrm>
            <a:custGeom>
              <a:avLst/>
              <a:gdLst/>
              <a:ahLst/>
              <a:cxnLst/>
              <a:rect l="l" t="t" r="r" b="b"/>
              <a:pathLst>
                <a:path w="1047" h="1163" extrusionOk="0">
                  <a:moveTo>
                    <a:pt x="581" y="0"/>
                  </a:moveTo>
                  <a:lnTo>
                    <a:pt x="232" y="117"/>
                  </a:lnTo>
                  <a:lnTo>
                    <a:pt x="116" y="349"/>
                  </a:lnTo>
                  <a:lnTo>
                    <a:pt x="0" y="465"/>
                  </a:lnTo>
                  <a:lnTo>
                    <a:pt x="0" y="698"/>
                  </a:lnTo>
                  <a:lnTo>
                    <a:pt x="116" y="930"/>
                  </a:lnTo>
                  <a:lnTo>
                    <a:pt x="232" y="1046"/>
                  </a:lnTo>
                  <a:lnTo>
                    <a:pt x="465" y="1163"/>
                  </a:lnTo>
                  <a:lnTo>
                    <a:pt x="814" y="1046"/>
                  </a:lnTo>
                  <a:lnTo>
                    <a:pt x="1046" y="814"/>
                  </a:lnTo>
                  <a:lnTo>
                    <a:pt x="1046" y="581"/>
                  </a:lnTo>
                  <a:lnTo>
                    <a:pt x="1046" y="465"/>
                  </a:lnTo>
                  <a:lnTo>
                    <a:pt x="1046" y="233"/>
                  </a:lnTo>
                  <a:lnTo>
                    <a:pt x="814" y="117"/>
                  </a:lnTo>
                  <a:lnTo>
                    <a:pt x="581"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6"/>
            <p:cNvSpPr/>
            <p:nvPr/>
          </p:nvSpPr>
          <p:spPr>
            <a:xfrm>
              <a:off x="5017250" y="4151925"/>
              <a:ext cx="26175" cy="29075"/>
            </a:xfrm>
            <a:custGeom>
              <a:avLst/>
              <a:gdLst/>
              <a:ahLst/>
              <a:cxnLst/>
              <a:rect l="l" t="t" r="r" b="b"/>
              <a:pathLst>
                <a:path w="1047" h="1163" fill="none" extrusionOk="0">
                  <a:moveTo>
                    <a:pt x="581" y="0"/>
                  </a:moveTo>
                  <a:lnTo>
                    <a:pt x="581" y="0"/>
                  </a:lnTo>
                  <a:lnTo>
                    <a:pt x="232" y="117"/>
                  </a:lnTo>
                  <a:lnTo>
                    <a:pt x="232" y="117"/>
                  </a:lnTo>
                  <a:lnTo>
                    <a:pt x="116" y="349"/>
                  </a:lnTo>
                  <a:lnTo>
                    <a:pt x="0" y="465"/>
                  </a:lnTo>
                  <a:lnTo>
                    <a:pt x="0" y="698"/>
                  </a:lnTo>
                  <a:lnTo>
                    <a:pt x="116" y="930"/>
                  </a:lnTo>
                  <a:lnTo>
                    <a:pt x="116" y="930"/>
                  </a:lnTo>
                  <a:lnTo>
                    <a:pt x="232" y="1046"/>
                  </a:lnTo>
                  <a:lnTo>
                    <a:pt x="465" y="1163"/>
                  </a:lnTo>
                  <a:lnTo>
                    <a:pt x="465" y="1163"/>
                  </a:lnTo>
                  <a:lnTo>
                    <a:pt x="814" y="1046"/>
                  </a:lnTo>
                  <a:lnTo>
                    <a:pt x="814" y="1046"/>
                  </a:lnTo>
                  <a:lnTo>
                    <a:pt x="1046" y="814"/>
                  </a:lnTo>
                  <a:lnTo>
                    <a:pt x="1046" y="581"/>
                  </a:lnTo>
                  <a:lnTo>
                    <a:pt x="1046" y="465"/>
                  </a:lnTo>
                  <a:lnTo>
                    <a:pt x="1046" y="233"/>
                  </a:lnTo>
                  <a:lnTo>
                    <a:pt x="1046" y="233"/>
                  </a:lnTo>
                  <a:lnTo>
                    <a:pt x="814" y="117"/>
                  </a:lnTo>
                  <a:lnTo>
                    <a:pt x="58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6"/>
            <p:cNvSpPr/>
            <p:nvPr/>
          </p:nvSpPr>
          <p:spPr>
            <a:xfrm>
              <a:off x="5185750" y="3965975"/>
              <a:ext cx="40725" cy="40700"/>
            </a:xfrm>
            <a:custGeom>
              <a:avLst/>
              <a:gdLst/>
              <a:ahLst/>
              <a:cxnLst/>
              <a:rect l="l" t="t" r="r" b="b"/>
              <a:pathLst>
                <a:path w="1629" h="1628" extrusionOk="0">
                  <a:moveTo>
                    <a:pt x="582" y="0"/>
                  </a:moveTo>
                  <a:lnTo>
                    <a:pt x="350" y="116"/>
                  </a:lnTo>
                  <a:lnTo>
                    <a:pt x="117" y="349"/>
                  </a:lnTo>
                  <a:lnTo>
                    <a:pt x="1" y="697"/>
                  </a:lnTo>
                  <a:lnTo>
                    <a:pt x="1" y="1046"/>
                  </a:lnTo>
                  <a:lnTo>
                    <a:pt x="117" y="1279"/>
                  </a:lnTo>
                  <a:lnTo>
                    <a:pt x="466" y="1511"/>
                  </a:lnTo>
                  <a:lnTo>
                    <a:pt x="814" y="1627"/>
                  </a:lnTo>
                  <a:lnTo>
                    <a:pt x="1047" y="1627"/>
                  </a:lnTo>
                  <a:lnTo>
                    <a:pt x="1279" y="1395"/>
                  </a:lnTo>
                  <a:lnTo>
                    <a:pt x="1512" y="1162"/>
                  </a:lnTo>
                  <a:lnTo>
                    <a:pt x="1628" y="930"/>
                  </a:lnTo>
                  <a:lnTo>
                    <a:pt x="1628" y="581"/>
                  </a:lnTo>
                  <a:lnTo>
                    <a:pt x="1512" y="233"/>
                  </a:lnTo>
                  <a:lnTo>
                    <a:pt x="1279"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6"/>
            <p:cNvSpPr/>
            <p:nvPr/>
          </p:nvSpPr>
          <p:spPr>
            <a:xfrm>
              <a:off x="5185750" y="3965975"/>
              <a:ext cx="40725" cy="40700"/>
            </a:xfrm>
            <a:custGeom>
              <a:avLst/>
              <a:gdLst/>
              <a:ahLst/>
              <a:cxnLst/>
              <a:rect l="l" t="t" r="r" b="b"/>
              <a:pathLst>
                <a:path w="1629" h="1628" fill="none" extrusionOk="0">
                  <a:moveTo>
                    <a:pt x="931" y="0"/>
                  </a:moveTo>
                  <a:lnTo>
                    <a:pt x="931" y="0"/>
                  </a:lnTo>
                  <a:lnTo>
                    <a:pt x="582" y="0"/>
                  </a:lnTo>
                  <a:lnTo>
                    <a:pt x="350" y="116"/>
                  </a:lnTo>
                  <a:lnTo>
                    <a:pt x="350" y="116"/>
                  </a:lnTo>
                  <a:lnTo>
                    <a:pt x="117" y="349"/>
                  </a:lnTo>
                  <a:lnTo>
                    <a:pt x="1" y="697"/>
                  </a:lnTo>
                  <a:lnTo>
                    <a:pt x="1" y="1046"/>
                  </a:lnTo>
                  <a:lnTo>
                    <a:pt x="117" y="1279"/>
                  </a:lnTo>
                  <a:lnTo>
                    <a:pt x="117" y="1279"/>
                  </a:lnTo>
                  <a:lnTo>
                    <a:pt x="466" y="1511"/>
                  </a:lnTo>
                  <a:lnTo>
                    <a:pt x="814" y="1627"/>
                  </a:lnTo>
                  <a:lnTo>
                    <a:pt x="814" y="1627"/>
                  </a:lnTo>
                  <a:lnTo>
                    <a:pt x="1047" y="1627"/>
                  </a:lnTo>
                  <a:lnTo>
                    <a:pt x="1279" y="1395"/>
                  </a:lnTo>
                  <a:lnTo>
                    <a:pt x="1279" y="1395"/>
                  </a:lnTo>
                  <a:lnTo>
                    <a:pt x="1512" y="1162"/>
                  </a:lnTo>
                  <a:lnTo>
                    <a:pt x="1628" y="930"/>
                  </a:lnTo>
                  <a:lnTo>
                    <a:pt x="1628" y="581"/>
                  </a:lnTo>
                  <a:lnTo>
                    <a:pt x="1512" y="233"/>
                  </a:lnTo>
                  <a:lnTo>
                    <a:pt x="1512" y="233"/>
                  </a:lnTo>
                  <a:lnTo>
                    <a:pt x="1279" y="0"/>
                  </a:lnTo>
                  <a:lnTo>
                    <a:pt x="93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6"/>
            <p:cNvSpPr/>
            <p:nvPr/>
          </p:nvSpPr>
          <p:spPr>
            <a:xfrm>
              <a:off x="5145075" y="3904950"/>
              <a:ext cx="26175" cy="29075"/>
            </a:xfrm>
            <a:custGeom>
              <a:avLst/>
              <a:gdLst/>
              <a:ahLst/>
              <a:cxnLst/>
              <a:rect l="l" t="t" r="r" b="b"/>
              <a:pathLst>
                <a:path w="1047" h="1163" extrusionOk="0">
                  <a:moveTo>
                    <a:pt x="582" y="0"/>
                  </a:moveTo>
                  <a:lnTo>
                    <a:pt x="233" y="117"/>
                  </a:lnTo>
                  <a:lnTo>
                    <a:pt x="1" y="349"/>
                  </a:lnTo>
                  <a:lnTo>
                    <a:pt x="1" y="582"/>
                  </a:lnTo>
                  <a:lnTo>
                    <a:pt x="1" y="698"/>
                  </a:lnTo>
                  <a:lnTo>
                    <a:pt x="1" y="930"/>
                  </a:lnTo>
                  <a:lnTo>
                    <a:pt x="233" y="1163"/>
                  </a:lnTo>
                  <a:lnTo>
                    <a:pt x="466" y="1163"/>
                  </a:lnTo>
                  <a:lnTo>
                    <a:pt x="814" y="1046"/>
                  </a:lnTo>
                  <a:lnTo>
                    <a:pt x="1047" y="814"/>
                  </a:lnTo>
                  <a:lnTo>
                    <a:pt x="1047" y="698"/>
                  </a:lnTo>
                  <a:lnTo>
                    <a:pt x="1047" y="465"/>
                  </a:lnTo>
                  <a:lnTo>
                    <a:pt x="1047" y="233"/>
                  </a:lnTo>
                  <a:lnTo>
                    <a:pt x="814" y="117"/>
                  </a:lnTo>
                  <a:lnTo>
                    <a:pt x="582"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6"/>
            <p:cNvSpPr/>
            <p:nvPr/>
          </p:nvSpPr>
          <p:spPr>
            <a:xfrm>
              <a:off x="5145075" y="3904950"/>
              <a:ext cx="26175" cy="29075"/>
            </a:xfrm>
            <a:custGeom>
              <a:avLst/>
              <a:gdLst/>
              <a:ahLst/>
              <a:cxnLst/>
              <a:rect l="l" t="t" r="r" b="b"/>
              <a:pathLst>
                <a:path w="1047" h="1163" fill="none" extrusionOk="0">
                  <a:moveTo>
                    <a:pt x="582" y="0"/>
                  </a:moveTo>
                  <a:lnTo>
                    <a:pt x="582" y="0"/>
                  </a:lnTo>
                  <a:lnTo>
                    <a:pt x="233" y="117"/>
                  </a:lnTo>
                  <a:lnTo>
                    <a:pt x="233" y="117"/>
                  </a:lnTo>
                  <a:lnTo>
                    <a:pt x="1" y="349"/>
                  </a:lnTo>
                  <a:lnTo>
                    <a:pt x="1" y="582"/>
                  </a:lnTo>
                  <a:lnTo>
                    <a:pt x="1" y="698"/>
                  </a:lnTo>
                  <a:lnTo>
                    <a:pt x="1" y="930"/>
                  </a:lnTo>
                  <a:lnTo>
                    <a:pt x="1" y="930"/>
                  </a:lnTo>
                  <a:lnTo>
                    <a:pt x="233" y="1163"/>
                  </a:lnTo>
                  <a:lnTo>
                    <a:pt x="466" y="1163"/>
                  </a:lnTo>
                  <a:lnTo>
                    <a:pt x="466" y="1163"/>
                  </a:lnTo>
                  <a:lnTo>
                    <a:pt x="814" y="1046"/>
                  </a:lnTo>
                  <a:lnTo>
                    <a:pt x="814" y="1046"/>
                  </a:lnTo>
                  <a:lnTo>
                    <a:pt x="1047" y="814"/>
                  </a:lnTo>
                  <a:lnTo>
                    <a:pt x="1047" y="698"/>
                  </a:lnTo>
                  <a:lnTo>
                    <a:pt x="1047" y="465"/>
                  </a:lnTo>
                  <a:lnTo>
                    <a:pt x="1047" y="233"/>
                  </a:lnTo>
                  <a:lnTo>
                    <a:pt x="1047" y="233"/>
                  </a:lnTo>
                  <a:lnTo>
                    <a:pt x="814" y="117"/>
                  </a:lnTo>
                  <a:lnTo>
                    <a:pt x="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6"/>
            <p:cNvSpPr/>
            <p:nvPr/>
          </p:nvSpPr>
          <p:spPr>
            <a:xfrm>
              <a:off x="5116025" y="4076375"/>
              <a:ext cx="20375" cy="20375"/>
            </a:xfrm>
            <a:custGeom>
              <a:avLst/>
              <a:gdLst/>
              <a:ahLst/>
              <a:cxnLst/>
              <a:rect l="l" t="t" r="r" b="b"/>
              <a:pathLst>
                <a:path w="815" h="815" extrusionOk="0">
                  <a:moveTo>
                    <a:pt x="465" y="1"/>
                  </a:moveTo>
                  <a:lnTo>
                    <a:pt x="233" y="117"/>
                  </a:lnTo>
                  <a:lnTo>
                    <a:pt x="1" y="349"/>
                  </a:lnTo>
                  <a:lnTo>
                    <a:pt x="117" y="698"/>
                  </a:lnTo>
                  <a:lnTo>
                    <a:pt x="233" y="814"/>
                  </a:lnTo>
                  <a:lnTo>
                    <a:pt x="349" y="814"/>
                  </a:lnTo>
                  <a:lnTo>
                    <a:pt x="698" y="698"/>
                  </a:lnTo>
                  <a:lnTo>
                    <a:pt x="814" y="465"/>
                  </a:lnTo>
                  <a:lnTo>
                    <a:pt x="814" y="117"/>
                  </a:lnTo>
                  <a:lnTo>
                    <a:pt x="582" y="1"/>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6"/>
            <p:cNvSpPr/>
            <p:nvPr/>
          </p:nvSpPr>
          <p:spPr>
            <a:xfrm>
              <a:off x="5116025" y="4076375"/>
              <a:ext cx="20375" cy="20375"/>
            </a:xfrm>
            <a:custGeom>
              <a:avLst/>
              <a:gdLst/>
              <a:ahLst/>
              <a:cxnLst/>
              <a:rect l="l" t="t" r="r" b="b"/>
              <a:pathLst>
                <a:path w="815" h="815" fill="none" extrusionOk="0">
                  <a:moveTo>
                    <a:pt x="465" y="1"/>
                  </a:moveTo>
                  <a:lnTo>
                    <a:pt x="465" y="1"/>
                  </a:lnTo>
                  <a:lnTo>
                    <a:pt x="233" y="117"/>
                  </a:lnTo>
                  <a:lnTo>
                    <a:pt x="233" y="117"/>
                  </a:lnTo>
                  <a:lnTo>
                    <a:pt x="1" y="349"/>
                  </a:lnTo>
                  <a:lnTo>
                    <a:pt x="117" y="698"/>
                  </a:lnTo>
                  <a:lnTo>
                    <a:pt x="117" y="698"/>
                  </a:lnTo>
                  <a:lnTo>
                    <a:pt x="233" y="814"/>
                  </a:lnTo>
                  <a:lnTo>
                    <a:pt x="349" y="814"/>
                  </a:lnTo>
                  <a:lnTo>
                    <a:pt x="349" y="814"/>
                  </a:lnTo>
                  <a:lnTo>
                    <a:pt x="698" y="698"/>
                  </a:lnTo>
                  <a:lnTo>
                    <a:pt x="698" y="698"/>
                  </a:lnTo>
                  <a:lnTo>
                    <a:pt x="814" y="465"/>
                  </a:lnTo>
                  <a:lnTo>
                    <a:pt x="814" y="117"/>
                  </a:lnTo>
                  <a:lnTo>
                    <a:pt x="814" y="117"/>
                  </a:lnTo>
                  <a:lnTo>
                    <a:pt x="582" y="1"/>
                  </a:lnTo>
                  <a:lnTo>
                    <a:pt x="4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6"/>
            <p:cNvSpPr/>
            <p:nvPr/>
          </p:nvSpPr>
          <p:spPr>
            <a:xfrm>
              <a:off x="5307800" y="3887525"/>
              <a:ext cx="55225" cy="52325"/>
            </a:xfrm>
            <a:custGeom>
              <a:avLst/>
              <a:gdLst/>
              <a:ahLst/>
              <a:cxnLst/>
              <a:rect l="l" t="t" r="r" b="b"/>
              <a:pathLst>
                <a:path w="2209" h="2093" extrusionOk="0">
                  <a:moveTo>
                    <a:pt x="814" y="0"/>
                  </a:moveTo>
                  <a:lnTo>
                    <a:pt x="465" y="232"/>
                  </a:lnTo>
                  <a:lnTo>
                    <a:pt x="233" y="465"/>
                  </a:lnTo>
                  <a:lnTo>
                    <a:pt x="0" y="930"/>
                  </a:lnTo>
                  <a:lnTo>
                    <a:pt x="0" y="1395"/>
                  </a:lnTo>
                  <a:lnTo>
                    <a:pt x="233" y="1743"/>
                  </a:lnTo>
                  <a:lnTo>
                    <a:pt x="581" y="2092"/>
                  </a:lnTo>
                  <a:lnTo>
                    <a:pt x="1395" y="2092"/>
                  </a:lnTo>
                  <a:lnTo>
                    <a:pt x="1744" y="1860"/>
                  </a:lnTo>
                  <a:lnTo>
                    <a:pt x="2092" y="1627"/>
                  </a:lnTo>
                  <a:lnTo>
                    <a:pt x="2209" y="1162"/>
                  </a:lnTo>
                  <a:lnTo>
                    <a:pt x="2209" y="697"/>
                  </a:lnTo>
                  <a:lnTo>
                    <a:pt x="2092" y="349"/>
                  </a:lnTo>
                  <a:lnTo>
                    <a:pt x="1627"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6"/>
            <p:cNvSpPr/>
            <p:nvPr/>
          </p:nvSpPr>
          <p:spPr>
            <a:xfrm>
              <a:off x="5307800" y="3887525"/>
              <a:ext cx="55225" cy="52325"/>
            </a:xfrm>
            <a:custGeom>
              <a:avLst/>
              <a:gdLst/>
              <a:ahLst/>
              <a:cxnLst/>
              <a:rect l="l" t="t" r="r" b="b"/>
              <a:pathLst>
                <a:path w="2209" h="2093" fill="none" extrusionOk="0">
                  <a:moveTo>
                    <a:pt x="1163" y="0"/>
                  </a:moveTo>
                  <a:lnTo>
                    <a:pt x="1163" y="0"/>
                  </a:lnTo>
                  <a:lnTo>
                    <a:pt x="814" y="0"/>
                  </a:lnTo>
                  <a:lnTo>
                    <a:pt x="465" y="232"/>
                  </a:lnTo>
                  <a:lnTo>
                    <a:pt x="465" y="232"/>
                  </a:lnTo>
                  <a:lnTo>
                    <a:pt x="233" y="465"/>
                  </a:lnTo>
                  <a:lnTo>
                    <a:pt x="0" y="930"/>
                  </a:lnTo>
                  <a:lnTo>
                    <a:pt x="0" y="1395"/>
                  </a:lnTo>
                  <a:lnTo>
                    <a:pt x="233" y="1743"/>
                  </a:lnTo>
                  <a:lnTo>
                    <a:pt x="233" y="1743"/>
                  </a:lnTo>
                  <a:lnTo>
                    <a:pt x="581" y="2092"/>
                  </a:lnTo>
                  <a:lnTo>
                    <a:pt x="1046" y="2092"/>
                  </a:lnTo>
                  <a:lnTo>
                    <a:pt x="1046" y="2092"/>
                  </a:lnTo>
                  <a:lnTo>
                    <a:pt x="1395" y="2092"/>
                  </a:lnTo>
                  <a:lnTo>
                    <a:pt x="1744" y="1860"/>
                  </a:lnTo>
                  <a:lnTo>
                    <a:pt x="1744" y="1860"/>
                  </a:lnTo>
                  <a:lnTo>
                    <a:pt x="2092" y="1627"/>
                  </a:lnTo>
                  <a:lnTo>
                    <a:pt x="2209" y="1162"/>
                  </a:lnTo>
                  <a:lnTo>
                    <a:pt x="2209" y="697"/>
                  </a:lnTo>
                  <a:lnTo>
                    <a:pt x="2092" y="349"/>
                  </a:lnTo>
                  <a:lnTo>
                    <a:pt x="2092" y="349"/>
                  </a:lnTo>
                  <a:lnTo>
                    <a:pt x="1627" y="0"/>
                  </a:lnTo>
                  <a:lnTo>
                    <a:pt x="11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6"/>
            <p:cNvSpPr/>
            <p:nvPr/>
          </p:nvSpPr>
          <p:spPr>
            <a:xfrm>
              <a:off x="5255500" y="4021175"/>
              <a:ext cx="31975" cy="31975"/>
            </a:xfrm>
            <a:custGeom>
              <a:avLst/>
              <a:gdLst/>
              <a:ahLst/>
              <a:cxnLst/>
              <a:rect l="l" t="t" r="r" b="b"/>
              <a:pathLst>
                <a:path w="1279" h="1279" extrusionOk="0">
                  <a:moveTo>
                    <a:pt x="698" y="0"/>
                  </a:moveTo>
                  <a:lnTo>
                    <a:pt x="465" y="117"/>
                  </a:lnTo>
                  <a:lnTo>
                    <a:pt x="349" y="233"/>
                  </a:lnTo>
                  <a:lnTo>
                    <a:pt x="116" y="349"/>
                  </a:lnTo>
                  <a:lnTo>
                    <a:pt x="0" y="581"/>
                  </a:lnTo>
                  <a:lnTo>
                    <a:pt x="0" y="814"/>
                  </a:lnTo>
                  <a:lnTo>
                    <a:pt x="116" y="1046"/>
                  </a:lnTo>
                  <a:lnTo>
                    <a:pt x="349" y="1279"/>
                  </a:lnTo>
                  <a:lnTo>
                    <a:pt x="814" y="1279"/>
                  </a:lnTo>
                  <a:lnTo>
                    <a:pt x="1046" y="1163"/>
                  </a:lnTo>
                  <a:lnTo>
                    <a:pt x="1163" y="930"/>
                  </a:lnTo>
                  <a:lnTo>
                    <a:pt x="1279" y="698"/>
                  </a:lnTo>
                  <a:lnTo>
                    <a:pt x="1279" y="465"/>
                  </a:lnTo>
                  <a:lnTo>
                    <a:pt x="1163" y="233"/>
                  </a:lnTo>
                  <a:lnTo>
                    <a:pt x="930" y="117"/>
                  </a:lnTo>
                  <a:lnTo>
                    <a:pt x="698"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6"/>
            <p:cNvSpPr/>
            <p:nvPr/>
          </p:nvSpPr>
          <p:spPr>
            <a:xfrm>
              <a:off x="5255500" y="4021175"/>
              <a:ext cx="31975" cy="31975"/>
            </a:xfrm>
            <a:custGeom>
              <a:avLst/>
              <a:gdLst/>
              <a:ahLst/>
              <a:cxnLst/>
              <a:rect l="l" t="t" r="r" b="b"/>
              <a:pathLst>
                <a:path w="1279" h="1279" fill="none" extrusionOk="0">
                  <a:moveTo>
                    <a:pt x="698" y="0"/>
                  </a:moveTo>
                  <a:lnTo>
                    <a:pt x="698" y="0"/>
                  </a:lnTo>
                  <a:lnTo>
                    <a:pt x="465" y="117"/>
                  </a:lnTo>
                  <a:lnTo>
                    <a:pt x="349" y="233"/>
                  </a:lnTo>
                  <a:lnTo>
                    <a:pt x="349" y="233"/>
                  </a:lnTo>
                  <a:lnTo>
                    <a:pt x="116" y="349"/>
                  </a:lnTo>
                  <a:lnTo>
                    <a:pt x="0" y="581"/>
                  </a:lnTo>
                  <a:lnTo>
                    <a:pt x="0" y="814"/>
                  </a:lnTo>
                  <a:lnTo>
                    <a:pt x="116" y="1046"/>
                  </a:lnTo>
                  <a:lnTo>
                    <a:pt x="116" y="1046"/>
                  </a:lnTo>
                  <a:lnTo>
                    <a:pt x="349" y="1279"/>
                  </a:lnTo>
                  <a:lnTo>
                    <a:pt x="581" y="1279"/>
                  </a:lnTo>
                  <a:lnTo>
                    <a:pt x="581" y="1279"/>
                  </a:lnTo>
                  <a:lnTo>
                    <a:pt x="814" y="1279"/>
                  </a:lnTo>
                  <a:lnTo>
                    <a:pt x="1046" y="1163"/>
                  </a:lnTo>
                  <a:lnTo>
                    <a:pt x="1046" y="1163"/>
                  </a:lnTo>
                  <a:lnTo>
                    <a:pt x="1163" y="930"/>
                  </a:lnTo>
                  <a:lnTo>
                    <a:pt x="1279" y="698"/>
                  </a:lnTo>
                  <a:lnTo>
                    <a:pt x="1279" y="465"/>
                  </a:lnTo>
                  <a:lnTo>
                    <a:pt x="1163" y="233"/>
                  </a:lnTo>
                  <a:lnTo>
                    <a:pt x="1163" y="233"/>
                  </a:lnTo>
                  <a:lnTo>
                    <a:pt x="930" y="117"/>
                  </a:lnTo>
                  <a:lnTo>
                    <a:pt x="6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6"/>
            <p:cNvSpPr/>
            <p:nvPr/>
          </p:nvSpPr>
          <p:spPr>
            <a:xfrm>
              <a:off x="5168325" y="4105425"/>
              <a:ext cx="17450" cy="20375"/>
            </a:xfrm>
            <a:custGeom>
              <a:avLst/>
              <a:gdLst/>
              <a:ahLst/>
              <a:cxnLst/>
              <a:rect l="l" t="t" r="r" b="b"/>
              <a:pathLst>
                <a:path w="698" h="815" extrusionOk="0">
                  <a:moveTo>
                    <a:pt x="349" y="1"/>
                  </a:moveTo>
                  <a:lnTo>
                    <a:pt x="117" y="117"/>
                  </a:lnTo>
                  <a:lnTo>
                    <a:pt x="1" y="349"/>
                  </a:lnTo>
                  <a:lnTo>
                    <a:pt x="1" y="582"/>
                  </a:lnTo>
                  <a:lnTo>
                    <a:pt x="117" y="698"/>
                  </a:lnTo>
                  <a:lnTo>
                    <a:pt x="349" y="814"/>
                  </a:lnTo>
                  <a:lnTo>
                    <a:pt x="582" y="698"/>
                  </a:lnTo>
                  <a:lnTo>
                    <a:pt x="698" y="466"/>
                  </a:lnTo>
                  <a:lnTo>
                    <a:pt x="698" y="117"/>
                  </a:lnTo>
                  <a:lnTo>
                    <a:pt x="582" y="117"/>
                  </a:lnTo>
                  <a:lnTo>
                    <a:pt x="349" y="1"/>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6"/>
            <p:cNvSpPr/>
            <p:nvPr/>
          </p:nvSpPr>
          <p:spPr>
            <a:xfrm>
              <a:off x="5168325" y="4105425"/>
              <a:ext cx="17450" cy="20375"/>
            </a:xfrm>
            <a:custGeom>
              <a:avLst/>
              <a:gdLst/>
              <a:ahLst/>
              <a:cxnLst/>
              <a:rect l="l" t="t" r="r" b="b"/>
              <a:pathLst>
                <a:path w="698" h="815" fill="none" extrusionOk="0">
                  <a:moveTo>
                    <a:pt x="349" y="1"/>
                  </a:moveTo>
                  <a:lnTo>
                    <a:pt x="349" y="1"/>
                  </a:lnTo>
                  <a:lnTo>
                    <a:pt x="117" y="117"/>
                  </a:lnTo>
                  <a:lnTo>
                    <a:pt x="117" y="117"/>
                  </a:lnTo>
                  <a:lnTo>
                    <a:pt x="1" y="349"/>
                  </a:lnTo>
                  <a:lnTo>
                    <a:pt x="1" y="582"/>
                  </a:lnTo>
                  <a:lnTo>
                    <a:pt x="1" y="582"/>
                  </a:lnTo>
                  <a:lnTo>
                    <a:pt x="117" y="698"/>
                  </a:lnTo>
                  <a:lnTo>
                    <a:pt x="349" y="814"/>
                  </a:lnTo>
                  <a:lnTo>
                    <a:pt x="349" y="814"/>
                  </a:lnTo>
                  <a:lnTo>
                    <a:pt x="582" y="698"/>
                  </a:lnTo>
                  <a:lnTo>
                    <a:pt x="582" y="698"/>
                  </a:lnTo>
                  <a:lnTo>
                    <a:pt x="698" y="466"/>
                  </a:lnTo>
                  <a:lnTo>
                    <a:pt x="698" y="117"/>
                  </a:lnTo>
                  <a:lnTo>
                    <a:pt x="698" y="117"/>
                  </a:lnTo>
                  <a:lnTo>
                    <a:pt x="582" y="117"/>
                  </a:lnTo>
                  <a:lnTo>
                    <a:pt x="3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10" name="Google Shape;810;p26"/>
          <p:cNvSpPr txBox="1">
            <a:spLocks noGrp="1"/>
          </p:cNvSpPr>
          <p:nvPr>
            <p:ph type="title"/>
          </p:nvPr>
        </p:nvSpPr>
        <p:spPr>
          <a:xfrm>
            <a:off x="1140333" y="2028300"/>
            <a:ext cx="2211200" cy="1339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811" name="Google Shape;811;p26"/>
          <p:cNvSpPr txBox="1">
            <a:spLocks noGrp="1"/>
          </p:cNvSpPr>
          <p:nvPr>
            <p:ph type="subTitle" idx="1"/>
          </p:nvPr>
        </p:nvSpPr>
        <p:spPr>
          <a:xfrm>
            <a:off x="1140333" y="3627288"/>
            <a:ext cx="3794000" cy="1497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812" name="Google Shape;812;p26"/>
          <p:cNvGrpSpPr/>
          <p:nvPr/>
        </p:nvGrpSpPr>
        <p:grpSpPr>
          <a:xfrm>
            <a:off x="7422207" y="1632644"/>
            <a:ext cx="4769783" cy="4501769"/>
            <a:chOff x="4771494" y="498599"/>
            <a:chExt cx="4393144" cy="4146294"/>
          </a:xfrm>
        </p:grpSpPr>
        <p:sp>
          <p:nvSpPr>
            <p:cNvPr id="813" name="Google Shape;813;p26"/>
            <p:cNvSpPr/>
            <p:nvPr/>
          </p:nvSpPr>
          <p:spPr>
            <a:xfrm rot="8324294">
              <a:off x="4785971" y="1728256"/>
              <a:ext cx="4364190" cy="168697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6"/>
            <p:cNvSpPr/>
            <p:nvPr/>
          </p:nvSpPr>
          <p:spPr>
            <a:xfrm rot="8324294">
              <a:off x="4785971" y="1728256"/>
              <a:ext cx="4364190" cy="168697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6"/>
            <p:cNvSpPr/>
            <p:nvPr/>
          </p:nvSpPr>
          <p:spPr>
            <a:xfrm rot="8324294">
              <a:off x="5063879" y="1905615"/>
              <a:ext cx="3750281" cy="1390377"/>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6"/>
            <p:cNvSpPr/>
            <p:nvPr/>
          </p:nvSpPr>
          <p:spPr>
            <a:xfrm rot="8324294">
              <a:off x="5063879" y="1905615"/>
              <a:ext cx="3750281" cy="1390377"/>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7" name="Google Shape;817;p26"/>
          <p:cNvGrpSpPr/>
          <p:nvPr/>
        </p:nvGrpSpPr>
        <p:grpSpPr>
          <a:xfrm flipH="1">
            <a:off x="4215912" y="1531751"/>
            <a:ext cx="4769611" cy="4501749"/>
            <a:chOff x="4771653" y="498668"/>
            <a:chExt cx="4392985" cy="4146276"/>
          </a:xfrm>
        </p:grpSpPr>
        <p:sp>
          <p:nvSpPr>
            <p:cNvPr id="818" name="Google Shape;818;p26"/>
            <p:cNvSpPr/>
            <p:nvPr/>
          </p:nvSpPr>
          <p:spPr>
            <a:xfrm rot="8324171">
              <a:off x="4786100" y="1728335"/>
              <a:ext cx="4364090" cy="1686940"/>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6"/>
            <p:cNvSpPr/>
            <p:nvPr/>
          </p:nvSpPr>
          <p:spPr>
            <a:xfrm rot="8324171">
              <a:off x="4786100" y="1728335"/>
              <a:ext cx="4364090" cy="1686940"/>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6"/>
            <p:cNvSpPr/>
            <p:nvPr/>
          </p:nvSpPr>
          <p:spPr>
            <a:xfrm rot="8324171">
              <a:off x="5063991" y="1905681"/>
              <a:ext cx="3750195" cy="13903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6"/>
            <p:cNvSpPr/>
            <p:nvPr/>
          </p:nvSpPr>
          <p:spPr>
            <a:xfrm rot="8324171">
              <a:off x="5063991" y="1905681"/>
              <a:ext cx="3750195" cy="13903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2" name="Google Shape;822;p26"/>
          <p:cNvGrpSpPr/>
          <p:nvPr/>
        </p:nvGrpSpPr>
        <p:grpSpPr>
          <a:xfrm rot="-2898405">
            <a:off x="444146" y="5594226"/>
            <a:ext cx="517332" cy="228017"/>
            <a:chOff x="1406961" y="-1212504"/>
            <a:chExt cx="6086670" cy="2682735"/>
          </a:xfrm>
        </p:grpSpPr>
        <p:sp>
          <p:nvSpPr>
            <p:cNvPr id="823" name="Google Shape;823;p2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7" name="Google Shape;827;p26"/>
          <p:cNvGrpSpPr/>
          <p:nvPr/>
        </p:nvGrpSpPr>
        <p:grpSpPr>
          <a:xfrm rot="2555258">
            <a:off x="517779" y="605828"/>
            <a:ext cx="518077" cy="228345"/>
            <a:chOff x="1406961" y="-1212504"/>
            <a:chExt cx="6086670" cy="2682735"/>
          </a:xfrm>
        </p:grpSpPr>
        <p:sp>
          <p:nvSpPr>
            <p:cNvPr id="828" name="Google Shape;828;p2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32" name="Google Shape;832;p26"/>
          <p:cNvGrpSpPr/>
          <p:nvPr/>
        </p:nvGrpSpPr>
        <p:grpSpPr>
          <a:xfrm rot="2898405" flipH="1">
            <a:off x="5637566" y="5594226"/>
            <a:ext cx="517332" cy="228017"/>
            <a:chOff x="1406961" y="-1212504"/>
            <a:chExt cx="6086670" cy="2682735"/>
          </a:xfrm>
        </p:grpSpPr>
        <p:sp>
          <p:nvSpPr>
            <p:cNvPr id="833" name="Google Shape;833;p2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37" name="Google Shape;837;p26"/>
          <p:cNvGrpSpPr/>
          <p:nvPr/>
        </p:nvGrpSpPr>
        <p:grpSpPr>
          <a:xfrm rot="-2555258" flipH="1">
            <a:off x="10972954" y="865194"/>
            <a:ext cx="518077" cy="228345"/>
            <a:chOff x="1406961" y="-1212504"/>
            <a:chExt cx="6086670" cy="2682735"/>
          </a:xfrm>
        </p:grpSpPr>
        <p:sp>
          <p:nvSpPr>
            <p:cNvPr id="838" name="Google Shape;838;p2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89289577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842"/>
        <p:cNvGrpSpPr/>
        <p:nvPr/>
      </p:nvGrpSpPr>
      <p:grpSpPr>
        <a:xfrm>
          <a:off x="0" y="0"/>
          <a:ext cx="0" cy="0"/>
          <a:chOff x="0" y="0"/>
          <a:chExt cx="0" cy="0"/>
        </a:xfrm>
      </p:grpSpPr>
      <p:grpSp>
        <p:nvGrpSpPr>
          <p:cNvPr id="843" name="Google Shape;843;p27"/>
          <p:cNvGrpSpPr/>
          <p:nvPr/>
        </p:nvGrpSpPr>
        <p:grpSpPr>
          <a:xfrm>
            <a:off x="6972208" y="3730806"/>
            <a:ext cx="2505512" cy="2159036"/>
            <a:chOff x="4610450" y="3544650"/>
            <a:chExt cx="1365650" cy="1176800"/>
          </a:xfrm>
        </p:grpSpPr>
        <p:sp>
          <p:nvSpPr>
            <p:cNvPr id="844" name="Google Shape;844;p27"/>
            <p:cNvSpPr/>
            <p:nvPr/>
          </p:nvSpPr>
          <p:spPr>
            <a:xfrm>
              <a:off x="5490850" y="3544650"/>
              <a:ext cx="223750" cy="296400"/>
            </a:xfrm>
            <a:custGeom>
              <a:avLst/>
              <a:gdLst/>
              <a:ahLst/>
              <a:cxnLst/>
              <a:rect l="l" t="t" r="r" b="b"/>
              <a:pathLst>
                <a:path w="8950" h="11856" extrusionOk="0">
                  <a:moveTo>
                    <a:pt x="8949" y="1"/>
                  </a:moveTo>
                  <a:lnTo>
                    <a:pt x="7322" y="466"/>
                  </a:lnTo>
                  <a:lnTo>
                    <a:pt x="5811" y="1163"/>
                  </a:lnTo>
                  <a:lnTo>
                    <a:pt x="4649" y="1977"/>
                  </a:lnTo>
                  <a:lnTo>
                    <a:pt x="3603" y="2790"/>
                  </a:lnTo>
                  <a:lnTo>
                    <a:pt x="2673" y="3720"/>
                  </a:lnTo>
                  <a:lnTo>
                    <a:pt x="1976" y="4766"/>
                  </a:lnTo>
                  <a:lnTo>
                    <a:pt x="1395" y="5696"/>
                  </a:lnTo>
                  <a:lnTo>
                    <a:pt x="930" y="6742"/>
                  </a:lnTo>
                  <a:lnTo>
                    <a:pt x="581" y="7788"/>
                  </a:lnTo>
                  <a:lnTo>
                    <a:pt x="349" y="8717"/>
                  </a:lnTo>
                  <a:lnTo>
                    <a:pt x="117" y="10345"/>
                  </a:lnTo>
                  <a:lnTo>
                    <a:pt x="0" y="11507"/>
                  </a:lnTo>
                  <a:lnTo>
                    <a:pt x="0" y="11855"/>
                  </a:lnTo>
                  <a:lnTo>
                    <a:pt x="1860" y="11274"/>
                  </a:lnTo>
                  <a:lnTo>
                    <a:pt x="3371" y="10577"/>
                  </a:lnTo>
                  <a:lnTo>
                    <a:pt x="4649" y="9763"/>
                  </a:lnTo>
                  <a:lnTo>
                    <a:pt x="5695" y="8950"/>
                  </a:lnTo>
                  <a:lnTo>
                    <a:pt x="6625" y="7904"/>
                  </a:lnTo>
                  <a:lnTo>
                    <a:pt x="7322" y="6974"/>
                  </a:lnTo>
                  <a:lnTo>
                    <a:pt x="7903" y="5928"/>
                  </a:lnTo>
                  <a:lnTo>
                    <a:pt x="8252" y="4998"/>
                  </a:lnTo>
                  <a:lnTo>
                    <a:pt x="8601" y="3952"/>
                  </a:lnTo>
                  <a:lnTo>
                    <a:pt x="8717" y="3023"/>
                  </a:lnTo>
                  <a:lnTo>
                    <a:pt x="8949" y="1512"/>
                  </a:lnTo>
                  <a:lnTo>
                    <a:pt x="8949" y="466"/>
                  </a:lnTo>
                  <a:lnTo>
                    <a:pt x="8949" y="1"/>
                  </a:lnTo>
                  <a:close/>
                </a:path>
              </a:pathLst>
            </a:custGeom>
            <a:solidFill>
              <a:srgbClr val="6496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7"/>
            <p:cNvSpPr/>
            <p:nvPr/>
          </p:nvSpPr>
          <p:spPr>
            <a:xfrm>
              <a:off x="5490850" y="3544650"/>
              <a:ext cx="223750" cy="296400"/>
            </a:xfrm>
            <a:custGeom>
              <a:avLst/>
              <a:gdLst/>
              <a:ahLst/>
              <a:cxnLst/>
              <a:rect l="l" t="t" r="r" b="b"/>
              <a:pathLst>
                <a:path w="8950" h="11856" fill="none" extrusionOk="0">
                  <a:moveTo>
                    <a:pt x="0" y="11855"/>
                  </a:moveTo>
                  <a:lnTo>
                    <a:pt x="0" y="11855"/>
                  </a:lnTo>
                  <a:lnTo>
                    <a:pt x="0" y="11507"/>
                  </a:lnTo>
                  <a:lnTo>
                    <a:pt x="117" y="10345"/>
                  </a:lnTo>
                  <a:lnTo>
                    <a:pt x="349" y="8717"/>
                  </a:lnTo>
                  <a:lnTo>
                    <a:pt x="581" y="7788"/>
                  </a:lnTo>
                  <a:lnTo>
                    <a:pt x="930" y="6742"/>
                  </a:lnTo>
                  <a:lnTo>
                    <a:pt x="1395" y="5696"/>
                  </a:lnTo>
                  <a:lnTo>
                    <a:pt x="1976" y="4766"/>
                  </a:lnTo>
                  <a:lnTo>
                    <a:pt x="2673" y="3720"/>
                  </a:lnTo>
                  <a:lnTo>
                    <a:pt x="3603" y="2790"/>
                  </a:lnTo>
                  <a:lnTo>
                    <a:pt x="4649" y="1977"/>
                  </a:lnTo>
                  <a:lnTo>
                    <a:pt x="5811" y="1163"/>
                  </a:lnTo>
                  <a:lnTo>
                    <a:pt x="7322" y="466"/>
                  </a:lnTo>
                  <a:lnTo>
                    <a:pt x="8949" y="1"/>
                  </a:lnTo>
                  <a:lnTo>
                    <a:pt x="8949" y="1"/>
                  </a:lnTo>
                  <a:lnTo>
                    <a:pt x="8949" y="466"/>
                  </a:lnTo>
                  <a:lnTo>
                    <a:pt x="8949" y="1512"/>
                  </a:lnTo>
                  <a:lnTo>
                    <a:pt x="8717" y="3023"/>
                  </a:lnTo>
                  <a:lnTo>
                    <a:pt x="8601" y="3952"/>
                  </a:lnTo>
                  <a:lnTo>
                    <a:pt x="8252" y="4998"/>
                  </a:lnTo>
                  <a:lnTo>
                    <a:pt x="7903" y="5928"/>
                  </a:lnTo>
                  <a:lnTo>
                    <a:pt x="7322" y="6974"/>
                  </a:lnTo>
                  <a:lnTo>
                    <a:pt x="6625" y="7904"/>
                  </a:lnTo>
                  <a:lnTo>
                    <a:pt x="5695" y="8950"/>
                  </a:lnTo>
                  <a:lnTo>
                    <a:pt x="4649" y="9763"/>
                  </a:lnTo>
                  <a:lnTo>
                    <a:pt x="3371" y="10577"/>
                  </a:lnTo>
                  <a:lnTo>
                    <a:pt x="1860" y="11274"/>
                  </a:lnTo>
                  <a:lnTo>
                    <a:pt x="0" y="118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7"/>
            <p:cNvSpPr/>
            <p:nvPr/>
          </p:nvSpPr>
          <p:spPr>
            <a:xfrm>
              <a:off x="5522800" y="3567900"/>
              <a:ext cx="174375" cy="229575"/>
            </a:xfrm>
            <a:custGeom>
              <a:avLst/>
              <a:gdLst/>
              <a:ahLst/>
              <a:cxnLst/>
              <a:rect l="l" t="t" r="r" b="b"/>
              <a:pathLst>
                <a:path w="6975" h="9183" extrusionOk="0">
                  <a:moveTo>
                    <a:pt x="6858" y="1"/>
                  </a:moveTo>
                  <a:lnTo>
                    <a:pt x="6742" y="117"/>
                  </a:lnTo>
                  <a:lnTo>
                    <a:pt x="4301" y="3255"/>
                  </a:lnTo>
                  <a:lnTo>
                    <a:pt x="4185" y="1628"/>
                  </a:lnTo>
                  <a:lnTo>
                    <a:pt x="4069" y="1279"/>
                  </a:lnTo>
                  <a:lnTo>
                    <a:pt x="3836" y="1279"/>
                  </a:lnTo>
                  <a:lnTo>
                    <a:pt x="4069" y="3255"/>
                  </a:lnTo>
                  <a:lnTo>
                    <a:pt x="4185" y="3487"/>
                  </a:lnTo>
                  <a:lnTo>
                    <a:pt x="2209" y="6044"/>
                  </a:lnTo>
                  <a:lnTo>
                    <a:pt x="1977" y="3255"/>
                  </a:lnTo>
                  <a:lnTo>
                    <a:pt x="1977" y="3139"/>
                  </a:lnTo>
                  <a:lnTo>
                    <a:pt x="1860" y="3139"/>
                  </a:lnTo>
                  <a:lnTo>
                    <a:pt x="1744" y="3255"/>
                  </a:lnTo>
                  <a:lnTo>
                    <a:pt x="1977" y="6277"/>
                  </a:lnTo>
                  <a:lnTo>
                    <a:pt x="233" y="8601"/>
                  </a:lnTo>
                  <a:lnTo>
                    <a:pt x="233" y="5928"/>
                  </a:lnTo>
                  <a:lnTo>
                    <a:pt x="233" y="5812"/>
                  </a:lnTo>
                  <a:lnTo>
                    <a:pt x="1" y="5812"/>
                  </a:lnTo>
                  <a:lnTo>
                    <a:pt x="1" y="5928"/>
                  </a:lnTo>
                  <a:lnTo>
                    <a:pt x="1" y="8833"/>
                  </a:lnTo>
                  <a:lnTo>
                    <a:pt x="1" y="8950"/>
                  </a:lnTo>
                  <a:lnTo>
                    <a:pt x="117" y="9182"/>
                  </a:lnTo>
                  <a:lnTo>
                    <a:pt x="349" y="8833"/>
                  </a:lnTo>
                  <a:lnTo>
                    <a:pt x="1744" y="8485"/>
                  </a:lnTo>
                  <a:lnTo>
                    <a:pt x="2441" y="8136"/>
                  </a:lnTo>
                  <a:lnTo>
                    <a:pt x="2441" y="8136"/>
                  </a:lnTo>
                  <a:lnTo>
                    <a:pt x="582" y="8601"/>
                  </a:lnTo>
                  <a:lnTo>
                    <a:pt x="1977" y="6741"/>
                  </a:lnTo>
                  <a:lnTo>
                    <a:pt x="2209" y="6393"/>
                  </a:lnTo>
                  <a:lnTo>
                    <a:pt x="5347" y="5812"/>
                  </a:lnTo>
                  <a:lnTo>
                    <a:pt x="5812" y="5695"/>
                  </a:lnTo>
                  <a:lnTo>
                    <a:pt x="5812" y="5579"/>
                  </a:lnTo>
                  <a:lnTo>
                    <a:pt x="5696" y="5463"/>
                  </a:lnTo>
                  <a:lnTo>
                    <a:pt x="2558" y="6160"/>
                  </a:lnTo>
                  <a:lnTo>
                    <a:pt x="2441" y="6160"/>
                  </a:lnTo>
                  <a:lnTo>
                    <a:pt x="4301" y="3603"/>
                  </a:lnTo>
                  <a:lnTo>
                    <a:pt x="6161" y="3022"/>
                  </a:lnTo>
                  <a:lnTo>
                    <a:pt x="6393" y="3022"/>
                  </a:lnTo>
                  <a:lnTo>
                    <a:pt x="6509" y="2790"/>
                  </a:lnTo>
                  <a:lnTo>
                    <a:pt x="6393" y="2790"/>
                  </a:lnTo>
                  <a:lnTo>
                    <a:pt x="4533" y="3255"/>
                  </a:lnTo>
                  <a:lnTo>
                    <a:pt x="4533" y="3255"/>
                  </a:lnTo>
                  <a:lnTo>
                    <a:pt x="6044" y="1395"/>
                  </a:lnTo>
                  <a:lnTo>
                    <a:pt x="6974" y="233"/>
                  </a:lnTo>
                  <a:lnTo>
                    <a:pt x="6974" y="117"/>
                  </a:lnTo>
                  <a:lnTo>
                    <a:pt x="6858" y="1"/>
                  </a:lnTo>
                  <a:close/>
                </a:path>
              </a:pathLst>
            </a:custGeom>
            <a:solidFill>
              <a:srgbClr val="ABC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7"/>
            <p:cNvSpPr/>
            <p:nvPr/>
          </p:nvSpPr>
          <p:spPr>
            <a:xfrm>
              <a:off x="5522800" y="3567900"/>
              <a:ext cx="174375" cy="229575"/>
            </a:xfrm>
            <a:custGeom>
              <a:avLst/>
              <a:gdLst/>
              <a:ahLst/>
              <a:cxnLst/>
              <a:rect l="l" t="t" r="r" b="b"/>
              <a:pathLst>
                <a:path w="6975" h="9183" fill="none" extrusionOk="0">
                  <a:moveTo>
                    <a:pt x="6858" y="1"/>
                  </a:moveTo>
                  <a:lnTo>
                    <a:pt x="6858" y="1"/>
                  </a:lnTo>
                  <a:lnTo>
                    <a:pt x="6742" y="117"/>
                  </a:lnTo>
                  <a:lnTo>
                    <a:pt x="6742" y="117"/>
                  </a:lnTo>
                  <a:lnTo>
                    <a:pt x="4301" y="3255"/>
                  </a:lnTo>
                  <a:lnTo>
                    <a:pt x="4301" y="3255"/>
                  </a:lnTo>
                  <a:lnTo>
                    <a:pt x="4185" y="1628"/>
                  </a:lnTo>
                  <a:lnTo>
                    <a:pt x="4185" y="1628"/>
                  </a:lnTo>
                  <a:lnTo>
                    <a:pt x="4069" y="1279"/>
                  </a:lnTo>
                  <a:lnTo>
                    <a:pt x="4069" y="1279"/>
                  </a:lnTo>
                  <a:lnTo>
                    <a:pt x="4069" y="1279"/>
                  </a:lnTo>
                  <a:lnTo>
                    <a:pt x="3952" y="1279"/>
                  </a:lnTo>
                  <a:lnTo>
                    <a:pt x="3952" y="1279"/>
                  </a:lnTo>
                  <a:lnTo>
                    <a:pt x="3952" y="1279"/>
                  </a:lnTo>
                  <a:lnTo>
                    <a:pt x="3836" y="1279"/>
                  </a:lnTo>
                  <a:lnTo>
                    <a:pt x="3836" y="1279"/>
                  </a:lnTo>
                  <a:lnTo>
                    <a:pt x="4069" y="3255"/>
                  </a:lnTo>
                  <a:lnTo>
                    <a:pt x="4069" y="3255"/>
                  </a:lnTo>
                  <a:lnTo>
                    <a:pt x="4185" y="3487"/>
                  </a:lnTo>
                  <a:lnTo>
                    <a:pt x="4185" y="3487"/>
                  </a:lnTo>
                  <a:lnTo>
                    <a:pt x="2209" y="6044"/>
                  </a:lnTo>
                  <a:lnTo>
                    <a:pt x="2209" y="6044"/>
                  </a:lnTo>
                  <a:lnTo>
                    <a:pt x="1977" y="3255"/>
                  </a:lnTo>
                  <a:lnTo>
                    <a:pt x="1977" y="3255"/>
                  </a:lnTo>
                  <a:lnTo>
                    <a:pt x="1977" y="3139"/>
                  </a:lnTo>
                  <a:lnTo>
                    <a:pt x="1860" y="3139"/>
                  </a:lnTo>
                  <a:lnTo>
                    <a:pt x="1860" y="3139"/>
                  </a:lnTo>
                  <a:lnTo>
                    <a:pt x="1860" y="3139"/>
                  </a:lnTo>
                  <a:lnTo>
                    <a:pt x="1744" y="3255"/>
                  </a:lnTo>
                  <a:lnTo>
                    <a:pt x="1744" y="3255"/>
                  </a:lnTo>
                  <a:lnTo>
                    <a:pt x="1977" y="6277"/>
                  </a:lnTo>
                  <a:lnTo>
                    <a:pt x="1977" y="6277"/>
                  </a:lnTo>
                  <a:lnTo>
                    <a:pt x="233" y="8601"/>
                  </a:lnTo>
                  <a:lnTo>
                    <a:pt x="233" y="8601"/>
                  </a:lnTo>
                  <a:lnTo>
                    <a:pt x="233" y="5928"/>
                  </a:lnTo>
                  <a:lnTo>
                    <a:pt x="233" y="5928"/>
                  </a:lnTo>
                  <a:lnTo>
                    <a:pt x="233" y="5812"/>
                  </a:lnTo>
                  <a:lnTo>
                    <a:pt x="117" y="5812"/>
                  </a:lnTo>
                  <a:lnTo>
                    <a:pt x="117" y="5812"/>
                  </a:lnTo>
                  <a:lnTo>
                    <a:pt x="1" y="5812"/>
                  </a:lnTo>
                  <a:lnTo>
                    <a:pt x="1" y="5928"/>
                  </a:lnTo>
                  <a:lnTo>
                    <a:pt x="1" y="5928"/>
                  </a:lnTo>
                  <a:lnTo>
                    <a:pt x="1" y="8833"/>
                  </a:lnTo>
                  <a:lnTo>
                    <a:pt x="1" y="8833"/>
                  </a:lnTo>
                  <a:lnTo>
                    <a:pt x="1" y="8833"/>
                  </a:lnTo>
                  <a:lnTo>
                    <a:pt x="1" y="8950"/>
                  </a:lnTo>
                  <a:lnTo>
                    <a:pt x="1" y="8950"/>
                  </a:lnTo>
                  <a:lnTo>
                    <a:pt x="117" y="9182"/>
                  </a:lnTo>
                  <a:lnTo>
                    <a:pt x="117" y="9182"/>
                  </a:lnTo>
                  <a:lnTo>
                    <a:pt x="349" y="8833"/>
                  </a:lnTo>
                  <a:lnTo>
                    <a:pt x="349" y="8833"/>
                  </a:lnTo>
                  <a:lnTo>
                    <a:pt x="1744" y="8485"/>
                  </a:lnTo>
                  <a:lnTo>
                    <a:pt x="1744" y="8485"/>
                  </a:lnTo>
                  <a:lnTo>
                    <a:pt x="2441" y="8136"/>
                  </a:lnTo>
                  <a:lnTo>
                    <a:pt x="2441" y="8136"/>
                  </a:lnTo>
                  <a:lnTo>
                    <a:pt x="582" y="8601"/>
                  </a:lnTo>
                  <a:lnTo>
                    <a:pt x="582" y="8601"/>
                  </a:lnTo>
                  <a:lnTo>
                    <a:pt x="1977" y="6741"/>
                  </a:lnTo>
                  <a:lnTo>
                    <a:pt x="1977" y="6741"/>
                  </a:lnTo>
                  <a:lnTo>
                    <a:pt x="2209" y="6393"/>
                  </a:lnTo>
                  <a:lnTo>
                    <a:pt x="2209" y="6393"/>
                  </a:lnTo>
                  <a:lnTo>
                    <a:pt x="5347" y="5812"/>
                  </a:lnTo>
                  <a:lnTo>
                    <a:pt x="5347" y="5812"/>
                  </a:lnTo>
                  <a:lnTo>
                    <a:pt x="5812" y="5695"/>
                  </a:lnTo>
                  <a:lnTo>
                    <a:pt x="5812" y="5695"/>
                  </a:lnTo>
                  <a:lnTo>
                    <a:pt x="5812" y="5695"/>
                  </a:lnTo>
                  <a:lnTo>
                    <a:pt x="5812" y="5579"/>
                  </a:lnTo>
                  <a:lnTo>
                    <a:pt x="5696" y="5463"/>
                  </a:lnTo>
                  <a:lnTo>
                    <a:pt x="5696" y="5463"/>
                  </a:lnTo>
                  <a:lnTo>
                    <a:pt x="5696" y="5463"/>
                  </a:lnTo>
                  <a:lnTo>
                    <a:pt x="5696" y="5463"/>
                  </a:lnTo>
                  <a:lnTo>
                    <a:pt x="2558" y="6160"/>
                  </a:lnTo>
                  <a:lnTo>
                    <a:pt x="2558" y="6160"/>
                  </a:lnTo>
                  <a:lnTo>
                    <a:pt x="2441" y="6160"/>
                  </a:lnTo>
                  <a:lnTo>
                    <a:pt x="2441" y="6160"/>
                  </a:lnTo>
                  <a:lnTo>
                    <a:pt x="4301" y="3603"/>
                  </a:lnTo>
                  <a:lnTo>
                    <a:pt x="4301" y="3603"/>
                  </a:lnTo>
                  <a:lnTo>
                    <a:pt x="6161" y="3022"/>
                  </a:lnTo>
                  <a:lnTo>
                    <a:pt x="6161" y="3022"/>
                  </a:lnTo>
                  <a:lnTo>
                    <a:pt x="6393" y="3022"/>
                  </a:lnTo>
                  <a:lnTo>
                    <a:pt x="6393" y="3022"/>
                  </a:lnTo>
                  <a:lnTo>
                    <a:pt x="6509" y="2790"/>
                  </a:lnTo>
                  <a:lnTo>
                    <a:pt x="6393" y="2790"/>
                  </a:lnTo>
                  <a:lnTo>
                    <a:pt x="6393" y="2790"/>
                  </a:lnTo>
                  <a:lnTo>
                    <a:pt x="6393" y="2790"/>
                  </a:lnTo>
                  <a:lnTo>
                    <a:pt x="6393" y="2790"/>
                  </a:lnTo>
                  <a:lnTo>
                    <a:pt x="4533" y="3255"/>
                  </a:lnTo>
                  <a:lnTo>
                    <a:pt x="4533" y="3255"/>
                  </a:lnTo>
                  <a:lnTo>
                    <a:pt x="6044" y="1395"/>
                  </a:lnTo>
                  <a:lnTo>
                    <a:pt x="6044" y="1395"/>
                  </a:lnTo>
                  <a:lnTo>
                    <a:pt x="6974" y="233"/>
                  </a:lnTo>
                  <a:lnTo>
                    <a:pt x="6974" y="233"/>
                  </a:lnTo>
                  <a:lnTo>
                    <a:pt x="6974" y="117"/>
                  </a:lnTo>
                  <a:lnTo>
                    <a:pt x="68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7"/>
            <p:cNvSpPr/>
            <p:nvPr/>
          </p:nvSpPr>
          <p:spPr>
            <a:xfrm>
              <a:off x="5502475" y="3727700"/>
              <a:ext cx="363225" cy="151125"/>
            </a:xfrm>
            <a:custGeom>
              <a:avLst/>
              <a:gdLst/>
              <a:ahLst/>
              <a:cxnLst/>
              <a:rect l="l" t="t" r="r" b="b"/>
              <a:pathLst>
                <a:path w="14529" h="6045" extrusionOk="0">
                  <a:moveTo>
                    <a:pt x="8717" y="1"/>
                  </a:moveTo>
                  <a:lnTo>
                    <a:pt x="7438" y="117"/>
                  </a:lnTo>
                  <a:lnTo>
                    <a:pt x="6276" y="466"/>
                  </a:lnTo>
                  <a:lnTo>
                    <a:pt x="5114" y="814"/>
                  </a:lnTo>
                  <a:lnTo>
                    <a:pt x="4068" y="1279"/>
                  </a:lnTo>
                  <a:lnTo>
                    <a:pt x="3138" y="1744"/>
                  </a:lnTo>
                  <a:lnTo>
                    <a:pt x="2325" y="2209"/>
                  </a:lnTo>
                  <a:lnTo>
                    <a:pt x="1046" y="3255"/>
                  </a:lnTo>
                  <a:lnTo>
                    <a:pt x="233" y="4069"/>
                  </a:lnTo>
                  <a:lnTo>
                    <a:pt x="0" y="4417"/>
                  </a:lnTo>
                  <a:lnTo>
                    <a:pt x="1627" y="5115"/>
                  </a:lnTo>
                  <a:lnTo>
                    <a:pt x="3254" y="5696"/>
                  </a:lnTo>
                  <a:lnTo>
                    <a:pt x="4765" y="5928"/>
                  </a:lnTo>
                  <a:lnTo>
                    <a:pt x="6160" y="6044"/>
                  </a:lnTo>
                  <a:lnTo>
                    <a:pt x="7438" y="5928"/>
                  </a:lnTo>
                  <a:lnTo>
                    <a:pt x="8601" y="5579"/>
                  </a:lnTo>
                  <a:lnTo>
                    <a:pt x="9763" y="5231"/>
                  </a:lnTo>
                  <a:lnTo>
                    <a:pt x="10693" y="4766"/>
                  </a:lnTo>
                  <a:lnTo>
                    <a:pt x="11622" y="4301"/>
                  </a:lnTo>
                  <a:lnTo>
                    <a:pt x="12320" y="3720"/>
                  </a:lnTo>
                  <a:lnTo>
                    <a:pt x="13598" y="2674"/>
                  </a:lnTo>
                  <a:lnTo>
                    <a:pt x="14296" y="1860"/>
                  </a:lnTo>
                  <a:lnTo>
                    <a:pt x="14528" y="1628"/>
                  </a:lnTo>
                  <a:lnTo>
                    <a:pt x="13017" y="814"/>
                  </a:lnTo>
                  <a:lnTo>
                    <a:pt x="11506" y="349"/>
                  </a:lnTo>
                  <a:lnTo>
                    <a:pt x="10112" y="117"/>
                  </a:lnTo>
                  <a:lnTo>
                    <a:pt x="8717" y="1"/>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7"/>
            <p:cNvSpPr/>
            <p:nvPr/>
          </p:nvSpPr>
          <p:spPr>
            <a:xfrm>
              <a:off x="5502475" y="3727700"/>
              <a:ext cx="363225" cy="151125"/>
            </a:xfrm>
            <a:custGeom>
              <a:avLst/>
              <a:gdLst/>
              <a:ahLst/>
              <a:cxnLst/>
              <a:rect l="l" t="t" r="r" b="b"/>
              <a:pathLst>
                <a:path w="14529" h="6045" fill="none" extrusionOk="0">
                  <a:moveTo>
                    <a:pt x="0" y="4417"/>
                  </a:moveTo>
                  <a:lnTo>
                    <a:pt x="0" y="4417"/>
                  </a:lnTo>
                  <a:lnTo>
                    <a:pt x="233" y="4069"/>
                  </a:lnTo>
                  <a:lnTo>
                    <a:pt x="1046" y="3255"/>
                  </a:lnTo>
                  <a:lnTo>
                    <a:pt x="2325" y="2209"/>
                  </a:lnTo>
                  <a:lnTo>
                    <a:pt x="3138" y="1744"/>
                  </a:lnTo>
                  <a:lnTo>
                    <a:pt x="4068" y="1279"/>
                  </a:lnTo>
                  <a:lnTo>
                    <a:pt x="5114" y="814"/>
                  </a:lnTo>
                  <a:lnTo>
                    <a:pt x="6276" y="466"/>
                  </a:lnTo>
                  <a:lnTo>
                    <a:pt x="7438" y="117"/>
                  </a:lnTo>
                  <a:lnTo>
                    <a:pt x="8717" y="1"/>
                  </a:lnTo>
                  <a:lnTo>
                    <a:pt x="10112" y="117"/>
                  </a:lnTo>
                  <a:lnTo>
                    <a:pt x="11506" y="349"/>
                  </a:lnTo>
                  <a:lnTo>
                    <a:pt x="13017" y="814"/>
                  </a:lnTo>
                  <a:lnTo>
                    <a:pt x="14528" y="1628"/>
                  </a:lnTo>
                  <a:lnTo>
                    <a:pt x="14528" y="1628"/>
                  </a:lnTo>
                  <a:lnTo>
                    <a:pt x="14296" y="1860"/>
                  </a:lnTo>
                  <a:lnTo>
                    <a:pt x="13598" y="2674"/>
                  </a:lnTo>
                  <a:lnTo>
                    <a:pt x="12320" y="3720"/>
                  </a:lnTo>
                  <a:lnTo>
                    <a:pt x="11622" y="4301"/>
                  </a:lnTo>
                  <a:lnTo>
                    <a:pt x="10693" y="4766"/>
                  </a:lnTo>
                  <a:lnTo>
                    <a:pt x="9763" y="5231"/>
                  </a:lnTo>
                  <a:lnTo>
                    <a:pt x="8601" y="5579"/>
                  </a:lnTo>
                  <a:lnTo>
                    <a:pt x="7438" y="5928"/>
                  </a:lnTo>
                  <a:lnTo>
                    <a:pt x="6160" y="6044"/>
                  </a:lnTo>
                  <a:lnTo>
                    <a:pt x="4765" y="5928"/>
                  </a:lnTo>
                  <a:lnTo>
                    <a:pt x="3254" y="5696"/>
                  </a:lnTo>
                  <a:lnTo>
                    <a:pt x="1627" y="5115"/>
                  </a:lnTo>
                  <a:lnTo>
                    <a:pt x="0" y="44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7"/>
            <p:cNvSpPr/>
            <p:nvPr/>
          </p:nvSpPr>
          <p:spPr>
            <a:xfrm>
              <a:off x="5543150" y="3745150"/>
              <a:ext cx="293475" cy="122050"/>
            </a:xfrm>
            <a:custGeom>
              <a:avLst/>
              <a:gdLst/>
              <a:ahLst/>
              <a:cxnLst/>
              <a:rect l="l" t="t" r="r" b="b"/>
              <a:pathLst>
                <a:path w="11739" h="4882" extrusionOk="0">
                  <a:moveTo>
                    <a:pt x="5811" y="0"/>
                  </a:moveTo>
                  <a:lnTo>
                    <a:pt x="3836" y="2441"/>
                  </a:lnTo>
                  <a:lnTo>
                    <a:pt x="1046" y="2906"/>
                  </a:lnTo>
                  <a:lnTo>
                    <a:pt x="2790" y="930"/>
                  </a:lnTo>
                  <a:lnTo>
                    <a:pt x="2790" y="814"/>
                  </a:lnTo>
                  <a:lnTo>
                    <a:pt x="2790" y="697"/>
                  </a:lnTo>
                  <a:lnTo>
                    <a:pt x="2673" y="814"/>
                  </a:lnTo>
                  <a:lnTo>
                    <a:pt x="698" y="2906"/>
                  </a:lnTo>
                  <a:lnTo>
                    <a:pt x="698" y="3022"/>
                  </a:lnTo>
                  <a:lnTo>
                    <a:pt x="0" y="3138"/>
                  </a:lnTo>
                  <a:lnTo>
                    <a:pt x="233" y="3371"/>
                  </a:lnTo>
                  <a:lnTo>
                    <a:pt x="930" y="3138"/>
                  </a:lnTo>
                  <a:lnTo>
                    <a:pt x="3603" y="4649"/>
                  </a:lnTo>
                  <a:lnTo>
                    <a:pt x="3952" y="4881"/>
                  </a:lnTo>
                  <a:lnTo>
                    <a:pt x="4068" y="4881"/>
                  </a:lnTo>
                  <a:lnTo>
                    <a:pt x="4184" y="4765"/>
                  </a:lnTo>
                  <a:lnTo>
                    <a:pt x="4068" y="4649"/>
                  </a:lnTo>
                  <a:lnTo>
                    <a:pt x="1279" y="3138"/>
                  </a:lnTo>
                  <a:lnTo>
                    <a:pt x="3487" y="2673"/>
                  </a:lnTo>
                  <a:lnTo>
                    <a:pt x="3952" y="2673"/>
                  </a:lnTo>
                  <a:lnTo>
                    <a:pt x="6625" y="4300"/>
                  </a:lnTo>
                  <a:lnTo>
                    <a:pt x="6974" y="4533"/>
                  </a:lnTo>
                  <a:lnTo>
                    <a:pt x="7090" y="4533"/>
                  </a:lnTo>
                  <a:lnTo>
                    <a:pt x="7206" y="4417"/>
                  </a:lnTo>
                  <a:lnTo>
                    <a:pt x="7090" y="4300"/>
                  </a:lnTo>
                  <a:lnTo>
                    <a:pt x="4417" y="2673"/>
                  </a:lnTo>
                  <a:lnTo>
                    <a:pt x="4301" y="2557"/>
                  </a:lnTo>
                  <a:lnTo>
                    <a:pt x="7439" y="1976"/>
                  </a:lnTo>
                  <a:lnTo>
                    <a:pt x="9066" y="2789"/>
                  </a:lnTo>
                  <a:lnTo>
                    <a:pt x="9414" y="2906"/>
                  </a:lnTo>
                  <a:lnTo>
                    <a:pt x="9531" y="2789"/>
                  </a:lnTo>
                  <a:lnTo>
                    <a:pt x="9414" y="2673"/>
                  </a:lnTo>
                  <a:lnTo>
                    <a:pt x="7787" y="1976"/>
                  </a:lnTo>
                  <a:lnTo>
                    <a:pt x="10112" y="1511"/>
                  </a:lnTo>
                  <a:lnTo>
                    <a:pt x="11623" y="1279"/>
                  </a:lnTo>
                  <a:lnTo>
                    <a:pt x="11739" y="1162"/>
                  </a:lnTo>
                  <a:lnTo>
                    <a:pt x="11623" y="1046"/>
                  </a:lnTo>
                  <a:lnTo>
                    <a:pt x="7671" y="1743"/>
                  </a:lnTo>
                  <a:lnTo>
                    <a:pt x="8601" y="349"/>
                  </a:lnTo>
                  <a:lnTo>
                    <a:pt x="8717" y="233"/>
                  </a:lnTo>
                  <a:lnTo>
                    <a:pt x="8833" y="0"/>
                  </a:lnTo>
                  <a:lnTo>
                    <a:pt x="8601" y="0"/>
                  </a:lnTo>
                  <a:lnTo>
                    <a:pt x="7555" y="1627"/>
                  </a:lnTo>
                  <a:lnTo>
                    <a:pt x="7322" y="1743"/>
                  </a:lnTo>
                  <a:lnTo>
                    <a:pt x="4184" y="2325"/>
                  </a:lnTo>
                  <a:lnTo>
                    <a:pt x="5928" y="116"/>
                  </a:lnTo>
                  <a:lnTo>
                    <a:pt x="5928" y="0"/>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7"/>
            <p:cNvSpPr/>
            <p:nvPr/>
          </p:nvSpPr>
          <p:spPr>
            <a:xfrm>
              <a:off x="5543150" y="3745150"/>
              <a:ext cx="293475" cy="122050"/>
            </a:xfrm>
            <a:custGeom>
              <a:avLst/>
              <a:gdLst/>
              <a:ahLst/>
              <a:cxnLst/>
              <a:rect l="l" t="t" r="r" b="b"/>
              <a:pathLst>
                <a:path w="11739" h="4882" fill="none" extrusionOk="0">
                  <a:moveTo>
                    <a:pt x="5811" y="0"/>
                  </a:moveTo>
                  <a:lnTo>
                    <a:pt x="5811" y="0"/>
                  </a:lnTo>
                  <a:lnTo>
                    <a:pt x="5811" y="0"/>
                  </a:lnTo>
                  <a:lnTo>
                    <a:pt x="5811" y="0"/>
                  </a:lnTo>
                  <a:lnTo>
                    <a:pt x="3836" y="2441"/>
                  </a:lnTo>
                  <a:lnTo>
                    <a:pt x="3836" y="2441"/>
                  </a:lnTo>
                  <a:lnTo>
                    <a:pt x="1046" y="2906"/>
                  </a:lnTo>
                  <a:lnTo>
                    <a:pt x="1046" y="2906"/>
                  </a:lnTo>
                  <a:lnTo>
                    <a:pt x="2790" y="930"/>
                  </a:lnTo>
                  <a:lnTo>
                    <a:pt x="2790" y="930"/>
                  </a:lnTo>
                  <a:lnTo>
                    <a:pt x="2790" y="814"/>
                  </a:lnTo>
                  <a:lnTo>
                    <a:pt x="2790" y="697"/>
                  </a:lnTo>
                  <a:lnTo>
                    <a:pt x="2790" y="697"/>
                  </a:lnTo>
                  <a:lnTo>
                    <a:pt x="2673" y="814"/>
                  </a:lnTo>
                  <a:lnTo>
                    <a:pt x="2673" y="814"/>
                  </a:lnTo>
                  <a:lnTo>
                    <a:pt x="698" y="2906"/>
                  </a:lnTo>
                  <a:lnTo>
                    <a:pt x="698" y="3022"/>
                  </a:lnTo>
                  <a:lnTo>
                    <a:pt x="698" y="3022"/>
                  </a:lnTo>
                  <a:lnTo>
                    <a:pt x="0" y="3138"/>
                  </a:lnTo>
                  <a:lnTo>
                    <a:pt x="0" y="3138"/>
                  </a:lnTo>
                  <a:lnTo>
                    <a:pt x="233" y="3371"/>
                  </a:lnTo>
                  <a:lnTo>
                    <a:pt x="233" y="3371"/>
                  </a:lnTo>
                  <a:lnTo>
                    <a:pt x="930" y="3138"/>
                  </a:lnTo>
                  <a:lnTo>
                    <a:pt x="930" y="3138"/>
                  </a:lnTo>
                  <a:lnTo>
                    <a:pt x="3603" y="4649"/>
                  </a:lnTo>
                  <a:lnTo>
                    <a:pt x="3603" y="4649"/>
                  </a:lnTo>
                  <a:lnTo>
                    <a:pt x="3952" y="4881"/>
                  </a:lnTo>
                  <a:lnTo>
                    <a:pt x="3952" y="4881"/>
                  </a:lnTo>
                  <a:lnTo>
                    <a:pt x="4068" y="4881"/>
                  </a:lnTo>
                  <a:lnTo>
                    <a:pt x="4068" y="4881"/>
                  </a:lnTo>
                  <a:lnTo>
                    <a:pt x="4184" y="4765"/>
                  </a:lnTo>
                  <a:lnTo>
                    <a:pt x="4068" y="4649"/>
                  </a:lnTo>
                  <a:lnTo>
                    <a:pt x="4068" y="4649"/>
                  </a:lnTo>
                  <a:lnTo>
                    <a:pt x="1279" y="3138"/>
                  </a:lnTo>
                  <a:lnTo>
                    <a:pt x="1279" y="3138"/>
                  </a:lnTo>
                  <a:lnTo>
                    <a:pt x="3487" y="2673"/>
                  </a:lnTo>
                  <a:lnTo>
                    <a:pt x="3487" y="2673"/>
                  </a:lnTo>
                  <a:lnTo>
                    <a:pt x="3952" y="2673"/>
                  </a:lnTo>
                  <a:lnTo>
                    <a:pt x="3952" y="2673"/>
                  </a:lnTo>
                  <a:lnTo>
                    <a:pt x="6625" y="4300"/>
                  </a:lnTo>
                  <a:lnTo>
                    <a:pt x="6625" y="4300"/>
                  </a:lnTo>
                  <a:lnTo>
                    <a:pt x="6974" y="4533"/>
                  </a:lnTo>
                  <a:lnTo>
                    <a:pt x="6974" y="4533"/>
                  </a:lnTo>
                  <a:lnTo>
                    <a:pt x="7090" y="4533"/>
                  </a:lnTo>
                  <a:lnTo>
                    <a:pt x="7090" y="4533"/>
                  </a:lnTo>
                  <a:lnTo>
                    <a:pt x="7206" y="4417"/>
                  </a:lnTo>
                  <a:lnTo>
                    <a:pt x="7090" y="4300"/>
                  </a:lnTo>
                  <a:lnTo>
                    <a:pt x="7090" y="4300"/>
                  </a:lnTo>
                  <a:lnTo>
                    <a:pt x="4417" y="2673"/>
                  </a:lnTo>
                  <a:lnTo>
                    <a:pt x="4417" y="2673"/>
                  </a:lnTo>
                  <a:lnTo>
                    <a:pt x="4301" y="2557"/>
                  </a:lnTo>
                  <a:lnTo>
                    <a:pt x="4301" y="2557"/>
                  </a:lnTo>
                  <a:lnTo>
                    <a:pt x="7439" y="1976"/>
                  </a:lnTo>
                  <a:lnTo>
                    <a:pt x="7439" y="1976"/>
                  </a:lnTo>
                  <a:lnTo>
                    <a:pt x="9066" y="2789"/>
                  </a:lnTo>
                  <a:lnTo>
                    <a:pt x="9066" y="2789"/>
                  </a:lnTo>
                  <a:lnTo>
                    <a:pt x="9414" y="2906"/>
                  </a:lnTo>
                  <a:lnTo>
                    <a:pt x="9414" y="2906"/>
                  </a:lnTo>
                  <a:lnTo>
                    <a:pt x="9414" y="2906"/>
                  </a:lnTo>
                  <a:lnTo>
                    <a:pt x="9414" y="2906"/>
                  </a:lnTo>
                  <a:lnTo>
                    <a:pt x="9531" y="2789"/>
                  </a:lnTo>
                  <a:lnTo>
                    <a:pt x="9414" y="2673"/>
                  </a:lnTo>
                  <a:lnTo>
                    <a:pt x="9414" y="2673"/>
                  </a:lnTo>
                  <a:lnTo>
                    <a:pt x="7787" y="1976"/>
                  </a:lnTo>
                  <a:lnTo>
                    <a:pt x="7787" y="1976"/>
                  </a:lnTo>
                  <a:lnTo>
                    <a:pt x="10112" y="1511"/>
                  </a:lnTo>
                  <a:lnTo>
                    <a:pt x="10112" y="1511"/>
                  </a:lnTo>
                  <a:lnTo>
                    <a:pt x="11623" y="1279"/>
                  </a:lnTo>
                  <a:lnTo>
                    <a:pt x="11623" y="1279"/>
                  </a:lnTo>
                  <a:lnTo>
                    <a:pt x="11739" y="1162"/>
                  </a:lnTo>
                  <a:lnTo>
                    <a:pt x="11739" y="1162"/>
                  </a:lnTo>
                  <a:lnTo>
                    <a:pt x="11623" y="1046"/>
                  </a:lnTo>
                  <a:lnTo>
                    <a:pt x="11623" y="1046"/>
                  </a:lnTo>
                  <a:lnTo>
                    <a:pt x="11623" y="1046"/>
                  </a:lnTo>
                  <a:lnTo>
                    <a:pt x="11623" y="1046"/>
                  </a:lnTo>
                  <a:lnTo>
                    <a:pt x="7671" y="1743"/>
                  </a:lnTo>
                  <a:lnTo>
                    <a:pt x="7671" y="1743"/>
                  </a:lnTo>
                  <a:lnTo>
                    <a:pt x="8601" y="349"/>
                  </a:lnTo>
                  <a:lnTo>
                    <a:pt x="8601" y="349"/>
                  </a:lnTo>
                  <a:lnTo>
                    <a:pt x="8717" y="233"/>
                  </a:lnTo>
                  <a:lnTo>
                    <a:pt x="8717" y="233"/>
                  </a:lnTo>
                  <a:lnTo>
                    <a:pt x="8833" y="0"/>
                  </a:lnTo>
                  <a:lnTo>
                    <a:pt x="8717" y="0"/>
                  </a:lnTo>
                  <a:lnTo>
                    <a:pt x="8717" y="0"/>
                  </a:lnTo>
                  <a:lnTo>
                    <a:pt x="8601" y="0"/>
                  </a:lnTo>
                  <a:lnTo>
                    <a:pt x="8601" y="0"/>
                  </a:lnTo>
                  <a:lnTo>
                    <a:pt x="7555" y="1627"/>
                  </a:lnTo>
                  <a:lnTo>
                    <a:pt x="7555" y="1627"/>
                  </a:lnTo>
                  <a:lnTo>
                    <a:pt x="7322" y="1743"/>
                  </a:lnTo>
                  <a:lnTo>
                    <a:pt x="7322" y="1743"/>
                  </a:lnTo>
                  <a:lnTo>
                    <a:pt x="4184" y="2325"/>
                  </a:lnTo>
                  <a:lnTo>
                    <a:pt x="4184" y="2325"/>
                  </a:lnTo>
                  <a:lnTo>
                    <a:pt x="5928" y="116"/>
                  </a:lnTo>
                  <a:lnTo>
                    <a:pt x="5928" y="116"/>
                  </a:lnTo>
                  <a:lnTo>
                    <a:pt x="5928" y="0"/>
                  </a:lnTo>
                  <a:lnTo>
                    <a:pt x="58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7"/>
            <p:cNvSpPr/>
            <p:nvPr/>
          </p:nvSpPr>
          <p:spPr>
            <a:xfrm>
              <a:off x="4610450" y="4047325"/>
              <a:ext cx="1365650" cy="369025"/>
            </a:xfrm>
            <a:custGeom>
              <a:avLst/>
              <a:gdLst/>
              <a:ahLst/>
              <a:cxnLst/>
              <a:rect l="l" t="t" r="r" b="b"/>
              <a:pathLst>
                <a:path w="54626" h="14761" extrusionOk="0">
                  <a:moveTo>
                    <a:pt x="24524" y="0"/>
                  </a:moveTo>
                  <a:lnTo>
                    <a:pt x="21734" y="117"/>
                  </a:lnTo>
                  <a:lnTo>
                    <a:pt x="19178" y="349"/>
                  </a:lnTo>
                  <a:lnTo>
                    <a:pt x="16621" y="581"/>
                  </a:lnTo>
                  <a:lnTo>
                    <a:pt x="14296" y="930"/>
                  </a:lnTo>
                  <a:lnTo>
                    <a:pt x="11972" y="1279"/>
                  </a:lnTo>
                  <a:lnTo>
                    <a:pt x="9880" y="1627"/>
                  </a:lnTo>
                  <a:lnTo>
                    <a:pt x="7904" y="2209"/>
                  </a:lnTo>
                  <a:lnTo>
                    <a:pt x="6161" y="2673"/>
                  </a:lnTo>
                  <a:lnTo>
                    <a:pt x="4650" y="3255"/>
                  </a:lnTo>
                  <a:lnTo>
                    <a:pt x="3255" y="3836"/>
                  </a:lnTo>
                  <a:lnTo>
                    <a:pt x="2093" y="4533"/>
                  </a:lnTo>
                  <a:lnTo>
                    <a:pt x="1163" y="5230"/>
                  </a:lnTo>
                  <a:lnTo>
                    <a:pt x="466" y="5928"/>
                  </a:lnTo>
                  <a:lnTo>
                    <a:pt x="117" y="6625"/>
                  </a:lnTo>
                  <a:lnTo>
                    <a:pt x="1" y="6974"/>
                  </a:lnTo>
                  <a:lnTo>
                    <a:pt x="1" y="7322"/>
                  </a:lnTo>
                  <a:lnTo>
                    <a:pt x="233" y="8368"/>
                  </a:lnTo>
                  <a:lnTo>
                    <a:pt x="698" y="9066"/>
                  </a:lnTo>
                  <a:lnTo>
                    <a:pt x="1279" y="9647"/>
                  </a:lnTo>
                  <a:lnTo>
                    <a:pt x="2209" y="10228"/>
                  </a:lnTo>
                  <a:lnTo>
                    <a:pt x="3255" y="10925"/>
                  </a:lnTo>
                  <a:lnTo>
                    <a:pt x="4534" y="11390"/>
                  </a:lnTo>
                  <a:lnTo>
                    <a:pt x="5928" y="11971"/>
                  </a:lnTo>
                  <a:lnTo>
                    <a:pt x="7439" y="12436"/>
                  </a:lnTo>
                  <a:lnTo>
                    <a:pt x="9182" y="12901"/>
                  </a:lnTo>
                  <a:lnTo>
                    <a:pt x="11042" y="13250"/>
                  </a:lnTo>
                  <a:lnTo>
                    <a:pt x="13134" y="13715"/>
                  </a:lnTo>
                  <a:lnTo>
                    <a:pt x="17434" y="14296"/>
                  </a:lnTo>
                  <a:lnTo>
                    <a:pt x="22199" y="14644"/>
                  </a:lnTo>
                  <a:lnTo>
                    <a:pt x="27313" y="14761"/>
                  </a:lnTo>
                  <a:lnTo>
                    <a:pt x="29986" y="14761"/>
                  </a:lnTo>
                  <a:lnTo>
                    <a:pt x="32543" y="14644"/>
                  </a:lnTo>
                  <a:lnTo>
                    <a:pt x="37425" y="14180"/>
                  </a:lnTo>
                  <a:lnTo>
                    <a:pt x="39749" y="13947"/>
                  </a:lnTo>
                  <a:lnTo>
                    <a:pt x="41957" y="13598"/>
                  </a:lnTo>
                  <a:lnTo>
                    <a:pt x="43933" y="13250"/>
                  </a:lnTo>
                  <a:lnTo>
                    <a:pt x="45909" y="12785"/>
                  </a:lnTo>
                  <a:lnTo>
                    <a:pt x="47652" y="12320"/>
                  </a:lnTo>
                  <a:lnTo>
                    <a:pt x="49163" y="11739"/>
                  </a:lnTo>
                  <a:lnTo>
                    <a:pt x="50558" y="11158"/>
                  </a:lnTo>
                  <a:lnTo>
                    <a:pt x="51836" y="10577"/>
                  </a:lnTo>
                  <a:lnTo>
                    <a:pt x="52766" y="9995"/>
                  </a:lnTo>
                  <a:lnTo>
                    <a:pt x="53579" y="9298"/>
                  </a:lnTo>
                  <a:lnTo>
                    <a:pt x="54161" y="8601"/>
                  </a:lnTo>
                  <a:lnTo>
                    <a:pt x="54509" y="7903"/>
                  </a:lnTo>
                  <a:lnTo>
                    <a:pt x="54625" y="7322"/>
                  </a:lnTo>
                  <a:lnTo>
                    <a:pt x="54509" y="6974"/>
                  </a:lnTo>
                  <a:lnTo>
                    <a:pt x="54393" y="6625"/>
                  </a:lnTo>
                  <a:lnTo>
                    <a:pt x="54044" y="5928"/>
                  </a:lnTo>
                  <a:lnTo>
                    <a:pt x="53347" y="5230"/>
                  </a:lnTo>
                  <a:lnTo>
                    <a:pt x="52417" y="4533"/>
                  </a:lnTo>
                  <a:lnTo>
                    <a:pt x="51255" y="3836"/>
                  </a:lnTo>
                  <a:lnTo>
                    <a:pt x="49860" y="3255"/>
                  </a:lnTo>
                  <a:lnTo>
                    <a:pt x="48349" y="2673"/>
                  </a:lnTo>
                  <a:lnTo>
                    <a:pt x="46606" y="2209"/>
                  </a:lnTo>
                  <a:lnTo>
                    <a:pt x="44630" y="1627"/>
                  </a:lnTo>
                  <a:lnTo>
                    <a:pt x="42538" y="1279"/>
                  </a:lnTo>
                  <a:lnTo>
                    <a:pt x="40330" y="930"/>
                  </a:lnTo>
                  <a:lnTo>
                    <a:pt x="37889" y="581"/>
                  </a:lnTo>
                  <a:lnTo>
                    <a:pt x="35333" y="349"/>
                  </a:lnTo>
                  <a:lnTo>
                    <a:pt x="32776" y="117"/>
                  </a:lnTo>
                  <a:lnTo>
                    <a:pt x="30103" y="0"/>
                  </a:lnTo>
                  <a:close/>
                </a:path>
              </a:pathLst>
            </a:custGeom>
            <a:solidFill>
              <a:srgbClr val="751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7"/>
            <p:cNvSpPr/>
            <p:nvPr/>
          </p:nvSpPr>
          <p:spPr>
            <a:xfrm>
              <a:off x="4610450" y="4047325"/>
              <a:ext cx="1365650" cy="369025"/>
            </a:xfrm>
            <a:custGeom>
              <a:avLst/>
              <a:gdLst/>
              <a:ahLst/>
              <a:cxnLst/>
              <a:rect l="l" t="t" r="r" b="b"/>
              <a:pathLst>
                <a:path w="54626" h="14761" fill="none" extrusionOk="0">
                  <a:moveTo>
                    <a:pt x="27313" y="0"/>
                  </a:moveTo>
                  <a:lnTo>
                    <a:pt x="27313" y="0"/>
                  </a:lnTo>
                  <a:lnTo>
                    <a:pt x="24524" y="0"/>
                  </a:lnTo>
                  <a:lnTo>
                    <a:pt x="21734" y="117"/>
                  </a:lnTo>
                  <a:lnTo>
                    <a:pt x="19178" y="349"/>
                  </a:lnTo>
                  <a:lnTo>
                    <a:pt x="16621" y="581"/>
                  </a:lnTo>
                  <a:lnTo>
                    <a:pt x="14296" y="930"/>
                  </a:lnTo>
                  <a:lnTo>
                    <a:pt x="11972" y="1279"/>
                  </a:lnTo>
                  <a:lnTo>
                    <a:pt x="9880" y="1627"/>
                  </a:lnTo>
                  <a:lnTo>
                    <a:pt x="7904" y="2209"/>
                  </a:lnTo>
                  <a:lnTo>
                    <a:pt x="6161" y="2673"/>
                  </a:lnTo>
                  <a:lnTo>
                    <a:pt x="4650" y="3255"/>
                  </a:lnTo>
                  <a:lnTo>
                    <a:pt x="3255" y="3836"/>
                  </a:lnTo>
                  <a:lnTo>
                    <a:pt x="2093" y="4533"/>
                  </a:lnTo>
                  <a:lnTo>
                    <a:pt x="1163" y="5230"/>
                  </a:lnTo>
                  <a:lnTo>
                    <a:pt x="466" y="5928"/>
                  </a:lnTo>
                  <a:lnTo>
                    <a:pt x="117" y="6625"/>
                  </a:lnTo>
                  <a:lnTo>
                    <a:pt x="1" y="6974"/>
                  </a:lnTo>
                  <a:lnTo>
                    <a:pt x="1" y="7322"/>
                  </a:lnTo>
                  <a:lnTo>
                    <a:pt x="1" y="7322"/>
                  </a:lnTo>
                  <a:lnTo>
                    <a:pt x="233" y="8368"/>
                  </a:lnTo>
                  <a:lnTo>
                    <a:pt x="233" y="8368"/>
                  </a:lnTo>
                  <a:lnTo>
                    <a:pt x="698" y="9066"/>
                  </a:lnTo>
                  <a:lnTo>
                    <a:pt x="1279" y="9647"/>
                  </a:lnTo>
                  <a:lnTo>
                    <a:pt x="2209" y="10228"/>
                  </a:lnTo>
                  <a:lnTo>
                    <a:pt x="3255" y="10925"/>
                  </a:lnTo>
                  <a:lnTo>
                    <a:pt x="4534" y="11390"/>
                  </a:lnTo>
                  <a:lnTo>
                    <a:pt x="5928" y="11971"/>
                  </a:lnTo>
                  <a:lnTo>
                    <a:pt x="7439" y="12436"/>
                  </a:lnTo>
                  <a:lnTo>
                    <a:pt x="9182" y="12901"/>
                  </a:lnTo>
                  <a:lnTo>
                    <a:pt x="11042" y="13250"/>
                  </a:lnTo>
                  <a:lnTo>
                    <a:pt x="13134" y="13715"/>
                  </a:lnTo>
                  <a:lnTo>
                    <a:pt x="17434" y="14296"/>
                  </a:lnTo>
                  <a:lnTo>
                    <a:pt x="22199" y="14644"/>
                  </a:lnTo>
                  <a:lnTo>
                    <a:pt x="27313" y="14761"/>
                  </a:lnTo>
                  <a:lnTo>
                    <a:pt x="27313" y="14761"/>
                  </a:lnTo>
                  <a:lnTo>
                    <a:pt x="29986" y="14761"/>
                  </a:lnTo>
                  <a:lnTo>
                    <a:pt x="32543" y="14644"/>
                  </a:lnTo>
                  <a:lnTo>
                    <a:pt x="37425" y="14180"/>
                  </a:lnTo>
                  <a:lnTo>
                    <a:pt x="39749" y="13947"/>
                  </a:lnTo>
                  <a:lnTo>
                    <a:pt x="41957" y="13598"/>
                  </a:lnTo>
                  <a:lnTo>
                    <a:pt x="43933" y="13250"/>
                  </a:lnTo>
                  <a:lnTo>
                    <a:pt x="45909" y="12785"/>
                  </a:lnTo>
                  <a:lnTo>
                    <a:pt x="47652" y="12320"/>
                  </a:lnTo>
                  <a:lnTo>
                    <a:pt x="49163" y="11739"/>
                  </a:lnTo>
                  <a:lnTo>
                    <a:pt x="50558" y="11158"/>
                  </a:lnTo>
                  <a:lnTo>
                    <a:pt x="51836" y="10577"/>
                  </a:lnTo>
                  <a:lnTo>
                    <a:pt x="52766" y="9995"/>
                  </a:lnTo>
                  <a:lnTo>
                    <a:pt x="53579" y="9298"/>
                  </a:lnTo>
                  <a:lnTo>
                    <a:pt x="54161" y="8601"/>
                  </a:lnTo>
                  <a:lnTo>
                    <a:pt x="54509" y="7903"/>
                  </a:lnTo>
                  <a:lnTo>
                    <a:pt x="54509" y="7903"/>
                  </a:lnTo>
                  <a:lnTo>
                    <a:pt x="54625" y="7322"/>
                  </a:lnTo>
                  <a:lnTo>
                    <a:pt x="54625" y="7322"/>
                  </a:lnTo>
                  <a:lnTo>
                    <a:pt x="54509" y="6974"/>
                  </a:lnTo>
                  <a:lnTo>
                    <a:pt x="54393" y="6625"/>
                  </a:lnTo>
                  <a:lnTo>
                    <a:pt x="54044" y="5928"/>
                  </a:lnTo>
                  <a:lnTo>
                    <a:pt x="53347" y="5230"/>
                  </a:lnTo>
                  <a:lnTo>
                    <a:pt x="52417" y="4533"/>
                  </a:lnTo>
                  <a:lnTo>
                    <a:pt x="51255" y="3836"/>
                  </a:lnTo>
                  <a:lnTo>
                    <a:pt x="49860" y="3255"/>
                  </a:lnTo>
                  <a:lnTo>
                    <a:pt x="48349" y="2673"/>
                  </a:lnTo>
                  <a:lnTo>
                    <a:pt x="46606" y="2209"/>
                  </a:lnTo>
                  <a:lnTo>
                    <a:pt x="44630" y="1627"/>
                  </a:lnTo>
                  <a:lnTo>
                    <a:pt x="42538" y="1279"/>
                  </a:lnTo>
                  <a:lnTo>
                    <a:pt x="40330" y="930"/>
                  </a:lnTo>
                  <a:lnTo>
                    <a:pt x="37889" y="581"/>
                  </a:lnTo>
                  <a:lnTo>
                    <a:pt x="35333" y="349"/>
                  </a:lnTo>
                  <a:lnTo>
                    <a:pt x="32776" y="117"/>
                  </a:lnTo>
                  <a:lnTo>
                    <a:pt x="30103" y="0"/>
                  </a:lnTo>
                  <a:lnTo>
                    <a:pt x="273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7"/>
            <p:cNvSpPr/>
            <p:nvPr/>
          </p:nvSpPr>
          <p:spPr>
            <a:xfrm>
              <a:off x="4616275" y="4244900"/>
              <a:ext cx="1356925" cy="476550"/>
            </a:xfrm>
            <a:custGeom>
              <a:avLst/>
              <a:gdLst/>
              <a:ahLst/>
              <a:cxnLst/>
              <a:rect l="l" t="t" r="r" b="b"/>
              <a:pathLst>
                <a:path w="54277" h="19062" extrusionOk="0">
                  <a:moveTo>
                    <a:pt x="54276" y="0"/>
                  </a:moveTo>
                  <a:lnTo>
                    <a:pt x="53928" y="698"/>
                  </a:lnTo>
                  <a:lnTo>
                    <a:pt x="53346" y="1395"/>
                  </a:lnTo>
                  <a:lnTo>
                    <a:pt x="52533" y="2092"/>
                  </a:lnTo>
                  <a:lnTo>
                    <a:pt x="51603" y="2674"/>
                  </a:lnTo>
                  <a:lnTo>
                    <a:pt x="50325" y="3255"/>
                  </a:lnTo>
                  <a:lnTo>
                    <a:pt x="48930" y="3836"/>
                  </a:lnTo>
                  <a:lnTo>
                    <a:pt x="47419" y="4417"/>
                  </a:lnTo>
                  <a:lnTo>
                    <a:pt x="45676" y="4882"/>
                  </a:lnTo>
                  <a:lnTo>
                    <a:pt x="43700" y="5347"/>
                  </a:lnTo>
                  <a:lnTo>
                    <a:pt x="41724" y="5695"/>
                  </a:lnTo>
                  <a:lnTo>
                    <a:pt x="39516" y="6044"/>
                  </a:lnTo>
                  <a:lnTo>
                    <a:pt x="37192" y="6277"/>
                  </a:lnTo>
                  <a:lnTo>
                    <a:pt x="32310" y="6741"/>
                  </a:lnTo>
                  <a:lnTo>
                    <a:pt x="29753" y="6858"/>
                  </a:lnTo>
                  <a:lnTo>
                    <a:pt x="27080" y="6858"/>
                  </a:lnTo>
                  <a:lnTo>
                    <a:pt x="21966" y="6741"/>
                  </a:lnTo>
                  <a:lnTo>
                    <a:pt x="17201" y="6393"/>
                  </a:lnTo>
                  <a:lnTo>
                    <a:pt x="12901" y="5812"/>
                  </a:lnTo>
                  <a:lnTo>
                    <a:pt x="10809" y="5347"/>
                  </a:lnTo>
                  <a:lnTo>
                    <a:pt x="8949" y="4998"/>
                  </a:lnTo>
                  <a:lnTo>
                    <a:pt x="7206" y="4533"/>
                  </a:lnTo>
                  <a:lnTo>
                    <a:pt x="5695" y="4068"/>
                  </a:lnTo>
                  <a:lnTo>
                    <a:pt x="4301" y="3487"/>
                  </a:lnTo>
                  <a:lnTo>
                    <a:pt x="3022" y="3022"/>
                  </a:lnTo>
                  <a:lnTo>
                    <a:pt x="1976" y="2325"/>
                  </a:lnTo>
                  <a:lnTo>
                    <a:pt x="1046" y="1744"/>
                  </a:lnTo>
                  <a:lnTo>
                    <a:pt x="465" y="1163"/>
                  </a:lnTo>
                  <a:lnTo>
                    <a:pt x="0" y="465"/>
                  </a:lnTo>
                  <a:lnTo>
                    <a:pt x="0" y="465"/>
                  </a:lnTo>
                  <a:lnTo>
                    <a:pt x="349" y="1744"/>
                  </a:lnTo>
                  <a:lnTo>
                    <a:pt x="930" y="3371"/>
                  </a:lnTo>
                  <a:lnTo>
                    <a:pt x="1744" y="5231"/>
                  </a:lnTo>
                  <a:lnTo>
                    <a:pt x="2790" y="7206"/>
                  </a:lnTo>
                  <a:lnTo>
                    <a:pt x="4068" y="9298"/>
                  </a:lnTo>
                  <a:lnTo>
                    <a:pt x="4882" y="10344"/>
                  </a:lnTo>
                  <a:lnTo>
                    <a:pt x="5695" y="11274"/>
                  </a:lnTo>
                  <a:lnTo>
                    <a:pt x="6625" y="12204"/>
                  </a:lnTo>
                  <a:lnTo>
                    <a:pt x="7555" y="13017"/>
                  </a:lnTo>
                  <a:lnTo>
                    <a:pt x="8601" y="13831"/>
                  </a:lnTo>
                  <a:lnTo>
                    <a:pt x="9763" y="14528"/>
                  </a:lnTo>
                  <a:lnTo>
                    <a:pt x="9879" y="14993"/>
                  </a:lnTo>
                  <a:lnTo>
                    <a:pt x="10112" y="15458"/>
                  </a:lnTo>
                  <a:lnTo>
                    <a:pt x="10577" y="15923"/>
                  </a:lnTo>
                  <a:lnTo>
                    <a:pt x="11158" y="16272"/>
                  </a:lnTo>
                  <a:lnTo>
                    <a:pt x="11971" y="16737"/>
                  </a:lnTo>
                  <a:lnTo>
                    <a:pt x="12785" y="17085"/>
                  </a:lnTo>
                  <a:lnTo>
                    <a:pt x="14993" y="17783"/>
                  </a:lnTo>
                  <a:lnTo>
                    <a:pt x="17666" y="18247"/>
                  </a:lnTo>
                  <a:lnTo>
                    <a:pt x="20688" y="18712"/>
                  </a:lnTo>
                  <a:lnTo>
                    <a:pt x="24058" y="18945"/>
                  </a:lnTo>
                  <a:lnTo>
                    <a:pt x="27661" y="19061"/>
                  </a:lnTo>
                  <a:lnTo>
                    <a:pt x="31264" y="18945"/>
                  </a:lnTo>
                  <a:lnTo>
                    <a:pt x="34635" y="18712"/>
                  </a:lnTo>
                  <a:lnTo>
                    <a:pt x="37656" y="18247"/>
                  </a:lnTo>
                  <a:lnTo>
                    <a:pt x="40213" y="17783"/>
                  </a:lnTo>
                  <a:lnTo>
                    <a:pt x="42422" y="17085"/>
                  </a:lnTo>
                  <a:lnTo>
                    <a:pt x="43351" y="16737"/>
                  </a:lnTo>
                  <a:lnTo>
                    <a:pt x="44049" y="16272"/>
                  </a:lnTo>
                  <a:lnTo>
                    <a:pt x="44746" y="15923"/>
                  </a:lnTo>
                  <a:lnTo>
                    <a:pt x="45095" y="15458"/>
                  </a:lnTo>
                  <a:lnTo>
                    <a:pt x="45443" y="14993"/>
                  </a:lnTo>
                  <a:lnTo>
                    <a:pt x="45560" y="14528"/>
                  </a:lnTo>
                  <a:lnTo>
                    <a:pt x="46722" y="13599"/>
                  </a:lnTo>
                  <a:lnTo>
                    <a:pt x="47884" y="12436"/>
                  </a:lnTo>
                  <a:lnTo>
                    <a:pt x="49279" y="10925"/>
                  </a:lnTo>
                  <a:lnTo>
                    <a:pt x="50092" y="9879"/>
                  </a:lnTo>
                  <a:lnTo>
                    <a:pt x="50790" y="8833"/>
                  </a:lnTo>
                  <a:lnTo>
                    <a:pt x="51603" y="7671"/>
                  </a:lnTo>
                  <a:lnTo>
                    <a:pt x="52300" y="6393"/>
                  </a:lnTo>
                  <a:lnTo>
                    <a:pt x="52882" y="4882"/>
                  </a:lnTo>
                  <a:lnTo>
                    <a:pt x="53463" y="3371"/>
                  </a:lnTo>
                  <a:lnTo>
                    <a:pt x="53928" y="1744"/>
                  </a:lnTo>
                  <a:lnTo>
                    <a:pt x="54276" y="0"/>
                  </a:lnTo>
                  <a:close/>
                </a:path>
              </a:pathLst>
            </a:custGeom>
            <a:solidFill>
              <a:srgbClr val="8E2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7"/>
            <p:cNvSpPr/>
            <p:nvPr/>
          </p:nvSpPr>
          <p:spPr>
            <a:xfrm>
              <a:off x="4616275" y="4244900"/>
              <a:ext cx="1356925" cy="476550"/>
            </a:xfrm>
            <a:custGeom>
              <a:avLst/>
              <a:gdLst/>
              <a:ahLst/>
              <a:cxnLst/>
              <a:rect l="l" t="t" r="r" b="b"/>
              <a:pathLst>
                <a:path w="54277" h="19062" fill="none" extrusionOk="0">
                  <a:moveTo>
                    <a:pt x="27080" y="6858"/>
                  </a:moveTo>
                  <a:lnTo>
                    <a:pt x="27080" y="6858"/>
                  </a:lnTo>
                  <a:lnTo>
                    <a:pt x="21966" y="6741"/>
                  </a:lnTo>
                  <a:lnTo>
                    <a:pt x="17201" y="6393"/>
                  </a:lnTo>
                  <a:lnTo>
                    <a:pt x="12901" y="5812"/>
                  </a:lnTo>
                  <a:lnTo>
                    <a:pt x="10809" y="5347"/>
                  </a:lnTo>
                  <a:lnTo>
                    <a:pt x="8949" y="4998"/>
                  </a:lnTo>
                  <a:lnTo>
                    <a:pt x="7206" y="4533"/>
                  </a:lnTo>
                  <a:lnTo>
                    <a:pt x="5695" y="4068"/>
                  </a:lnTo>
                  <a:lnTo>
                    <a:pt x="4301" y="3487"/>
                  </a:lnTo>
                  <a:lnTo>
                    <a:pt x="3022" y="3022"/>
                  </a:lnTo>
                  <a:lnTo>
                    <a:pt x="1976" y="2325"/>
                  </a:lnTo>
                  <a:lnTo>
                    <a:pt x="1046" y="1744"/>
                  </a:lnTo>
                  <a:lnTo>
                    <a:pt x="465" y="1163"/>
                  </a:lnTo>
                  <a:lnTo>
                    <a:pt x="0" y="465"/>
                  </a:lnTo>
                  <a:lnTo>
                    <a:pt x="0" y="465"/>
                  </a:lnTo>
                  <a:lnTo>
                    <a:pt x="349" y="1744"/>
                  </a:lnTo>
                  <a:lnTo>
                    <a:pt x="930" y="3371"/>
                  </a:lnTo>
                  <a:lnTo>
                    <a:pt x="1744" y="5231"/>
                  </a:lnTo>
                  <a:lnTo>
                    <a:pt x="2790" y="7206"/>
                  </a:lnTo>
                  <a:lnTo>
                    <a:pt x="4068" y="9298"/>
                  </a:lnTo>
                  <a:lnTo>
                    <a:pt x="4882" y="10344"/>
                  </a:lnTo>
                  <a:lnTo>
                    <a:pt x="5695" y="11274"/>
                  </a:lnTo>
                  <a:lnTo>
                    <a:pt x="6625" y="12204"/>
                  </a:lnTo>
                  <a:lnTo>
                    <a:pt x="7555" y="13017"/>
                  </a:lnTo>
                  <a:lnTo>
                    <a:pt x="8601" y="13831"/>
                  </a:lnTo>
                  <a:lnTo>
                    <a:pt x="9763" y="14528"/>
                  </a:lnTo>
                  <a:lnTo>
                    <a:pt x="9763" y="14528"/>
                  </a:lnTo>
                  <a:lnTo>
                    <a:pt x="9763" y="14528"/>
                  </a:lnTo>
                  <a:lnTo>
                    <a:pt x="9879" y="14993"/>
                  </a:lnTo>
                  <a:lnTo>
                    <a:pt x="10112" y="15458"/>
                  </a:lnTo>
                  <a:lnTo>
                    <a:pt x="10577" y="15923"/>
                  </a:lnTo>
                  <a:lnTo>
                    <a:pt x="11158" y="16272"/>
                  </a:lnTo>
                  <a:lnTo>
                    <a:pt x="11971" y="16737"/>
                  </a:lnTo>
                  <a:lnTo>
                    <a:pt x="12785" y="17085"/>
                  </a:lnTo>
                  <a:lnTo>
                    <a:pt x="14993" y="17783"/>
                  </a:lnTo>
                  <a:lnTo>
                    <a:pt x="17666" y="18247"/>
                  </a:lnTo>
                  <a:lnTo>
                    <a:pt x="20688" y="18712"/>
                  </a:lnTo>
                  <a:lnTo>
                    <a:pt x="24058" y="18945"/>
                  </a:lnTo>
                  <a:lnTo>
                    <a:pt x="27661" y="19061"/>
                  </a:lnTo>
                  <a:lnTo>
                    <a:pt x="27661" y="19061"/>
                  </a:lnTo>
                  <a:lnTo>
                    <a:pt x="31264" y="18945"/>
                  </a:lnTo>
                  <a:lnTo>
                    <a:pt x="34635" y="18712"/>
                  </a:lnTo>
                  <a:lnTo>
                    <a:pt x="37656" y="18247"/>
                  </a:lnTo>
                  <a:lnTo>
                    <a:pt x="40213" y="17783"/>
                  </a:lnTo>
                  <a:lnTo>
                    <a:pt x="42422" y="17085"/>
                  </a:lnTo>
                  <a:lnTo>
                    <a:pt x="43351" y="16737"/>
                  </a:lnTo>
                  <a:lnTo>
                    <a:pt x="44049" y="16272"/>
                  </a:lnTo>
                  <a:lnTo>
                    <a:pt x="44746" y="15923"/>
                  </a:lnTo>
                  <a:lnTo>
                    <a:pt x="45095" y="15458"/>
                  </a:lnTo>
                  <a:lnTo>
                    <a:pt x="45443" y="14993"/>
                  </a:lnTo>
                  <a:lnTo>
                    <a:pt x="45560" y="14528"/>
                  </a:lnTo>
                  <a:lnTo>
                    <a:pt x="45560" y="14528"/>
                  </a:lnTo>
                  <a:lnTo>
                    <a:pt x="45560" y="14528"/>
                  </a:lnTo>
                  <a:lnTo>
                    <a:pt x="46722" y="13599"/>
                  </a:lnTo>
                  <a:lnTo>
                    <a:pt x="47884" y="12436"/>
                  </a:lnTo>
                  <a:lnTo>
                    <a:pt x="49279" y="10925"/>
                  </a:lnTo>
                  <a:lnTo>
                    <a:pt x="50092" y="9879"/>
                  </a:lnTo>
                  <a:lnTo>
                    <a:pt x="50790" y="8833"/>
                  </a:lnTo>
                  <a:lnTo>
                    <a:pt x="51603" y="7671"/>
                  </a:lnTo>
                  <a:lnTo>
                    <a:pt x="52300" y="6393"/>
                  </a:lnTo>
                  <a:lnTo>
                    <a:pt x="52882" y="4882"/>
                  </a:lnTo>
                  <a:lnTo>
                    <a:pt x="53463" y="3371"/>
                  </a:lnTo>
                  <a:lnTo>
                    <a:pt x="53928" y="1744"/>
                  </a:lnTo>
                  <a:lnTo>
                    <a:pt x="54276" y="0"/>
                  </a:lnTo>
                  <a:lnTo>
                    <a:pt x="54276" y="0"/>
                  </a:lnTo>
                  <a:lnTo>
                    <a:pt x="53928" y="698"/>
                  </a:lnTo>
                  <a:lnTo>
                    <a:pt x="53346" y="1395"/>
                  </a:lnTo>
                  <a:lnTo>
                    <a:pt x="52533" y="2092"/>
                  </a:lnTo>
                  <a:lnTo>
                    <a:pt x="51603" y="2674"/>
                  </a:lnTo>
                  <a:lnTo>
                    <a:pt x="50325" y="3255"/>
                  </a:lnTo>
                  <a:lnTo>
                    <a:pt x="48930" y="3836"/>
                  </a:lnTo>
                  <a:lnTo>
                    <a:pt x="47419" y="4417"/>
                  </a:lnTo>
                  <a:lnTo>
                    <a:pt x="45676" y="4882"/>
                  </a:lnTo>
                  <a:lnTo>
                    <a:pt x="43700" y="5347"/>
                  </a:lnTo>
                  <a:lnTo>
                    <a:pt x="41724" y="5695"/>
                  </a:lnTo>
                  <a:lnTo>
                    <a:pt x="39516" y="6044"/>
                  </a:lnTo>
                  <a:lnTo>
                    <a:pt x="37192" y="6277"/>
                  </a:lnTo>
                  <a:lnTo>
                    <a:pt x="32310" y="6741"/>
                  </a:lnTo>
                  <a:lnTo>
                    <a:pt x="29753" y="6858"/>
                  </a:lnTo>
                  <a:lnTo>
                    <a:pt x="27080" y="68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7"/>
            <p:cNvSpPr/>
            <p:nvPr/>
          </p:nvSpPr>
          <p:spPr>
            <a:xfrm>
              <a:off x="4784800" y="4404700"/>
              <a:ext cx="293475" cy="171450"/>
            </a:xfrm>
            <a:custGeom>
              <a:avLst/>
              <a:gdLst/>
              <a:ahLst/>
              <a:cxnLst/>
              <a:rect l="l" t="t" r="r" b="b"/>
              <a:pathLst>
                <a:path w="11739" h="6858" extrusionOk="0">
                  <a:moveTo>
                    <a:pt x="0" y="1"/>
                  </a:moveTo>
                  <a:lnTo>
                    <a:pt x="1162" y="1744"/>
                  </a:lnTo>
                  <a:lnTo>
                    <a:pt x="5346" y="2558"/>
                  </a:lnTo>
                  <a:lnTo>
                    <a:pt x="7787" y="3023"/>
                  </a:lnTo>
                  <a:lnTo>
                    <a:pt x="10460" y="3371"/>
                  </a:lnTo>
                  <a:lnTo>
                    <a:pt x="11739" y="2558"/>
                  </a:lnTo>
                  <a:lnTo>
                    <a:pt x="10112" y="2674"/>
                  </a:lnTo>
                  <a:lnTo>
                    <a:pt x="8136" y="2558"/>
                  </a:lnTo>
                  <a:lnTo>
                    <a:pt x="6276" y="2209"/>
                  </a:lnTo>
                  <a:lnTo>
                    <a:pt x="4533" y="1744"/>
                  </a:lnTo>
                  <a:lnTo>
                    <a:pt x="3022" y="1279"/>
                  </a:lnTo>
                  <a:lnTo>
                    <a:pt x="1744" y="814"/>
                  </a:lnTo>
                  <a:lnTo>
                    <a:pt x="814" y="466"/>
                  </a:lnTo>
                  <a:lnTo>
                    <a:pt x="0" y="1"/>
                  </a:lnTo>
                  <a:close/>
                  <a:moveTo>
                    <a:pt x="1627" y="2325"/>
                  </a:moveTo>
                  <a:lnTo>
                    <a:pt x="4649" y="6742"/>
                  </a:lnTo>
                  <a:lnTo>
                    <a:pt x="5114" y="6858"/>
                  </a:lnTo>
                  <a:lnTo>
                    <a:pt x="9879" y="3720"/>
                  </a:lnTo>
                  <a:lnTo>
                    <a:pt x="5346" y="3023"/>
                  </a:lnTo>
                  <a:lnTo>
                    <a:pt x="1627" y="2325"/>
                  </a:lnTo>
                  <a:close/>
                </a:path>
              </a:pathLst>
            </a:custGeom>
            <a:solidFill>
              <a:srgbClr val="963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7"/>
            <p:cNvSpPr/>
            <p:nvPr/>
          </p:nvSpPr>
          <p:spPr>
            <a:xfrm>
              <a:off x="4825475" y="4462825"/>
              <a:ext cx="206325" cy="113325"/>
            </a:xfrm>
            <a:custGeom>
              <a:avLst/>
              <a:gdLst/>
              <a:ahLst/>
              <a:cxnLst/>
              <a:rect l="l" t="t" r="r" b="b"/>
              <a:pathLst>
                <a:path w="8253" h="4533" fill="none" extrusionOk="0">
                  <a:moveTo>
                    <a:pt x="0" y="0"/>
                  </a:moveTo>
                  <a:lnTo>
                    <a:pt x="3022" y="4417"/>
                  </a:lnTo>
                  <a:lnTo>
                    <a:pt x="3022" y="4417"/>
                  </a:lnTo>
                  <a:lnTo>
                    <a:pt x="3487" y="4533"/>
                  </a:lnTo>
                  <a:lnTo>
                    <a:pt x="8252" y="1395"/>
                  </a:lnTo>
                  <a:lnTo>
                    <a:pt x="8252" y="1395"/>
                  </a:lnTo>
                  <a:lnTo>
                    <a:pt x="3719" y="69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7"/>
            <p:cNvSpPr/>
            <p:nvPr/>
          </p:nvSpPr>
          <p:spPr>
            <a:xfrm>
              <a:off x="4784800" y="4404700"/>
              <a:ext cx="293475" cy="84300"/>
            </a:xfrm>
            <a:custGeom>
              <a:avLst/>
              <a:gdLst/>
              <a:ahLst/>
              <a:cxnLst/>
              <a:rect l="l" t="t" r="r" b="b"/>
              <a:pathLst>
                <a:path w="11739" h="3372" fill="none" extrusionOk="0">
                  <a:moveTo>
                    <a:pt x="0" y="1"/>
                  </a:moveTo>
                  <a:lnTo>
                    <a:pt x="1162" y="1744"/>
                  </a:lnTo>
                  <a:lnTo>
                    <a:pt x="1162" y="1744"/>
                  </a:lnTo>
                  <a:lnTo>
                    <a:pt x="5346" y="2558"/>
                  </a:lnTo>
                  <a:lnTo>
                    <a:pt x="7787" y="3023"/>
                  </a:lnTo>
                  <a:lnTo>
                    <a:pt x="10460" y="3371"/>
                  </a:lnTo>
                  <a:lnTo>
                    <a:pt x="11739" y="2558"/>
                  </a:lnTo>
                  <a:lnTo>
                    <a:pt x="11739" y="2558"/>
                  </a:lnTo>
                  <a:lnTo>
                    <a:pt x="10112" y="2674"/>
                  </a:lnTo>
                  <a:lnTo>
                    <a:pt x="10112" y="2674"/>
                  </a:lnTo>
                  <a:lnTo>
                    <a:pt x="8136" y="2558"/>
                  </a:lnTo>
                  <a:lnTo>
                    <a:pt x="6276" y="2209"/>
                  </a:lnTo>
                  <a:lnTo>
                    <a:pt x="4533" y="1744"/>
                  </a:lnTo>
                  <a:lnTo>
                    <a:pt x="3022" y="1279"/>
                  </a:lnTo>
                  <a:lnTo>
                    <a:pt x="1744" y="814"/>
                  </a:lnTo>
                  <a:lnTo>
                    <a:pt x="814" y="46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7"/>
            <p:cNvSpPr/>
            <p:nvPr/>
          </p:nvSpPr>
          <p:spPr>
            <a:xfrm>
              <a:off x="5755250" y="4308825"/>
              <a:ext cx="203425" cy="299300"/>
            </a:xfrm>
            <a:custGeom>
              <a:avLst/>
              <a:gdLst/>
              <a:ahLst/>
              <a:cxnLst/>
              <a:rect l="l" t="t" r="r" b="b"/>
              <a:pathLst>
                <a:path w="8137" h="11972" extrusionOk="0">
                  <a:moveTo>
                    <a:pt x="1" y="11971"/>
                  </a:moveTo>
                  <a:lnTo>
                    <a:pt x="1" y="11971"/>
                  </a:lnTo>
                  <a:lnTo>
                    <a:pt x="1" y="11971"/>
                  </a:lnTo>
                  <a:close/>
                  <a:moveTo>
                    <a:pt x="1" y="11971"/>
                  </a:moveTo>
                  <a:lnTo>
                    <a:pt x="1" y="11971"/>
                  </a:lnTo>
                  <a:lnTo>
                    <a:pt x="1" y="11971"/>
                  </a:lnTo>
                  <a:lnTo>
                    <a:pt x="1" y="11971"/>
                  </a:lnTo>
                  <a:lnTo>
                    <a:pt x="1" y="11971"/>
                  </a:lnTo>
                  <a:close/>
                  <a:moveTo>
                    <a:pt x="1" y="11971"/>
                  </a:moveTo>
                  <a:lnTo>
                    <a:pt x="1" y="11971"/>
                  </a:lnTo>
                  <a:lnTo>
                    <a:pt x="1" y="11971"/>
                  </a:lnTo>
                  <a:lnTo>
                    <a:pt x="1" y="11971"/>
                  </a:lnTo>
                  <a:close/>
                  <a:moveTo>
                    <a:pt x="1" y="11971"/>
                  </a:moveTo>
                  <a:lnTo>
                    <a:pt x="1" y="11971"/>
                  </a:lnTo>
                  <a:lnTo>
                    <a:pt x="1" y="11971"/>
                  </a:lnTo>
                  <a:lnTo>
                    <a:pt x="1" y="11971"/>
                  </a:lnTo>
                  <a:lnTo>
                    <a:pt x="1" y="11971"/>
                  </a:lnTo>
                  <a:close/>
                  <a:moveTo>
                    <a:pt x="6509" y="4184"/>
                  </a:moveTo>
                  <a:lnTo>
                    <a:pt x="6509" y="4184"/>
                  </a:lnTo>
                  <a:lnTo>
                    <a:pt x="6509" y="4184"/>
                  </a:lnTo>
                  <a:lnTo>
                    <a:pt x="6509" y="4184"/>
                  </a:lnTo>
                  <a:lnTo>
                    <a:pt x="6509" y="4184"/>
                  </a:lnTo>
                  <a:close/>
                  <a:moveTo>
                    <a:pt x="8136" y="0"/>
                  </a:moveTo>
                  <a:lnTo>
                    <a:pt x="8136" y="0"/>
                  </a:lnTo>
                  <a:lnTo>
                    <a:pt x="8136" y="0"/>
                  </a:lnTo>
                  <a:lnTo>
                    <a:pt x="8136" y="0"/>
                  </a:lnTo>
                  <a:lnTo>
                    <a:pt x="7439" y="2209"/>
                  </a:lnTo>
                  <a:lnTo>
                    <a:pt x="6509" y="4184"/>
                  </a:lnTo>
                  <a:lnTo>
                    <a:pt x="6509" y="4184"/>
                  </a:lnTo>
                  <a:lnTo>
                    <a:pt x="7439" y="2209"/>
                  </a:lnTo>
                  <a:lnTo>
                    <a:pt x="8136" y="0"/>
                  </a:lnTo>
                  <a:close/>
                </a:path>
              </a:pathLst>
            </a:custGeom>
            <a:solidFill>
              <a:srgbClr val="AC78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7"/>
            <p:cNvSpPr/>
            <p:nvPr/>
          </p:nvSpPr>
          <p:spPr>
            <a:xfrm>
              <a:off x="5755250" y="460810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7"/>
            <p:cNvSpPr/>
            <p:nvPr/>
          </p:nvSpPr>
          <p:spPr>
            <a:xfrm>
              <a:off x="5755250" y="46081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7"/>
            <p:cNvSpPr/>
            <p:nvPr/>
          </p:nvSpPr>
          <p:spPr>
            <a:xfrm>
              <a:off x="5755250" y="460810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7"/>
            <p:cNvSpPr/>
            <p:nvPr/>
          </p:nvSpPr>
          <p:spPr>
            <a:xfrm>
              <a:off x="5755250" y="46081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7"/>
            <p:cNvSpPr/>
            <p:nvPr/>
          </p:nvSpPr>
          <p:spPr>
            <a:xfrm>
              <a:off x="5917975" y="44134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7"/>
            <p:cNvSpPr/>
            <p:nvPr/>
          </p:nvSpPr>
          <p:spPr>
            <a:xfrm>
              <a:off x="5917975" y="4308825"/>
              <a:ext cx="40700" cy="104625"/>
            </a:xfrm>
            <a:custGeom>
              <a:avLst/>
              <a:gdLst/>
              <a:ahLst/>
              <a:cxnLst/>
              <a:rect l="l" t="t" r="r" b="b"/>
              <a:pathLst>
                <a:path w="1628" h="4185" fill="none" extrusionOk="0">
                  <a:moveTo>
                    <a:pt x="1627" y="0"/>
                  </a:moveTo>
                  <a:lnTo>
                    <a:pt x="1627" y="0"/>
                  </a:lnTo>
                  <a:lnTo>
                    <a:pt x="1627" y="0"/>
                  </a:lnTo>
                  <a:lnTo>
                    <a:pt x="1627" y="0"/>
                  </a:lnTo>
                  <a:lnTo>
                    <a:pt x="930" y="2209"/>
                  </a:lnTo>
                  <a:lnTo>
                    <a:pt x="0" y="4184"/>
                  </a:lnTo>
                  <a:lnTo>
                    <a:pt x="0" y="4184"/>
                  </a:lnTo>
                  <a:lnTo>
                    <a:pt x="930" y="2209"/>
                  </a:lnTo>
                  <a:lnTo>
                    <a:pt x="16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7"/>
            <p:cNvSpPr/>
            <p:nvPr/>
          </p:nvSpPr>
          <p:spPr>
            <a:xfrm>
              <a:off x="4816750" y="4308825"/>
              <a:ext cx="1141925" cy="412625"/>
            </a:xfrm>
            <a:custGeom>
              <a:avLst/>
              <a:gdLst/>
              <a:ahLst/>
              <a:cxnLst/>
              <a:rect l="l" t="t" r="r" b="b"/>
              <a:pathLst>
                <a:path w="45677" h="16505" extrusionOk="0">
                  <a:moveTo>
                    <a:pt x="45676" y="0"/>
                  </a:moveTo>
                  <a:lnTo>
                    <a:pt x="44049" y="1046"/>
                  </a:lnTo>
                  <a:lnTo>
                    <a:pt x="42422" y="2092"/>
                  </a:lnTo>
                  <a:lnTo>
                    <a:pt x="39633" y="3952"/>
                  </a:lnTo>
                  <a:lnTo>
                    <a:pt x="38238" y="4882"/>
                  </a:lnTo>
                  <a:lnTo>
                    <a:pt x="36727" y="5812"/>
                  </a:lnTo>
                  <a:lnTo>
                    <a:pt x="36030" y="6160"/>
                  </a:lnTo>
                  <a:lnTo>
                    <a:pt x="39865" y="5230"/>
                  </a:lnTo>
                  <a:lnTo>
                    <a:pt x="43933" y="4068"/>
                  </a:lnTo>
                  <a:lnTo>
                    <a:pt x="43933" y="4301"/>
                  </a:lnTo>
                  <a:lnTo>
                    <a:pt x="44049" y="4184"/>
                  </a:lnTo>
                  <a:lnTo>
                    <a:pt x="44979" y="2209"/>
                  </a:lnTo>
                  <a:lnTo>
                    <a:pt x="45676" y="0"/>
                  </a:lnTo>
                  <a:close/>
                  <a:moveTo>
                    <a:pt x="43817" y="4533"/>
                  </a:moveTo>
                  <a:lnTo>
                    <a:pt x="41492" y="5347"/>
                  </a:lnTo>
                  <a:lnTo>
                    <a:pt x="39051" y="5928"/>
                  </a:lnTo>
                  <a:lnTo>
                    <a:pt x="36727" y="6509"/>
                  </a:lnTo>
                  <a:lnTo>
                    <a:pt x="34403" y="6974"/>
                  </a:lnTo>
                  <a:lnTo>
                    <a:pt x="31497" y="8136"/>
                  </a:lnTo>
                  <a:lnTo>
                    <a:pt x="28708" y="8950"/>
                  </a:lnTo>
                  <a:lnTo>
                    <a:pt x="25686" y="9647"/>
                  </a:lnTo>
                  <a:lnTo>
                    <a:pt x="22664" y="10112"/>
                  </a:lnTo>
                  <a:lnTo>
                    <a:pt x="20688" y="10344"/>
                  </a:lnTo>
                  <a:lnTo>
                    <a:pt x="18596" y="10460"/>
                  </a:lnTo>
                  <a:lnTo>
                    <a:pt x="14528" y="10693"/>
                  </a:lnTo>
                  <a:lnTo>
                    <a:pt x="6277" y="10693"/>
                  </a:lnTo>
                  <a:lnTo>
                    <a:pt x="4533" y="10809"/>
                  </a:lnTo>
                  <a:lnTo>
                    <a:pt x="7439" y="11158"/>
                  </a:lnTo>
                  <a:lnTo>
                    <a:pt x="10926" y="11623"/>
                  </a:lnTo>
                  <a:lnTo>
                    <a:pt x="14877" y="11855"/>
                  </a:lnTo>
                  <a:lnTo>
                    <a:pt x="19294" y="11971"/>
                  </a:lnTo>
                  <a:lnTo>
                    <a:pt x="24059" y="11855"/>
                  </a:lnTo>
                  <a:lnTo>
                    <a:pt x="26499" y="11623"/>
                  </a:lnTo>
                  <a:lnTo>
                    <a:pt x="29056" y="11390"/>
                  </a:lnTo>
                  <a:lnTo>
                    <a:pt x="31729" y="11042"/>
                  </a:lnTo>
                  <a:lnTo>
                    <a:pt x="34403" y="10693"/>
                  </a:lnTo>
                  <a:lnTo>
                    <a:pt x="37192" y="10228"/>
                  </a:lnTo>
                  <a:lnTo>
                    <a:pt x="39981" y="9531"/>
                  </a:lnTo>
                  <a:lnTo>
                    <a:pt x="39981" y="9763"/>
                  </a:lnTo>
                  <a:lnTo>
                    <a:pt x="40911" y="8717"/>
                  </a:lnTo>
                  <a:lnTo>
                    <a:pt x="41957" y="7555"/>
                  </a:lnTo>
                  <a:lnTo>
                    <a:pt x="42887" y="6160"/>
                  </a:lnTo>
                  <a:lnTo>
                    <a:pt x="43817" y="4533"/>
                  </a:lnTo>
                  <a:close/>
                  <a:moveTo>
                    <a:pt x="39749" y="10112"/>
                  </a:moveTo>
                  <a:lnTo>
                    <a:pt x="36959" y="10693"/>
                  </a:lnTo>
                  <a:lnTo>
                    <a:pt x="34286" y="11158"/>
                  </a:lnTo>
                  <a:lnTo>
                    <a:pt x="31613" y="11623"/>
                  </a:lnTo>
                  <a:lnTo>
                    <a:pt x="28940" y="11855"/>
                  </a:lnTo>
                  <a:lnTo>
                    <a:pt x="26383" y="12088"/>
                  </a:lnTo>
                  <a:lnTo>
                    <a:pt x="23943" y="12320"/>
                  </a:lnTo>
                  <a:lnTo>
                    <a:pt x="19294" y="12436"/>
                  </a:lnTo>
                  <a:lnTo>
                    <a:pt x="16504" y="12320"/>
                  </a:lnTo>
                  <a:lnTo>
                    <a:pt x="13947" y="12204"/>
                  </a:lnTo>
                  <a:lnTo>
                    <a:pt x="9298" y="11855"/>
                  </a:lnTo>
                  <a:lnTo>
                    <a:pt x="5347" y="11390"/>
                  </a:lnTo>
                  <a:lnTo>
                    <a:pt x="2209" y="10809"/>
                  </a:lnTo>
                  <a:lnTo>
                    <a:pt x="1" y="10809"/>
                  </a:lnTo>
                  <a:lnTo>
                    <a:pt x="814" y="11390"/>
                  </a:lnTo>
                  <a:lnTo>
                    <a:pt x="1744" y="11971"/>
                  </a:lnTo>
                  <a:lnTo>
                    <a:pt x="1860" y="12436"/>
                  </a:lnTo>
                  <a:lnTo>
                    <a:pt x="2093" y="12901"/>
                  </a:lnTo>
                  <a:lnTo>
                    <a:pt x="2558" y="13366"/>
                  </a:lnTo>
                  <a:lnTo>
                    <a:pt x="3139" y="13715"/>
                  </a:lnTo>
                  <a:lnTo>
                    <a:pt x="3952" y="14180"/>
                  </a:lnTo>
                  <a:lnTo>
                    <a:pt x="4766" y="14528"/>
                  </a:lnTo>
                  <a:lnTo>
                    <a:pt x="6974" y="15226"/>
                  </a:lnTo>
                  <a:lnTo>
                    <a:pt x="9647" y="15690"/>
                  </a:lnTo>
                  <a:lnTo>
                    <a:pt x="12669" y="16155"/>
                  </a:lnTo>
                  <a:lnTo>
                    <a:pt x="16039" y="16388"/>
                  </a:lnTo>
                  <a:lnTo>
                    <a:pt x="19642" y="16504"/>
                  </a:lnTo>
                  <a:lnTo>
                    <a:pt x="23245" y="16388"/>
                  </a:lnTo>
                  <a:lnTo>
                    <a:pt x="26616" y="16155"/>
                  </a:lnTo>
                  <a:lnTo>
                    <a:pt x="29637" y="15690"/>
                  </a:lnTo>
                  <a:lnTo>
                    <a:pt x="32194" y="15226"/>
                  </a:lnTo>
                  <a:lnTo>
                    <a:pt x="34403" y="14528"/>
                  </a:lnTo>
                  <a:lnTo>
                    <a:pt x="35332" y="14180"/>
                  </a:lnTo>
                  <a:lnTo>
                    <a:pt x="36030" y="13715"/>
                  </a:lnTo>
                  <a:lnTo>
                    <a:pt x="36727" y="13366"/>
                  </a:lnTo>
                  <a:lnTo>
                    <a:pt x="37076" y="12901"/>
                  </a:lnTo>
                  <a:lnTo>
                    <a:pt x="37424" y="12436"/>
                  </a:lnTo>
                  <a:lnTo>
                    <a:pt x="37541" y="11971"/>
                  </a:lnTo>
                  <a:lnTo>
                    <a:pt x="38122" y="11506"/>
                  </a:lnTo>
                  <a:lnTo>
                    <a:pt x="39749" y="10112"/>
                  </a:lnTo>
                  <a:close/>
                </a:path>
              </a:pathLst>
            </a:custGeom>
            <a:solidFill>
              <a:srgbClr val="7F2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7"/>
            <p:cNvSpPr/>
            <p:nvPr/>
          </p:nvSpPr>
          <p:spPr>
            <a:xfrm>
              <a:off x="4816750" y="4561600"/>
              <a:ext cx="993725" cy="159850"/>
            </a:xfrm>
            <a:custGeom>
              <a:avLst/>
              <a:gdLst/>
              <a:ahLst/>
              <a:cxnLst/>
              <a:rect l="l" t="t" r="r" b="b"/>
              <a:pathLst>
                <a:path w="39749" h="6394" fill="none" extrusionOk="0">
                  <a:moveTo>
                    <a:pt x="39749" y="1"/>
                  </a:moveTo>
                  <a:lnTo>
                    <a:pt x="39749" y="1"/>
                  </a:lnTo>
                  <a:lnTo>
                    <a:pt x="36959" y="582"/>
                  </a:lnTo>
                  <a:lnTo>
                    <a:pt x="34286" y="1047"/>
                  </a:lnTo>
                  <a:lnTo>
                    <a:pt x="31613" y="1512"/>
                  </a:lnTo>
                  <a:lnTo>
                    <a:pt x="28940" y="1744"/>
                  </a:lnTo>
                  <a:lnTo>
                    <a:pt x="26383" y="1977"/>
                  </a:lnTo>
                  <a:lnTo>
                    <a:pt x="23943" y="2209"/>
                  </a:lnTo>
                  <a:lnTo>
                    <a:pt x="19294" y="2325"/>
                  </a:lnTo>
                  <a:lnTo>
                    <a:pt x="19294" y="2325"/>
                  </a:lnTo>
                  <a:lnTo>
                    <a:pt x="16504" y="2209"/>
                  </a:lnTo>
                  <a:lnTo>
                    <a:pt x="13947" y="2093"/>
                  </a:lnTo>
                  <a:lnTo>
                    <a:pt x="9298" y="1744"/>
                  </a:lnTo>
                  <a:lnTo>
                    <a:pt x="5347" y="1279"/>
                  </a:lnTo>
                  <a:lnTo>
                    <a:pt x="2209" y="698"/>
                  </a:lnTo>
                  <a:lnTo>
                    <a:pt x="2209" y="698"/>
                  </a:lnTo>
                  <a:lnTo>
                    <a:pt x="1" y="698"/>
                  </a:lnTo>
                  <a:lnTo>
                    <a:pt x="1" y="698"/>
                  </a:lnTo>
                  <a:lnTo>
                    <a:pt x="814" y="1279"/>
                  </a:lnTo>
                  <a:lnTo>
                    <a:pt x="1744" y="1860"/>
                  </a:lnTo>
                  <a:lnTo>
                    <a:pt x="1744" y="1860"/>
                  </a:lnTo>
                  <a:lnTo>
                    <a:pt x="1744" y="1860"/>
                  </a:lnTo>
                  <a:lnTo>
                    <a:pt x="1860" y="2325"/>
                  </a:lnTo>
                  <a:lnTo>
                    <a:pt x="2093" y="2790"/>
                  </a:lnTo>
                  <a:lnTo>
                    <a:pt x="2558" y="3255"/>
                  </a:lnTo>
                  <a:lnTo>
                    <a:pt x="3139" y="3604"/>
                  </a:lnTo>
                  <a:lnTo>
                    <a:pt x="3952" y="4069"/>
                  </a:lnTo>
                  <a:lnTo>
                    <a:pt x="4766" y="4417"/>
                  </a:lnTo>
                  <a:lnTo>
                    <a:pt x="6974" y="5115"/>
                  </a:lnTo>
                  <a:lnTo>
                    <a:pt x="9647" y="5579"/>
                  </a:lnTo>
                  <a:lnTo>
                    <a:pt x="12669" y="6044"/>
                  </a:lnTo>
                  <a:lnTo>
                    <a:pt x="16039" y="6277"/>
                  </a:lnTo>
                  <a:lnTo>
                    <a:pt x="19642" y="6393"/>
                  </a:lnTo>
                  <a:lnTo>
                    <a:pt x="19642" y="6393"/>
                  </a:lnTo>
                  <a:lnTo>
                    <a:pt x="23245" y="6277"/>
                  </a:lnTo>
                  <a:lnTo>
                    <a:pt x="26616" y="6044"/>
                  </a:lnTo>
                  <a:lnTo>
                    <a:pt x="29637" y="5579"/>
                  </a:lnTo>
                  <a:lnTo>
                    <a:pt x="32194" y="5115"/>
                  </a:lnTo>
                  <a:lnTo>
                    <a:pt x="34403" y="4417"/>
                  </a:lnTo>
                  <a:lnTo>
                    <a:pt x="35332" y="4069"/>
                  </a:lnTo>
                  <a:lnTo>
                    <a:pt x="36030" y="3604"/>
                  </a:lnTo>
                  <a:lnTo>
                    <a:pt x="36727" y="3255"/>
                  </a:lnTo>
                  <a:lnTo>
                    <a:pt x="37076" y="2790"/>
                  </a:lnTo>
                  <a:lnTo>
                    <a:pt x="37424" y="2325"/>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8122" y="1395"/>
                  </a:lnTo>
                  <a:lnTo>
                    <a:pt x="397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7"/>
            <p:cNvSpPr/>
            <p:nvPr/>
          </p:nvSpPr>
          <p:spPr>
            <a:xfrm>
              <a:off x="4930075" y="4422150"/>
              <a:ext cx="982100" cy="185975"/>
            </a:xfrm>
            <a:custGeom>
              <a:avLst/>
              <a:gdLst/>
              <a:ahLst/>
              <a:cxnLst/>
              <a:rect l="l" t="t" r="r" b="b"/>
              <a:pathLst>
                <a:path w="39284" h="7439" fill="none" extrusionOk="0">
                  <a:moveTo>
                    <a:pt x="39284" y="0"/>
                  </a:moveTo>
                  <a:lnTo>
                    <a:pt x="39284" y="0"/>
                  </a:lnTo>
                  <a:lnTo>
                    <a:pt x="36959" y="814"/>
                  </a:lnTo>
                  <a:lnTo>
                    <a:pt x="34518" y="1395"/>
                  </a:lnTo>
                  <a:lnTo>
                    <a:pt x="32194" y="1976"/>
                  </a:lnTo>
                  <a:lnTo>
                    <a:pt x="29870" y="2441"/>
                  </a:lnTo>
                  <a:lnTo>
                    <a:pt x="29870" y="2441"/>
                  </a:lnTo>
                  <a:lnTo>
                    <a:pt x="26964" y="3603"/>
                  </a:lnTo>
                  <a:lnTo>
                    <a:pt x="24175" y="4417"/>
                  </a:lnTo>
                  <a:lnTo>
                    <a:pt x="21153" y="5114"/>
                  </a:lnTo>
                  <a:lnTo>
                    <a:pt x="18131" y="5579"/>
                  </a:lnTo>
                  <a:lnTo>
                    <a:pt x="18131" y="5579"/>
                  </a:lnTo>
                  <a:lnTo>
                    <a:pt x="16155" y="5811"/>
                  </a:lnTo>
                  <a:lnTo>
                    <a:pt x="14063" y="5927"/>
                  </a:lnTo>
                  <a:lnTo>
                    <a:pt x="9995" y="6160"/>
                  </a:lnTo>
                  <a:lnTo>
                    <a:pt x="1744" y="6160"/>
                  </a:lnTo>
                  <a:lnTo>
                    <a:pt x="1744" y="6160"/>
                  </a:lnTo>
                  <a:lnTo>
                    <a:pt x="0" y="6276"/>
                  </a:lnTo>
                  <a:lnTo>
                    <a:pt x="0" y="6276"/>
                  </a:lnTo>
                  <a:lnTo>
                    <a:pt x="2906" y="6625"/>
                  </a:lnTo>
                  <a:lnTo>
                    <a:pt x="6393" y="7090"/>
                  </a:lnTo>
                  <a:lnTo>
                    <a:pt x="10344" y="7322"/>
                  </a:lnTo>
                  <a:lnTo>
                    <a:pt x="14761" y="7438"/>
                  </a:lnTo>
                  <a:lnTo>
                    <a:pt x="14761" y="7438"/>
                  </a:lnTo>
                  <a:lnTo>
                    <a:pt x="19526" y="7322"/>
                  </a:lnTo>
                  <a:lnTo>
                    <a:pt x="21966" y="7090"/>
                  </a:lnTo>
                  <a:lnTo>
                    <a:pt x="24523" y="6857"/>
                  </a:lnTo>
                  <a:lnTo>
                    <a:pt x="27196" y="6509"/>
                  </a:lnTo>
                  <a:lnTo>
                    <a:pt x="29870" y="6160"/>
                  </a:lnTo>
                  <a:lnTo>
                    <a:pt x="32659" y="5695"/>
                  </a:lnTo>
                  <a:lnTo>
                    <a:pt x="35448" y="4998"/>
                  </a:lnTo>
                  <a:lnTo>
                    <a:pt x="35448" y="5230"/>
                  </a:lnTo>
                  <a:lnTo>
                    <a:pt x="35448" y="5230"/>
                  </a:lnTo>
                  <a:lnTo>
                    <a:pt x="36378" y="4184"/>
                  </a:lnTo>
                  <a:lnTo>
                    <a:pt x="37424" y="3022"/>
                  </a:lnTo>
                  <a:lnTo>
                    <a:pt x="38354" y="1627"/>
                  </a:lnTo>
                  <a:lnTo>
                    <a:pt x="392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7"/>
            <p:cNvSpPr/>
            <p:nvPr/>
          </p:nvSpPr>
          <p:spPr>
            <a:xfrm>
              <a:off x="5717475" y="4308825"/>
              <a:ext cx="241200" cy="154025"/>
            </a:xfrm>
            <a:custGeom>
              <a:avLst/>
              <a:gdLst/>
              <a:ahLst/>
              <a:cxnLst/>
              <a:rect l="l" t="t" r="r" b="b"/>
              <a:pathLst>
                <a:path w="9648" h="6161" fill="none" extrusionOk="0">
                  <a:moveTo>
                    <a:pt x="9647" y="0"/>
                  </a:moveTo>
                  <a:lnTo>
                    <a:pt x="9647" y="0"/>
                  </a:lnTo>
                  <a:lnTo>
                    <a:pt x="8020" y="1046"/>
                  </a:lnTo>
                  <a:lnTo>
                    <a:pt x="6393" y="2092"/>
                  </a:lnTo>
                  <a:lnTo>
                    <a:pt x="6393" y="2092"/>
                  </a:lnTo>
                  <a:lnTo>
                    <a:pt x="3604" y="3952"/>
                  </a:lnTo>
                  <a:lnTo>
                    <a:pt x="2209" y="4882"/>
                  </a:lnTo>
                  <a:lnTo>
                    <a:pt x="698" y="5812"/>
                  </a:lnTo>
                  <a:lnTo>
                    <a:pt x="698" y="5812"/>
                  </a:lnTo>
                  <a:lnTo>
                    <a:pt x="1" y="6160"/>
                  </a:lnTo>
                  <a:lnTo>
                    <a:pt x="1" y="6160"/>
                  </a:lnTo>
                  <a:lnTo>
                    <a:pt x="3836" y="5230"/>
                  </a:lnTo>
                  <a:lnTo>
                    <a:pt x="7904" y="4068"/>
                  </a:lnTo>
                  <a:lnTo>
                    <a:pt x="7904" y="4301"/>
                  </a:lnTo>
                  <a:lnTo>
                    <a:pt x="7904" y="4301"/>
                  </a:lnTo>
                  <a:lnTo>
                    <a:pt x="8020" y="4184"/>
                  </a:lnTo>
                  <a:lnTo>
                    <a:pt x="8020" y="4184"/>
                  </a:lnTo>
                  <a:lnTo>
                    <a:pt x="8020" y="4184"/>
                  </a:lnTo>
                  <a:lnTo>
                    <a:pt x="8020" y="4184"/>
                  </a:lnTo>
                  <a:lnTo>
                    <a:pt x="8020" y="4184"/>
                  </a:lnTo>
                  <a:lnTo>
                    <a:pt x="8020" y="4184"/>
                  </a:lnTo>
                  <a:lnTo>
                    <a:pt x="8950" y="2209"/>
                  </a:lnTo>
                  <a:lnTo>
                    <a:pt x="964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7"/>
            <p:cNvSpPr/>
            <p:nvPr/>
          </p:nvSpPr>
          <p:spPr>
            <a:xfrm>
              <a:off x="4677275" y="4416325"/>
              <a:ext cx="1240725" cy="5850"/>
            </a:xfrm>
            <a:custGeom>
              <a:avLst/>
              <a:gdLst/>
              <a:ahLst/>
              <a:cxnLst/>
              <a:rect l="l" t="t" r="r" b="b"/>
              <a:pathLst>
                <a:path w="49629" h="234" extrusionOk="0">
                  <a:moveTo>
                    <a:pt x="117" y="1"/>
                  </a:moveTo>
                  <a:lnTo>
                    <a:pt x="1" y="233"/>
                  </a:lnTo>
                  <a:lnTo>
                    <a:pt x="233" y="233"/>
                  </a:lnTo>
                  <a:lnTo>
                    <a:pt x="117" y="1"/>
                  </a:lnTo>
                  <a:close/>
                  <a:moveTo>
                    <a:pt x="49512" y="1"/>
                  </a:moveTo>
                  <a:lnTo>
                    <a:pt x="49396" y="233"/>
                  </a:lnTo>
                  <a:lnTo>
                    <a:pt x="49628" y="233"/>
                  </a:lnTo>
                  <a:lnTo>
                    <a:pt x="4951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7"/>
            <p:cNvSpPr/>
            <p:nvPr/>
          </p:nvSpPr>
          <p:spPr>
            <a:xfrm>
              <a:off x="5912150" y="4416325"/>
              <a:ext cx="5850" cy="5850"/>
            </a:xfrm>
            <a:custGeom>
              <a:avLst/>
              <a:gdLst/>
              <a:ahLst/>
              <a:cxnLst/>
              <a:rect l="l" t="t" r="r" b="b"/>
              <a:pathLst>
                <a:path w="234" h="234" fill="none" extrusionOk="0">
                  <a:moveTo>
                    <a:pt x="117" y="1"/>
                  </a:moveTo>
                  <a:lnTo>
                    <a:pt x="117" y="1"/>
                  </a:lnTo>
                  <a:lnTo>
                    <a:pt x="1" y="233"/>
                  </a:lnTo>
                  <a:lnTo>
                    <a:pt x="1" y="233"/>
                  </a:lnTo>
                  <a:lnTo>
                    <a:pt x="233" y="233"/>
                  </a:lnTo>
                  <a:lnTo>
                    <a:pt x="1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7"/>
            <p:cNvSpPr/>
            <p:nvPr/>
          </p:nvSpPr>
          <p:spPr>
            <a:xfrm>
              <a:off x="4680200" y="4410525"/>
              <a:ext cx="1037300" cy="104625"/>
            </a:xfrm>
            <a:custGeom>
              <a:avLst/>
              <a:gdLst/>
              <a:ahLst/>
              <a:cxnLst/>
              <a:rect l="l" t="t" r="r" b="b"/>
              <a:pathLst>
                <a:path w="41492" h="4185" extrusionOk="0">
                  <a:moveTo>
                    <a:pt x="116" y="0"/>
                  </a:moveTo>
                  <a:lnTo>
                    <a:pt x="0" y="233"/>
                  </a:lnTo>
                  <a:lnTo>
                    <a:pt x="116" y="465"/>
                  </a:lnTo>
                  <a:lnTo>
                    <a:pt x="2092" y="1162"/>
                  </a:lnTo>
                  <a:lnTo>
                    <a:pt x="5811" y="2092"/>
                  </a:lnTo>
                  <a:lnTo>
                    <a:pt x="5811" y="2092"/>
                  </a:lnTo>
                  <a:lnTo>
                    <a:pt x="5346" y="1511"/>
                  </a:lnTo>
                  <a:lnTo>
                    <a:pt x="3138" y="930"/>
                  </a:lnTo>
                  <a:lnTo>
                    <a:pt x="1511" y="465"/>
                  </a:lnTo>
                  <a:lnTo>
                    <a:pt x="116" y="0"/>
                  </a:lnTo>
                  <a:close/>
                  <a:moveTo>
                    <a:pt x="41492" y="2092"/>
                  </a:moveTo>
                  <a:lnTo>
                    <a:pt x="37191" y="2906"/>
                  </a:lnTo>
                  <a:lnTo>
                    <a:pt x="33007" y="3371"/>
                  </a:lnTo>
                  <a:lnTo>
                    <a:pt x="28940" y="3719"/>
                  </a:lnTo>
                  <a:lnTo>
                    <a:pt x="25104" y="3836"/>
                  </a:lnTo>
                  <a:lnTo>
                    <a:pt x="22315" y="3719"/>
                  </a:lnTo>
                  <a:lnTo>
                    <a:pt x="19642" y="3603"/>
                  </a:lnTo>
                  <a:lnTo>
                    <a:pt x="17085" y="3371"/>
                  </a:lnTo>
                  <a:lnTo>
                    <a:pt x="14644" y="3138"/>
                  </a:lnTo>
                  <a:lnTo>
                    <a:pt x="14063" y="3487"/>
                  </a:lnTo>
                  <a:lnTo>
                    <a:pt x="16620" y="3836"/>
                  </a:lnTo>
                  <a:lnTo>
                    <a:pt x="19293" y="4068"/>
                  </a:lnTo>
                  <a:lnTo>
                    <a:pt x="22082" y="4184"/>
                  </a:lnTo>
                  <a:lnTo>
                    <a:pt x="28591" y="4184"/>
                  </a:lnTo>
                  <a:lnTo>
                    <a:pt x="32194" y="3952"/>
                  </a:lnTo>
                  <a:lnTo>
                    <a:pt x="36029" y="3487"/>
                  </a:lnTo>
                  <a:lnTo>
                    <a:pt x="39865" y="2906"/>
                  </a:lnTo>
                  <a:lnTo>
                    <a:pt x="41492" y="2092"/>
                  </a:lnTo>
                  <a:close/>
                </a:path>
              </a:pathLst>
            </a:custGeom>
            <a:solidFill>
              <a:srgbClr val="CA9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7"/>
            <p:cNvSpPr/>
            <p:nvPr/>
          </p:nvSpPr>
          <p:spPr>
            <a:xfrm>
              <a:off x="5031775" y="4462825"/>
              <a:ext cx="685725" cy="52325"/>
            </a:xfrm>
            <a:custGeom>
              <a:avLst/>
              <a:gdLst/>
              <a:ahLst/>
              <a:cxnLst/>
              <a:rect l="l" t="t" r="r" b="b"/>
              <a:pathLst>
                <a:path w="27429" h="2093" fill="none" extrusionOk="0">
                  <a:moveTo>
                    <a:pt x="27429" y="0"/>
                  </a:moveTo>
                  <a:lnTo>
                    <a:pt x="27429" y="0"/>
                  </a:lnTo>
                  <a:lnTo>
                    <a:pt x="23128" y="814"/>
                  </a:lnTo>
                  <a:lnTo>
                    <a:pt x="18944" y="1279"/>
                  </a:lnTo>
                  <a:lnTo>
                    <a:pt x="14877" y="1627"/>
                  </a:lnTo>
                  <a:lnTo>
                    <a:pt x="11041" y="1744"/>
                  </a:lnTo>
                  <a:lnTo>
                    <a:pt x="11041" y="1744"/>
                  </a:lnTo>
                  <a:lnTo>
                    <a:pt x="8252" y="1627"/>
                  </a:lnTo>
                  <a:lnTo>
                    <a:pt x="5579" y="1511"/>
                  </a:lnTo>
                  <a:lnTo>
                    <a:pt x="3022" y="1279"/>
                  </a:lnTo>
                  <a:lnTo>
                    <a:pt x="581" y="1046"/>
                  </a:lnTo>
                  <a:lnTo>
                    <a:pt x="0" y="1395"/>
                  </a:lnTo>
                  <a:lnTo>
                    <a:pt x="0" y="1395"/>
                  </a:lnTo>
                  <a:lnTo>
                    <a:pt x="2557" y="1744"/>
                  </a:lnTo>
                  <a:lnTo>
                    <a:pt x="5230" y="1976"/>
                  </a:lnTo>
                  <a:lnTo>
                    <a:pt x="8019" y="2092"/>
                  </a:lnTo>
                  <a:lnTo>
                    <a:pt x="11041" y="2092"/>
                  </a:lnTo>
                  <a:lnTo>
                    <a:pt x="11041" y="2092"/>
                  </a:lnTo>
                  <a:lnTo>
                    <a:pt x="14528" y="2092"/>
                  </a:lnTo>
                  <a:lnTo>
                    <a:pt x="18131" y="1860"/>
                  </a:lnTo>
                  <a:lnTo>
                    <a:pt x="21966" y="1395"/>
                  </a:lnTo>
                  <a:lnTo>
                    <a:pt x="25802" y="814"/>
                  </a:lnTo>
                  <a:lnTo>
                    <a:pt x="25802" y="814"/>
                  </a:lnTo>
                  <a:lnTo>
                    <a:pt x="2742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7"/>
            <p:cNvSpPr/>
            <p:nvPr/>
          </p:nvSpPr>
          <p:spPr>
            <a:xfrm>
              <a:off x="5912150" y="4416325"/>
              <a:ext cx="2925" cy="5850"/>
            </a:xfrm>
            <a:custGeom>
              <a:avLst/>
              <a:gdLst/>
              <a:ahLst/>
              <a:cxnLst/>
              <a:rect l="l" t="t" r="r" b="b"/>
              <a:pathLst>
                <a:path w="117" h="234" fill="none" extrusionOk="0">
                  <a:moveTo>
                    <a:pt x="117" y="1"/>
                  </a:moveTo>
                  <a:lnTo>
                    <a:pt x="117" y="1"/>
                  </a:lnTo>
                  <a:lnTo>
                    <a:pt x="1" y="233"/>
                  </a:lnTo>
                  <a:lnTo>
                    <a:pt x="1" y="233"/>
                  </a:lnTo>
                  <a:lnTo>
                    <a:pt x="1" y="233"/>
                  </a:lnTo>
                  <a:lnTo>
                    <a:pt x="1" y="233"/>
                  </a:lnTo>
                  <a:lnTo>
                    <a:pt x="117" y="1"/>
                  </a:lnTo>
                  <a:lnTo>
                    <a:pt x="1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7"/>
            <p:cNvSpPr/>
            <p:nvPr/>
          </p:nvSpPr>
          <p:spPr>
            <a:xfrm>
              <a:off x="4680200" y="4410525"/>
              <a:ext cx="145300" cy="52325"/>
            </a:xfrm>
            <a:custGeom>
              <a:avLst/>
              <a:gdLst/>
              <a:ahLst/>
              <a:cxnLst/>
              <a:rect l="l" t="t" r="r" b="b"/>
              <a:pathLst>
                <a:path w="5812" h="2093" fill="none" extrusionOk="0">
                  <a:moveTo>
                    <a:pt x="116" y="0"/>
                  </a:moveTo>
                  <a:lnTo>
                    <a:pt x="0" y="233"/>
                  </a:lnTo>
                  <a:lnTo>
                    <a:pt x="0" y="233"/>
                  </a:lnTo>
                  <a:lnTo>
                    <a:pt x="116" y="465"/>
                  </a:lnTo>
                  <a:lnTo>
                    <a:pt x="116" y="465"/>
                  </a:lnTo>
                  <a:lnTo>
                    <a:pt x="2092" y="1162"/>
                  </a:lnTo>
                  <a:lnTo>
                    <a:pt x="5811" y="2092"/>
                  </a:lnTo>
                  <a:lnTo>
                    <a:pt x="5346" y="1511"/>
                  </a:lnTo>
                  <a:lnTo>
                    <a:pt x="5346" y="1511"/>
                  </a:lnTo>
                  <a:lnTo>
                    <a:pt x="3138" y="930"/>
                  </a:lnTo>
                  <a:lnTo>
                    <a:pt x="1511" y="465"/>
                  </a:lnTo>
                  <a:lnTo>
                    <a:pt x="1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7"/>
            <p:cNvSpPr/>
            <p:nvPr/>
          </p:nvSpPr>
          <p:spPr>
            <a:xfrm>
              <a:off x="4813850" y="4448300"/>
              <a:ext cx="232475" cy="49400"/>
            </a:xfrm>
            <a:custGeom>
              <a:avLst/>
              <a:gdLst/>
              <a:ahLst/>
              <a:cxnLst/>
              <a:rect l="l" t="t" r="r" b="b"/>
              <a:pathLst>
                <a:path w="9299" h="1976" extrusionOk="0">
                  <a:moveTo>
                    <a:pt x="0" y="0"/>
                  </a:moveTo>
                  <a:lnTo>
                    <a:pt x="465" y="581"/>
                  </a:lnTo>
                  <a:lnTo>
                    <a:pt x="4184" y="1279"/>
                  </a:lnTo>
                  <a:lnTo>
                    <a:pt x="8717" y="1976"/>
                  </a:lnTo>
                  <a:lnTo>
                    <a:pt x="9298" y="1627"/>
                  </a:lnTo>
                  <a:lnTo>
                    <a:pt x="6625" y="1279"/>
                  </a:lnTo>
                  <a:lnTo>
                    <a:pt x="4184" y="814"/>
                  </a:lnTo>
                  <a:lnTo>
                    <a:pt x="0" y="0"/>
                  </a:lnTo>
                  <a:close/>
                </a:path>
              </a:pathLst>
            </a:custGeom>
            <a:solidFill>
              <a:srgbClr val="CEA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7"/>
            <p:cNvSpPr/>
            <p:nvPr/>
          </p:nvSpPr>
          <p:spPr>
            <a:xfrm>
              <a:off x="4813850" y="4448300"/>
              <a:ext cx="232475" cy="49400"/>
            </a:xfrm>
            <a:custGeom>
              <a:avLst/>
              <a:gdLst/>
              <a:ahLst/>
              <a:cxnLst/>
              <a:rect l="l" t="t" r="r" b="b"/>
              <a:pathLst>
                <a:path w="9299" h="1976" fill="none" extrusionOk="0">
                  <a:moveTo>
                    <a:pt x="0" y="0"/>
                  </a:moveTo>
                  <a:lnTo>
                    <a:pt x="465" y="581"/>
                  </a:lnTo>
                  <a:lnTo>
                    <a:pt x="465" y="581"/>
                  </a:lnTo>
                  <a:lnTo>
                    <a:pt x="4184" y="1279"/>
                  </a:lnTo>
                  <a:lnTo>
                    <a:pt x="8717" y="1976"/>
                  </a:lnTo>
                  <a:lnTo>
                    <a:pt x="9298" y="1627"/>
                  </a:lnTo>
                  <a:lnTo>
                    <a:pt x="9298" y="1627"/>
                  </a:lnTo>
                  <a:lnTo>
                    <a:pt x="6625" y="1279"/>
                  </a:lnTo>
                  <a:lnTo>
                    <a:pt x="4184" y="81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7"/>
            <p:cNvSpPr/>
            <p:nvPr/>
          </p:nvSpPr>
          <p:spPr>
            <a:xfrm>
              <a:off x="5676800" y="4410525"/>
              <a:ext cx="238275" cy="72650"/>
            </a:xfrm>
            <a:custGeom>
              <a:avLst/>
              <a:gdLst/>
              <a:ahLst/>
              <a:cxnLst/>
              <a:rect l="l" t="t" r="r" b="b"/>
              <a:pathLst>
                <a:path w="9531" h="2906" extrusionOk="0">
                  <a:moveTo>
                    <a:pt x="9531" y="0"/>
                  </a:moveTo>
                  <a:lnTo>
                    <a:pt x="5463" y="1162"/>
                  </a:lnTo>
                  <a:lnTo>
                    <a:pt x="1628" y="2092"/>
                  </a:lnTo>
                  <a:lnTo>
                    <a:pt x="1" y="2906"/>
                  </a:lnTo>
                  <a:lnTo>
                    <a:pt x="2325" y="2441"/>
                  </a:lnTo>
                  <a:lnTo>
                    <a:pt x="4649" y="1860"/>
                  </a:lnTo>
                  <a:lnTo>
                    <a:pt x="7090" y="1279"/>
                  </a:lnTo>
                  <a:lnTo>
                    <a:pt x="9415" y="465"/>
                  </a:lnTo>
                  <a:lnTo>
                    <a:pt x="9531" y="233"/>
                  </a:lnTo>
                  <a:lnTo>
                    <a:pt x="9531" y="0"/>
                  </a:lnTo>
                  <a:close/>
                </a:path>
              </a:pathLst>
            </a:custGeom>
            <a:solidFill>
              <a:srgbClr val="C397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7"/>
            <p:cNvSpPr/>
            <p:nvPr/>
          </p:nvSpPr>
          <p:spPr>
            <a:xfrm>
              <a:off x="5676800" y="4410525"/>
              <a:ext cx="238275" cy="72650"/>
            </a:xfrm>
            <a:custGeom>
              <a:avLst/>
              <a:gdLst/>
              <a:ahLst/>
              <a:cxnLst/>
              <a:rect l="l" t="t" r="r" b="b"/>
              <a:pathLst>
                <a:path w="9531" h="2906" fill="none" extrusionOk="0">
                  <a:moveTo>
                    <a:pt x="9531" y="0"/>
                  </a:moveTo>
                  <a:lnTo>
                    <a:pt x="9531" y="0"/>
                  </a:lnTo>
                  <a:lnTo>
                    <a:pt x="5463" y="1162"/>
                  </a:lnTo>
                  <a:lnTo>
                    <a:pt x="1628" y="2092"/>
                  </a:lnTo>
                  <a:lnTo>
                    <a:pt x="1628" y="2092"/>
                  </a:lnTo>
                  <a:lnTo>
                    <a:pt x="1" y="2906"/>
                  </a:lnTo>
                  <a:lnTo>
                    <a:pt x="1" y="2906"/>
                  </a:lnTo>
                  <a:lnTo>
                    <a:pt x="2325" y="2441"/>
                  </a:lnTo>
                  <a:lnTo>
                    <a:pt x="4649" y="1860"/>
                  </a:lnTo>
                  <a:lnTo>
                    <a:pt x="7090" y="1279"/>
                  </a:lnTo>
                  <a:lnTo>
                    <a:pt x="9415" y="465"/>
                  </a:lnTo>
                  <a:lnTo>
                    <a:pt x="9415" y="465"/>
                  </a:lnTo>
                  <a:lnTo>
                    <a:pt x="9531" y="233"/>
                  </a:lnTo>
                  <a:lnTo>
                    <a:pt x="953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7"/>
            <p:cNvSpPr/>
            <p:nvPr/>
          </p:nvSpPr>
          <p:spPr>
            <a:xfrm>
              <a:off x="4781875" y="4552900"/>
              <a:ext cx="1037325" cy="8725"/>
            </a:xfrm>
            <a:custGeom>
              <a:avLst/>
              <a:gdLst/>
              <a:ahLst/>
              <a:cxnLst/>
              <a:rect l="l" t="t" r="r" b="b"/>
              <a:pathLst>
                <a:path w="41493" h="349" extrusionOk="0">
                  <a:moveTo>
                    <a:pt x="117" y="0"/>
                  </a:moveTo>
                  <a:lnTo>
                    <a:pt x="1" y="233"/>
                  </a:lnTo>
                  <a:lnTo>
                    <a:pt x="466" y="349"/>
                  </a:lnTo>
                  <a:lnTo>
                    <a:pt x="117" y="0"/>
                  </a:lnTo>
                  <a:close/>
                  <a:moveTo>
                    <a:pt x="41376" y="0"/>
                  </a:moveTo>
                  <a:lnTo>
                    <a:pt x="41144" y="349"/>
                  </a:lnTo>
                  <a:lnTo>
                    <a:pt x="41492" y="233"/>
                  </a:lnTo>
                  <a:lnTo>
                    <a:pt x="413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7"/>
            <p:cNvSpPr/>
            <p:nvPr/>
          </p:nvSpPr>
          <p:spPr>
            <a:xfrm>
              <a:off x="4781875" y="4552900"/>
              <a:ext cx="11650" cy="8725"/>
            </a:xfrm>
            <a:custGeom>
              <a:avLst/>
              <a:gdLst/>
              <a:ahLst/>
              <a:cxnLst/>
              <a:rect l="l" t="t" r="r" b="b"/>
              <a:pathLst>
                <a:path w="466" h="349" fill="none" extrusionOk="0">
                  <a:moveTo>
                    <a:pt x="117" y="0"/>
                  </a:moveTo>
                  <a:lnTo>
                    <a:pt x="1" y="233"/>
                  </a:lnTo>
                  <a:lnTo>
                    <a:pt x="1" y="233"/>
                  </a:lnTo>
                  <a:lnTo>
                    <a:pt x="466" y="349"/>
                  </a:lnTo>
                  <a:lnTo>
                    <a:pt x="466" y="349"/>
                  </a:lnTo>
                  <a:lnTo>
                    <a:pt x="11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7"/>
            <p:cNvSpPr/>
            <p:nvPr/>
          </p:nvSpPr>
          <p:spPr>
            <a:xfrm>
              <a:off x="5810450" y="4552900"/>
              <a:ext cx="8750" cy="8725"/>
            </a:xfrm>
            <a:custGeom>
              <a:avLst/>
              <a:gdLst/>
              <a:ahLst/>
              <a:cxnLst/>
              <a:rect l="l" t="t" r="r" b="b"/>
              <a:pathLst>
                <a:path w="350" h="349" fill="none" extrusionOk="0">
                  <a:moveTo>
                    <a:pt x="233" y="0"/>
                  </a:moveTo>
                  <a:lnTo>
                    <a:pt x="233" y="0"/>
                  </a:lnTo>
                  <a:lnTo>
                    <a:pt x="1" y="349"/>
                  </a:lnTo>
                  <a:lnTo>
                    <a:pt x="1" y="349"/>
                  </a:lnTo>
                  <a:lnTo>
                    <a:pt x="349" y="233"/>
                  </a:lnTo>
                  <a:lnTo>
                    <a:pt x="2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7"/>
            <p:cNvSpPr/>
            <p:nvPr/>
          </p:nvSpPr>
          <p:spPr>
            <a:xfrm>
              <a:off x="4784800" y="4547075"/>
              <a:ext cx="145300" cy="32000"/>
            </a:xfrm>
            <a:custGeom>
              <a:avLst/>
              <a:gdLst/>
              <a:ahLst/>
              <a:cxnLst/>
              <a:rect l="l" t="t" r="r" b="b"/>
              <a:pathLst>
                <a:path w="5812" h="1280" extrusionOk="0">
                  <a:moveTo>
                    <a:pt x="0" y="1"/>
                  </a:moveTo>
                  <a:lnTo>
                    <a:pt x="0" y="233"/>
                  </a:lnTo>
                  <a:lnTo>
                    <a:pt x="349" y="582"/>
                  </a:lnTo>
                  <a:lnTo>
                    <a:pt x="3487" y="1279"/>
                  </a:lnTo>
                  <a:lnTo>
                    <a:pt x="4882" y="1279"/>
                  </a:lnTo>
                  <a:lnTo>
                    <a:pt x="4649" y="1047"/>
                  </a:lnTo>
                  <a:lnTo>
                    <a:pt x="1279" y="349"/>
                  </a:lnTo>
                  <a:lnTo>
                    <a:pt x="0" y="1"/>
                  </a:lnTo>
                  <a:close/>
                  <a:moveTo>
                    <a:pt x="5114" y="1163"/>
                  </a:moveTo>
                  <a:lnTo>
                    <a:pt x="4882" y="1279"/>
                  </a:lnTo>
                  <a:lnTo>
                    <a:pt x="5811" y="1279"/>
                  </a:lnTo>
                  <a:lnTo>
                    <a:pt x="5114" y="1163"/>
                  </a:lnTo>
                  <a:close/>
                </a:path>
              </a:pathLst>
            </a:custGeom>
            <a:solidFill>
              <a:srgbClr val="CA9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7"/>
            <p:cNvSpPr/>
            <p:nvPr/>
          </p:nvSpPr>
          <p:spPr>
            <a:xfrm>
              <a:off x="5810450" y="4552900"/>
              <a:ext cx="5850" cy="8725"/>
            </a:xfrm>
            <a:custGeom>
              <a:avLst/>
              <a:gdLst/>
              <a:ahLst/>
              <a:cxnLst/>
              <a:rect l="l" t="t" r="r" b="b"/>
              <a:pathLst>
                <a:path w="234" h="349" fill="none" extrusionOk="0">
                  <a:moveTo>
                    <a:pt x="233" y="0"/>
                  </a:moveTo>
                  <a:lnTo>
                    <a:pt x="233" y="0"/>
                  </a:lnTo>
                  <a:lnTo>
                    <a:pt x="1" y="349"/>
                  </a:lnTo>
                  <a:lnTo>
                    <a:pt x="1" y="349"/>
                  </a:lnTo>
                  <a:lnTo>
                    <a:pt x="1" y="349"/>
                  </a:lnTo>
                  <a:lnTo>
                    <a:pt x="1" y="349"/>
                  </a:lnTo>
                  <a:lnTo>
                    <a:pt x="233" y="0"/>
                  </a:lnTo>
                  <a:lnTo>
                    <a:pt x="2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7"/>
            <p:cNvSpPr/>
            <p:nvPr/>
          </p:nvSpPr>
          <p:spPr>
            <a:xfrm>
              <a:off x="4784800" y="4547075"/>
              <a:ext cx="145300" cy="32000"/>
            </a:xfrm>
            <a:custGeom>
              <a:avLst/>
              <a:gdLst/>
              <a:ahLst/>
              <a:cxnLst/>
              <a:rect l="l" t="t" r="r" b="b"/>
              <a:pathLst>
                <a:path w="5812" h="1280" fill="none" extrusionOk="0">
                  <a:moveTo>
                    <a:pt x="0" y="1"/>
                  </a:moveTo>
                  <a:lnTo>
                    <a:pt x="0" y="233"/>
                  </a:lnTo>
                  <a:lnTo>
                    <a:pt x="0" y="233"/>
                  </a:lnTo>
                  <a:lnTo>
                    <a:pt x="349" y="582"/>
                  </a:lnTo>
                  <a:lnTo>
                    <a:pt x="349" y="582"/>
                  </a:lnTo>
                  <a:lnTo>
                    <a:pt x="3487" y="1279"/>
                  </a:lnTo>
                  <a:lnTo>
                    <a:pt x="3487" y="1279"/>
                  </a:lnTo>
                  <a:lnTo>
                    <a:pt x="5811" y="1279"/>
                  </a:lnTo>
                  <a:lnTo>
                    <a:pt x="5811" y="1279"/>
                  </a:lnTo>
                  <a:lnTo>
                    <a:pt x="5114" y="1163"/>
                  </a:lnTo>
                  <a:lnTo>
                    <a:pt x="4882" y="1279"/>
                  </a:lnTo>
                  <a:lnTo>
                    <a:pt x="4649" y="1047"/>
                  </a:lnTo>
                  <a:lnTo>
                    <a:pt x="4649" y="1047"/>
                  </a:lnTo>
                  <a:lnTo>
                    <a:pt x="1279" y="34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7"/>
            <p:cNvSpPr/>
            <p:nvPr/>
          </p:nvSpPr>
          <p:spPr>
            <a:xfrm>
              <a:off x="4901025" y="4573225"/>
              <a:ext cx="11625" cy="5850"/>
            </a:xfrm>
            <a:custGeom>
              <a:avLst/>
              <a:gdLst/>
              <a:ahLst/>
              <a:cxnLst/>
              <a:rect l="l" t="t" r="r" b="b"/>
              <a:pathLst>
                <a:path w="465" h="234" extrusionOk="0">
                  <a:moveTo>
                    <a:pt x="0" y="1"/>
                  </a:moveTo>
                  <a:lnTo>
                    <a:pt x="233" y="233"/>
                  </a:lnTo>
                  <a:lnTo>
                    <a:pt x="465" y="117"/>
                  </a:lnTo>
                  <a:lnTo>
                    <a:pt x="0" y="1"/>
                  </a:lnTo>
                  <a:close/>
                </a:path>
              </a:pathLst>
            </a:custGeom>
            <a:solidFill>
              <a:srgbClr val="CEA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7"/>
            <p:cNvSpPr/>
            <p:nvPr/>
          </p:nvSpPr>
          <p:spPr>
            <a:xfrm>
              <a:off x="4901025" y="4573225"/>
              <a:ext cx="11625" cy="5850"/>
            </a:xfrm>
            <a:custGeom>
              <a:avLst/>
              <a:gdLst/>
              <a:ahLst/>
              <a:cxnLst/>
              <a:rect l="l" t="t" r="r" b="b"/>
              <a:pathLst>
                <a:path w="465" h="234" fill="none" extrusionOk="0">
                  <a:moveTo>
                    <a:pt x="0" y="1"/>
                  </a:moveTo>
                  <a:lnTo>
                    <a:pt x="233" y="233"/>
                  </a:lnTo>
                  <a:lnTo>
                    <a:pt x="465" y="117"/>
                  </a:lnTo>
                  <a:lnTo>
                    <a:pt x="465" y="11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7"/>
            <p:cNvSpPr/>
            <p:nvPr/>
          </p:nvSpPr>
          <p:spPr>
            <a:xfrm>
              <a:off x="4871950" y="4547075"/>
              <a:ext cx="944350" cy="72675"/>
            </a:xfrm>
            <a:custGeom>
              <a:avLst/>
              <a:gdLst/>
              <a:ahLst/>
              <a:cxnLst/>
              <a:rect l="l" t="t" r="r" b="b"/>
              <a:pathLst>
                <a:path w="37774" h="2907" extrusionOk="0">
                  <a:moveTo>
                    <a:pt x="37773" y="1"/>
                  </a:moveTo>
                  <a:lnTo>
                    <a:pt x="34984" y="698"/>
                  </a:lnTo>
                  <a:lnTo>
                    <a:pt x="32195" y="1163"/>
                  </a:lnTo>
                  <a:lnTo>
                    <a:pt x="29521" y="1512"/>
                  </a:lnTo>
                  <a:lnTo>
                    <a:pt x="26848" y="1860"/>
                  </a:lnTo>
                  <a:lnTo>
                    <a:pt x="24291" y="2093"/>
                  </a:lnTo>
                  <a:lnTo>
                    <a:pt x="21851" y="2325"/>
                  </a:lnTo>
                  <a:lnTo>
                    <a:pt x="17086" y="2441"/>
                  </a:lnTo>
                  <a:lnTo>
                    <a:pt x="12669" y="2325"/>
                  </a:lnTo>
                  <a:lnTo>
                    <a:pt x="8718" y="2093"/>
                  </a:lnTo>
                  <a:lnTo>
                    <a:pt x="5231" y="1628"/>
                  </a:lnTo>
                  <a:lnTo>
                    <a:pt x="2325" y="1279"/>
                  </a:lnTo>
                  <a:lnTo>
                    <a:pt x="1" y="1279"/>
                  </a:lnTo>
                  <a:lnTo>
                    <a:pt x="3139" y="1860"/>
                  </a:lnTo>
                  <a:lnTo>
                    <a:pt x="7090" y="2325"/>
                  </a:lnTo>
                  <a:lnTo>
                    <a:pt x="11739" y="2674"/>
                  </a:lnTo>
                  <a:lnTo>
                    <a:pt x="14296" y="2790"/>
                  </a:lnTo>
                  <a:lnTo>
                    <a:pt x="17086" y="2906"/>
                  </a:lnTo>
                  <a:lnTo>
                    <a:pt x="21735" y="2790"/>
                  </a:lnTo>
                  <a:lnTo>
                    <a:pt x="24175" y="2558"/>
                  </a:lnTo>
                  <a:lnTo>
                    <a:pt x="26732" y="2325"/>
                  </a:lnTo>
                  <a:lnTo>
                    <a:pt x="29405" y="2093"/>
                  </a:lnTo>
                  <a:lnTo>
                    <a:pt x="32078" y="1628"/>
                  </a:lnTo>
                  <a:lnTo>
                    <a:pt x="34751" y="1163"/>
                  </a:lnTo>
                  <a:lnTo>
                    <a:pt x="37541" y="582"/>
                  </a:lnTo>
                  <a:lnTo>
                    <a:pt x="37773" y="233"/>
                  </a:lnTo>
                  <a:lnTo>
                    <a:pt x="37773" y="1"/>
                  </a:lnTo>
                  <a:close/>
                </a:path>
              </a:pathLst>
            </a:custGeom>
            <a:solidFill>
              <a:srgbClr val="C397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7"/>
            <p:cNvSpPr/>
            <p:nvPr/>
          </p:nvSpPr>
          <p:spPr>
            <a:xfrm>
              <a:off x="4871950" y="4547075"/>
              <a:ext cx="944350" cy="72675"/>
            </a:xfrm>
            <a:custGeom>
              <a:avLst/>
              <a:gdLst/>
              <a:ahLst/>
              <a:cxnLst/>
              <a:rect l="l" t="t" r="r" b="b"/>
              <a:pathLst>
                <a:path w="37774" h="2907" fill="none" extrusionOk="0">
                  <a:moveTo>
                    <a:pt x="37773" y="1"/>
                  </a:moveTo>
                  <a:lnTo>
                    <a:pt x="37773" y="1"/>
                  </a:lnTo>
                  <a:lnTo>
                    <a:pt x="34984" y="698"/>
                  </a:lnTo>
                  <a:lnTo>
                    <a:pt x="32195" y="1163"/>
                  </a:lnTo>
                  <a:lnTo>
                    <a:pt x="29521" y="1512"/>
                  </a:lnTo>
                  <a:lnTo>
                    <a:pt x="26848" y="1860"/>
                  </a:lnTo>
                  <a:lnTo>
                    <a:pt x="24291" y="2093"/>
                  </a:lnTo>
                  <a:lnTo>
                    <a:pt x="21851" y="2325"/>
                  </a:lnTo>
                  <a:lnTo>
                    <a:pt x="17086" y="2441"/>
                  </a:lnTo>
                  <a:lnTo>
                    <a:pt x="17086" y="2441"/>
                  </a:lnTo>
                  <a:lnTo>
                    <a:pt x="12669" y="2325"/>
                  </a:lnTo>
                  <a:lnTo>
                    <a:pt x="8718" y="2093"/>
                  </a:lnTo>
                  <a:lnTo>
                    <a:pt x="5231" y="1628"/>
                  </a:lnTo>
                  <a:lnTo>
                    <a:pt x="2325" y="1279"/>
                  </a:lnTo>
                  <a:lnTo>
                    <a:pt x="2325" y="1279"/>
                  </a:lnTo>
                  <a:lnTo>
                    <a:pt x="1" y="1279"/>
                  </a:lnTo>
                  <a:lnTo>
                    <a:pt x="1" y="1279"/>
                  </a:lnTo>
                  <a:lnTo>
                    <a:pt x="3139" y="1860"/>
                  </a:lnTo>
                  <a:lnTo>
                    <a:pt x="7090" y="2325"/>
                  </a:lnTo>
                  <a:lnTo>
                    <a:pt x="11739" y="2674"/>
                  </a:lnTo>
                  <a:lnTo>
                    <a:pt x="14296" y="2790"/>
                  </a:lnTo>
                  <a:lnTo>
                    <a:pt x="17086" y="2906"/>
                  </a:lnTo>
                  <a:lnTo>
                    <a:pt x="17086" y="2906"/>
                  </a:lnTo>
                  <a:lnTo>
                    <a:pt x="21735" y="2790"/>
                  </a:lnTo>
                  <a:lnTo>
                    <a:pt x="24175" y="2558"/>
                  </a:lnTo>
                  <a:lnTo>
                    <a:pt x="26732" y="2325"/>
                  </a:lnTo>
                  <a:lnTo>
                    <a:pt x="29405" y="2093"/>
                  </a:lnTo>
                  <a:lnTo>
                    <a:pt x="32078" y="1628"/>
                  </a:lnTo>
                  <a:lnTo>
                    <a:pt x="34751" y="1163"/>
                  </a:lnTo>
                  <a:lnTo>
                    <a:pt x="37541" y="582"/>
                  </a:lnTo>
                  <a:lnTo>
                    <a:pt x="37541" y="582"/>
                  </a:lnTo>
                  <a:lnTo>
                    <a:pt x="37773" y="233"/>
                  </a:lnTo>
                  <a:lnTo>
                    <a:pt x="377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7"/>
            <p:cNvSpPr/>
            <p:nvPr/>
          </p:nvSpPr>
          <p:spPr>
            <a:xfrm>
              <a:off x="4709250" y="3707375"/>
              <a:ext cx="1188400" cy="735125"/>
            </a:xfrm>
            <a:custGeom>
              <a:avLst/>
              <a:gdLst/>
              <a:ahLst/>
              <a:cxnLst/>
              <a:rect l="l" t="t" r="r" b="b"/>
              <a:pathLst>
                <a:path w="47536" h="29405" extrusionOk="0">
                  <a:moveTo>
                    <a:pt x="25686" y="0"/>
                  </a:moveTo>
                  <a:lnTo>
                    <a:pt x="24988" y="116"/>
                  </a:lnTo>
                  <a:lnTo>
                    <a:pt x="23594" y="581"/>
                  </a:lnTo>
                  <a:lnTo>
                    <a:pt x="22199" y="1279"/>
                  </a:lnTo>
                  <a:lnTo>
                    <a:pt x="20920" y="2092"/>
                  </a:lnTo>
                  <a:lnTo>
                    <a:pt x="19758" y="3022"/>
                  </a:lnTo>
                  <a:lnTo>
                    <a:pt x="17666" y="5230"/>
                  </a:lnTo>
                  <a:lnTo>
                    <a:pt x="16620" y="6160"/>
                  </a:lnTo>
                  <a:lnTo>
                    <a:pt x="15923" y="6625"/>
                  </a:lnTo>
                  <a:lnTo>
                    <a:pt x="15342" y="6974"/>
                  </a:lnTo>
                  <a:lnTo>
                    <a:pt x="14063" y="7322"/>
                  </a:lnTo>
                  <a:lnTo>
                    <a:pt x="12901" y="7555"/>
                  </a:lnTo>
                  <a:lnTo>
                    <a:pt x="11623" y="7903"/>
                  </a:lnTo>
                  <a:lnTo>
                    <a:pt x="10460" y="8368"/>
                  </a:lnTo>
                  <a:lnTo>
                    <a:pt x="9647" y="8833"/>
                  </a:lnTo>
                  <a:lnTo>
                    <a:pt x="8950" y="9414"/>
                  </a:lnTo>
                  <a:lnTo>
                    <a:pt x="8368" y="10112"/>
                  </a:lnTo>
                  <a:lnTo>
                    <a:pt x="7787" y="10925"/>
                  </a:lnTo>
                  <a:lnTo>
                    <a:pt x="6625" y="12552"/>
                  </a:lnTo>
                  <a:lnTo>
                    <a:pt x="5463" y="14063"/>
                  </a:lnTo>
                  <a:lnTo>
                    <a:pt x="4417" y="15342"/>
                  </a:lnTo>
                  <a:lnTo>
                    <a:pt x="3138" y="16504"/>
                  </a:lnTo>
                  <a:lnTo>
                    <a:pt x="2092" y="17666"/>
                  </a:lnTo>
                  <a:lnTo>
                    <a:pt x="1046" y="18945"/>
                  </a:lnTo>
                  <a:lnTo>
                    <a:pt x="582" y="19758"/>
                  </a:lnTo>
                  <a:lnTo>
                    <a:pt x="233" y="20572"/>
                  </a:lnTo>
                  <a:lnTo>
                    <a:pt x="117" y="21385"/>
                  </a:lnTo>
                  <a:lnTo>
                    <a:pt x="0" y="22199"/>
                  </a:lnTo>
                  <a:lnTo>
                    <a:pt x="0" y="23012"/>
                  </a:lnTo>
                  <a:lnTo>
                    <a:pt x="233" y="23710"/>
                  </a:lnTo>
                  <a:lnTo>
                    <a:pt x="582" y="24523"/>
                  </a:lnTo>
                  <a:lnTo>
                    <a:pt x="1046" y="25104"/>
                  </a:lnTo>
                  <a:lnTo>
                    <a:pt x="1860" y="25453"/>
                  </a:lnTo>
                  <a:lnTo>
                    <a:pt x="4184" y="26383"/>
                  </a:lnTo>
                  <a:lnTo>
                    <a:pt x="5812" y="26964"/>
                  </a:lnTo>
                  <a:lnTo>
                    <a:pt x="7904" y="27545"/>
                  </a:lnTo>
                  <a:lnTo>
                    <a:pt x="10228" y="28126"/>
                  </a:lnTo>
                  <a:lnTo>
                    <a:pt x="12785" y="28591"/>
                  </a:lnTo>
                  <a:lnTo>
                    <a:pt x="15690" y="29056"/>
                  </a:lnTo>
                  <a:lnTo>
                    <a:pt x="18945" y="29288"/>
                  </a:lnTo>
                  <a:lnTo>
                    <a:pt x="22315" y="29405"/>
                  </a:lnTo>
                  <a:lnTo>
                    <a:pt x="26034" y="29288"/>
                  </a:lnTo>
                  <a:lnTo>
                    <a:pt x="29986" y="28940"/>
                  </a:lnTo>
                  <a:lnTo>
                    <a:pt x="31962" y="28707"/>
                  </a:lnTo>
                  <a:lnTo>
                    <a:pt x="34054" y="28242"/>
                  </a:lnTo>
                  <a:lnTo>
                    <a:pt x="36146" y="27894"/>
                  </a:lnTo>
                  <a:lnTo>
                    <a:pt x="38354" y="27313"/>
                  </a:lnTo>
                  <a:lnTo>
                    <a:pt x="40562" y="26732"/>
                  </a:lnTo>
                  <a:lnTo>
                    <a:pt x="42887" y="25918"/>
                  </a:lnTo>
                  <a:lnTo>
                    <a:pt x="44165" y="25453"/>
                  </a:lnTo>
                  <a:lnTo>
                    <a:pt x="45443" y="24756"/>
                  </a:lnTo>
                  <a:lnTo>
                    <a:pt x="45908" y="24407"/>
                  </a:lnTo>
                  <a:lnTo>
                    <a:pt x="46489" y="23942"/>
                  </a:lnTo>
                  <a:lnTo>
                    <a:pt x="46838" y="23361"/>
                  </a:lnTo>
                  <a:lnTo>
                    <a:pt x="47187" y="22780"/>
                  </a:lnTo>
                  <a:lnTo>
                    <a:pt x="47419" y="22083"/>
                  </a:lnTo>
                  <a:lnTo>
                    <a:pt x="47535" y="21385"/>
                  </a:lnTo>
                  <a:lnTo>
                    <a:pt x="47535" y="20688"/>
                  </a:lnTo>
                  <a:lnTo>
                    <a:pt x="47535" y="19991"/>
                  </a:lnTo>
                  <a:lnTo>
                    <a:pt x="47419" y="19293"/>
                  </a:lnTo>
                  <a:lnTo>
                    <a:pt x="47187" y="18596"/>
                  </a:lnTo>
                  <a:lnTo>
                    <a:pt x="46838" y="18015"/>
                  </a:lnTo>
                  <a:lnTo>
                    <a:pt x="46489" y="17434"/>
                  </a:lnTo>
                  <a:lnTo>
                    <a:pt x="46025" y="16853"/>
                  </a:lnTo>
                  <a:lnTo>
                    <a:pt x="45443" y="16388"/>
                  </a:lnTo>
                  <a:lnTo>
                    <a:pt x="44281" y="15458"/>
                  </a:lnTo>
                  <a:lnTo>
                    <a:pt x="43235" y="14412"/>
                  </a:lnTo>
                  <a:lnTo>
                    <a:pt x="42770" y="13947"/>
                  </a:lnTo>
                  <a:lnTo>
                    <a:pt x="42305" y="13250"/>
                  </a:lnTo>
                  <a:lnTo>
                    <a:pt x="42073" y="12669"/>
                  </a:lnTo>
                  <a:lnTo>
                    <a:pt x="41841" y="11971"/>
                  </a:lnTo>
                  <a:lnTo>
                    <a:pt x="41608" y="11274"/>
                  </a:lnTo>
                  <a:lnTo>
                    <a:pt x="41376" y="10693"/>
                  </a:lnTo>
                  <a:lnTo>
                    <a:pt x="40795" y="9879"/>
                  </a:lnTo>
                  <a:lnTo>
                    <a:pt x="39981" y="9182"/>
                  </a:lnTo>
                  <a:lnTo>
                    <a:pt x="39167" y="8601"/>
                  </a:lnTo>
                  <a:lnTo>
                    <a:pt x="38238" y="8020"/>
                  </a:lnTo>
                  <a:lnTo>
                    <a:pt x="36378" y="7090"/>
                  </a:lnTo>
                  <a:lnTo>
                    <a:pt x="35448" y="6625"/>
                  </a:lnTo>
                  <a:lnTo>
                    <a:pt x="34635" y="5928"/>
                  </a:lnTo>
                  <a:lnTo>
                    <a:pt x="34054" y="5463"/>
                  </a:lnTo>
                  <a:lnTo>
                    <a:pt x="33589" y="4882"/>
                  </a:lnTo>
                  <a:lnTo>
                    <a:pt x="32659" y="3603"/>
                  </a:lnTo>
                  <a:lnTo>
                    <a:pt x="31729" y="2441"/>
                  </a:lnTo>
                  <a:lnTo>
                    <a:pt x="31264" y="1860"/>
                  </a:lnTo>
                  <a:lnTo>
                    <a:pt x="30683" y="1279"/>
                  </a:lnTo>
                  <a:lnTo>
                    <a:pt x="30102" y="930"/>
                  </a:lnTo>
                  <a:lnTo>
                    <a:pt x="29405" y="581"/>
                  </a:lnTo>
                  <a:lnTo>
                    <a:pt x="28707" y="349"/>
                  </a:lnTo>
                  <a:lnTo>
                    <a:pt x="28010" y="116"/>
                  </a:lnTo>
                  <a:lnTo>
                    <a:pt x="27197" y="0"/>
                  </a:lnTo>
                  <a:close/>
                </a:path>
              </a:pathLst>
            </a:custGeom>
            <a:solidFill>
              <a:srgbClr val="93B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7"/>
            <p:cNvSpPr/>
            <p:nvPr/>
          </p:nvSpPr>
          <p:spPr>
            <a:xfrm>
              <a:off x="4709250" y="3707375"/>
              <a:ext cx="1188400" cy="735125"/>
            </a:xfrm>
            <a:custGeom>
              <a:avLst/>
              <a:gdLst/>
              <a:ahLst/>
              <a:cxnLst/>
              <a:rect l="l" t="t" r="r" b="b"/>
              <a:pathLst>
                <a:path w="47536" h="29405" fill="none" extrusionOk="0">
                  <a:moveTo>
                    <a:pt x="42887" y="25918"/>
                  </a:moveTo>
                  <a:lnTo>
                    <a:pt x="42887" y="25918"/>
                  </a:lnTo>
                  <a:lnTo>
                    <a:pt x="44165" y="25453"/>
                  </a:lnTo>
                  <a:lnTo>
                    <a:pt x="45443" y="24756"/>
                  </a:lnTo>
                  <a:lnTo>
                    <a:pt x="45908" y="24407"/>
                  </a:lnTo>
                  <a:lnTo>
                    <a:pt x="46489" y="23942"/>
                  </a:lnTo>
                  <a:lnTo>
                    <a:pt x="46838" y="23361"/>
                  </a:lnTo>
                  <a:lnTo>
                    <a:pt x="47187" y="22780"/>
                  </a:lnTo>
                  <a:lnTo>
                    <a:pt x="47187" y="22780"/>
                  </a:lnTo>
                  <a:lnTo>
                    <a:pt x="47419" y="22083"/>
                  </a:lnTo>
                  <a:lnTo>
                    <a:pt x="47535" y="21385"/>
                  </a:lnTo>
                  <a:lnTo>
                    <a:pt x="47535" y="20688"/>
                  </a:lnTo>
                  <a:lnTo>
                    <a:pt x="47535" y="19991"/>
                  </a:lnTo>
                  <a:lnTo>
                    <a:pt x="47419" y="19293"/>
                  </a:lnTo>
                  <a:lnTo>
                    <a:pt x="47187" y="18596"/>
                  </a:lnTo>
                  <a:lnTo>
                    <a:pt x="46838" y="18015"/>
                  </a:lnTo>
                  <a:lnTo>
                    <a:pt x="46489" y="17434"/>
                  </a:lnTo>
                  <a:lnTo>
                    <a:pt x="46489" y="17434"/>
                  </a:lnTo>
                  <a:lnTo>
                    <a:pt x="46025" y="16853"/>
                  </a:lnTo>
                  <a:lnTo>
                    <a:pt x="45443" y="16388"/>
                  </a:lnTo>
                  <a:lnTo>
                    <a:pt x="44281" y="15458"/>
                  </a:lnTo>
                  <a:lnTo>
                    <a:pt x="43235" y="14412"/>
                  </a:lnTo>
                  <a:lnTo>
                    <a:pt x="42770" y="13947"/>
                  </a:lnTo>
                  <a:lnTo>
                    <a:pt x="42305" y="13250"/>
                  </a:lnTo>
                  <a:lnTo>
                    <a:pt x="42305" y="13250"/>
                  </a:lnTo>
                  <a:lnTo>
                    <a:pt x="42073" y="12669"/>
                  </a:lnTo>
                  <a:lnTo>
                    <a:pt x="41841" y="11971"/>
                  </a:lnTo>
                  <a:lnTo>
                    <a:pt x="41608" y="11274"/>
                  </a:lnTo>
                  <a:lnTo>
                    <a:pt x="41376" y="10693"/>
                  </a:lnTo>
                  <a:lnTo>
                    <a:pt x="41376" y="10693"/>
                  </a:lnTo>
                  <a:lnTo>
                    <a:pt x="40795" y="9879"/>
                  </a:lnTo>
                  <a:lnTo>
                    <a:pt x="39981" y="9182"/>
                  </a:lnTo>
                  <a:lnTo>
                    <a:pt x="39167" y="8601"/>
                  </a:lnTo>
                  <a:lnTo>
                    <a:pt x="38238" y="8020"/>
                  </a:lnTo>
                  <a:lnTo>
                    <a:pt x="36378" y="7090"/>
                  </a:lnTo>
                  <a:lnTo>
                    <a:pt x="35448" y="6625"/>
                  </a:lnTo>
                  <a:lnTo>
                    <a:pt x="34635" y="5928"/>
                  </a:lnTo>
                  <a:lnTo>
                    <a:pt x="34635" y="5928"/>
                  </a:lnTo>
                  <a:lnTo>
                    <a:pt x="34054" y="5463"/>
                  </a:lnTo>
                  <a:lnTo>
                    <a:pt x="33589" y="4882"/>
                  </a:lnTo>
                  <a:lnTo>
                    <a:pt x="32659" y="3603"/>
                  </a:lnTo>
                  <a:lnTo>
                    <a:pt x="31729" y="2441"/>
                  </a:lnTo>
                  <a:lnTo>
                    <a:pt x="31264" y="1860"/>
                  </a:lnTo>
                  <a:lnTo>
                    <a:pt x="30683" y="1279"/>
                  </a:lnTo>
                  <a:lnTo>
                    <a:pt x="30683" y="1279"/>
                  </a:lnTo>
                  <a:lnTo>
                    <a:pt x="30102" y="930"/>
                  </a:lnTo>
                  <a:lnTo>
                    <a:pt x="29405" y="581"/>
                  </a:lnTo>
                  <a:lnTo>
                    <a:pt x="28707" y="349"/>
                  </a:lnTo>
                  <a:lnTo>
                    <a:pt x="28010" y="116"/>
                  </a:lnTo>
                  <a:lnTo>
                    <a:pt x="27197" y="0"/>
                  </a:lnTo>
                  <a:lnTo>
                    <a:pt x="26499" y="0"/>
                  </a:lnTo>
                  <a:lnTo>
                    <a:pt x="25686" y="0"/>
                  </a:lnTo>
                  <a:lnTo>
                    <a:pt x="24988" y="116"/>
                  </a:lnTo>
                  <a:lnTo>
                    <a:pt x="24988" y="116"/>
                  </a:lnTo>
                  <a:lnTo>
                    <a:pt x="23594" y="581"/>
                  </a:lnTo>
                  <a:lnTo>
                    <a:pt x="22199" y="1279"/>
                  </a:lnTo>
                  <a:lnTo>
                    <a:pt x="20920" y="2092"/>
                  </a:lnTo>
                  <a:lnTo>
                    <a:pt x="19758" y="3022"/>
                  </a:lnTo>
                  <a:lnTo>
                    <a:pt x="19758" y="3022"/>
                  </a:lnTo>
                  <a:lnTo>
                    <a:pt x="17666" y="5230"/>
                  </a:lnTo>
                  <a:lnTo>
                    <a:pt x="16620" y="6160"/>
                  </a:lnTo>
                  <a:lnTo>
                    <a:pt x="15923" y="6625"/>
                  </a:lnTo>
                  <a:lnTo>
                    <a:pt x="15342" y="6974"/>
                  </a:lnTo>
                  <a:lnTo>
                    <a:pt x="15342" y="6974"/>
                  </a:lnTo>
                  <a:lnTo>
                    <a:pt x="14063" y="7322"/>
                  </a:lnTo>
                  <a:lnTo>
                    <a:pt x="12901" y="7555"/>
                  </a:lnTo>
                  <a:lnTo>
                    <a:pt x="11623" y="7903"/>
                  </a:lnTo>
                  <a:lnTo>
                    <a:pt x="10460" y="8368"/>
                  </a:lnTo>
                  <a:lnTo>
                    <a:pt x="10460" y="8368"/>
                  </a:lnTo>
                  <a:lnTo>
                    <a:pt x="9647" y="8833"/>
                  </a:lnTo>
                  <a:lnTo>
                    <a:pt x="8950" y="9414"/>
                  </a:lnTo>
                  <a:lnTo>
                    <a:pt x="8368" y="10112"/>
                  </a:lnTo>
                  <a:lnTo>
                    <a:pt x="7787" y="10925"/>
                  </a:lnTo>
                  <a:lnTo>
                    <a:pt x="6625" y="12552"/>
                  </a:lnTo>
                  <a:lnTo>
                    <a:pt x="5463" y="14063"/>
                  </a:lnTo>
                  <a:lnTo>
                    <a:pt x="5463" y="14063"/>
                  </a:lnTo>
                  <a:lnTo>
                    <a:pt x="4417" y="15342"/>
                  </a:lnTo>
                  <a:lnTo>
                    <a:pt x="3138" y="16504"/>
                  </a:lnTo>
                  <a:lnTo>
                    <a:pt x="2092" y="17666"/>
                  </a:lnTo>
                  <a:lnTo>
                    <a:pt x="1046" y="18945"/>
                  </a:lnTo>
                  <a:lnTo>
                    <a:pt x="1046" y="18945"/>
                  </a:lnTo>
                  <a:lnTo>
                    <a:pt x="582" y="19758"/>
                  </a:lnTo>
                  <a:lnTo>
                    <a:pt x="233" y="20572"/>
                  </a:lnTo>
                  <a:lnTo>
                    <a:pt x="117" y="21385"/>
                  </a:lnTo>
                  <a:lnTo>
                    <a:pt x="0" y="22199"/>
                  </a:lnTo>
                  <a:lnTo>
                    <a:pt x="0" y="23012"/>
                  </a:lnTo>
                  <a:lnTo>
                    <a:pt x="233" y="23710"/>
                  </a:lnTo>
                  <a:lnTo>
                    <a:pt x="582" y="24523"/>
                  </a:lnTo>
                  <a:lnTo>
                    <a:pt x="1046" y="25104"/>
                  </a:lnTo>
                  <a:lnTo>
                    <a:pt x="1046" y="25104"/>
                  </a:lnTo>
                  <a:lnTo>
                    <a:pt x="1860" y="25453"/>
                  </a:lnTo>
                  <a:lnTo>
                    <a:pt x="4184" y="26383"/>
                  </a:lnTo>
                  <a:lnTo>
                    <a:pt x="5812" y="26964"/>
                  </a:lnTo>
                  <a:lnTo>
                    <a:pt x="7904" y="27545"/>
                  </a:lnTo>
                  <a:lnTo>
                    <a:pt x="10228" y="28126"/>
                  </a:lnTo>
                  <a:lnTo>
                    <a:pt x="12785" y="28591"/>
                  </a:lnTo>
                  <a:lnTo>
                    <a:pt x="15690" y="29056"/>
                  </a:lnTo>
                  <a:lnTo>
                    <a:pt x="18945" y="29288"/>
                  </a:lnTo>
                  <a:lnTo>
                    <a:pt x="22315" y="29405"/>
                  </a:lnTo>
                  <a:lnTo>
                    <a:pt x="26034" y="29288"/>
                  </a:lnTo>
                  <a:lnTo>
                    <a:pt x="29986" y="28940"/>
                  </a:lnTo>
                  <a:lnTo>
                    <a:pt x="31962" y="28707"/>
                  </a:lnTo>
                  <a:lnTo>
                    <a:pt x="34054" y="28242"/>
                  </a:lnTo>
                  <a:lnTo>
                    <a:pt x="36146" y="27894"/>
                  </a:lnTo>
                  <a:lnTo>
                    <a:pt x="38354" y="27313"/>
                  </a:lnTo>
                  <a:lnTo>
                    <a:pt x="40562" y="26732"/>
                  </a:lnTo>
                  <a:lnTo>
                    <a:pt x="42887" y="2591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7"/>
            <p:cNvSpPr/>
            <p:nvPr/>
          </p:nvSpPr>
          <p:spPr>
            <a:xfrm>
              <a:off x="5575100" y="3855550"/>
              <a:ext cx="25" cy="25"/>
            </a:xfrm>
            <a:custGeom>
              <a:avLst/>
              <a:gdLst/>
              <a:ahLst/>
              <a:cxnLst/>
              <a:rect l="l" t="t" r="r" b="b"/>
              <a:pathLst>
                <a:path w="1" h="1" extrusionOk="0">
                  <a:moveTo>
                    <a:pt x="1" y="1"/>
                  </a:moveTo>
                  <a:lnTo>
                    <a:pt x="1" y="1"/>
                  </a:lnTo>
                  <a:lnTo>
                    <a:pt x="1" y="1"/>
                  </a:lnTo>
                  <a:lnTo>
                    <a:pt x="1" y="1"/>
                  </a:lnTo>
                  <a:lnTo>
                    <a:pt x="1" y="1"/>
                  </a:lnTo>
                  <a:close/>
                  <a:moveTo>
                    <a:pt x="1" y="1"/>
                  </a:moveTo>
                  <a:lnTo>
                    <a:pt x="1" y="1"/>
                  </a:lnTo>
                  <a:lnTo>
                    <a:pt x="1" y="1"/>
                  </a:lnTo>
                  <a:lnTo>
                    <a:pt x="1" y="1"/>
                  </a:lnTo>
                  <a:lnTo>
                    <a:pt x="1" y="1"/>
                  </a:lnTo>
                  <a:close/>
                </a:path>
              </a:pathLst>
            </a:custGeom>
            <a:solidFill>
              <a:srgbClr val="608F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7"/>
            <p:cNvSpPr/>
            <p:nvPr/>
          </p:nvSpPr>
          <p:spPr>
            <a:xfrm>
              <a:off x="5575100" y="3855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7"/>
            <p:cNvSpPr/>
            <p:nvPr/>
          </p:nvSpPr>
          <p:spPr>
            <a:xfrm>
              <a:off x="5575100" y="3855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7"/>
            <p:cNvSpPr/>
            <p:nvPr/>
          </p:nvSpPr>
          <p:spPr>
            <a:xfrm>
              <a:off x="4712150" y="3756775"/>
              <a:ext cx="1185500" cy="685725"/>
            </a:xfrm>
            <a:custGeom>
              <a:avLst/>
              <a:gdLst/>
              <a:ahLst/>
              <a:cxnLst/>
              <a:rect l="l" t="t" r="r" b="b"/>
              <a:pathLst>
                <a:path w="47420" h="27429" extrusionOk="0">
                  <a:moveTo>
                    <a:pt x="31265" y="0"/>
                  </a:moveTo>
                  <a:lnTo>
                    <a:pt x="31032" y="697"/>
                  </a:lnTo>
                  <a:lnTo>
                    <a:pt x="30916" y="1395"/>
                  </a:lnTo>
                  <a:lnTo>
                    <a:pt x="30916" y="2208"/>
                  </a:lnTo>
                  <a:lnTo>
                    <a:pt x="30916" y="2906"/>
                  </a:lnTo>
                  <a:lnTo>
                    <a:pt x="31265" y="4416"/>
                  </a:lnTo>
                  <a:lnTo>
                    <a:pt x="31613" y="5927"/>
                  </a:lnTo>
                  <a:lnTo>
                    <a:pt x="31962" y="7438"/>
                  </a:lnTo>
                  <a:lnTo>
                    <a:pt x="32078" y="8949"/>
                  </a:lnTo>
                  <a:lnTo>
                    <a:pt x="32194" y="9763"/>
                  </a:lnTo>
                  <a:lnTo>
                    <a:pt x="32078" y="10460"/>
                  </a:lnTo>
                  <a:lnTo>
                    <a:pt x="31846" y="11274"/>
                  </a:lnTo>
                  <a:lnTo>
                    <a:pt x="31613" y="11971"/>
                  </a:lnTo>
                  <a:lnTo>
                    <a:pt x="31265" y="12668"/>
                  </a:lnTo>
                  <a:lnTo>
                    <a:pt x="30800" y="13249"/>
                  </a:lnTo>
                  <a:lnTo>
                    <a:pt x="29870" y="14295"/>
                  </a:lnTo>
                  <a:lnTo>
                    <a:pt x="28824" y="15341"/>
                  </a:lnTo>
                  <a:lnTo>
                    <a:pt x="27662" y="16271"/>
                  </a:lnTo>
                  <a:lnTo>
                    <a:pt x="24872" y="18479"/>
                  </a:lnTo>
                  <a:lnTo>
                    <a:pt x="23478" y="19525"/>
                  </a:lnTo>
                  <a:lnTo>
                    <a:pt x="21967" y="20455"/>
                  </a:lnTo>
                  <a:lnTo>
                    <a:pt x="20223" y="21269"/>
                  </a:lnTo>
                  <a:lnTo>
                    <a:pt x="18364" y="21850"/>
                  </a:lnTo>
                  <a:lnTo>
                    <a:pt x="16504" y="22315"/>
                  </a:lnTo>
                  <a:lnTo>
                    <a:pt x="14528" y="22663"/>
                  </a:lnTo>
                  <a:lnTo>
                    <a:pt x="12553" y="22896"/>
                  </a:lnTo>
                  <a:lnTo>
                    <a:pt x="10693" y="23012"/>
                  </a:lnTo>
                  <a:lnTo>
                    <a:pt x="6742" y="23245"/>
                  </a:lnTo>
                  <a:lnTo>
                    <a:pt x="5812" y="23361"/>
                  </a:lnTo>
                  <a:lnTo>
                    <a:pt x="4301" y="23245"/>
                  </a:lnTo>
                  <a:lnTo>
                    <a:pt x="2790" y="22896"/>
                  </a:lnTo>
                  <a:lnTo>
                    <a:pt x="1279" y="22315"/>
                  </a:lnTo>
                  <a:lnTo>
                    <a:pt x="1" y="21501"/>
                  </a:lnTo>
                  <a:lnTo>
                    <a:pt x="349" y="22431"/>
                  </a:lnTo>
                  <a:lnTo>
                    <a:pt x="582" y="22780"/>
                  </a:lnTo>
                  <a:lnTo>
                    <a:pt x="930" y="23128"/>
                  </a:lnTo>
                  <a:lnTo>
                    <a:pt x="2441" y="23826"/>
                  </a:lnTo>
                  <a:lnTo>
                    <a:pt x="4301" y="24523"/>
                  </a:lnTo>
                  <a:lnTo>
                    <a:pt x="6742" y="25220"/>
                  </a:lnTo>
                  <a:lnTo>
                    <a:pt x="9763" y="26034"/>
                  </a:lnTo>
                  <a:lnTo>
                    <a:pt x="13482" y="26731"/>
                  </a:lnTo>
                  <a:lnTo>
                    <a:pt x="15458" y="27080"/>
                  </a:lnTo>
                  <a:lnTo>
                    <a:pt x="17666" y="27196"/>
                  </a:lnTo>
                  <a:lnTo>
                    <a:pt x="19875" y="27429"/>
                  </a:lnTo>
                  <a:lnTo>
                    <a:pt x="24524" y="27429"/>
                  </a:lnTo>
                  <a:lnTo>
                    <a:pt x="26964" y="27312"/>
                  </a:lnTo>
                  <a:lnTo>
                    <a:pt x="29405" y="26964"/>
                  </a:lnTo>
                  <a:lnTo>
                    <a:pt x="31846" y="26615"/>
                  </a:lnTo>
                  <a:lnTo>
                    <a:pt x="34519" y="26150"/>
                  </a:lnTo>
                  <a:lnTo>
                    <a:pt x="37192" y="25569"/>
                  </a:lnTo>
                  <a:lnTo>
                    <a:pt x="39865" y="24872"/>
                  </a:lnTo>
                  <a:lnTo>
                    <a:pt x="42771" y="23942"/>
                  </a:lnTo>
                  <a:lnTo>
                    <a:pt x="44049" y="23477"/>
                  </a:lnTo>
                  <a:lnTo>
                    <a:pt x="45327" y="22780"/>
                  </a:lnTo>
                  <a:lnTo>
                    <a:pt x="45792" y="22431"/>
                  </a:lnTo>
                  <a:lnTo>
                    <a:pt x="46373" y="21966"/>
                  </a:lnTo>
                  <a:lnTo>
                    <a:pt x="46722" y="21385"/>
                  </a:lnTo>
                  <a:lnTo>
                    <a:pt x="47071" y="20804"/>
                  </a:lnTo>
                  <a:lnTo>
                    <a:pt x="47419" y="19758"/>
                  </a:lnTo>
                  <a:lnTo>
                    <a:pt x="47419" y="18712"/>
                  </a:lnTo>
                  <a:lnTo>
                    <a:pt x="47419" y="17898"/>
                  </a:lnTo>
                  <a:lnTo>
                    <a:pt x="47187" y="16969"/>
                  </a:lnTo>
                  <a:lnTo>
                    <a:pt x="46838" y="16155"/>
                  </a:lnTo>
                  <a:lnTo>
                    <a:pt x="46373" y="15458"/>
                  </a:lnTo>
                  <a:lnTo>
                    <a:pt x="45909" y="14877"/>
                  </a:lnTo>
                  <a:lnTo>
                    <a:pt x="45327" y="14412"/>
                  </a:lnTo>
                  <a:lnTo>
                    <a:pt x="44165" y="13482"/>
                  </a:lnTo>
                  <a:lnTo>
                    <a:pt x="43119" y="12436"/>
                  </a:lnTo>
                  <a:lnTo>
                    <a:pt x="42654" y="11971"/>
                  </a:lnTo>
                  <a:lnTo>
                    <a:pt x="42189" y="11274"/>
                  </a:lnTo>
                  <a:lnTo>
                    <a:pt x="41957" y="10693"/>
                  </a:lnTo>
                  <a:lnTo>
                    <a:pt x="41725" y="9995"/>
                  </a:lnTo>
                  <a:lnTo>
                    <a:pt x="41492" y="9298"/>
                  </a:lnTo>
                  <a:lnTo>
                    <a:pt x="41260" y="8717"/>
                  </a:lnTo>
                  <a:lnTo>
                    <a:pt x="40679" y="7903"/>
                  </a:lnTo>
                  <a:lnTo>
                    <a:pt x="39865" y="7206"/>
                  </a:lnTo>
                  <a:lnTo>
                    <a:pt x="39051" y="6625"/>
                  </a:lnTo>
                  <a:lnTo>
                    <a:pt x="38122" y="6044"/>
                  </a:lnTo>
                  <a:lnTo>
                    <a:pt x="36262" y="5114"/>
                  </a:lnTo>
                  <a:lnTo>
                    <a:pt x="35332" y="4649"/>
                  </a:lnTo>
                  <a:lnTo>
                    <a:pt x="34519" y="3952"/>
                  </a:lnTo>
                  <a:lnTo>
                    <a:pt x="33589" y="3022"/>
                  </a:lnTo>
                  <a:lnTo>
                    <a:pt x="32775" y="1976"/>
                  </a:lnTo>
                  <a:lnTo>
                    <a:pt x="32078" y="1046"/>
                  </a:lnTo>
                  <a:lnTo>
                    <a:pt x="31265"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7"/>
            <p:cNvSpPr/>
            <p:nvPr/>
          </p:nvSpPr>
          <p:spPr>
            <a:xfrm>
              <a:off x="4712150" y="3756775"/>
              <a:ext cx="1185500" cy="685725"/>
            </a:xfrm>
            <a:custGeom>
              <a:avLst/>
              <a:gdLst/>
              <a:ahLst/>
              <a:cxnLst/>
              <a:rect l="l" t="t" r="r" b="b"/>
              <a:pathLst>
                <a:path w="47420" h="27429" fill="none" extrusionOk="0">
                  <a:moveTo>
                    <a:pt x="31265" y="0"/>
                  </a:moveTo>
                  <a:lnTo>
                    <a:pt x="31265" y="0"/>
                  </a:lnTo>
                  <a:lnTo>
                    <a:pt x="31032" y="697"/>
                  </a:lnTo>
                  <a:lnTo>
                    <a:pt x="30916" y="1395"/>
                  </a:lnTo>
                  <a:lnTo>
                    <a:pt x="30916" y="2208"/>
                  </a:lnTo>
                  <a:lnTo>
                    <a:pt x="30916" y="2906"/>
                  </a:lnTo>
                  <a:lnTo>
                    <a:pt x="31265" y="4416"/>
                  </a:lnTo>
                  <a:lnTo>
                    <a:pt x="31613" y="5927"/>
                  </a:lnTo>
                  <a:lnTo>
                    <a:pt x="31962" y="7438"/>
                  </a:lnTo>
                  <a:lnTo>
                    <a:pt x="32078" y="8949"/>
                  </a:lnTo>
                  <a:lnTo>
                    <a:pt x="32194" y="9763"/>
                  </a:lnTo>
                  <a:lnTo>
                    <a:pt x="32078" y="10460"/>
                  </a:lnTo>
                  <a:lnTo>
                    <a:pt x="31846" y="11274"/>
                  </a:lnTo>
                  <a:lnTo>
                    <a:pt x="31613" y="11971"/>
                  </a:lnTo>
                  <a:lnTo>
                    <a:pt x="31613" y="11971"/>
                  </a:lnTo>
                  <a:lnTo>
                    <a:pt x="31265" y="12668"/>
                  </a:lnTo>
                  <a:lnTo>
                    <a:pt x="30800" y="13249"/>
                  </a:lnTo>
                  <a:lnTo>
                    <a:pt x="29870" y="14295"/>
                  </a:lnTo>
                  <a:lnTo>
                    <a:pt x="28824" y="15341"/>
                  </a:lnTo>
                  <a:lnTo>
                    <a:pt x="27662" y="16271"/>
                  </a:lnTo>
                  <a:lnTo>
                    <a:pt x="27662" y="16271"/>
                  </a:lnTo>
                  <a:lnTo>
                    <a:pt x="24872" y="18479"/>
                  </a:lnTo>
                  <a:lnTo>
                    <a:pt x="23478" y="19525"/>
                  </a:lnTo>
                  <a:lnTo>
                    <a:pt x="21967" y="20455"/>
                  </a:lnTo>
                  <a:lnTo>
                    <a:pt x="21967" y="20455"/>
                  </a:lnTo>
                  <a:lnTo>
                    <a:pt x="20223" y="21269"/>
                  </a:lnTo>
                  <a:lnTo>
                    <a:pt x="18364" y="21850"/>
                  </a:lnTo>
                  <a:lnTo>
                    <a:pt x="16504" y="22315"/>
                  </a:lnTo>
                  <a:lnTo>
                    <a:pt x="14528" y="22663"/>
                  </a:lnTo>
                  <a:lnTo>
                    <a:pt x="12553" y="22896"/>
                  </a:lnTo>
                  <a:lnTo>
                    <a:pt x="10693" y="23012"/>
                  </a:lnTo>
                  <a:lnTo>
                    <a:pt x="6742" y="23245"/>
                  </a:lnTo>
                  <a:lnTo>
                    <a:pt x="6742" y="23245"/>
                  </a:lnTo>
                  <a:lnTo>
                    <a:pt x="5812" y="23361"/>
                  </a:lnTo>
                  <a:lnTo>
                    <a:pt x="5812" y="23361"/>
                  </a:lnTo>
                  <a:lnTo>
                    <a:pt x="4301" y="23245"/>
                  </a:lnTo>
                  <a:lnTo>
                    <a:pt x="2790" y="22896"/>
                  </a:lnTo>
                  <a:lnTo>
                    <a:pt x="1279" y="22315"/>
                  </a:lnTo>
                  <a:lnTo>
                    <a:pt x="1" y="21501"/>
                  </a:lnTo>
                  <a:lnTo>
                    <a:pt x="1" y="21501"/>
                  </a:lnTo>
                  <a:lnTo>
                    <a:pt x="349" y="22431"/>
                  </a:lnTo>
                  <a:lnTo>
                    <a:pt x="582" y="22780"/>
                  </a:lnTo>
                  <a:lnTo>
                    <a:pt x="930" y="23128"/>
                  </a:lnTo>
                  <a:lnTo>
                    <a:pt x="930" y="23128"/>
                  </a:lnTo>
                  <a:lnTo>
                    <a:pt x="2441" y="23826"/>
                  </a:lnTo>
                  <a:lnTo>
                    <a:pt x="4301" y="24523"/>
                  </a:lnTo>
                  <a:lnTo>
                    <a:pt x="6742" y="25220"/>
                  </a:lnTo>
                  <a:lnTo>
                    <a:pt x="9763" y="26034"/>
                  </a:lnTo>
                  <a:lnTo>
                    <a:pt x="13482" y="26731"/>
                  </a:lnTo>
                  <a:lnTo>
                    <a:pt x="15458" y="27080"/>
                  </a:lnTo>
                  <a:lnTo>
                    <a:pt x="17666" y="27196"/>
                  </a:lnTo>
                  <a:lnTo>
                    <a:pt x="19875" y="27429"/>
                  </a:lnTo>
                  <a:lnTo>
                    <a:pt x="22315" y="27429"/>
                  </a:lnTo>
                  <a:lnTo>
                    <a:pt x="22315" y="27429"/>
                  </a:lnTo>
                  <a:lnTo>
                    <a:pt x="24524" y="27429"/>
                  </a:lnTo>
                  <a:lnTo>
                    <a:pt x="26964" y="27312"/>
                  </a:lnTo>
                  <a:lnTo>
                    <a:pt x="29405" y="26964"/>
                  </a:lnTo>
                  <a:lnTo>
                    <a:pt x="31846" y="26615"/>
                  </a:lnTo>
                  <a:lnTo>
                    <a:pt x="34519" y="26150"/>
                  </a:lnTo>
                  <a:lnTo>
                    <a:pt x="37192" y="25569"/>
                  </a:lnTo>
                  <a:lnTo>
                    <a:pt x="39865" y="24872"/>
                  </a:lnTo>
                  <a:lnTo>
                    <a:pt x="42771" y="23942"/>
                  </a:lnTo>
                  <a:lnTo>
                    <a:pt x="42771" y="23942"/>
                  </a:lnTo>
                  <a:lnTo>
                    <a:pt x="44049" y="23477"/>
                  </a:lnTo>
                  <a:lnTo>
                    <a:pt x="45327" y="22780"/>
                  </a:lnTo>
                  <a:lnTo>
                    <a:pt x="45792" y="22431"/>
                  </a:lnTo>
                  <a:lnTo>
                    <a:pt x="46373" y="21966"/>
                  </a:lnTo>
                  <a:lnTo>
                    <a:pt x="46722" y="21385"/>
                  </a:lnTo>
                  <a:lnTo>
                    <a:pt x="47071" y="20804"/>
                  </a:lnTo>
                  <a:lnTo>
                    <a:pt x="47071" y="20804"/>
                  </a:lnTo>
                  <a:lnTo>
                    <a:pt x="47419" y="19758"/>
                  </a:lnTo>
                  <a:lnTo>
                    <a:pt x="47419" y="18712"/>
                  </a:lnTo>
                  <a:lnTo>
                    <a:pt x="47419" y="18712"/>
                  </a:lnTo>
                  <a:lnTo>
                    <a:pt x="47419" y="17898"/>
                  </a:lnTo>
                  <a:lnTo>
                    <a:pt x="47187" y="16969"/>
                  </a:lnTo>
                  <a:lnTo>
                    <a:pt x="46838" y="16155"/>
                  </a:lnTo>
                  <a:lnTo>
                    <a:pt x="46373" y="15458"/>
                  </a:lnTo>
                  <a:lnTo>
                    <a:pt x="46373" y="15458"/>
                  </a:lnTo>
                  <a:lnTo>
                    <a:pt x="45909" y="14877"/>
                  </a:lnTo>
                  <a:lnTo>
                    <a:pt x="45327" y="14412"/>
                  </a:lnTo>
                  <a:lnTo>
                    <a:pt x="44165" y="13482"/>
                  </a:lnTo>
                  <a:lnTo>
                    <a:pt x="43119" y="12436"/>
                  </a:lnTo>
                  <a:lnTo>
                    <a:pt x="42654" y="11971"/>
                  </a:lnTo>
                  <a:lnTo>
                    <a:pt x="42189" y="11274"/>
                  </a:lnTo>
                  <a:lnTo>
                    <a:pt x="42189" y="11274"/>
                  </a:lnTo>
                  <a:lnTo>
                    <a:pt x="41957" y="10693"/>
                  </a:lnTo>
                  <a:lnTo>
                    <a:pt x="41725" y="9995"/>
                  </a:lnTo>
                  <a:lnTo>
                    <a:pt x="41492" y="9298"/>
                  </a:lnTo>
                  <a:lnTo>
                    <a:pt x="41260" y="8717"/>
                  </a:lnTo>
                  <a:lnTo>
                    <a:pt x="41260" y="8717"/>
                  </a:lnTo>
                  <a:lnTo>
                    <a:pt x="40679" y="7903"/>
                  </a:lnTo>
                  <a:lnTo>
                    <a:pt x="39865" y="7206"/>
                  </a:lnTo>
                  <a:lnTo>
                    <a:pt x="39051" y="6625"/>
                  </a:lnTo>
                  <a:lnTo>
                    <a:pt x="38122" y="6044"/>
                  </a:lnTo>
                  <a:lnTo>
                    <a:pt x="36262" y="5114"/>
                  </a:lnTo>
                  <a:lnTo>
                    <a:pt x="35332" y="4649"/>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3589" y="3022"/>
                  </a:lnTo>
                  <a:lnTo>
                    <a:pt x="32775" y="1976"/>
                  </a:lnTo>
                  <a:lnTo>
                    <a:pt x="32078" y="1046"/>
                  </a:lnTo>
                  <a:lnTo>
                    <a:pt x="3126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7"/>
            <p:cNvSpPr/>
            <p:nvPr/>
          </p:nvSpPr>
          <p:spPr>
            <a:xfrm>
              <a:off x="4901025" y="4175175"/>
              <a:ext cx="40700" cy="40700"/>
            </a:xfrm>
            <a:custGeom>
              <a:avLst/>
              <a:gdLst/>
              <a:ahLst/>
              <a:cxnLst/>
              <a:rect l="l" t="t" r="r" b="b"/>
              <a:pathLst>
                <a:path w="1628" h="1628" extrusionOk="0">
                  <a:moveTo>
                    <a:pt x="581" y="0"/>
                  </a:moveTo>
                  <a:lnTo>
                    <a:pt x="349" y="116"/>
                  </a:lnTo>
                  <a:lnTo>
                    <a:pt x="116" y="465"/>
                  </a:lnTo>
                  <a:lnTo>
                    <a:pt x="0" y="697"/>
                  </a:lnTo>
                  <a:lnTo>
                    <a:pt x="0" y="1046"/>
                  </a:lnTo>
                  <a:lnTo>
                    <a:pt x="116" y="1279"/>
                  </a:lnTo>
                  <a:lnTo>
                    <a:pt x="349" y="1627"/>
                  </a:lnTo>
                  <a:lnTo>
                    <a:pt x="1046" y="1627"/>
                  </a:lnTo>
                  <a:lnTo>
                    <a:pt x="1279" y="1511"/>
                  </a:lnTo>
                  <a:lnTo>
                    <a:pt x="1511" y="1162"/>
                  </a:lnTo>
                  <a:lnTo>
                    <a:pt x="1627" y="930"/>
                  </a:lnTo>
                  <a:lnTo>
                    <a:pt x="1627" y="581"/>
                  </a:lnTo>
                  <a:lnTo>
                    <a:pt x="1511" y="349"/>
                  </a:lnTo>
                  <a:lnTo>
                    <a:pt x="1279" y="116"/>
                  </a:lnTo>
                  <a:lnTo>
                    <a:pt x="930"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7"/>
            <p:cNvSpPr/>
            <p:nvPr/>
          </p:nvSpPr>
          <p:spPr>
            <a:xfrm>
              <a:off x="4901025" y="4175175"/>
              <a:ext cx="40700" cy="40700"/>
            </a:xfrm>
            <a:custGeom>
              <a:avLst/>
              <a:gdLst/>
              <a:ahLst/>
              <a:cxnLst/>
              <a:rect l="l" t="t" r="r" b="b"/>
              <a:pathLst>
                <a:path w="1628" h="1628" fill="none" extrusionOk="0">
                  <a:moveTo>
                    <a:pt x="930" y="0"/>
                  </a:moveTo>
                  <a:lnTo>
                    <a:pt x="930" y="0"/>
                  </a:lnTo>
                  <a:lnTo>
                    <a:pt x="581" y="0"/>
                  </a:lnTo>
                  <a:lnTo>
                    <a:pt x="349" y="116"/>
                  </a:lnTo>
                  <a:lnTo>
                    <a:pt x="349" y="116"/>
                  </a:lnTo>
                  <a:lnTo>
                    <a:pt x="116" y="465"/>
                  </a:lnTo>
                  <a:lnTo>
                    <a:pt x="0" y="697"/>
                  </a:lnTo>
                  <a:lnTo>
                    <a:pt x="0" y="1046"/>
                  </a:lnTo>
                  <a:lnTo>
                    <a:pt x="116" y="1279"/>
                  </a:lnTo>
                  <a:lnTo>
                    <a:pt x="116" y="1279"/>
                  </a:lnTo>
                  <a:lnTo>
                    <a:pt x="349" y="1627"/>
                  </a:lnTo>
                  <a:lnTo>
                    <a:pt x="814" y="1627"/>
                  </a:lnTo>
                  <a:lnTo>
                    <a:pt x="814" y="1627"/>
                  </a:lnTo>
                  <a:lnTo>
                    <a:pt x="1046" y="1627"/>
                  </a:lnTo>
                  <a:lnTo>
                    <a:pt x="1279" y="1511"/>
                  </a:lnTo>
                  <a:lnTo>
                    <a:pt x="1279" y="1511"/>
                  </a:lnTo>
                  <a:lnTo>
                    <a:pt x="1511" y="1162"/>
                  </a:lnTo>
                  <a:lnTo>
                    <a:pt x="1627" y="930"/>
                  </a:lnTo>
                  <a:lnTo>
                    <a:pt x="1627" y="581"/>
                  </a:lnTo>
                  <a:lnTo>
                    <a:pt x="1511" y="349"/>
                  </a:lnTo>
                  <a:lnTo>
                    <a:pt x="1511" y="349"/>
                  </a:lnTo>
                  <a:lnTo>
                    <a:pt x="1279" y="116"/>
                  </a:lnTo>
                  <a:lnTo>
                    <a:pt x="93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7"/>
            <p:cNvSpPr/>
            <p:nvPr/>
          </p:nvSpPr>
          <p:spPr>
            <a:xfrm>
              <a:off x="5008525" y="4032800"/>
              <a:ext cx="75575" cy="75550"/>
            </a:xfrm>
            <a:custGeom>
              <a:avLst/>
              <a:gdLst/>
              <a:ahLst/>
              <a:cxnLst/>
              <a:rect l="l" t="t" r="r" b="b"/>
              <a:pathLst>
                <a:path w="3023" h="3022" extrusionOk="0">
                  <a:moveTo>
                    <a:pt x="1627" y="0"/>
                  </a:moveTo>
                  <a:lnTo>
                    <a:pt x="1046" y="116"/>
                  </a:lnTo>
                  <a:lnTo>
                    <a:pt x="581" y="349"/>
                  </a:lnTo>
                  <a:lnTo>
                    <a:pt x="233" y="814"/>
                  </a:lnTo>
                  <a:lnTo>
                    <a:pt x="0" y="1279"/>
                  </a:lnTo>
                  <a:lnTo>
                    <a:pt x="0" y="1860"/>
                  </a:lnTo>
                  <a:lnTo>
                    <a:pt x="233" y="2441"/>
                  </a:lnTo>
                  <a:lnTo>
                    <a:pt x="465" y="2673"/>
                  </a:lnTo>
                  <a:lnTo>
                    <a:pt x="698" y="2906"/>
                  </a:lnTo>
                  <a:lnTo>
                    <a:pt x="1046" y="2906"/>
                  </a:lnTo>
                  <a:lnTo>
                    <a:pt x="1395" y="3022"/>
                  </a:lnTo>
                  <a:lnTo>
                    <a:pt x="1860" y="2906"/>
                  </a:lnTo>
                  <a:lnTo>
                    <a:pt x="2325" y="2673"/>
                  </a:lnTo>
                  <a:lnTo>
                    <a:pt x="2790" y="2208"/>
                  </a:lnTo>
                  <a:lnTo>
                    <a:pt x="3022" y="1627"/>
                  </a:lnTo>
                  <a:lnTo>
                    <a:pt x="3022" y="1046"/>
                  </a:lnTo>
                  <a:lnTo>
                    <a:pt x="2790" y="581"/>
                  </a:lnTo>
                  <a:lnTo>
                    <a:pt x="2557" y="349"/>
                  </a:lnTo>
                  <a:lnTo>
                    <a:pt x="2209" y="116"/>
                  </a:lnTo>
                  <a:lnTo>
                    <a:pt x="1976"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7"/>
            <p:cNvSpPr/>
            <p:nvPr/>
          </p:nvSpPr>
          <p:spPr>
            <a:xfrm>
              <a:off x="5008525" y="4032800"/>
              <a:ext cx="75575" cy="75550"/>
            </a:xfrm>
            <a:custGeom>
              <a:avLst/>
              <a:gdLst/>
              <a:ahLst/>
              <a:cxnLst/>
              <a:rect l="l" t="t" r="r" b="b"/>
              <a:pathLst>
                <a:path w="3023" h="3022" fill="none" extrusionOk="0">
                  <a:moveTo>
                    <a:pt x="1627" y="0"/>
                  </a:moveTo>
                  <a:lnTo>
                    <a:pt x="1627" y="0"/>
                  </a:lnTo>
                  <a:lnTo>
                    <a:pt x="1046" y="116"/>
                  </a:lnTo>
                  <a:lnTo>
                    <a:pt x="581" y="349"/>
                  </a:lnTo>
                  <a:lnTo>
                    <a:pt x="581" y="349"/>
                  </a:lnTo>
                  <a:lnTo>
                    <a:pt x="233" y="814"/>
                  </a:lnTo>
                  <a:lnTo>
                    <a:pt x="0" y="1279"/>
                  </a:lnTo>
                  <a:lnTo>
                    <a:pt x="0" y="1860"/>
                  </a:lnTo>
                  <a:lnTo>
                    <a:pt x="233" y="2441"/>
                  </a:lnTo>
                  <a:lnTo>
                    <a:pt x="233" y="2441"/>
                  </a:lnTo>
                  <a:lnTo>
                    <a:pt x="465" y="2673"/>
                  </a:lnTo>
                  <a:lnTo>
                    <a:pt x="698" y="2906"/>
                  </a:lnTo>
                  <a:lnTo>
                    <a:pt x="1046" y="2906"/>
                  </a:lnTo>
                  <a:lnTo>
                    <a:pt x="1395" y="3022"/>
                  </a:lnTo>
                  <a:lnTo>
                    <a:pt x="1395" y="3022"/>
                  </a:lnTo>
                  <a:lnTo>
                    <a:pt x="1860" y="2906"/>
                  </a:lnTo>
                  <a:lnTo>
                    <a:pt x="2325" y="2673"/>
                  </a:lnTo>
                  <a:lnTo>
                    <a:pt x="2325" y="2673"/>
                  </a:lnTo>
                  <a:lnTo>
                    <a:pt x="2790" y="2208"/>
                  </a:lnTo>
                  <a:lnTo>
                    <a:pt x="3022" y="1627"/>
                  </a:lnTo>
                  <a:lnTo>
                    <a:pt x="3022" y="1046"/>
                  </a:lnTo>
                  <a:lnTo>
                    <a:pt x="2790" y="581"/>
                  </a:lnTo>
                  <a:lnTo>
                    <a:pt x="2790" y="581"/>
                  </a:lnTo>
                  <a:lnTo>
                    <a:pt x="2557" y="349"/>
                  </a:lnTo>
                  <a:lnTo>
                    <a:pt x="2209" y="116"/>
                  </a:lnTo>
                  <a:lnTo>
                    <a:pt x="1976" y="0"/>
                  </a:lnTo>
                  <a:lnTo>
                    <a:pt x="16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7"/>
            <p:cNvSpPr/>
            <p:nvPr/>
          </p:nvSpPr>
          <p:spPr>
            <a:xfrm>
              <a:off x="5017250" y="4151925"/>
              <a:ext cx="26175" cy="29075"/>
            </a:xfrm>
            <a:custGeom>
              <a:avLst/>
              <a:gdLst/>
              <a:ahLst/>
              <a:cxnLst/>
              <a:rect l="l" t="t" r="r" b="b"/>
              <a:pathLst>
                <a:path w="1047" h="1163" extrusionOk="0">
                  <a:moveTo>
                    <a:pt x="581" y="0"/>
                  </a:moveTo>
                  <a:lnTo>
                    <a:pt x="232" y="117"/>
                  </a:lnTo>
                  <a:lnTo>
                    <a:pt x="116" y="349"/>
                  </a:lnTo>
                  <a:lnTo>
                    <a:pt x="0" y="465"/>
                  </a:lnTo>
                  <a:lnTo>
                    <a:pt x="0" y="698"/>
                  </a:lnTo>
                  <a:lnTo>
                    <a:pt x="116" y="930"/>
                  </a:lnTo>
                  <a:lnTo>
                    <a:pt x="232" y="1046"/>
                  </a:lnTo>
                  <a:lnTo>
                    <a:pt x="465" y="1163"/>
                  </a:lnTo>
                  <a:lnTo>
                    <a:pt x="814" y="1046"/>
                  </a:lnTo>
                  <a:lnTo>
                    <a:pt x="1046" y="814"/>
                  </a:lnTo>
                  <a:lnTo>
                    <a:pt x="1046" y="581"/>
                  </a:lnTo>
                  <a:lnTo>
                    <a:pt x="1046" y="465"/>
                  </a:lnTo>
                  <a:lnTo>
                    <a:pt x="1046" y="233"/>
                  </a:lnTo>
                  <a:lnTo>
                    <a:pt x="814" y="117"/>
                  </a:lnTo>
                  <a:lnTo>
                    <a:pt x="581"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7"/>
            <p:cNvSpPr/>
            <p:nvPr/>
          </p:nvSpPr>
          <p:spPr>
            <a:xfrm>
              <a:off x="5017250" y="4151925"/>
              <a:ext cx="26175" cy="29075"/>
            </a:xfrm>
            <a:custGeom>
              <a:avLst/>
              <a:gdLst/>
              <a:ahLst/>
              <a:cxnLst/>
              <a:rect l="l" t="t" r="r" b="b"/>
              <a:pathLst>
                <a:path w="1047" h="1163" fill="none" extrusionOk="0">
                  <a:moveTo>
                    <a:pt x="581" y="0"/>
                  </a:moveTo>
                  <a:lnTo>
                    <a:pt x="581" y="0"/>
                  </a:lnTo>
                  <a:lnTo>
                    <a:pt x="232" y="117"/>
                  </a:lnTo>
                  <a:lnTo>
                    <a:pt x="232" y="117"/>
                  </a:lnTo>
                  <a:lnTo>
                    <a:pt x="116" y="349"/>
                  </a:lnTo>
                  <a:lnTo>
                    <a:pt x="0" y="465"/>
                  </a:lnTo>
                  <a:lnTo>
                    <a:pt x="0" y="698"/>
                  </a:lnTo>
                  <a:lnTo>
                    <a:pt x="116" y="930"/>
                  </a:lnTo>
                  <a:lnTo>
                    <a:pt x="116" y="930"/>
                  </a:lnTo>
                  <a:lnTo>
                    <a:pt x="232" y="1046"/>
                  </a:lnTo>
                  <a:lnTo>
                    <a:pt x="465" y="1163"/>
                  </a:lnTo>
                  <a:lnTo>
                    <a:pt x="465" y="1163"/>
                  </a:lnTo>
                  <a:lnTo>
                    <a:pt x="814" y="1046"/>
                  </a:lnTo>
                  <a:lnTo>
                    <a:pt x="814" y="1046"/>
                  </a:lnTo>
                  <a:lnTo>
                    <a:pt x="1046" y="814"/>
                  </a:lnTo>
                  <a:lnTo>
                    <a:pt x="1046" y="581"/>
                  </a:lnTo>
                  <a:lnTo>
                    <a:pt x="1046" y="465"/>
                  </a:lnTo>
                  <a:lnTo>
                    <a:pt x="1046" y="233"/>
                  </a:lnTo>
                  <a:lnTo>
                    <a:pt x="1046" y="233"/>
                  </a:lnTo>
                  <a:lnTo>
                    <a:pt x="814" y="117"/>
                  </a:lnTo>
                  <a:lnTo>
                    <a:pt x="58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7"/>
            <p:cNvSpPr/>
            <p:nvPr/>
          </p:nvSpPr>
          <p:spPr>
            <a:xfrm>
              <a:off x="5185750" y="3965975"/>
              <a:ext cx="40725" cy="40700"/>
            </a:xfrm>
            <a:custGeom>
              <a:avLst/>
              <a:gdLst/>
              <a:ahLst/>
              <a:cxnLst/>
              <a:rect l="l" t="t" r="r" b="b"/>
              <a:pathLst>
                <a:path w="1629" h="1628" extrusionOk="0">
                  <a:moveTo>
                    <a:pt x="582" y="0"/>
                  </a:moveTo>
                  <a:lnTo>
                    <a:pt x="350" y="116"/>
                  </a:lnTo>
                  <a:lnTo>
                    <a:pt x="117" y="349"/>
                  </a:lnTo>
                  <a:lnTo>
                    <a:pt x="1" y="697"/>
                  </a:lnTo>
                  <a:lnTo>
                    <a:pt x="1" y="1046"/>
                  </a:lnTo>
                  <a:lnTo>
                    <a:pt x="117" y="1279"/>
                  </a:lnTo>
                  <a:lnTo>
                    <a:pt x="466" y="1511"/>
                  </a:lnTo>
                  <a:lnTo>
                    <a:pt x="814" y="1627"/>
                  </a:lnTo>
                  <a:lnTo>
                    <a:pt x="1047" y="1627"/>
                  </a:lnTo>
                  <a:lnTo>
                    <a:pt x="1279" y="1395"/>
                  </a:lnTo>
                  <a:lnTo>
                    <a:pt x="1512" y="1162"/>
                  </a:lnTo>
                  <a:lnTo>
                    <a:pt x="1628" y="930"/>
                  </a:lnTo>
                  <a:lnTo>
                    <a:pt x="1628" y="581"/>
                  </a:lnTo>
                  <a:lnTo>
                    <a:pt x="1512" y="233"/>
                  </a:lnTo>
                  <a:lnTo>
                    <a:pt x="1279"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7"/>
            <p:cNvSpPr/>
            <p:nvPr/>
          </p:nvSpPr>
          <p:spPr>
            <a:xfrm>
              <a:off x="5185750" y="3965975"/>
              <a:ext cx="40725" cy="40700"/>
            </a:xfrm>
            <a:custGeom>
              <a:avLst/>
              <a:gdLst/>
              <a:ahLst/>
              <a:cxnLst/>
              <a:rect l="l" t="t" r="r" b="b"/>
              <a:pathLst>
                <a:path w="1629" h="1628" fill="none" extrusionOk="0">
                  <a:moveTo>
                    <a:pt x="931" y="0"/>
                  </a:moveTo>
                  <a:lnTo>
                    <a:pt x="931" y="0"/>
                  </a:lnTo>
                  <a:lnTo>
                    <a:pt x="582" y="0"/>
                  </a:lnTo>
                  <a:lnTo>
                    <a:pt x="350" y="116"/>
                  </a:lnTo>
                  <a:lnTo>
                    <a:pt x="350" y="116"/>
                  </a:lnTo>
                  <a:lnTo>
                    <a:pt x="117" y="349"/>
                  </a:lnTo>
                  <a:lnTo>
                    <a:pt x="1" y="697"/>
                  </a:lnTo>
                  <a:lnTo>
                    <a:pt x="1" y="1046"/>
                  </a:lnTo>
                  <a:lnTo>
                    <a:pt x="117" y="1279"/>
                  </a:lnTo>
                  <a:lnTo>
                    <a:pt x="117" y="1279"/>
                  </a:lnTo>
                  <a:lnTo>
                    <a:pt x="466" y="1511"/>
                  </a:lnTo>
                  <a:lnTo>
                    <a:pt x="814" y="1627"/>
                  </a:lnTo>
                  <a:lnTo>
                    <a:pt x="814" y="1627"/>
                  </a:lnTo>
                  <a:lnTo>
                    <a:pt x="1047" y="1627"/>
                  </a:lnTo>
                  <a:lnTo>
                    <a:pt x="1279" y="1395"/>
                  </a:lnTo>
                  <a:lnTo>
                    <a:pt x="1279" y="1395"/>
                  </a:lnTo>
                  <a:lnTo>
                    <a:pt x="1512" y="1162"/>
                  </a:lnTo>
                  <a:lnTo>
                    <a:pt x="1628" y="930"/>
                  </a:lnTo>
                  <a:lnTo>
                    <a:pt x="1628" y="581"/>
                  </a:lnTo>
                  <a:lnTo>
                    <a:pt x="1512" y="233"/>
                  </a:lnTo>
                  <a:lnTo>
                    <a:pt x="1512" y="233"/>
                  </a:lnTo>
                  <a:lnTo>
                    <a:pt x="1279" y="0"/>
                  </a:lnTo>
                  <a:lnTo>
                    <a:pt x="93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7"/>
            <p:cNvSpPr/>
            <p:nvPr/>
          </p:nvSpPr>
          <p:spPr>
            <a:xfrm>
              <a:off x="5145075" y="3904950"/>
              <a:ext cx="26175" cy="29075"/>
            </a:xfrm>
            <a:custGeom>
              <a:avLst/>
              <a:gdLst/>
              <a:ahLst/>
              <a:cxnLst/>
              <a:rect l="l" t="t" r="r" b="b"/>
              <a:pathLst>
                <a:path w="1047" h="1163" extrusionOk="0">
                  <a:moveTo>
                    <a:pt x="582" y="0"/>
                  </a:moveTo>
                  <a:lnTo>
                    <a:pt x="233" y="117"/>
                  </a:lnTo>
                  <a:lnTo>
                    <a:pt x="1" y="349"/>
                  </a:lnTo>
                  <a:lnTo>
                    <a:pt x="1" y="582"/>
                  </a:lnTo>
                  <a:lnTo>
                    <a:pt x="1" y="698"/>
                  </a:lnTo>
                  <a:lnTo>
                    <a:pt x="1" y="930"/>
                  </a:lnTo>
                  <a:lnTo>
                    <a:pt x="233" y="1163"/>
                  </a:lnTo>
                  <a:lnTo>
                    <a:pt x="466" y="1163"/>
                  </a:lnTo>
                  <a:lnTo>
                    <a:pt x="814" y="1046"/>
                  </a:lnTo>
                  <a:lnTo>
                    <a:pt x="1047" y="814"/>
                  </a:lnTo>
                  <a:lnTo>
                    <a:pt x="1047" y="698"/>
                  </a:lnTo>
                  <a:lnTo>
                    <a:pt x="1047" y="465"/>
                  </a:lnTo>
                  <a:lnTo>
                    <a:pt x="1047" y="233"/>
                  </a:lnTo>
                  <a:lnTo>
                    <a:pt x="814" y="117"/>
                  </a:lnTo>
                  <a:lnTo>
                    <a:pt x="582"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7"/>
            <p:cNvSpPr/>
            <p:nvPr/>
          </p:nvSpPr>
          <p:spPr>
            <a:xfrm>
              <a:off x="5145075" y="3904950"/>
              <a:ext cx="26175" cy="29075"/>
            </a:xfrm>
            <a:custGeom>
              <a:avLst/>
              <a:gdLst/>
              <a:ahLst/>
              <a:cxnLst/>
              <a:rect l="l" t="t" r="r" b="b"/>
              <a:pathLst>
                <a:path w="1047" h="1163" fill="none" extrusionOk="0">
                  <a:moveTo>
                    <a:pt x="582" y="0"/>
                  </a:moveTo>
                  <a:lnTo>
                    <a:pt x="582" y="0"/>
                  </a:lnTo>
                  <a:lnTo>
                    <a:pt x="233" y="117"/>
                  </a:lnTo>
                  <a:lnTo>
                    <a:pt x="233" y="117"/>
                  </a:lnTo>
                  <a:lnTo>
                    <a:pt x="1" y="349"/>
                  </a:lnTo>
                  <a:lnTo>
                    <a:pt x="1" y="582"/>
                  </a:lnTo>
                  <a:lnTo>
                    <a:pt x="1" y="698"/>
                  </a:lnTo>
                  <a:lnTo>
                    <a:pt x="1" y="930"/>
                  </a:lnTo>
                  <a:lnTo>
                    <a:pt x="1" y="930"/>
                  </a:lnTo>
                  <a:lnTo>
                    <a:pt x="233" y="1163"/>
                  </a:lnTo>
                  <a:lnTo>
                    <a:pt x="466" y="1163"/>
                  </a:lnTo>
                  <a:lnTo>
                    <a:pt x="466" y="1163"/>
                  </a:lnTo>
                  <a:lnTo>
                    <a:pt x="814" y="1046"/>
                  </a:lnTo>
                  <a:lnTo>
                    <a:pt x="814" y="1046"/>
                  </a:lnTo>
                  <a:lnTo>
                    <a:pt x="1047" y="814"/>
                  </a:lnTo>
                  <a:lnTo>
                    <a:pt x="1047" y="698"/>
                  </a:lnTo>
                  <a:lnTo>
                    <a:pt x="1047" y="465"/>
                  </a:lnTo>
                  <a:lnTo>
                    <a:pt x="1047" y="233"/>
                  </a:lnTo>
                  <a:lnTo>
                    <a:pt x="1047" y="233"/>
                  </a:lnTo>
                  <a:lnTo>
                    <a:pt x="814" y="117"/>
                  </a:lnTo>
                  <a:lnTo>
                    <a:pt x="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7"/>
            <p:cNvSpPr/>
            <p:nvPr/>
          </p:nvSpPr>
          <p:spPr>
            <a:xfrm>
              <a:off x="5116025" y="4076375"/>
              <a:ext cx="20375" cy="20375"/>
            </a:xfrm>
            <a:custGeom>
              <a:avLst/>
              <a:gdLst/>
              <a:ahLst/>
              <a:cxnLst/>
              <a:rect l="l" t="t" r="r" b="b"/>
              <a:pathLst>
                <a:path w="815" h="815" extrusionOk="0">
                  <a:moveTo>
                    <a:pt x="465" y="1"/>
                  </a:moveTo>
                  <a:lnTo>
                    <a:pt x="233" y="117"/>
                  </a:lnTo>
                  <a:lnTo>
                    <a:pt x="1" y="349"/>
                  </a:lnTo>
                  <a:lnTo>
                    <a:pt x="117" y="698"/>
                  </a:lnTo>
                  <a:lnTo>
                    <a:pt x="233" y="814"/>
                  </a:lnTo>
                  <a:lnTo>
                    <a:pt x="349" y="814"/>
                  </a:lnTo>
                  <a:lnTo>
                    <a:pt x="698" y="698"/>
                  </a:lnTo>
                  <a:lnTo>
                    <a:pt x="814" y="465"/>
                  </a:lnTo>
                  <a:lnTo>
                    <a:pt x="814" y="117"/>
                  </a:lnTo>
                  <a:lnTo>
                    <a:pt x="582" y="1"/>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7"/>
            <p:cNvSpPr/>
            <p:nvPr/>
          </p:nvSpPr>
          <p:spPr>
            <a:xfrm>
              <a:off x="5116025" y="4076375"/>
              <a:ext cx="20375" cy="20375"/>
            </a:xfrm>
            <a:custGeom>
              <a:avLst/>
              <a:gdLst/>
              <a:ahLst/>
              <a:cxnLst/>
              <a:rect l="l" t="t" r="r" b="b"/>
              <a:pathLst>
                <a:path w="815" h="815" fill="none" extrusionOk="0">
                  <a:moveTo>
                    <a:pt x="465" y="1"/>
                  </a:moveTo>
                  <a:lnTo>
                    <a:pt x="465" y="1"/>
                  </a:lnTo>
                  <a:lnTo>
                    <a:pt x="233" y="117"/>
                  </a:lnTo>
                  <a:lnTo>
                    <a:pt x="233" y="117"/>
                  </a:lnTo>
                  <a:lnTo>
                    <a:pt x="1" y="349"/>
                  </a:lnTo>
                  <a:lnTo>
                    <a:pt x="117" y="698"/>
                  </a:lnTo>
                  <a:lnTo>
                    <a:pt x="117" y="698"/>
                  </a:lnTo>
                  <a:lnTo>
                    <a:pt x="233" y="814"/>
                  </a:lnTo>
                  <a:lnTo>
                    <a:pt x="349" y="814"/>
                  </a:lnTo>
                  <a:lnTo>
                    <a:pt x="349" y="814"/>
                  </a:lnTo>
                  <a:lnTo>
                    <a:pt x="698" y="698"/>
                  </a:lnTo>
                  <a:lnTo>
                    <a:pt x="698" y="698"/>
                  </a:lnTo>
                  <a:lnTo>
                    <a:pt x="814" y="465"/>
                  </a:lnTo>
                  <a:lnTo>
                    <a:pt x="814" y="117"/>
                  </a:lnTo>
                  <a:lnTo>
                    <a:pt x="814" y="117"/>
                  </a:lnTo>
                  <a:lnTo>
                    <a:pt x="582" y="1"/>
                  </a:lnTo>
                  <a:lnTo>
                    <a:pt x="4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7"/>
            <p:cNvSpPr/>
            <p:nvPr/>
          </p:nvSpPr>
          <p:spPr>
            <a:xfrm>
              <a:off x="5307800" y="3887525"/>
              <a:ext cx="55225" cy="52325"/>
            </a:xfrm>
            <a:custGeom>
              <a:avLst/>
              <a:gdLst/>
              <a:ahLst/>
              <a:cxnLst/>
              <a:rect l="l" t="t" r="r" b="b"/>
              <a:pathLst>
                <a:path w="2209" h="2093" extrusionOk="0">
                  <a:moveTo>
                    <a:pt x="814" y="0"/>
                  </a:moveTo>
                  <a:lnTo>
                    <a:pt x="465" y="232"/>
                  </a:lnTo>
                  <a:lnTo>
                    <a:pt x="233" y="465"/>
                  </a:lnTo>
                  <a:lnTo>
                    <a:pt x="0" y="930"/>
                  </a:lnTo>
                  <a:lnTo>
                    <a:pt x="0" y="1395"/>
                  </a:lnTo>
                  <a:lnTo>
                    <a:pt x="233" y="1743"/>
                  </a:lnTo>
                  <a:lnTo>
                    <a:pt x="581" y="2092"/>
                  </a:lnTo>
                  <a:lnTo>
                    <a:pt x="1395" y="2092"/>
                  </a:lnTo>
                  <a:lnTo>
                    <a:pt x="1744" y="1860"/>
                  </a:lnTo>
                  <a:lnTo>
                    <a:pt x="2092" y="1627"/>
                  </a:lnTo>
                  <a:lnTo>
                    <a:pt x="2209" y="1162"/>
                  </a:lnTo>
                  <a:lnTo>
                    <a:pt x="2209" y="697"/>
                  </a:lnTo>
                  <a:lnTo>
                    <a:pt x="2092" y="349"/>
                  </a:lnTo>
                  <a:lnTo>
                    <a:pt x="1627"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7"/>
            <p:cNvSpPr/>
            <p:nvPr/>
          </p:nvSpPr>
          <p:spPr>
            <a:xfrm>
              <a:off x="5307800" y="3887525"/>
              <a:ext cx="55225" cy="52325"/>
            </a:xfrm>
            <a:custGeom>
              <a:avLst/>
              <a:gdLst/>
              <a:ahLst/>
              <a:cxnLst/>
              <a:rect l="l" t="t" r="r" b="b"/>
              <a:pathLst>
                <a:path w="2209" h="2093" fill="none" extrusionOk="0">
                  <a:moveTo>
                    <a:pt x="1163" y="0"/>
                  </a:moveTo>
                  <a:lnTo>
                    <a:pt x="1163" y="0"/>
                  </a:lnTo>
                  <a:lnTo>
                    <a:pt x="814" y="0"/>
                  </a:lnTo>
                  <a:lnTo>
                    <a:pt x="465" y="232"/>
                  </a:lnTo>
                  <a:lnTo>
                    <a:pt x="465" y="232"/>
                  </a:lnTo>
                  <a:lnTo>
                    <a:pt x="233" y="465"/>
                  </a:lnTo>
                  <a:lnTo>
                    <a:pt x="0" y="930"/>
                  </a:lnTo>
                  <a:lnTo>
                    <a:pt x="0" y="1395"/>
                  </a:lnTo>
                  <a:lnTo>
                    <a:pt x="233" y="1743"/>
                  </a:lnTo>
                  <a:lnTo>
                    <a:pt x="233" y="1743"/>
                  </a:lnTo>
                  <a:lnTo>
                    <a:pt x="581" y="2092"/>
                  </a:lnTo>
                  <a:lnTo>
                    <a:pt x="1046" y="2092"/>
                  </a:lnTo>
                  <a:lnTo>
                    <a:pt x="1046" y="2092"/>
                  </a:lnTo>
                  <a:lnTo>
                    <a:pt x="1395" y="2092"/>
                  </a:lnTo>
                  <a:lnTo>
                    <a:pt x="1744" y="1860"/>
                  </a:lnTo>
                  <a:lnTo>
                    <a:pt x="1744" y="1860"/>
                  </a:lnTo>
                  <a:lnTo>
                    <a:pt x="2092" y="1627"/>
                  </a:lnTo>
                  <a:lnTo>
                    <a:pt x="2209" y="1162"/>
                  </a:lnTo>
                  <a:lnTo>
                    <a:pt x="2209" y="697"/>
                  </a:lnTo>
                  <a:lnTo>
                    <a:pt x="2092" y="349"/>
                  </a:lnTo>
                  <a:lnTo>
                    <a:pt x="2092" y="349"/>
                  </a:lnTo>
                  <a:lnTo>
                    <a:pt x="1627" y="0"/>
                  </a:lnTo>
                  <a:lnTo>
                    <a:pt x="11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7"/>
            <p:cNvSpPr/>
            <p:nvPr/>
          </p:nvSpPr>
          <p:spPr>
            <a:xfrm>
              <a:off x="5255500" y="4021175"/>
              <a:ext cx="31975" cy="31975"/>
            </a:xfrm>
            <a:custGeom>
              <a:avLst/>
              <a:gdLst/>
              <a:ahLst/>
              <a:cxnLst/>
              <a:rect l="l" t="t" r="r" b="b"/>
              <a:pathLst>
                <a:path w="1279" h="1279" extrusionOk="0">
                  <a:moveTo>
                    <a:pt x="698" y="0"/>
                  </a:moveTo>
                  <a:lnTo>
                    <a:pt x="465" y="117"/>
                  </a:lnTo>
                  <a:lnTo>
                    <a:pt x="349" y="233"/>
                  </a:lnTo>
                  <a:lnTo>
                    <a:pt x="116" y="349"/>
                  </a:lnTo>
                  <a:lnTo>
                    <a:pt x="0" y="581"/>
                  </a:lnTo>
                  <a:lnTo>
                    <a:pt x="0" y="814"/>
                  </a:lnTo>
                  <a:lnTo>
                    <a:pt x="116" y="1046"/>
                  </a:lnTo>
                  <a:lnTo>
                    <a:pt x="349" y="1279"/>
                  </a:lnTo>
                  <a:lnTo>
                    <a:pt x="814" y="1279"/>
                  </a:lnTo>
                  <a:lnTo>
                    <a:pt x="1046" y="1163"/>
                  </a:lnTo>
                  <a:lnTo>
                    <a:pt x="1163" y="930"/>
                  </a:lnTo>
                  <a:lnTo>
                    <a:pt x="1279" y="698"/>
                  </a:lnTo>
                  <a:lnTo>
                    <a:pt x="1279" y="465"/>
                  </a:lnTo>
                  <a:lnTo>
                    <a:pt x="1163" y="233"/>
                  </a:lnTo>
                  <a:lnTo>
                    <a:pt x="930" y="117"/>
                  </a:lnTo>
                  <a:lnTo>
                    <a:pt x="698"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7"/>
            <p:cNvSpPr/>
            <p:nvPr/>
          </p:nvSpPr>
          <p:spPr>
            <a:xfrm>
              <a:off x="5255500" y="4021175"/>
              <a:ext cx="31975" cy="31975"/>
            </a:xfrm>
            <a:custGeom>
              <a:avLst/>
              <a:gdLst/>
              <a:ahLst/>
              <a:cxnLst/>
              <a:rect l="l" t="t" r="r" b="b"/>
              <a:pathLst>
                <a:path w="1279" h="1279" fill="none" extrusionOk="0">
                  <a:moveTo>
                    <a:pt x="698" y="0"/>
                  </a:moveTo>
                  <a:lnTo>
                    <a:pt x="698" y="0"/>
                  </a:lnTo>
                  <a:lnTo>
                    <a:pt x="465" y="117"/>
                  </a:lnTo>
                  <a:lnTo>
                    <a:pt x="349" y="233"/>
                  </a:lnTo>
                  <a:lnTo>
                    <a:pt x="349" y="233"/>
                  </a:lnTo>
                  <a:lnTo>
                    <a:pt x="116" y="349"/>
                  </a:lnTo>
                  <a:lnTo>
                    <a:pt x="0" y="581"/>
                  </a:lnTo>
                  <a:lnTo>
                    <a:pt x="0" y="814"/>
                  </a:lnTo>
                  <a:lnTo>
                    <a:pt x="116" y="1046"/>
                  </a:lnTo>
                  <a:lnTo>
                    <a:pt x="116" y="1046"/>
                  </a:lnTo>
                  <a:lnTo>
                    <a:pt x="349" y="1279"/>
                  </a:lnTo>
                  <a:lnTo>
                    <a:pt x="581" y="1279"/>
                  </a:lnTo>
                  <a:lnTo>
                    <a:pt x="581" y="1279"/>
                  </a:lnTo>
                  <a:lnTo>
                    <a:pt x="814" y="1279"/>
                  </a:lnTo>
                  <a:lnTo>
                    <a:pt x="1046" y="1163"/>
                  </a:lnTo>
                  <a:lnTo>
                    <a:pt x="1046" y="1163"/>
                  </a:lnTo>
                  <a:lnTo>
                    <a:pt x="1163" y="930"/>
                  </a:lnTo>
                  <a:lnTo>
                    <a:pt x="1279" y="698"/>
                  </a:lnTo>
                  <a:lnTo>
                    <a:pt x="1279" y="465"/>
                  </a:lnTo>
                  <a:lnTo>
                    <a:pt x="1163" y="233"/>
                  </a:lnTo>
                  <a:lnTo>
                    <a:pt x="1163" y="233"/>
                  </a:lnTo>
                  <a:lnTo>
                    <a:pt x="930" y="117"/>
                  </a:lnTo>
                  <a:lnTo>
                    <a:pt x="6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7"/>
            <p:cNvSpPr/>
            <p:nvPr/>
          </p:nvSpPr>
          <p:spPr>
            <a:xfrm>
              <a:off x="5168325" y="4105425"/>
              <a:ext cx="17450" cy="20375"/>
            </a:xfrm>
            <a:custGeom>
              <a:avLst/>
              <a:gdLst/>
              <a:ahLst/>
              <a:cxnLst/>
              <a:rect l="l" t="t" r="r" b="b"/>
              <a:pathLst>
                <a:path w="698" h="815" extrusionOk="0">
                  <a:moveTo>
                    <a:pt x="349" y="1"/>
                  </a:moveTo>
                  <a:lnTo>
                    <a:pt x="117" y="117"/>
                  </a:lnTo>
                  <a:lnTo>
                    <a:pt x="1" y="349"/>
                  </a:lnTo>
                  <a:lnTo>
                    <a:pt x="1" y="582"/>
                  </a:lnTo>
                  <a:lnTo>
                    <a:pt x="117" y="698"/>
                  </a:lnTo>
                  <a:lnTo>
                    <a:pt x="349" y="814"/>
                  </a:lnTo>
                  <a:lnTo>
                    <a:pt x="582" y="698"/>
                  </a:lnTo>
                  <a:lnTo>
                    <a:pt x="698" y="466"/>
                  </a:lnTo>
                  <a:lnTo>
                    <a:pt x="698" y="117"/>
                  </a:lnTo>
                  <a:lnTo>
                    <a:pt x="582" y="117"/>
                  </a:lnTo>
                  <a:lnTo>
                    <a:pt x="349" y="1"/>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7"/>
            <p:cNvSpPr/>
            <p:nvPr/>
          </p:nvSpPr>
          <p:spPr>
            <a:xfrm>
              <a:off x="5168325" y="4105425"/>
              <a:ext cx="17450" cy="20375"/>
            </a:xfrm>
            <a:custGeom>
              <a:avLst/>
              <a:gdLst/>
              <a:ahLst/>
              <a:cxnLst/>
              <a:rect l="l" t="t" r="r" b="b"/>
              <a:pathLst>
                <a:path w="698" h="815" fill="none" extrusionOk="0">
                  <a:moveTo>
                    <a:pt x="349" y="1"/>
                  </a:moveTo>
                  <a:lnTo>
                    <a:pt x="349" y="1"/>
                  </a:lnTo>
                  <a:lnTo>
                    <a:pt x="117" y="117"/>
                  </a:lnTo>
                  <a:lnTo>
                    <a:pt x="117" y="117"/>
                  </a:lnTo>
                  <a:lnTo>
                    <a:pt x="1" y="349"/>
                  </a:lnTo>
                  <a:lnTo>
                    <a:pt x="1" y="582"/>
                  </a:lnTo>
                  <a:lnTo>
                    <a:pt x="1" y="582"/>
                  </a:lnTo>
                  <a:lnTo>
                    <a:pt x="117" y="698"/>
                  </a:lnTo>
                  <a:lnTo>
                    <a:pt x="349" y="814"/>
                  </a:lnTo>
                  <a:lnTo>
                    <a:pt x="349" y="814"/>
                  </a:lnTo>
                  <a:lnTo>
                    <a:pt x="582" y="698"/>
                  </a:lnTo>
                  <a:lnTo>
                    <a:pt x="582" y="698"/>
                  </a:lnTo>
                  <a:lnTo>
                    <a:pt x="698" y="466"/>
                  </a:lnTo>
                  <a:lnTo>
                    <a:pt x="698" y="117"/>
                  </a:lnTo>
                  <a:lnTo>
                    <a:pt x="698" y="117"/>
                  </a:lnTo>
                  <a:lnTo>
                    <a:pt x="582" y="117"/>
                  </a:lnTo>
                  <a:lnTo>
                    <a:pt x="3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15" name="Google Shape;915;p27"/>
          <p:cNvSpPr txBox="1">
            <a:spLocks noGrp="1"/>
          </p:cNvSpPr>
          <p:nvPr>
            <p:ph type="title"/>
          </p:nvPr>
        </p:nvSpPr>
        <p:spPr>
          <a:xfrm>
            <a:off x="1140333" y="2606068"/>
            <a:ext cx="2211200" cy="74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916" name="Google Shape;916;p27"/>
          <p:cNvSpPr txBox="1">
            <a:spLocks noGrp="1"/>
          </p:cNvSpPr>
          <p:nvPr>
            <p:ph type="subTitle" idx="1"/>
          </p:nvPr>
        </p:nvSpPr>
        <p:spPr>
          <a:xfrm>
            <a:off x="1140333" y="3637199"/>
            <a:ext cx="3794000" cy="14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000"/>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917" name="Google Shape;917;p27"/>
          <p:cNvGrpSpPr/>
          <p:nvPr/>
        </p:nvGrpSpPr>
        <p:grpSpPr>
          <a:xfrm>
            <a:off x="7422379" y="1632718"/>
            <a:ext cx="4769611" cy="4501749"/>
            <a:chOff x="4771653" y="498668"/>
            <a:chExt cx="4392985" cy="4146276"/>
          </a:xfrm>
        </p:grpSpPr>
        <p:sp>
          <p:nvSpPr>
            <p:cNvPr id="918" name="Google Shape;918;p27"/>
            <p:cNvSpPr/>
            <p:nvPr/>
          </p:nvSpPr>
          <p:spPr>
            <a:xfrm rot="8324171">
              <a:off x="4786100" y="1728335"/>
              <a:ext cx="4364090" cy="1686940"/>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7"/>
            <p:cNvSpPr/>
            <p:nvPr/>
          </p:nvSpPr>
          <p:spPr>
            <a:xfrm rot="8324171">
              <a:off x="4786100" y="1728335"/>
              <a:ext cx="4364090" cy="1686940"/>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7"/>
            <p:cNvSpPr/>
            <p:nvPr/>
          </p:nvSpPr>
          <p:spPr>
            <a:xfrm rot="8324171">
              <a:off x="5063991" y="1905681"/>
              <a:ext cx="3750195" cy="13903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7"/>
            <p:cNvSpPr/>
            <p:nvPr/>
          </p:nvSpPr>
          <p:spPr>
            <a:xfrm rot="8324171">
              <a:off x="5063991" y="1905681"/>
              <a:ext cx="3750195" cy="13903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22" name="Google Shape;922;p27"/>
          <p:cNvGrpSpPr/>
          <p:nvPr/>
        </p:nvGrpSpPr>
        <p:grpSpPr>
          <a:xfrm flipH="1">
            <a:off x="4215912" y="1531751"/>
            <a:ext cx="4769611" cy="4501749"/>
            <a:chOff x="4771653" y="498668"/>
            <a:chExt cx="4392985" cy="4146276"/>
          </a:xfrm>
        </p:grpSpPr>
        <p:sp>
          <p:nvSpPr>
            <p:cNvPr id="923" name="Google Shape;923;p27"/>
            <p:cNvSpPr/>
            <p:nvPr/>
          </p:nvSpPr>
          <p:spPr>
            <a:xfrm rot="8324171">
              <a:off x="4786100" y="1728335"/>
              <a:ext cx="4364090" cy="1686940"/>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7"/>
            <p:cNvSpPr/>
            <p:nvPr/>
          </p:nvSpPr>
          <p:spPr>
            <a:xfrm rot="8324171">
              <a:off x="4786100" y="1728335"/>
              <a:ext cx="4364090" cy="1686940"/>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7"/>
            <p:cNvSpPr/>
            <p:nvPr/>
          </p:nvSpPr>
          <p:spPr>
            <a:xfrm rot="8324171">
              <a:off x="5063991" y="1905681"/>
              <a:ext cx="3750195" cy="13903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7"/>
            <p:cNvSpPr/>
            <p:nvPr/>
          </p:nvSpPr>
          <p:spPr>
            <a:xfrm rot="8324171">
              <a:off x="5063991" y="1905681"/>
              <a:ext cx="3750195" cy="13903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27" name="Google Shape;927;p27"/>
          <p:cNvGrpSpPr/>
          <p:nvPr/>
        </p:nvGrpSpPr>
        <p:grpSpPr>
          <a:xfrm rot="-2898405">
            <a:off x="341446" y="6127942"/>
            <a:ext cx="517332" cy="228017"/>
            <a:chOff x="1406961" y="-1212504"/>
            <a:chExt cx="6086670" cy="2682735"/>
          </a:xfrm>
        </p:grpSpPr>
        <p:sp>
          <p:nvSpPr>
            <p:cNvPr id="928" name="Google Shape;928;p2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32" name="Google Shape;932;p27"/>
          <p:cNvGrpSpPr/>
          <p:nvPr/>
        </p:nvGrpSpPr>
        <p:grpSpPr>
          <a:xfrm rot="2555258">
            <a:off x="341079" y="396961"/>
            <a:ext cx="518077" cy="228345"/>
            <a:chOff x="1406961" y="-1212504"/>
            <a:chExt cx="6086670" cy="2682735"/>
          </a:xfrm>
        </p:grpSpPr>
        <p:sp>
          <p:nvSpPr>
            <p:cNvPr id="933" name="Google Shape;933;p2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37" name="Google Shape;937;p27"/>
          <p:cNvGrpSpPr/>
          <p:nvPr/>
        </p:nvGrpSpPr>
        <p:grpSpPr>
          <a:xfrm rot="2898405" flipH="1">
            <a:off x="4716233" y="5383276"/>
            <a:ext cx="517332" cy="228017"/>
            <a:chOff x="1406961" y="-1212504"/>
            <a:chExt cx="6086670" cy="2682735"/>
          </a:xfrm>
        </p:grpSpPr>
        <p:sp>
          <p:nvSpPr>
            <p:cNvPr id="938" name="Google Shape;938;p2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42" name="Google Shape;942;p27"/>
          <p:cNvGrpSpPr/>
          <p:nvPr/>
        </p:nvGrpSpPr>
        <p:grpSpPr>
          <a:xfrm rot="-2555258" flipH="1">
            <a:off x="11240936" y="523161"/>
            <a:ext cx="518077" cy="228345"/>
            <a:chOff x="1406961" y="-1212504"/>
            <a:chExt cx="6086670" cy="2682735"/>
          </a:xfrm>
        </p:grpSpPr>
        <p:sp>
          <p:nvSpPr>
            <p:cNvPr id="943" name="Google Shape;943;p2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52324830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947"/>
        <p:cNvGrpSpPr/>
        <p:nvPr/>
      </p:nvGrpSpPr>
      <p:grpSpPr>
        <a:xfrm>
          <a:off x="0" y="0"/>
          <a:ext cx="0" cy="0"/>
          <a:chOff x="0" y="0"/>
          <a:chExt cx="0" cy="0"/>
        </a:xfrm>
      </p:grpSpPr>
      <p:sp>
        <p:nvSpPr>
          <p:cNvPr id="948" name="Google Shape;948;p28"/>
          <p:cNvSpPr txBox="1">
            <a:spLocks noGrp="1"/>
          </p:cNvSpPr>
          <p:nvPr>
            <p:ph type="title"/>
          </p:nvPr>
        </p:nvSpPr>
        <p:spPr>
          <a:xfrm>
            <a:off x="8858284" y="2618696"/>
            <a:ext cx="2248400" cy="705200"/>
          </a:xfrm>
          <a:prstGeom prst="rect">
            <a:avLst/>
          </a:prstGeom>
        </p:spPr>
        <p:txBody>
          <a:bodyPr spcFirstLastPara="1" wrap="square" lIns="91425" tIns="91425" rIns="91425" bIns="91425" anchor="t" anchorCtr="0">
            <a:noAutofit/>
          </a:bodyPr>
          <a:lstStyle>
            <a:lvl1pPr lvl="0" algn="r" rtl="0">
              <a:lnSpc>
                <a:spcPct val="97900"/>
              </a:lnSpc>
              <a:spcBef>
                <a:spcPts val="0"/>
              </a:spcBef>
              <a:spcAft>
                <a:spcPts val="0"/>
              </a:spcAft>
              <a:buSzPts val="2800"/>
              <a:buNone/>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grpSp>
        <p:nvGrpSpPr>
          <p:cNvPr id="949" name="Google Shape;949;p28"/>
          <p:cNvGrpSpPr/>
          <p:nvPr/>
        </p:nvGrpSpPr>
        <p:grpSpPr>
          <a:xfrm>
            <a:off x="2212179" y="3730806"/>
            <a:ext cx="2505512" cy="2159036"/>
            <a:chOff x="4610450" y="3544650"/>
            <a:chExt cx="1365650" cy="1176800"/>
          </a:xfrm>
        </p:grpSpPr>
        <p:sp>
          <p:nvSpPr>
            <p:cNvPr id="950" name="Google Shape;950;p28"/>
            <p:cNvSpPr/>
            <p:nvPr/>
          </p:nvSpPr>
          <p:spPr>
            <a:xfrm>
              <a:off x="5490850" y="3544650"/>
              <a:ext cx="223750" cy="296400"/>
            </a:xfrm>
            <a:custGeom>
              <a:avLst/>
              <a:gdLst/>
              <a:ahLst/>
              <a:cxnLst/>
              <a:rect l="l" t="t" r="r" b="b"/>
              <a:pathLst>
                <a:path w="8950" h="11856" extrusionOk="0">
                  <a:moveTo>
                    <a:pt x="8949" y="1"/>
                  </a:moveTo>
                  <a:lnTo>
                    <a:pt x="7322" y="466"/>
                  </a:lnTo>
                  <a:lnTo>
                    <a:pt x="5811" y="1163"/>
                  </a:lnTo>
                  <a:lnTo>
                    <a:pt x="4649" y="1977"/>
                  </a:lnTo>
                  <a:lnTo>
                    <a:pt x="3603" y="2790"/>
                  </a:lnTo>
                  <a:lnTo>
                    <a:pt x="2673" y="3720"/>
                  </a:lnTo>
                  <a:lnTo>
                    <a:pt x="1976" y="4766"/>
                  </a:lnTo>
                  <a:lnTo>
                    <a:pt x="1395" y="5696"/>
                  </a:lnTo>
                  <a:lnTo>
                    <a:pt x="930" y="6742"/>
                  </a:lnTo>
                  <a:lnTo>
                    <a:pt x="581" y="7788"/>
                  </a:lnTo>
                  <a:lnTo>
                    <a:pt x="349" y="8717"/>
                  </a:lnTo>
                  <a:lnTo>
                    <a:pt x="117" y="10345"/>
                  </a:lnTo>
                  <a:lnTo>
                    <a:pt x="0" y="11507"/>
                  </a:lnTo>
                  <a:lnTo>
                    <a:pt x="0" y="11855"/>
                  </a:lnTo>
                  <a:lnTo>
                    <a:pt x="1860" y="11274"/>
                  </a:lnTo>
                  <a:lnTo>
                    <a:pt x="3371" y="10577"/>
                  </a:lnTo>
                  <a:lnTo>
                    <a:pt x="4649" y="9763"/>
                  </a:lnTo>
                  <a:lnTo>
                    <a:pt x="5695" y="8950"/>
                  </a:lnTo>
                  <a:lnTo>
                    <a:pt x="6625" y="7904"/>
                  </a:lnTo>
                  <a:lnTo>
                    <a:pt x="7322" y="6974"/>
                  </a:lnTo>
                  <a:lnTo>
                    <a:pt x="7903" y="5928"/>
                  </a:lnTo>
                  <a:lnTo>
                    <a:pt x="8252" y="4998"/>
                  </a:lnTo>
                  <a:lnTo>
                    <a:pt x="8601" y="3952"/>
                  </a:lnTo>
                  <a:lnTo>
                    <a:pt x="8717" y="3023"/>
                  </a:lnTo>
                  <a:lnTo>
                    <a:pt x="8949" y="1512"/>
                  </a:lnTo>
                  <a:lnTo>
                    <a:pt x="8949" y="466"/>
                  </a:lnTo>
                  <a:lnTo>
                    <a:pt x="8949" y="1"/>
                  </a:lnTo>
                  <a:close/>
                </a:path>
              </a:pathLst>
            </a:custGeom>
            <a:solidFill>
              <a:srgbClr val="6496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8"/>
            <p:cNvSpPr/>
            <p:nvPr/>
          </p:nvSpPr>
          <p:spPr>
            <a:xfrm>
              <a:off x="5490850" y="3544650"/>
              <a:ext cx="223750" cy="296400"/>
            </a:xfrm>
            <a:custGeom>
              <a:avLst/>
              <a:gdLst/>
              <a:ahLst/>
              <a:cxnLst/>
              <a:rect l="l" t="t" r="r" b="b"/>
              <a:pathLst>
                <a:path w="8950" h="11856" fill="none" extrusionOk="0">
                  <a:moveTo>
                    <a:pt x="0" y="11855"/>
                  </a:moveTo>
                  <a:lnTo>
                    <a:pt x="0" y="11855"/>
                  </a:lnTo>
                  <a:lnTo>
                    <a:pt x="0" y="11507"/>
                  </a:lnTo>
                  <a:lnTo>
                    <a:pt x="117" y="10345"/>
                  </a:lnTo>
                  <a:lnTo>
                    <a:pt x="349" y="8717"/>
                  </a:lnTo>
                  <a:lnTo>
                    <a:pt x="581" y="7788"/>
                  </a:lnTo>
                  <a:lnTo>
                    <a:pt x="930" y="6742"/>
                  </a:lnTo>
                  <a:lnTo>
                    <a:pt x="1395" y="5696"/>
                  </a:lnTo>
                  <a:lnTo>
                    <a:pt x="1976" y="4766"/>
                  </a:lnTo>
                  <a:lnTo>
                    <a:pt x="2673" y="3720"/>
                  </a:lnTo>
                  <a:lnTo>
                    <a:pt x="3603" y="2790"/>
                  </a:lnTo>
                  <a:lnTo>
                    <a:pt x="4649" y="1977"/>
                  </a:lnTo>
                  <a:lnTo>
                    <a:pt x="5811" y="1163"/>
                  </a:lnTo>
                  <a:lnTo>
                    <a:pt x="7322" y="466"/>
                  </a:lnTo>
                  <a:lnTo>
                    <a:pt x="8949" y="1"/>
                  </a:lnTo>
                  <a:lnTo>
                    <a:pt x="8949" y="1"/>
                  </a:lnTo>
                  <a:lnTo>
                    <a:pt x="8949" y="466"/>
                  </a:lnTo>
                  <a:lnTo>
                    <a:pt x="8949" y="1512"/>
                  </a:lnTo>
                  <a:lnTo>
                    <a:pt x="8717" y="3023"/>
                  </a:lnTo>
                  <a:lnTo>
                    <a:pt x="8601" y="3952"/>
                  </a:lnTo>
                  <a:lnTo>
                    <a:pt x="8252" y="4998"/>
                  </a:lnTo>
                  <a:lnTo>
                    <a:pt x="7903" y="5928"/>
                  </a:lnTo>
                  <a:lnTo>
                    <a:pt x="7322" y="6974"/>
                  </a:lnTo>
                  <a:lnTo>
                    <a:pt x="6625" y="7904"/>
                  </a:lnTo>
                  <a:lnTo>
                    <a:pt x="5695" y="8950"/>
                  </a:lnTo>
                  <a:lnTo>
                    <a:pt x="4649" y="9763"/>
                  </a:lnTo>
                  <a:lnTo>
                    <a:pt x="3371" y="10577"/>
                  </a:lnTo>
                  <a:lnTo>
                    <a:pt x="1860" y="11274"/>
                  </a:lnTo>
                  <a:lnTo>
                    <a:pt x="0" y="1185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8"/>
            <p:cNvSpPr/>
            <p:nvPr/>
          </p:nvSpPr>
          <p:spPr>
            <a:xfrm>
              <a:off x="5522800" y="3567900"/>
              <a:ext cx="174375" cy="229575"/>
            </a:xfrm>
            <a:custGeom>
              <a:avLst/>
              <a:gdLst/>
              <a:ahLst/>
              <a:cxnLst/>
              <a:rect l="l" t="t" r="r" b="b"/>
              <a:pathLst>
                <a:path w="6975" h="9183" extrusionOk="0">
                  <a:moveTo>
                    <a:pt x="6858" y="1"/>
                  </a:moveTo>
                  <a:lnTo>
                    <a:pt x="6742" y="117"/>
                  </a:lnTo>
                  <a:lnTo>
                    <a:pt x="4301" y="3255"/>
                  </a:lnTo>
                  <a:lnTo>
                    <a:pt x="4185" y="1628"/>
                  </a:lnTo>
                  <a:lnTo>
                    <a:pt x="4069" y="1279"/>
                  </a:lnTo>
                  <a:lnTo>
                    <a:pt x="3836" y="1279"/>
                  </a:lnTo>
                  <a:lnTo>
                    <a:pt x="4069" y="3255"/>
                  </a:lnTo>
                  <a:lnTo>
                    <a:pt x="4185" y="3487"/>
                  </a:lnTo>
                  <a:lnTo>
                    <a:pt x="2209" y="6044"/>
                  </a:lnTo>
                  <a:lnTo>
                    <a:pt x="1977" y="3255"/>
                  </a:lnTo>
                  <a:lnTo>
                    <a:pt x="1977" y="3139"/>
                  </a:lnTo>
                  <a:lnTo>
                    <a:pt x="1860" y="3139"/>
                  </a:lnTo>
                  <a:lnTo>
                    <a:pt x="1744" y="3255"/>
                  </a:lnTo>
                  <a:lnTo>
                    <a:pt x="1977" y="6277"/>
                  </a:lnTo>
                  <a:lnTo>
                    <a:pt x="233" y="8601"/>
                  </a:lnTo>
                  <a:lnTo>
                    <a:pt x="233" y="5928"/>
                  </a:lnTo>
                  <a:lnTo>
                    <a:pt x="233" y="5812"/>
                  </a:lnTo>
                  <a:lnTo>
                    <a:pt x="1" y="5812"/>
                  </a:lnTo>
                  <a:lnTo>
                    <a:pt x="1" y="5928"/>
                  </a:lnTo>
                  <a:lnTo>
                    <a:pt x="1" y="8833"/>
                  </a:lnTo>
                  <a:lnTo>
                    <a:pt x="1" y="8950"/>
                  </a:lnTo>
                  <a:lnTo>
                    <a:pt x="117" y="9182"/>
                  </a:lnTo>
                  <a:lnTo>
                    <a:pt x="349" y="8833"/>
                  </a:lnTo>
                  <a:lnTo>
                    <a:pt x="1744" y="8485"/>
                  </a:lnTo>
                  <a:lnTo>
                    <a:pt x="2441" y="8136"/>
                  </a:lnTo>
                  <a:lnTo>
                    <a:pt x="2441" y="8136"/>
                  </a:lnTo>
                  <a:lnTo>
                    <a:pt x="582" y="8601"/>
                  </a:lnTo>
                  <a:lnTo>
                    <a:pt x="1977" y="6741"/>
                  </a:lnTo>
                  <a:lnTo>
                    <a:pt x="2209" y="6393"/>
                  </a:lnTo>
                  <a:lnTo>
                    <a:pt x="5347" y="5812"/>
                  </a:lnTo>
                  <a:lnTo>
                    <a:pt x="5812" y="5695"/>
                  </a:lnTo>
                  <a:lnTo>
                    <a:pt x="5812" y="5579"/>
                  </a:lnTo>
                  <a:lnTo>
                    <a:pt x="5696" y="5463"/>
                  </a:lnTo>
                  <a:lnTo>
                    <a:pt x="2558" y="6160"/>
                  </a:lnTo>
                  <a:lnTo>
                    <a:pt x="2441" y="6160"/>
                  </a:lnTo>
                  <a:lnTo>
                    <a:pt x="4301" y="3603"/>
                  </a:lnTo>
                  <a:lnTo>
                    <a:pt x="6161" y="3022"/>
                  </a:lnTo>
                  <a:lnTo>
                    <a:pt x="6393" y="3022"/>
                  </a:lnTo>
                  <a:lnTo>
                    <a:pt x="6509" y="2790"/>
                  </a:lnTo>
                  <a:lnTo>
                    <a:pt x="6393" y="2790"/>
                  </a:lnTo>
                  <a:lnTo>
                    <a:pt x="4533" y="3255"/>
                  </a:lnTo>
                  <a:lnTo>
                    <a:pt x="4533" y="3255"/>
                  </a:lnTo>
                  <a:lnTo>
                    <a:pt x="6044" y="1395"/>
                  </a:lnTo>
                  <a:lnTo>
                    <a:pt x="6974" y="233"/>
                  </a:lnTo>
                  <a:lnTo>
                    <a:pt x="6974" y="117"/>
                  </a:lnTo>
                  <a:lnTo>
                    <a:pt x="6858" y="1"/>
                  </a:lnTo>
                  <a:close/>
                </a:path>
              </a:pathLst>
            </a:custGeom>
            <a:solidFill>
              <a:srgbClr val="ABC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8"/>
            <p:cNvSpPr/>
            <p:nvPr/>
          </p:nvSpPr>
          <p:spPr>
            <a:xfrm>
              <a:off x="5522800" y="3567900"/>
              <a:ext cx="174375" cy="229575"/>
            </a:xfrm>
            <a:custGeom>
              <a:avLst/>
              <a:gdLst/>
              <a:ahLst/>
              <a:cxnLst/>
              <a:rect l="l" t="t" r="r" b="b"/>
              <a:pathLst>
                <a:path w="6975" h="9183" fill="none" extrusionOk="0">
                  <a:moveTo>
                    <a:pt x="6858" y="1"/>
                  </a:moveTo>
                  <a:lnTo>
                    <a:pt x="6858" y="1"/>
                  </a:lnTo>
                  <a:lnTo>
                    <a:pt x="6742" y="117"/>
                  </a:lnTo>
                  <a:lnTo>
                    <a:pt x="6742" y="117"/>
                  </a:lnTo>
                  <a:lnTo>
                    <a:pt x="4301" y="3255"/>
                  </a:lnTo>
                  <a:lnTo>
                    <a:pt x="4301" y="3255"/>
                  </a:lnTo>
                  <a:lnTo>
                    <a:pt x="4185" y="1628"/>
                  </a:lnTo>
                  <a:lnTo>
                    <a:pt x="4185" y="1628"/>
                  </a:lnTo>
                  <a:lnTo>
                    <a:pt x="4069" y="1279"/>
                  </a:lnTo>
                  <a:lnTo>
                    <a:pt x="4069" y="1279"/>
                  </a:lnTo>
                  <a:lnTo>
                    <a:pt x="4069" y="1279"/>
                  </a:lnTo>
                  <a:lnTo>
                    <a:pt x="3952" y="1279"/>
                  </a:lnTo>
                  <a:lnTo>
                    <a:pt x="3952" y="1279"/>
                  </a:lnTo>
                  <a:lnTo>
                    <a:pt x="3952" y="1279"/>
                  </a:lnTo>
                  <a:lnTo>
                    <a:pt x="3836" y="1279"/>
                  </a:lnTo>
                  <a:lnTo>
                    <a:pt x="3836" y="1279"/>
                  </a:lnTo>
                  <a:lnTo>
                    <a:pt x="4069" y="3255"/>
                  </a:lnTo>
                  <a:lnTo>
                    <a:pt x="4069" y="3255"/>
                  </a:lnTo>
                  <a:lnTo>
                    <a:pt x="4185" y="3487"/>
                  </a:lnTo>
                  <a:lnTo>
                    <a:pt x="4185" y="3487"/>
                  </a:lnTo>
                  <a:lnTo>
                    <a:pt x="2209" y="6044"/>
                  </a:lnTo>
                  <a:lnTo>
                    <a:pt x="2209" y="6044"/>
                  </a:lnTo>
                  <a:lnTo>
                    <a:pt x="1977" y="3255"/>
                  </a:lnTo>
                  <a:lnTo>
                    <a:pt x="1977" y="3255"/>
                  </a:lnTo>
                  <a:lnTo>
                    <a:pt x="1977" y="3139"/>
                  </a:lnTo>
                  <a:lnTo>
                    <a:pt x="1860" y="3139"/>
                  </a:lnTo>
                  <a:lnTo>
                    <a:pt x="1860" y="3139"/>
                  </a:lnTo>
                  <a:lnTo>
                    <a:pt x="1860" y="3139"/>
                  </a:lnTo>
                  <a:lnTo>
                    <a:pt x="1744" y="3255"/>
                  </a:lnTo>
                  <a:lnTo>
                    <a:pt x="1744" y="3255"/>
                  </a:lnTo>
                  <a:lnTo>
                    <a:pt x="1977" y="6277"/>
                  </a:lnTo>
                  <a:lnTo>
                    <a:pt x="1977" y="6277"/>
                  </a:lnTo>
                  <a:lnTo>
                    <a:pt x="233" y="8601"/>
                  </a:lnTo>
                  <a:lnTo>
                    <a:pt x="233" y="8601"/>
                  </a:lnTo>
                  <a:lnTo>
                    <a:pt x="233" y="5928"/>
                  </a:lnTo>
                  <a:lnTo>
                    <a:pt x="233" y="5928"/>
                  </a:lnTo>
                  <a:lnTo>
                    <a:pt x="233" y="5812"/>
                  </a:lnTo>
                  <a:lnTo>
                    <a:pt x="117" y="5812"/>
                  </a:lnTo>
                  <a:lnTo>
                    <a:pt x="117" y="5812"/>
                  </a:lnTo>
                  <a:lnTo>
                    <a:pt x="1" y="5812"/>
                  </a:lnTo>
                  <a:lnTo>
                    <a:pt x="1" y="5928"/>
                  </a:lnTo>
                  <a:lnTo>
                    <a:pt x="1" y="5928"/>
                  </a:lnTo>
                  <a:lnTo>
                    <a:pt x="1" y="8833"/>
                  </a:lnTo>
                  <a:lnTo>
                    <a:pt x="1" y="8833"/>
                  </a:lnTo>
                  <a:lnTo>
                    <a:pt x="1" y="8833"/>
                  </a:lnTo>
                  <a:lnTo>
                    <a:pt x="1" y="8950"/>
                  </a:lnTo>
                  <a:lnTo>
                    <a:pt x="1" y="8950"/>
                  </a:lnTo>
                  <a:lnTo>
                    <a:pt x="117" y="9182"/>
                  </a:lnTo>
                  <a:lnTo>
                    <a:pt x="117" y="9182"/>
                  </a:lnTo>
                  <a:lnTo>
                    <a:pt x="349" y="8833"/>
                  </a:lnTo>
                  <a:lnTo>
                    <a:pt x="349" y="8833"/>
                  </a:lnTo>
                  <a:lnTo>
                    <a:pt x="1744" y="8485"/>
                  </a:lnTo>
                  <a:lnTo>
                    <a:pt x="1744" y="8485"/>
                  </a:lnTo>
                  <a:lnTo>
                    <a:pt x="2441" y="8136"/>
                  </a:lnTo>
                  <a:lnTo>
                    <a:pt x="2441" y="8136"/>
                  </a:lnTo>
                  <a:lnTo>
                    <a:pt x="582" y="8601"/>
                  </a:lnTo>
                  <a:lnTo>
                    <a:pt x="582" y="8601"/>
                  </a:lnTo>
                  <a:lnTo>
                    <a:pt x="1977" y="6741"/>
                  </a:lnTo>
                  <a:lnTo>
                    <a:pt x="1977" y="6741"/>
                  </a:lnTo>
                  <a:lnTo>
                    <a:pt x="2209" y="6393"/>
                  </a:lnTo>
                  <a:lnTo>
                    <a:pt x="2209" y="6393"/>
                  </a:lnTo>
                  <a:lnTo>
                    <a:pt x="5347" y="5812"/>
                  </a:lnTo>
                  <a:lnTo>
                    <a:pt x="5347" y="5812"/>
                  </a:lnTo>
                  <a:lnTo>
                    <a:pt x="5812" y="5695"/>
                  </a:lnTo>
                  <a:lnTo>
                    <a:pt x="5812" y="5695"/>
                  </a:lnTo>
                  <a:lnTo>
                    <a:pt x="5812" y="5695"/>
                  </a:lnTo>
                  <a:lnTo>
                    <a:pt x="5812" y="5579"/>
                  </a:lnTo>
                  <a:lnTo>
                    <a:pt x="5696" y="5463"/>
                  </a:lnTo>
                  <a:lnTo>
                    <a:pt x="5696" y="5463"/>
                  </a:lnTo>
                  <a:lnTo>
                    <a:pt x="5696" y="5463"/>
                  </a:lnTo>
                  <a:lnTo>
                    <a:pt x="5696" y="5463"/>
                  </a:lnTo>
                  <a:lnTo>
                    <a:pt x="2558" y="6160"/>
                  </a:lnTo>
                  <a:lnTo>
                    <a:pt x="2558" y="6160"/>
                  </a:lnTo>
                  <a:lnTo>
                    <a:pt x="2441" y="6160"/>
                  </a:lnTo>
                  <a:lnTo>
                    <a:pt x="2441" y="6160"/>
                  </a:lnTo>
                  <a:lnTo>
                    <a:pt x="4301" y="3603"/>
                  </a:lnTo>
                  <a:lnTo>
                    <a:pt x="4301" y="3603"/>
                  </a:lnTo>
                  <a:lnTo>
                    <a:pt x="6161" y="3022"/>
                  </a:lnTo>
                  <a:lnTo>
                    <a:pt x="6161" y="3022"/>
                  </a:lnTo>
                  <a:lnTo>
                    <a:pt x="6393" y="3022"/>
                  </a:lnTo>
                  <a:lnTo>
                    <a:pt x="6393" y="3022"/>
                  </a:lnTo>
                  <a:lnTo>
                    <a:pt x="6509" y="2790"/>
                  </a:lnTo>
                  <a:lnTo>
                    <a:pt x="6393" y="2790"/>
                  </a:lnTo>
                  <a:lnTo>
                    <a:pt x="6393" y="2790"/>
                  </a:lnTo>
                  <a:lnTo>
                    <a:pt x="6393" y="2790"/>
                  </a:lnTo>
                  <a:lnTo>
                    <a:pt x="6393" y="2790"/>
                  </a:lnTo>
                  <a:lnTo>
                    <a:pt x="4533" y="3255"/>
                  </a:lnTo>
                  <a:lnTo>
                    <a:pt x="4533" y="3255"/>
                  </a:lnTo>
                  <a:lnTo>
                    <a:pt x="6044" y="1395"/>
                  </a:lnTo>
                  <a:lnTo>
                    <a:pt x="6044" y="1395"/>
                  </a:lnTo>
                  <a:lnTo>
                    <a:pt x="6974" y="233"/>
                  </a:lnTo>
                  <a:lnTo>
                    <a:pt x="6974" y="233"/>
                  </a:lnTo>
                  <a:lnTo>
                    <a:pt x="6974" y="117"/>
                  </a:lnTo>
                  <a:lnTo>
                    <a:pt x="68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8"/>
            <p:cNvSpPr/>
            <p:nvPr/>
          </p:nvSpPr>
          <p:spPr>
            <a:xfrm>
              <a:off x="5502475" y="3727700"/>
              <a:ext cx="363225" cy="151125"/>
            </a:xfrm>
            <a:custGeom>
              <a:avLst/>
              <a:gdLst/>
              <a:ahLst/>
              <a:cxnLst/>
              <a:rect l="l" t="t" r="r" b="b"/>
              <a:pathLst>
                <a:path w="14529" h="6045" extrusionOk="0">
                  <a:moveTo>
                    <a:pt x="8717" y="1"/>
                  </a:moveTo>
                  <a:lnTo>
                    <a:pt x="7438" y="117"/>
                  </a:lnTo>
                  <a:lnTo>
                    <a:pt x="6276" y="466"/>
                  </a:lnTo>
                  <a:lnTo>
                    <a:pt x="5114" y="814"/>
                  </a:lnTo>
                  <a:lnTo>
                    <a:pt x="4068" y="1279"/>
                  </a:lnTo>
                  <a:lnTo>
                    <a:pt x="3138" y="1744"/>
                  </a:lnTo>
                  <a:lnTo>
                    <a:pt x="2325" y="2209"/>
                  </a:lnTo>
                  <a:lnTo>
                    <a:pt x="1046" y="3255"/>
                  </a:lnTo>
                  <a:lnTo>
                    <a:pt x="233" y="4069"/>
                  </a:lnTo>
                  <a:lnTo>
                    <a:pt x="0" y="4417"/>
                  </a:lnTo>
                  <a:lnTo>
                    <a:pt x="1627" y="5115"/>
                  </a:lnTo>
                  <a:lnTo>
                    <a:pt x="3254" y="5696"/>
                  </a:lnTo>
                  <a:lnTo>
                    <a:pt x="4765" y="5928"/>
                  </a:lnTo>
                  <a:lnTo>
                    <a:pt x="6160" y="6044"/>
                  </a:lnTo>
                  <a:lnTo>
                    <a:pt x="7438" y="5928"/>
                  </a:lnTo>
                  <a:lnTo>
                    <a:pt x="8601" y="5579"/>
                  </a:lnTo>
                  <a:lnTo>
                    <a:pt x="9763" y="5231"/>
                  </a:lnTo>
                  <a:lnTo>
                    <a:pt x="10693" y="4766"/>
                  </a:lnTo>
                  <a:lnTo>
                    <a:pt x="11622" y="4301"/>
                  </a:lnTo>
                  <a:lnTo>
                    <a:pt x="12320" y="3720"/>
                  </a:lnTo>
                  <a:lnTo>
                    <a:pt x="13598" y="2674"/>
                  </a:lnTo>
                  <a:lnTo>
                    <a:pt x="14296" y="1860"/>
                  </a:lnTo>
                  <a:lnTo>
                    <a:pt x="14528" y="1628"/>
                  </a:lnTo>
                  <a:lnTo>
                    <a:pt x="13017" y="814"/>
                  </a:lnTo>
                  <a:lnTo>
                    <a:pt x="11506" y="349"/>
                  </a:lnTo>
                  <a:lnTo>
                    <a:pt x="10112" y="117"/>
                  </a:lnTo>
                  <a:lnTo>
                    <a:pt x="8717" y="1"/>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8"/>
            <p:cNvSpPr/>
            <p:nvPr/>
          </p:nvSpPr>
          <p:spPr>
            <a:xfrm>
              <a:off x="5502475" y="3727700"/>
              <a:ext cx="363225" cy="151125"/>
            </a:xfrm>
            <a:custGeom>
              <a:avLst/>
              <a:gdLst/>
              <a:ahLst/>
              <a:cxnLst/>
              <a:rect l="l" t="t" r="r" b="b"/>
              <a:pathLst>
                <a:path w="14529" h="6045" fill="none" extrusionOk="0">
                  <a:moveTo>
                    <a:pt x="0" y="4417"/>
                  </a:moveTo>
                  <a:lnTo>
                    <a:pt x="0" y="4417"/>
                  </a:lnTo>
                  <a:lnTo>
                    <a:pt x="233" y="4069"/>
                  </a:lnTo>
                  <a:lnTo>
                    <a:pt x="1046" y="3255"/>
                  </a:lnTo>
                  <a:lnTo>
                    <a:pt x="2325" y="2209"/>
                  </a:lnTo>
                  <a:lnTo>
                    <a:pt x="3138" y="1744"/>
                  </a:lnTo>
                  <a:lnTo>
                    <a:pt x="4068" y="1279"/>
                  </a:lnTo>
                  <a:lnTo>
                    <a:pt x="5114" y="814"/>
                  </a:lnTo>
                  <a:lnTo>
                    <a:pt x="6276" y="466"/>
                  </a:lnTo>
                  <a:lnTo>
                    <a:pt x="7438" y="117"/>
                  </a:lnTo>
                  <a:lnTo>
                    <a:pt x="8717" y="1"/>
                  </a:lnTo>
                  <a:lnTo>
                    <a:pt x="10112" y="117"/>
                  </a:lnTo>
                  <a:lnTo>
                    <a:pt x="11506" y="349"/>
                  </a:lnTo>
                  <a:lnTo>
                    <a:pt x="13017" y="814"/>
                  </a:lnTo>
                  <a:lnTo>
                    <a:pt x="14528" y="1628"/>
                  </a:lnTo>
                  <a:lnTo>
                    <a:pt x="14528" y="1628"/>
                  </a:lnTo>
                  <a:lnTo>
                    <a:pt x="14296" y="1860"/>
                  </a:lnTo>
                  <a:lnTo>
                    <a:pt x="13598" y="2674"/>
                  </a:lnTo>
                  <a:lnTo>
                    <a:pt x="12320" y="3720"/>
                  </a:lnTo>
                  <a:lnTo>
                    <a:pt x="11622" y="4301"/>
                  </a:lnTo>
                  <a:lnTo>
                    <a:pt x="10693" y="4766"/>
                  </a:lnTo>
                  <a:lnTo>
                    <a:pt x="9763" y="5231"/>
                  </a:lnTo>
                  <a:lnTo>
                    <a:pt x="8601" y="5579"/>
                  </a:lnTo>
                  <a:lnTo>
                    <a:pt x="7438" y="5928"/>
                  </a:lnTo>
                  <a:lnTo>
                    <a:pt x="6160" y="6044"/>
                  </a:lnTo>
                  <a:lnTo>
                    <a:pt x="4765" y="5928"/>
                  </a:lnTo>
                  <a:lnTo>
                    <a:pt x="3254" y="5696"/>
                  </a:lnTo>
                  <a:lnTo>
                    <a:pt x="1627" y="5115"/>
                  </a:lnTo>
                  <a:lnTo>
                    <a:pt x="0" y="441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8"/>
            <p:cNvSpPr/>
            <p:nvPr/>
          </p:nvSpPr>
          <p:spPr>
            <a:xfrm>
              <a:off x="5543150" y="3745150"/>
              <a:ext cx="293475" cy="122050"/>
            </a:xfrm>
            <a:custGeom>
              <a:avLst/>
              <a:gdLst/>
              <a:ahLst/>
              <a:cxnLst/>
              <a:rect l="l" t="t" r="r" b="b"/>
              <a:pathLst>
                <a:path w="11739" h="4882" extrusionOk="0">
                  <a:moveTo>
                    <a:pt x="5811" y="0"/>
                  </a:moveTo>
                  <a:lnTo>
                    <a:pt x="3836" y="2441"/>
                  </a:lnTo>
                  <a:lnTo>
                    <a:pt x="1046" y="2906"/>
                  </a:lnTo>
                  <a:lnTo>
                    <a:pt x="2790" y="930"/>
                  </a:lnTo>
                  <a:lnTo>
                    <a:pt x="2790" y="814"/>
                  </a:lnTo>
                  <a:lnTo>
                    <a:pt x="2790" y="697"/>
                  </a:lnTo>
                  <a:lnTo>
                    <a:pt x="2673" y="814"/>
                  </a:lnTo>
                  <a:lnTo>
                    <a:pt x="698" y="2906"/>
                  </a:lnTo>
                  <a:lnTo>
                    <a:pt x="698" y="3022"/>
                  </a:lnTo>
                  <a:lnTo>
                    <a:pt x="0" y="3138"/>
                  </a:lnTo>
                  <a:lnTo>
                    <a:pt x="233" y="3371"/>
                  </a:lnTo>
                  <a:lnTo>
                    <a:pt x="930" y="3138"/>
                  </a:lnTo>
                  <a:lnTo>
                    <a:pt x="3603" y="4649"/>
                  </a:lnTo>
                  <a:lnTo>
                    <a:pt x="3952" y="4881"/>
                  </a:lnTo>
                  <a:lnTo>
                    <a:pt x="4068" y="4881"/>
                  </a:lnTo>
                  <a:lnTo>
                    <a:pt x="4184" y="4765"/>
                  </a:lnTo>
                  <a:lnTo>
                    <a:pt x="4068" y="4649"/>
                  </a:lnTo>
                  <a:lnTo>
                    <a:pt x="1279" y="3138"/>
                  </a:lnTo>
                  <a:lnTo>
                    <a:pt x="3487" y="2673"/>
                  </a:lnTo>
                  <a:lnTo>
                    <a:pt x="3952" y="2673"/>
                  </a:lnTo>
                  <a:lnTo>
                    <a:pt x="6625" y="4300"/>
                  </a:lnTo>
                  <a:lnTo>
                    <a:pt x="6974" y="4533"/>
                  </a:lnTo>
                  <a:lnTo>
                    <a:pt x="7090" y="4533"/>
                  </a:lnTo>
                  <a:lnTo>
                    <a:pt x="7206" y="4417"/>
                  </a:lnTo>
                  <a:lnTo>
                    <a:pt x="7090" y="4300"/>
                  </a:lnTo>
                  <a:lnTo>
                    <a:pt x="4417" y="2673"/>
                  </a:lnTo>
                  <a:lnTo>
                    <a:pt x="4301" y="2557"/>
                  </a:lnTo>
                  <a:lnTo>
                    <a:pt x="7439" y="1976"/>
                  </a:lnTo>
                  <a:lnTo>
                    <a:pt x="9066" y="2789"/>
                  </a:lnTo>
                  <a:lnTo>
                    <a:pt x="9414" y="2906"/>
                  </a:lnTo>
                  <a:lnTo>
                    <a:pt x="9531" y="2789"/>
                  </a:lnTo>
                  <a:lnTo>
                    <a:pt x="9414" y="2673"/>
                  </a:lnTo>
                  <a:lnTo>
                    <a:pt x="7787" y="1976"/>
                  </a:lnTo>
                  <a:lnTo>
                    <a:pt x="10112" y="1511"/>
                  </a:lnTo>
                  <a:lnTo>
                    <a:pt x="11623" y="1279"/>
                  </a:lnTo>
                  <a:lnTo>
                    <a:pt x="11739" y="1162"/>
                  </a:lnTo>
                  <a:lnTo>
                    <a:pt x="11623" y="1046"/>
                  </a:lnTo>
                  <a:lnTo>
                    <a:pt x="7671" y="1743"/>
                  </a:lnTo>
                  <a:lnTo>
                    <a:pt x="8601" y="349"/>
                  </a:lnTo>
                  <a:lnTo>
                    <a:pt x="8717" y="233"/>
                  </a:lnTo>
                  <a:lnTo>
                    <a:pt x="8833" y="0"/>
                  </a:lnTo>
                  <a:lnTo>
                    <a:pt x="8601" y="0"/>
                  </a:lnTo>
                  <a:lnTo>
                    <a:pt x="7555" y="1627"/>
                  </a:lnTo>
                  <a:lnTo>
                    <a:pt x="7322" y="1743"/>
                  </a:lnTo>
                  <a:lnTo>
                    <a:pt x="4184" y="2325"/>
                  </a:lnTo>
                  <a:lnTo>
                    <a:pt x="5928" y="116"/>
                  </a:lnTo>
                  <a:lnTo>
                    <a:pt x="5928" y="0"/>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8"/>
            <p:cNvSpPr/>
            <p:nvPr/>
          </p:nvSpPr>
          <p:spPr>
            <a:xfrm>
              <a:off x="5543150" y="3745150"/>
              <a:ext cx="293475" cy="122050"/>
            </a:xfrm>
            <a:custGeom>
              <a:avLst/>
              <a:gdLst/>
              <a:ahLst/>
              <a:cxnLst/>
              <a:rect l="l" t="t" r="r" b="b"/>
              <a:pathLst>
                <a:path w="11739" h="4882" fill="none" extrusionOk="0">
                  <a:moveTo>
                    <a:pt x="5811" y="0"/>
                  </a:moveTo>
                  <a:lnTo>
                    <a:pt x="5811" y="0"/>
                  </a:lnTo>
                  <a:lnTo>
                    <a:pt x="5811" y="0"/>
                  </a:lnTo>
                  <a:lnTo>
                    <a:pt x="5811" y="0"/>
                  </a:lnTo>
                  <a:lnTo>
                    <a:pt x="3836" y="2441"/>
                  </a:lnTo>
                  <a:lnTo>
                    <a:pt x="3836" y="2441"/>
                  </a:lnTo>
                  <a:lnTo>
                    <a:pt x="1046" y="2906"/>
                  </a:lnTo>
                  <a:lnTo>
                    <a:pt x="1046" y="2906"/>
                  </a:lnTo>
                  <a:lnTo>
                    <a:pt x="2790" y="930"/>
                  </a:lnTo>
                  <a:lnTo>
                    <a:pt x="2790" y="930"/>
                  </a:lnTo>
                  <a:lnTo>
                    <a:pt x="2790" y="814"/>
                  </a:lnTo>
                  <a:lnTo>
                    <a:pt x="2790" y="697"/>
                  </a:lnTo>
                  <a:lnTo>
                    <a:pt x="2790" y="697"/>
                  </a:lnTo>
                  <a:lnTo>
                    <a:pt x="2673" y="814"/>
                  </a:lnTo>
                  <a:lnTo>
                    <a:pt x="2673" y="814"/>
                  </a:lnTo>
                  <a:lnTo>
                    <a:pt x="698" y="2906"/>
                  </a:lnTo>
                  <a:lnTo>
                    <a:pt x="698" y="3022"/>
                  </a:lnTo>
                  <a:lnTo>
                    <a:pt x="698" y="3022"/>
                  </a:lnTo>
                  <a:lnTo>
                    <a:pt x="0" y="3138"/>
                  </a:lnTo>
                  <a:lnTo>
                    <a:pt x="0" y="3138"/>
                  </a:lnTo>
                  <a:lnTo>
                    <a:pt x="233" y="3371"/>
                  </a:lnTo>
                  <a:lnTo>
                    <a:pt x="233" y="3371"/>
                  </a:lnTo>
                  <a:lnTo>
                    <a:pt x="930" y="3138"/>
                  </a:lnTo>
                  <a:lnTo>
                    <a:pt x="930" y="3138"/>
                  </a:lnTo>
                  <a:lnTo>
                    <a:pt x="3603" y="4649"/>
                  </a:lnTo>
                  <a:lnTo>
                    <a:pt x="3603" y="4649"/>
                  </a:lnTo>
                  <a:lnTo>
                    <a:pt x="3952" y="4881"/>
                  </a:lnTo>
                  <a:lnTo>
                    <a:pt x="3952" y="4881"/>
                  </a:lnTo>
                  <a:lnTo>
                    <a:pt x="4068" y="4881"/>
                  </a:lnTo>
                  <a:lnTo>
                    <a:pt x="4068" y="4881"/>
                  </a:lnTo>
                  <a:lnTo>
                    <a:pt x="4184" y="4765"/>
                  </a:lnTo>
                  <a:lnTo>
                    <a:pt x="4068" y="4649"/>
                  </a:lnTo>
                  <a:lnTo>
                    <a:pt x="4068" y="4649"/>
                  </a:lnTo>
                  <a:lnTo>
                    <a:pt x="1279" y="3138"/>
                  </a:lnTo>
                  <a:lnTo>
                    <a:pt x="1279" y="3138"/>
                  </a:lnTo>
                  <a:lnTo>
                    <a:pt x="3487" y="2673"/>
                  </a:lnTo>
                  <a:lnTo>
                    <a:pt x="3487" y="2673"/>
                  </a:lnTo>
                  <a:lnTo>
                    <a:pt x="3952" y="2673"/>
                  </a:lnTo>
                  <a:lnTo>
                    <a:pt x="3952" y="2673"/>
                  </a:lnTo>
                  <a:lnTo>
                    <a:pt x="6625" y="4300"/>
                  </a:lnTo>
                  <a:lnTo>
                    <a:pt x="6625" y="4300"/>
                  </a:lnTo>
                  <a:lnTo>
                    <a:pt x="6974" y="4533"/>
                  </a:lnTo>
                  <a:lnTo>
                    <a:pt x="6974" y="4533"/>
                  </a:lnTo>
                  <a:lnTo>
                    <a:pt x="7090" y="4533"/>
                  </a:lnTo>
                  <a:lnTo>
                    <a:pt x="7090" y="4533"/>
                  </a:lnTo>
                  <a:lnTo>
                    <a:pt x="7206" y="4417"/>
                  </a:lnTo>
                  <a:lnTo>
                    <a:pt x="7090" y="4300"/>
                  </a:lnTo>
                  <a:lnTo>
                    <a:pt x="7090" y="4300"/>
                  </a:lnTo>
                  <a:lnTo>
                    <a:pt x="4417" y="2673"/>
                  </a:lnTo>
                  <a:lnTo>
                    <a:pt x="4417" y="2673"/>
                  </a:lnTo>
                  <a:lnTo>
                    <a:pt x="4301" y="2557"/>
                  </a:lnTo>
                  <a:lnTo>
                    <a:pt x="4301" y="2557"/>
                  </a:lnTo>
                  <a:lnTo>
                    <a:pt x="7439" y="1976"/>
                  </a:lnTo>
                  <a:lnTo>
                    <a:pt x="7439" y="1976"/>
                  </a:lnTo>
                  <a:lnTo>
                    <a:pt x="9066" y="2789"/>
                  </a:lnTo>
                  <a:lnTo>
                    <a:pt x="9066" y="2789"/>
                  </a:lnTo>
                  <a:lnTo>
                    <a:pt x="9414" y="2906"/>
                  </a:lnTo>
                  <a:lnTo>
                    <a:pt x="9414" y="2906"/>
                  </a:lnTo>
                  <a:lnTo>
                    <a:pt x="9414" y="2906"/>
                  </a:lnTo>
                  <a:lnTo>
                    <a:pt x="9414" y="2906"/>
                  </a:lnTo>
                  <a:lnTo>
                    <a:pt x="9531" y="2789"/>
                  </a:lnTo>
                  <a:lnTo>
                    <a:pt x="9414" y="2673"/>
                  </a:lnTo>
                  <a:lnTo>
                    <a:pt x="9414" y="2673"/>
                  </a:lnTo>
                  <a:lnTo>
                    <a:pt x="7787" y="1976"/>
                  </a:lnTo>
                  <a:lnTo>
                    <a:pt x="7787" y="1976"/>
                  </a:lnTo>
                  <a:lnTo>
                    <a:pt x="10112" y="1511"/>
                  </a:lnTo>
                  <a:lnTo>
                    <a:pt x="10112" y="1511"/>
                  </a:lnTo>
                  <a:lnTo>
                    <a:pt x="11623" y="1279"/>
                  </a:lnTo>
                  <a:lnTo>
                    <a:pt x="11623" y="1279"/>
                  </a:lnTo>
                  <a:lnTo>
                    <a:pt x="11739" y="1162"/>
                  </a:lnTo>
                  <a:lnTo>
                    <a:pt x="11739" y="1162"/>
                  </a:lnTo>
                  <a:lnTo>
                    <a:pt x="11623" y="1046"/>
                  </a:lnTo>
                  <a:lnTo>
                    <a:pt x="11623" y="1046"/>
                  </a:lnTo>
                  <a:lnTo>
                    <a:pt x="11623" y="1046"/>
                  </a:lnTo>
                  <a:lnTo>
                    <a:pt x="11623" y="1046"/>
                  </a:lnTo>
                  <a:lnTo>
                    <a:pt x="7671" y="1743"/>
                  </a:lnTo>
                  <a:lnTo>
                    <a:pt x="7671" y="1743"/>
                  </a:lnTo>
                  <a:lnTo>
                    <a:pt x="8601" y="349"/>
                  </a:lnTo>
                  <a:lnTo>
                    <a:pt x="8601" y="349"/>
                  </a:lnTo>
                  <a:lnTo>
                    <a:pt x="8717" y="233"/>
                  </a:lnTo>
                  <a:lnTo>
                    <a:pt x="8717" y="233"/>
                  </a:lnTo>
                  <a:lnTo>
                    <a:pt x="8833" y="0"/>
                  </a:lnTo>
                  <a:lnTo>
                    <a:pt x="8717" y="0"/>
                  </a:lnTo>
                  <a:lnTo>
                    <a:pt x="8717" y="0"/>
                  </a:lnTo>
                  <a:lnTo>
                    <a:pt x="8601" y="0"/>
                  </a:lnTo>
                  <a:lnTo>
                    <a:pt x="8601" y="0"/>
                  </a:lnTo>
                  <a:lnTo>
                    <a:pt x="7555" y="1627"/>
                  </a:lnTo>
                  <a:lnTo>
                    <a:pt x="7555" y="1627"/>
                  </a:lnTo>
                  <a:lnTo>
                    <a:pt x="7322" y="1743"/>
                  </a:lnTo>
                  <a:lnTo>
                    <a:pt x="7322" y="1743"/>
                  </a:lnTo>
                  <a:lnTo>
                    <a:pt x="4184" y="2325"/>
                  </a:lnTo>
                  <a:lnTo>
                    <a:pt x="4184" y="2325"/>
                  </a:lnTo>
                  <a:lnTo>
                    <a:pt x="5928" y="116"/>
                  </a:lnTo>
                  <a:lnTo>
                    <a:pt x="5928" y="116"/>
                  </a:lnTo>
                  <a:lnTo>
                    <a:pt x="5928" y="0"/>
                  </a:lnTo>
                  <a:lnTo>
                    <a:pt x="58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8"/>
            <p:cNvSpPr/>
            <p:nvPr/>
          </p:nvSpPr>
          <p:spPr>
            <a:xfrm>
              <a:off x="4610450" y="4047325"/>
              <a:ext cx="1365650" cy="369025"/>
            </a:xfrm>
            <a:custGeom>
              <a:avLst/>
              <a:gdLst/>
              <a:ahLst/>
              <a:cxnLst/>
              <a:rect l="l" t="t" r="r" b="b"/>
              <a:pathLst>
                <a:path w="54626" h="14761" extrusionOk="0">
                  <a:moveTo>
                    <a:pt x="24524" y="0"/>
                  </a:moveTo>
                  <a:lnTo>
                    <a:pt x="21734" y="117"/>
                  </a:lnTo>
                  <a:lnTo>
                    <a:pt x="19178" y="349"/>
                  </a:lnTo>
                  <a:lnTo>
                    <a:pt x="16621" y="581"/>
                  </a:lnTo>
                  <a:lnTo>
                    <a:pt x="14296" y="930"/>
                  </a:lnTo>
                  <a:lnTo>
                    <a:pt x="11972" y="1279"/>
                  </a:lnTo>
                  <a:lnTo>
                    <a:pt x="9880" y="1627"/>
                  </a:lnTo>
                  <a:lnTo>
                    <a:pt x="7904" y="2209"/>
                  </a:lnTo>
                  <a:lnTo>
                    <a:pt x="6161" y="2673"/>
                  </a:lnTo>
                  <a:lnTo>
                    <a:pt x="4650" y="3255"/>
                  </a:lnTo>
                  <a:lnTo>
                    <a:pt x="3255" y="3836"/>
                  </a:lnTo>
                  <a:lnTo>
                    <a:pt x="2093" y="4533"/>
                  </a:lnTo>
                  <a:lnTo>
                    <a:pt x="1163" y="5230"/>
                  </a:lnTo>
                  <a:lnTo>
                    <a:pt x="466" y="5928"/>
                  </a:lnTo>
                  <a:lnTo>
                    <a:pt x="117" y="6625"/>
                  </a:lnTo>
                  <a:lnTo>
                    <a:pt x="1" y="6974"/>
                  </a:lnTo>
                  <a:lnTo>
                    <a:pt x="1" y="7322"/>
                  </a:lnTo>
                  <a:lnTo>
                    <a:pt x="233" y="8368"/>
                  </a:lnTo>
                  <a:lnTo>
                    <a:pt x="698" y="9066"/>
                  </a:lnTo>
                  <a:lnTo>
                    <a:pt x="1279" y="9647"/>
                  </a:lnTo>
                  <a:lnTo>
                    <a:pt x="2209" y="10228"/>
                  </a:lnTo>
                  <a:lnTo>
                    <a:pt x="3255" y="10925"/>
                  </a:lnTo>
                  <a:lnTo>
                    <a:pt x="4534" y="11390"/>
                  </a:lnTo>
                  <a:lnTo>
                    <a:pt x="5928" y="11971"/>
                  </a:lnTo>
                  <a:lnTo>
                    <a:pt x="7439" y="12436"/>
                  </a:lnTo>
                  <a:lnTo>
                    <a:pt x="9182" y="12901"/>
                  </a:lnTo>
                  <a:lnTo>
                    <a:pt x="11042" y="13250"/>
                  </a:lnTo>
                  <a:lnTo>
                    <a:pt x="13134" y="13715"/>
                  </a:lnTo>
                  <a:lnTo>
                    <a:pt x="17434" y="14296"/>
                  </a:lnTo>
                  <a:lnTo>
                    <a:pt x="22199" y="14644"/>
                  </a:lnTo>
                  <a:lnTo>
                    <a:pt x="27313" y="14761"/>
                  </a:lnTo>
                  <a:lnTo>
                    <a:pt x="29986" y="14761"/>
                  </a:lnTo>
                  <a:lnTo>
                    <a:pt x="32543" y="14644"/>
                  </a:lnTo>
                  <a:lnTo>
                    <a:pt x="37425" y="14180"/>
                  </a:lnTo>
                  <a:lnTo>
                    <a:pt x="39749" y="13947"/>
                  </a:lnTo>
                  <a:lnTo>
                    <a:pt x="41957" y="13598"/>
                  </a:lnTo>
                  <a:lnTo>
                    <a:pt x="43933" y="13250"/>
                  </a:lnTo>
                  <a:lnTo>
                    <a:pt x="45909" y="12785"/>
                  </a:lnTo>
                  <a:lnTo>
                    <a:pt x="47652" y="12320"/>
                  </a:lnTo>
                  <a:lnTo>
                    <a:pt x="49163" y="11739"/>
                  </a:lnTo>
                  <a:lnTo>
                    <a:pt x="50558" y="11158"/>
                  </a:lnTo>
                  <a:lnTo>
                    <a:pt x="51836" y="10577"/>
                  </a:lnTo>
                  <a:lnTo>
                    <a:pt x="52766" y="9995"/>
                  </a:lnTo>
                  <a:lnTo>
                    <a:pt x="53579" y="9298"/>
                  </a:lnTo>
                  <a:lnTo>
                    <a:pt x="54161" y="8601"/>
                  </a:lnTo>
                  <a:lnTo>
                    <a:pt x="54509" y="7903"/>
                  </a:lnTo>
                  <a:lnTo>
                    <a:pt x="54625" y="7322"/>
                  </a:lnTo>
                  <a:lnTo>
                    <a:pt x="54509" y="6974"/>
                  </a:lnTo>
                  <a:lnTo>
                    <a:pt x="54393" y="6625"/>
                  </a:lnTo>
                  <a:lnTo>
                    <a:pt x="54044" y="5928"/>
                  </a:lnTo>
                  <a:lnTo>
                    <a:pt x="53347" y="5230"/>
                  </a:lnTo>
                  <a:lnTo>
                    <a:pt x="52417" y="4533"/>
                  </a:lnTo>
                  <a:lnTo>
                    <a:pt x="51255" y="3836"/>
                  </a:lnTo>
                  <a:lnTo>
                    <a:pt x="49860" y="3255"/>
                  </a:lnTo>
                  <a:lnTo>
                    <a:pt x="48349" y="2673"/>
                  </a:lnTo>
                  <a:lnTo>
                    <a:pt x="46606" y="2209"/>
                  </a:lnTo>
                  <a:lnTo>
                    <a:pt x="44630" y="1627"/>
                  </a:lnTo>
                  <a:lnTo>
                    <a:pt x="42538" y="1279"/>
                  </a:lnTo>
                  <a:lnTo>
                    <a:pt x="40330" y="930"/>
                  </a:lnTo>
                  <a:lnTo>
                    <a:pt x="37889" y="581"/>
                  </a:lnTo>
                  <a:lnTo>
                    <a:pt x="35333" y="349"/>
                  </a:lnTo>
                  <a:lnTo>
                    <a:pt x="32776" y="117"/>
                  </a:lnTo>
                  <a:lnTo>
                    <a:pt x="30103" y="0"/>
                  </a:lnTo>
                  <a:close/>
                </a:path>
              </a:pathLst>
            </a:custGeom>
            <a:solidFill>
              <a:srgbClr val="751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8"/>
            <p:cNvSpPr/>
            <p:nvPr/>
          </p:nvSpPr>
          <p:spPr>
            <a:xfrm>
              <a:off x="4610450" y="4047325"/>
              <a:ext cx="1365650" cy="369025"/>
            </a:xfrm>
            <a:custGeom>
              <a:avLst/>
              <a:gdLst/>
              <a:ahLst/>
              <a:cxnLst/>
              <a:rect l="l" t="t" r="r" b="b"/>
              <a:pathLst>
                <a:path w="54626" h="14761" fill="none" extrusionOk="0">
                  <a:moveTo>
                    <a:pt x="27313" y="0"/>
                  </a:moveTo>
                  <a:lnTo>
                    <a:pt x="27313" y="0"/>
                  </a:lnTo>
                  <a:lnTo>
                    <a:pt x="24524" y="0"/>
                  </a:lnTo>
                  <a:lnTo>
                    <a:pt x="21734" y="117"/>
                  </a:lnTo>
                  <a:lnTo>
                    <a:pt x="19178" y="349"/>
                  </a:lnTo>
                  <a:lnTo>
                    <a:pt x="16621" y="581"/>
                  </a:lnTo>
                  <a:lnTo>
                    <a:pt x="14296" y="930"/>
                  </a:lnTo>
                  <a:lnTo>
                    <a:pt x="11972" y="1279"/>
                  </a:lnTo>
                  <a:lnTo>
                    <a:pt x="9880" y="1627"/>
                  </a:lnTo>
                  <a:lnTo>
                    <a:pt x="7904" y="2209"/>
                  </a:lnTo>
                  <a:lnTo>
                    <a:pt x="6161" y="2673"/>
                  </a:lnTo>
                  <a:lnTo>
                    <a:pt x="4650" y="3255"/>
                  </a:lnTo>
                  <a:lnTo>
                    <a:pt x="3255" y="3836"/>
                  </a:lnTo>
                  <a:lnTo>
                    <a:pt x="2093" y="4533"/>
                  </a:lnTo>
                  <a:lnTo>
                    <a:pt x="1163" y="5230"/>
                  </a:lnTo>
                  <a:lnTo>
                    <a:pt x="466" y="5928"/>
                  </a:lnTo>
                  <a:lnTo>
                    <a:pt x="117" y="6625"/>
                  </a:lnTo>
                  <a:lnTo>
                    <a:pt x="1" y="6974"/>
                  </a:lnTo>
                  <a:lnTo>
                    <a:pt x="1" y="7322"/>
                  </a:lnTo>
                  <a:lnTo>
                    <a:pt x="1" y="7322"/>
                  </a:lnTo>
                  <a:lnTo>
                    <a:pt x="233" y="8368"/>
                  </a:lnTo>
                  <a:lnTo>
                    <a:pt x="233" y="8368"/>
                  </a:lnTo>
                  <a:lnTo>
                    <a:pt x="698" y="9066"/>
                  </a:lnTo>
                  <a:lnTo>
                    <a:pt x="1279" y="9647"/>
                  </a:lnTo>
                  <a:lnTo>
                    <a:pt x="2209" y="10228"/>
                  </a:lnTo>
                  <a:lnTo>
                    <a:pt x="3255" y="10925"/>
                  </a:lnTo>
                  <a:lnTo>
                    <a:pt x="4534" y="11390"/>
                  </a:lnTo>
                  <a:lnTo>
                    <a:pt x="5928" y="11971"/>
                  </a:lnTo>
                  <a:lnTo>
                    <a:pt x="7439" y="12436"/>
                  </a:lnTo>
                  <a:lnTo>
                    <a:pt x="9182" y="12901"/>
                  </a:lnTo>
                  <a:lnTo>
                    <a:pt x="11042" y="13250"/>
                  </a:lnTo>
                  <a:lnTo>
                    <a:pt x="13134" y="13715"/>
                  </a:lnTo>
                  <a:lnTo>
                    <a:pt x="17434" y="14296"/>
                  </a:lnTo>
                  <a:lnTo>
                    <a:pt x="22199" y="14644"/>
                  </a:lnTo>
                  <a:lnTo>
                    <a:pt x="27313" y="14761"/>
                  </a:lnTo>
                  <a:lnTo>
                    <a:pt x="27313" y="14761"/>
                  </a:lnTo>
                  <a:lnTo>
                    <a:pt x="29986" y="14761"/>
                  </a:lnTo>
                  <a:lnTo>
                    <a:pt x="32543" y="14644"/>
                  </a:lnTo>
                  <a:lnTo>
                    <a:pt x="37425" y="14180"/>
                  </a:lnTo>
                  <a:lnTo>
                    <a:pt x="39749" y="13947"/>
                  </a:lnTo>
                  <a:lnTo>
                    <a:pt x="41957" y="13598"/>
                  </a:lnTo>
                  <a:lnTo>
                    <a:pt x="43933" y="13250"/>
                  </a:lnTo>
                  <a:lnTo>
                    <a:pt x="45909" y="12785"/>
                  </a:lnTo>
                  <a:lnTo>
                    <a:pt x="47652" y="12320"/>
                  </a:lnTo>
                  <a:lnTo>
                    <a:pt x="49163" y="11739"/>
                  </a:lnTo>
                  <a:lnTo>
                    <a:pt x="50558" y="11158"/>
                  </a:lnTo>
                  <a:lnTo>
                    <a:pt x="51836" y="10577"/>
                  </a:lnTo>
                  <a:lnTo>
                    <a:pt x="52766" y="9995"/>
                  </a:lnTo>
                  <a:lnTo>
                    <a:pt x="53579" y="9298"/>
                  </a:lnTo>
                  <a:lnTo>
                    <a:pt x="54161" y="8601"/>
                  </a:lnTo>
                  <a:lnTo>
                    <a:pt x="54509" y="7903"/>
                  </a:lnTo>
                  <a:lnTo>
                    <a:pt x="54509" y="7903"/>
                  </a:lnTo>
                  <a:lnTo>
                    <a:pt x="54625" y="7322"/>
                  </a:lnTo>
                  <a:lnTo>
                    <a:pt x="54625" y="7322"/>
                  </a:lnTo>
                  <a:lnTo>
                    <a:pt x="54509" y="6974"/>
                  </a:lnTo>
                  <a:lnTo>
                    <a:pt x="54393" y="6625"/>
                  </a:lnTo>
                  <a:lnTo>
                    <a:pt x="54044" y="5928"/>
                  </a:lnTo>
                  <a:lnTo>
                    <a:pt x="53347" y="5230"/>
                  </a:lnTo>
                  <a:lnTo>
                    <a:pt x="52417" y="4533"/>
                  </a:lnTo>
                  <a:lnTo>
                    <a:pt x="51255" y="3836"/>
                  </a:lnTo>
                  <a:lnTo>
                    <a:pt x="49860" y="3255"/>
                  </a:lnTo>
                  <a:lnTo>
                    <a:pt x="48349" y="2673"/>
                  </a:lnTo>
                  <a:lnTo>
                    <a:pt x="46606" y="2209"/>
                  </a:lnTo>
                  <a:lnTo>
                    <a:pt x="44630" y="1627"/>
                  </a:lnTo>
                  <a:lnTo>
                    <a:pt x="42538" y="1279"/>
                  </a:lnTo>
                  <a:lnTo>
                    <a:pt x="40330" y="930"/>
                  </a:lnTo>
                  <a:lnTo>
                    <a:pt x="37889" y="581"/>
                  </a:lnTo>
                  <a:lnTo>
                    <a:pt x="35333" y="349"/>
                  </a:lnTo>
                  <a:lnTo>
                    <a:pt x="32776" y="117"/>
                  </a:lnTo>
                  <a:lnTo>
                    <a:pt x="30103" y="0"/>
                  </a:lnTo>
                  <a:lnTo>
                    <a:pt x="2731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8"/>
            <p:cNvSpPr/>
            <p:nvPr/>
          </p:nvSpPr>
          <p:spPr>
            <a:xfrm>
              <a:off x="4616275" y="4244900"/>
              <a:ext cx="1356925" cy="476550"/>
            </a:xfrm>
            <a:custGeom>
              <a:avLst/>
              <a:gdLst/>
              <a:ahLst/>
              <a:cxnLst/>
              <a:rect l="l" t="t" r="r" b="b"/>
              <a:pathLst>
                <a:path w="54277" h="19062" extrusionOk="0">
                  <a:moveTo>
                    <a:pt x="54276" y="0"/>
                  </a:moveTo>
                  <a:lnTo>
                    <a:pt x="53928" y="698"/>
                  </a:lnTo>
                  <a:lnTo>
                    <a:pt x="53346" y="1395"/>
                  </a:lnTo>
                  <a:lnTo>
                    <a:pt x="52533" y="2092"/>
                  </a:lnTo>
                  <a:lnTo>
                    <a:pt x="51603" y="2674"/>
                  </a:lnTo>
                  <a:lnTo>
                    <a:pt x="50325" y="3255"/>
                  </a:lnTo>
                  <a:lnTo>
                    <a:pt x="48930" y="3836"/>
                  </a:lnTo>
                  <a:lnTo>
                    <a:pt x="47419" y="4417"/>
                  </a:lnTo>
                  <a:lnTo>
                    <a:pt x="45676" y="4882"/>
                  </a:lnTo>
                  <a:lnTo>
                    <a:pt x="43700" y="5347"/>
                  </a:lnTo>
                  <a:lnTo>
                    <a:pt x="41724" y="5695"/>
                  </a:lnTo>
                  <a:lnTo>
                    <a:pt x="39516" y="6044"/>
                  </a:lnTo>
                  <a:lnTo>
                    <a:pt x="37192" y="6277"/>
                  </a:lnTo>
                  <a:lnTo>
                    <a:pt x="32310" y="6741"/>
                  </a:lnTo>
                  <a:lnTo>
                    <a:pt x="29753" y="6858"/>
                  </a:lnTo>
                  <a:lnTo>
                    <a:pt x="27080" y="6858"/>
                  </a:lnTo>
                  <a:lnTo>
                    <a:pt x="21966" y="6741"/>
                  </a:lnTo>
                  <a:lnTo>
                    <a:pt x="17201" y="6393"/>
                  </a:lnTo>
                  <a:lnTo>
                    <a:pt x="12901" y="5812"/>
                  </a:lnTo>
                  <a:lnTo>
                    <a:pt x="10809" y="5347"/>
                  </a:lnTo>
                  <a:lnTo>
                    <a:pt x="8949" y="4998"/>
                  </a:lnTo>
                  <a:lnTo>
                    <a:pt x="7206" y="4533"/>
                  </a:lnTo>
                  <a:lnTo>
                    <a:pt x="5695" y="4068"/>
                  </a:lnTo>
                  <a:lnTo>
                    <a:pt x="4301" y="3487"/>
                  </a:lnTo>
                  <a:lnTo>
                    <a:pt x="3022" y="3022"/>
                  </a:lnTo>
                  <a:lnTo>
                    <a:pt x="1976" y="2325"/>
                  </a:lnTo>
                  <a:lnTo>
                    <a:pt x="1046" y="1744"/>
                  </a:lnTo>
                  <a:lnTo>
                    <a:pt x="465" y="1163"/>
                  </a:lnTo>
                  <a:lnTo>
                    <a:pt x="0" y="465"/>
                  </a:lnTo>
                  <a:lnTo>
                    <a:pt x="0" y="465"/>
                  </a:lnTo>
                  <a:lnTo>
                    <a:pt x="349" y="1744"/>
                  </a:lnTo>
                  <a:lnTo>
                    <a:pt x="930" y="3371"/>
                  </a:lnTo>
                  <a:lnTo>
                    <a:pt x="1744" y="5231"/>
                  </a:lnTo>
                  <a:lnTo>
                    <a:pt x="2790" y="7206"/>
                  </a:lnTo>
                  <a:lnTo>
                    <a:pt x="4068" y="9298"/>
                  </a:lnTo>
                  <a:lnTo>
                    <a:pt x="4882" y="10344"/>
                  </a:lnTo>
                  <a:lnTo>
                    <a:pt x="5695" y="11274"/>
                  </a:lnTo>
                  <a:lnTo>
                    <a:pt x="6625" y="12204"/>
                  </a:lnTo>
                  <a:lnTo>
                    <a:pt x="7555" y="13017"/>
                  </a:lnTo>
                  <a:lnTo>
                    <a:pt x="8601" y="13831"/>
                  </a:lnTo>
                  <a:lnTo>
                    <a:pt x="9763" y="14528"/>
                  </a:lnTo>
                  <a:lnTo>
                    <a:pt x="9879" y="14993"/>
                  </a:lnTo>
                  <a:lnTo>
                    <a:pt x="10112" y="15458"/>
                  </a:lnTo>
                  <a:lnTo>
                    <a:pt x="10577" y="15923"/>
                  </a:lnTo>
                  <a:lnTo>
                    <a:pt x="11158" y="16272"/>
                  </a:lnTo>
                  <a:lnTo>
                    <a:pt x="11971" y="16737"/>
                  </a:lnTo>
                  <a:lnTo>
                    <a:pt x="12785" y="17085"/>
                  </a:lnTo>
                  <a:lnTo>
                    <a:pt x="14993" y="17783"/>
                  </a:lnTo>
                  <a:lnTo>
                    <a:pt x="17666" y="18247"/>
                  </a:lnTo>
                  <a:lnTo>
                    <a:pt x="20688" y="18712"/>
                  </a:lnTo>
                  <a:lnTo>
                    <a:pt x="24058" y="18945"/>
                  </a:lnTo>
                  <a:lnTo>
                    <a:pt x="27661" y="19061"/>
                  </a:lnTo>
                  <a:lnTo>
                    <a:pt x="31264" y="18945"/>
                  </a:lnTo>
                  <a:lnTo>
                    <a:pt x="34635" y="18712"/>
                  </a:lnTo>
                  <a:lnTo>
                    <a:pt x="37656" y="18247"/>
                  </a:lnTo>
                  <a:lnTo>
                    <a:pt x="40213" y="17783"/>
                  </a:lnTo>
                  <a:lnTo>
                    <a:pt x="42422" y="17085"/>
                  </a:lnTo>
                  <a:lnTo>
                    <a:pt x="43351" y="16737"/>
                  </a:lnTo>
                  <a:lnTo>
                    <a:pt x="44049" y="16272"/>
                  </a:lnTo>
                  <a:lnTo>
                    <a:pt x="44746" y="15923"/>
                  </a:lnTo>
                  <a:lnTo>
                    <a:pt x="45095" y="15458"/>
                  </a:lnTo>
                  <a:lnTo>
                    <a:pt x="45443" y="14993"/>
                  </a:lnTo>
                  <a:lnTo>
                    <a:pt x="45560" y="14528"/>
                  </a:lnTo>
                  <a:lnTo>
                    <a:pt x="46722" y="13599"/>
                  </a:lnTo>
                  <a:lnTo>
                    <a:pt x="47884" y="12436"/>
                  </a:lnTo>
                  <a:lnTo>
                    <a:pt x="49279" y="10925"/>
                  </a:lnTo>
                  <a:lnTo>
                    <a:pt x="50092" y="9879"/>
                  </a:lnTo>
                  <a:lnTo>
                    <a:pt x="50790" y="8833"/>
                  </a:lnTo>
                  <a:lnTo>
                    <a:pt x="51603" y="7671"/>
                  </a:lnTo>
                  <a:lnTo>
                    <a:pt x="52300" y="6393"/>
                  </a:lnTo>
                  <a:lnTo>
                    <a:pt x="52882" y="4882"/>
                  </a:lnTo>
                  <a:lnTo>
                    <a:pt x="53463" y="3371"/>
                  </a:lnTo>
                  <a:lnTo>
                    <a:pt x="53928" y="1744"/>
                  </a:lnTo>
                  <a:lnTo>
                    <a:pt x="54276" y="0"/>
                  </a:lnTo>
                  <a:close/>
                </a:path>
              </a:pathLst>
            </a:custGeom>
            <a:solidFill>
              <a:srgbClr val="8E2B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8"/>
            <p:cNvSpPr/>
            <p:nvPr/>
          </p:nvSpPr>
          <p:spPr>
            <a:xfrm>
              <a:off x="4616275" y="4244900"/>
              <a:ext cx="1356925" cy="476550"/>
            </a:xfrm>
            <a:custGeom>
              <a:avLst/>
              <a:gdLst/>
              <a:ahLst/>
              <a:cxnLst/>
              <a:rect l="l" t="t" r="r" b="b"/>
              <a:pathLst>
                <a:path w="54277" h="19062" fill="none" extrusionOk="0">
                  <a:moveTo>
                    <a:pt x="27080" y="6858"/>
                  </a:moveTo>
                  <a:lnTo>
                    <a:pt x="27080" y="6858"/>
                  </a:lnTo>
                  <a:lnTo>
                    <a:pt x="21966" y="6741"/>
                  </a:lnTo>
                  <a:lnTo>
                    <a:pt x="17201" y="6393"/>
                  </a:lnTo>
                  <a:lnTo>
                    <a:pt x="12901" y="5812"/>
                  </a:lnTo>
                  <a:lnTo>
                    <a:pt x="10809" y="5347"/>
                  </a:lnTo>
                  <a:lnTo>
                    <a:pt x="8949" y="4998"/>
                  </a:lnTo>
                  <a:lnTo>
                    <a:pt x="7206" y="4533"/>
                  </a:lnTo>
                  <a:lnTo>
                    <a:pt x="5695" y="4068"/>
                  </a:lnTo>
                  <a:lnTo>
                    <a:pt x="4301" y="3487"/>
                  </a:lnTo>
                  <a:lnTo>
                    <a:pt x="3022" y="3022"/>
                  </a:lnTo>
                  <a:lnTo>
                    <a:pt x="1976" y="2325"/>
                  </a:lnTo>
                  <a:lnTo>
                    <a:pt x="1046" y="1744"/>
                  </a:lnTo>
                  <a:lnTo>
                    <a:pt x="465" y="1163"/>
                  </a:lnTo>
                  <a:lnTo>
                    <a:pt x="0" y="465"/>
                  </a:lnTo>
                  <a:lnTo>
                    <a:pt x="0" y="465"/>
                  </a:lnTo>
                  <a:lnTo>
                    <a:pt x="349" y="1744"/>
                  </a:lnTo>
                  <a:lnTo>
                    <a:pt x="930" y="3371"/>
                  </a:lnTo>
                  <a:lnTo>
                    <a:pt x="1744" y="5231"/>
                  </a:lnTo>
                  <a:lnTo>
                    <a:pt x="2790" y="7206"/>
                  </a:lnTo>
                  <a:lnTo>
                    <a:pt x="4068" y="9298"/>
                  </a:lnTo>
                  <a:lnTo>
                    <a:pt x="4882" y="10344"/>
                  </a:lnTo>
                  <a:lnTo>
                    <a:pt x="5695" y="11274"/>
                  </a:lnTo>
                  <a:lnTo>
                    <a:pt x="6625" y="12204"/>
                  </a:lnTo>
                  <a:lnTo>
                    <a:pt x="7555" y="13017"/>
                  </a:lnTo>
                  <a:lnTo>
                    <a:pt x="8601" y="13831"/>
                  </a:lnTo>
                  <a:lnTo>
                    <a:pt x="9763" y="14528"/>
                  </a:lnTo>
                  <a:lnTo>
                    <a:pt x="9763" y="14528"/>
                  </a:lnTo>
                  <a:lnTo>
                    <a:pt x="9763" y="14528"/>
                  </a:lnTo>
                  <a:lnTo>
                    <a:pt x="9879" y="14993"/>
                  </a:lnTo>
                  <a:lnTo>
                    <a:pt x="10112" y="15458"/>
                  </a:lnTo>
                  <a:lnTo>
                    <a:pt x="10577" y="15923"/>
                  </a:lnTo>
                  <a:lnTo>
                    <a:pt x="11158" y="16272"/>
                  </a:lnTo>
                  <a:lnTo>
                    <a:pt x="11971" y="16737"/>
                  </a:lnTo>
                  <a:lnTo>
                    <a:pt x="12785" y="17085"/>
                  </a:lnTo>
                  <a:lnTo>
                    <a:pt x="14993" y="17783"/>
                  </a:lnTo>
                  <a:lnTo>
                    <a:pt x="17666" y="18247"/>
                  </a:lnTo>
                  <a:lnTo>
                    <a:pt x="20688" y="18712"/>
                  </a:lnTo>
                  <a:lnTo>
                    <a:pt x="24058" y="18945"/>
                  </a:lnTo>
                  <a:lnTo>
                    <a:pt x="27661" y="19061"/>
                  </a:lnTo>
                  <a:lnTo>
                    <a:pt x="27661" y="19061"/>
                  </a:lnTo>
                  <a:lnTo>
                    <a:pt x="31264" y="18945"/>
                  </a:lnTo>
                  <a:lnTo>
                    <a:pt x="34635" y="18712"/>
                  </a:lnTo>
                  <a:lnTo>
                    <a:pt x="37656" y="18247"/>
                  </a:lnTo>
                  <a:lnTo>
                    <a:pt x="40213" y="17783"/>
                  </a:lnTo>
                  <a:lnTo>
                    <a:pt x="42422" y="17085"/>
                  </a:lnTo>
                  <a:lnTo>
                    <a:pt x="43351" y="16737"/>
                  </a:lnTo>
                  <a:lnTo>
                    <a:pt x="44049" y="16272"/>
                  </a:lnTo>
                  <a:lnTo>
                    <a:pt x="44746" y="15923"/>
                  </a:lnTo>
                  <a:lnTo>
                    <a:pt x="45095" y="15458"/>
                  </a:lnTo>
                  <a:lnTo>
                    <a:pt x="45443" y="14993"/>
                  </a:lnTo>
                  <a:lnTo>
                    <a:pt x="45560" y="14528"/>
                  </a:lnTo>
                  <a:lnTo>
                    <a:pt x="45560" y="14528"/>
                  </a:lnTo>
                  <a:lnTo>
                    <a:pt x="45560" y="14528"/>
                  </a:lnTo>
                  <a:lnTo>
                    <a:pt x="46722" y="13599"/>
                  </a:lnTo>
                  <a:lnTo>
                    <a:pt x="47884" y="12436"/>
                  </a:lnTo>
                  <a:lnTo>
                    <a:pt x="49279" y="10925"/>
                  </a:lnTo>
                  <a:lnTo>
                    <a:pt x="50092" y="9879"/>
                  </a:lnTo>
                  <a:lnTo>
                    <a:pt x="50790" y="8833"/>
                  </a:lnTo>
                  <a:lnTo>
                    <a:pt x="51603" y="7671"/>
                  </a:lnTo>
                  <a:lnTo>
                    <a:pt x="52300" y="6393"/>
                  </a:lnTo>
                  <a:lnTo>
                    <a:pt x="52882" y="4882"/>
                  </a:lnTo>
                  <a:lnTo>
                    <a:pt x="53463" y="3371"/>
                  </a:lnTo>
                  <a:lnTo>
                    <a:pt x="53928" y="1744"/>
                  </a:lnTo>
                  <a:lnTo>
                    <a:pt x="54276" y="0"/>
                  </a:lnTo>
                  <a:lnTo>
                    <a:pt x="54276" y="0"/>
                  </a:lnTo>
                  <a:lnTo>
                    <a:pt x="53928" y="698"/>
                  </a:lnTo>
                  <a:lnTo>
                    <a:pt x="53346" y="1395"/>
                  </a:lnTo>
                  <a:lnTo>
                    <a:pt x="52533" y="2092"/>
                  </a:lnTo>
                  <a:lnTo>
                    <a:pt x="51603" y="2674"/>
                  </a:lnTo>
                  <a:lnTo>
                    <a:pt x="50325" y="3255"/>
                  </a:lnTo>
                  <a:lnTo>
                    <a:pt x="48930" y="3836"/>
                  </a:lnTo>
                  <a:lnTo>
                    <a:pt x="47419" y="4417"/>
                  </a:lnTo>
                  <a:lnTo>
                    <a:pt x="45676" y="4882"/>
                  </a:lnTo>
                  <a:lnTo>
                    <a:pt x="43700" y="5347"/>
                  </a:lnTo>
                  <a:lnTo>
                    <a:pt x="41724" y="5695"/>
                  </a:lnTo>
                  <a:lnTo>
                    <a:pt x="39516" y="6044"/>
                  </a:lnTo>
                  <a:lnTo>
                    <a:pt x="37192" y="6277"/>
                  </a:lnTo>
                  <a:lnTo>
                    <a:pt x="32310" y="6741"/>
                  </a:lnTo>
                  <a:lnTo>
                    <a:pt x="29753" y="6858"/>
                  </a:lnTo>
                  <a:lnTo>
                    <a:pt x="27080" y="685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8"/>
            <p:cNvSpPr/>
            <p:nvPr/>
          </p:nvSpPr>
          <p:spPr>
            <a:xfrm>
              <a:off x="4784800" y="4404700"/>
              <a:ext cx="293475" cy="171450"/>
            </a:xfrm>
            <a:custGeom>
              <a:avLst/>
              <a:gdLst/>
              <a:ahLst/>
              <a:cxnLst/>
              <a:rect l="l" t="t" r="r" b="b"/>
              <a:pathLst>
                <a:path w="11739" h="6858" extrusionOk="0">
                  <a:moveTo>
                    <a:pt x="0" y="1"/>
                  </a:moveTo>
                  <a:lnTo>
                    <a:pt x="1162" y="1744"/>
                  </a:lnTo>
                  <a:lnTo>
                    <a:pt x="5346" y="2558"/>
                  </a:lnTo>
                  <a:lnTo>
                    <a:pt x="7787" y="3023"/>
                  </a:lnTo>
                  <a:lnTo>
                    <a:pt x="10460" y="3371"/>
                  </a:lnTo>
                  <a:lnTo>
                    <a:pt x="11739" y="2558"/>
                  </a:lnTo>
                  <a:lnTo>
                    <a:pt x="10112" y="2674"/>
                  </a:lnTo>
                  <a:lnTo>
                    <a:pt x="8136" y="2558"/>
                  </a:lnTo>
                  <a:lnTo>
                    <a:pt x="6276" y="2209"/>
                  </a:lnTo>
                  <a:lnTo>
                    <a:pt x="4533" y="1744"/>
                  </a:lnTo>
                  <a:lnTo>
                    <a:pt x="3022" y="1279"/>
                  </a:lnTo>
                  <a:lnTo>
                    <a:pt x="1744" y="814"/>
                  </a:lnTo>
                  <a:lnTo>
                    <a:pt x="814" y="466"/>
                  </a:lnTo>
                  <a:lnTo>
                    <a:pt x="0" y="1"/>
                  </a:lnTo>
                  <a:close/>
                  <a:moveTo>
                    <a:pt x="1627" y="2325"/>
                  </a:moveTo>
                  <a:lnTo>
                    <a:pt x="4649" y="6742"/>
                  </a:lnTo>
                  <a:lnTo>
                    <a:pt x="5114" y="6858"/>
                  </a:lnTo>
                  <a:lnTo>
                    <a:pt x="9879" y="3720"/>
                  </a:lnTo>
                  <a:lnTo>
                    <a:pt x="5346" y="3023"/>
                  </a:lnTo>
                  <a:lnTo>
                    <a:pt x="1627" y="2325"/>
                  </a:lnTo>
                  <a:close/>
                </a:path>
              </a:pathLst>
            </a:custGeom>
            <a:solidFill>
              <a:srgbClr val="963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8"/>
            <p:cNvSpPr/>
            <p:nvPr/>
          </p:nvSpPr>
          <p:spPr>
            <a:xfrm>
              <a:off x="4825475" y="4462825"/>
              <a:ext cx="206325" cy="113325"/>
            </a:xfrm>
            <a:custGeom>
              <a:avLst/>
              <a:gdLst/>
              <a:ahLst/>
              <a:cxnLst/>
              <a:rect l="l" t="t" r="r" b="b"/>
              <a:pathLst>
                <a:path w="8253" h="4533" fill="none" extrusionOk="0">
                  <a:moveTo>
                    <a:pt x="0" y="0"/>
                  </a:moveTo>
                  <a:lnTo>
                    <a:pt x="3022" y="4417"/>
                  </a:lnTo>
                  <a:lnTo>
                    <a:pt x="3022" y="4417"/>
                  </a:lnTo>
                  <a:lnTo>
                    <a:pt x="3487" y="4533"/>
                  </a:lnTo>
                  <a:lnTo>
                    <a:pt x="8252" y="1395"/>
                  </a:lnTo>
                  <a:lnTo>
                    <a:pt x="8252" y="1395"/>
                  </a:lnTo>
                  <a:lnTo>
                    <a:pt x="3719" y="698"/>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8"/>
            <p:cNvSpPr/>
            <p:nvPr/>
          </p:nvSpPr>
          <p:spPr>
            <a:xfrm>
              <a:off x="4784800" y="4404700"/>
              <a:ext cx="293475" cy="84300"/>
            </a:xfrm>
            <a:custGeom>
              <a:avLst/>
              <a:gdLst/>
              <a:ahLst/>
              <a:cxnLst/>
              <a:rect l="l" t="t" r="r" b="b"/>
              <a:pathLst>
                <a:path w="11739" h="3372" fill="none" extrusionOk="0">
                  <a:moveTo>
                    <a:pt x="0" y="1"/>
                  </a:moveTo>
                  <a:lnTo>
                    <a:pt x="1162" y="1744"/>
                  </a:lnTo>
                  <a:lnTo>
                    <a:pt x="1162" y="1744"/>
                  </a:lnTo>
                  <a:lnTo>
                    <a:pt x="5346" y="2558"/>
                  </a:lnTo>
                  <a:lnTo>
                    <a:pt x="7787" y="3023"/>
                  </a:lnTo>
                  <a:lnTo>
                    <a:pt x="10460" y="3371"/>
                  </a:lnTo>
                  <a:lnTo>
                    <a:pt x="11739" y="2558"/>
                  </a:lnTo>
                  <a:lnTo>
                    <a:pt x="11739" y="2558"/>
                  </a:lnTo>
                  <a:lnTo>
                    <a:pt x="10112" y="2674"/>
                  </a:lnTo>
                  <a:lnTo>
                    <a:pt x="10112" y="2674"/>
                  </a:lnTo>
                  <a:lnTo>
                    <a:pt x="8136" y="2558"/>
                  </a:lnTo>
                  <a:lnTo>
                    <a:pt x="6276" y="2209"/>
                  </a:lnTo>
                  <a:lnTo>
                    <a:pt x="4533" y="1744"/>
                  </a:lnTo>
                  <a:lnTo>
                    <a:pt x="3022" y="1279"/>
                  </a:lnTo>
                  <a:lnTo>
                    <a:pt x="1744" y="814"/>
                  </a:lnTo>
                  <a:lnTo>
                    <a:pt x="814" y="46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8"/>
            <p:cNvSpPr/>
            <p:nvPr/>
          </p:nvSpPr>
          <p:spPr>
            <a:xfrm>
              <a:off x="5755250" y="4308825"/>
              <a:ext cx="203425" cy="299300"/>
            </a:xfrm>
            <a:custGeom>
              <a:avLst/>
              <a:gdLst/>
              <a:ahLst/>
              <a:cxnLst/>
              <a:rect l="l" t="t" r="r" b="b"/>
              <a:pathLst>
                <a:path w="8137" h="11972" extrusionOk="0">
                  <a:moveTo>
                    <a:pt x="1" y="11971"/>
                  </a:moveTo>
                  <a:lnTo>
                    <a:pt x="1" y="11971"/>
                  </a:lnTo>
                  <a:lnTo>
                    <a:pt x="1" y="11971"/>
                  </a:lnTo>
                  <a:close/>
                  <a:moveTo>
                    <a:pt x="1" y="11971"/>
                  </a:moveTo>
                  <a:lnTo>
                    <a:pt x="1" y="11971"/>
                  </a:lnTo>
                  <a:lnTo>
                    <a:pt x="1" y="11971"/>
                  </a:lnTo>
                  <a:lnTo>
                    <a:pt x="1" y="11971"/>
                  </a:lnTo>
                  <a:lnTo>
                    <a:pt x="1" y="11971"/>
                  </a:lnTo>
                  <a:close/>
                  <a:moveTo>
                    <a:pt x="1" y="11971"/>
                  </a:moveTo>
                  <a:lnTo>
                    <a:pt x="1" y="11971"/>
                  </a:lnTo>
                  <a:lnTo>
                    <a:pt x="1" y="11971"/>
                  </a:lnTo>
                  <a:lnTo>
                    <a:pt x="1" y="11971"/>
                  </a:lnTo>
                  <a:close/>
                  <a:moveTo>
                    <a:pt x="1" y="11971"/>
                  </a:moveTo>
                  <a:lnTo>
                    <a:pt x="1" y="11971"/>
                  </a:lnTo>
                  <a:lnTo>
                    <a:pt x="1" y="11971"/>
                  </a:lnTo>
                  <a:lnTo>
                    <a:pt x="1" y="11971"/>
                  </a:lnTo>
                  <a:lnTo>
                    <a:pt x="1" y="11971"/>
                  </a:lnTo>
                  <a:close/>
                  <a:moveTo>
                    <a:pt x="6509" y="4184"/>
                  </a:moveTo>
                  <a:lnTo>
                    <a:pt x="6509" y="4184"/>
                  </a:lnTo>
                  <a:lnTo>
                    <a:pt x="6509" y="4184"/>
                  </a:lnTo>
                  <a:lnTo>
                    <a:pt x="6509" y="4184"/>
                  </a:lnTo>
                  <a:lnTo>
                    <a:pt x="6509" y="4184"/>
                  </a:lnTo>
                  <a:close/>
                  <a:moveTo>
                    <a:pt x="8136" y="0"/>
                  </a:moveTo>
                  <a:lnTo>
                    <a:pt x="8136" y="0"/>
                  </a:lnTo>
                  <a:lnTo>
                    <a:pt x="8136" y="0"/>
                  </a:lnTo>
                  <a:lnTo>
                    <a:pt x="8136" y="0"/>
                  </a:lnTo>
                  <a:lnTo>
                    <a:pt x="7439" y="2209"/>
                  </a:lnTo>
                  <a:lnTo>
                    <a:pt x="6509" y="4184"/>
                  </a:lnTo>
                  <a:lnTo>
                    <a:pt x="6509" y="4184"/>
                  </a:lnTo>
                  <a:lnTo>
                    <a:pt x="7439" y="2209"/>
                  </a:lnTo>
                  <a:lnTo>
                    <a:pt x="8136" y="0"/>
                  </a:lnTo>
                  <a:close/>
                </a:path>
              </a:pathLst>
            </a:custGeom>
            <a:solidFill>
              <a:srgbClr val="AC78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8"/>
            <p:cNvSpPr/>
            <p:nvPr/>
          </p:nvSpPr>
          <p:spPr>
            <a:xfrm>
              <a:off x="5755250" y="460810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8"/>
            <p:cNvSpPr/>
            <p:nvPr/>
          </p:nvSpPr>
          <p:spPr>
            <a:xfrm>
              <a:off x="5755250" y="46081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8"/>
            <p:cNvSpPr/>
            <p:nvPr/>
          </p:nvSpPr>
          <p:spPr>
            <a:xfrm>
              <a:off x="5755250" y="460810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8"/>
            <p:cNvSpPr/>
            <p:nvPr/>
          </p:nvSpPr>
          <p:spPr>
            <a:xfrm>
              <a:off x="5755250" y="46081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8"/>
            <p:cNvSpPr/>
            <p:nvPr/>
          </p:nvSpPr>
          <p:spPr>
            <a:xfrm>
              <a:off x="5917975" y="44134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8"/>
            <p:cNvSpPr/>
            <p:nvPr/>
          </p:nvSpPr>
          <p:spPr>
            <a:xfrm>
              <a:off x="5917975" y="4308825"/>
              <a:ext cx="40700" cy="104625"/>
            </a:xfrm>
            <a:custGeom>
              <a:avLst/>
              <a:gdLst/>
              <a:ahLst/>
              <a:cxnLst/>
              <a:rect l="l" t="t" r="r" b="b"/>
              <a:pathLst>
                <a:path w="1628" h="4185" fill="none" extrusionOk="0">
                  <a:moveTo>
                    <a:pt x="1627" y="0"/>
                  </a:moveTo>
                  <a:lnTo>
                    <a:pt x="1627" y="0"/>
                  </a:lnTo>
                  <a:lnTo>
                    <a:pt x="1627" y="0"/>
                  </a:lnTo>
                  <a:lnTo>
                    <a:pt x="1627" y="0"/>
                  </a:lnTo>
                  <a:lnTo>
                    <a:pt x="930" y="2209"/>
                  </a:lnTo>
                  <a:lnTo>
                    <a:pt x="0" y="4184"/>
                  </a:lnTo>
                  <a:lnTo>
                    <a:pt x="0" y="4184"/>
                  </a:lnTo>
                  <a:lnTo>
                    <a:pt x="930" y="2209"/>
                  </a:lnTo>
                  <a:lnTo>
                    <a:pt x="16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8"/>
            <p:cNvSpPr/>
            <p:nvPr/>
          </p:nvSpPr>
          <p:spPr>
            <a:xfrm>
              <a:off x="4816750" y="4308825"/>
              <a:ext cx="1141925" cy="412625"/>
            </a:xfrm>
            <a:custGeom>
              <a:avLst/>
              <a:gdLst/>
              <a:ahLst/>
              <a:cxnLst/>
              <a:rect l="l" t="t" r="r" b="b"/>
              <a:pathLst>
                <a:path w="45677" h="16505" extrusionOk="0">
                  <a:moveTo>
                    <a:pt x="45676" y="0"/>
                  </a:moveTo>
                  <a:lnTo>
                    <a:pt x="44049" y="1046"/>
                  </a:lnTo>
                  <a:lnTo>
                    <a:pt x="42422" y="2092"/>
                  </a:lnTo>
                  <a:lnTo>
                    <a:pt x="39633" y="3952"/>
                  </a:lnTo>
                  <a:lnTo>
                    <a:pt x="38238" y="4882"/>
                  </a:lnTo>
                  <a:lnTo>
                    <a:pt x="36727" y="5812"/>
                  </a:lnTo>
                  <a:lnTo>
                    <a:pt x="36030" y="6160"/>
                  </a:lnTo>
                  <a:lnTo>
                    <a:pt x="39865" y="5230"/>
                  </a:lnTo>
                  <a:lnTo>
                    <a:pt x="43933" y="4068"/>
                  </a:lnTo>
                  <a:lnTo>
                    <a:pt x="43933" y="4301"/>
                  </a:lnTo>
                  <a:lnTo>
                    <a:pt x="44049" y="4184"/>
                  </a:lnTo>
                  <a:lnTo>
                    <a:pt x="44979" y="2209"/>
                  </a:lnTo>
                  <a:lnTo>
                    <a:pt x="45676" y="0"/>
                  </a:lnTo>
                  <a:close/>
                  <a:moveTo>
                    <a:pt x="43817" y="4533"/>
                  </a:moveTo>
                  <a:lnTo>
                    <a:pt x="41492" y="5347"/>
                  </a:lnTo>
                  <a:lnTo>
                    <a:pt x="39051" y="5928"/>
                  </a:lnTo>
                  <a:lnTo>
                    <a:pt x="36727" y="6509"/>
                  </a:lnTo>
                  <a:lnTo>
                    <a:pt x="34403" y="6974"/>
                  </a:lnTo>
                  <a:lnTo>
                    <a:pt x="31497" y="8136"/>
                  </a:lnTo>
                  <a:lnTo>
                    <a:pt x="28708" y="8950"/>
                  </a:lnTo>
                  <a:lnTo>
                    <a:pt x="25686" y="9647"/>
                  </a:lnTo>
                  <a:lnTo>
                    <a:pt x="22664" y="10112"/>
                  </a:lnTo>
                  <a:lnTo>
                    <a:pt x="20688" y="10344"/>
                  </a:lnTo>
                  <a:lnTo>
                    <a:pt x="18596" y="10460"/>
                  </a:lnTo>
                  <a:lnTo>
                    <a:pt x="14528" y="10693"/>
                  </a:lnTo>
                  <a:lnTo>
                    <a:pt x="6277" y="10693"/>
                  </a:lnTo>
                  <a:lnTo>
                    <a:pt x="4533" y="10809"/>
                  </a:lnTo>
                  <a:lnTo>
                    <a:pt x="7439" y="11158"/>
                  </a:lnTo>
                  <a:lnTo>
                    <a:pt x="10926" y="11623"/>
                  </a:lnTo>
                  <a:lnTo>
                    <a:pt x="14877" y="11855"/>
                  </a:lnTo>
                  <a:lnTo>
                    <a:pt x="19294" y="11971"/>
                  </a:lnTo>
                  <a:lnTo>
                    <a:pt x="24059" y="11855"/>
                  </a:lnTo>
                  <a:lnTo>
                    <a:pt x="26499" y="11623"/>
                  </a:lnTo>
                  <a:lnTo>
                    <a:pt x="29056" y="11390"/>
                  </a:lnTo>
                  <a:lnTo>
                    <a:pt x="31729" y="11042"/>
                  </a:lnTo>
                  <a:lnTo>
                    <a:pt x="34403" y="10693"/>
                  </a:lnTo>
                  <a:lnTo>
                    <a:pt x="37192" y="10228"/>
                  </a:lnTo>
                  <a:lnTo>
                    <a:pt x="39981" y="9531"/>
                  </a:lnTo>
                  <a:lnTo>
                    <a:pt x="39981" y="9763"/>
                  </a:lnTo>
                  <a:lnTo>
                    <a:pt x="40911" y="8717"/>
                  </a:lnTo>
                  <a:lnTo>
                    <a:pt x="41957" y="7555"/>
                  </a:lnTo>
                  <a:lnTo>
                    <a:pt x="42887" y="6160"/>
                  </a:lnTo>
                  <a:lnTo>
                    <a:pt x="43817" y="4533"/>
                  </a:lnTo>
                  <a:close/>
                  <a:moveTo>
                    <a:pt x="39749" y="10112"/>
                  </a:moveTo>
                  <a:lnTo>
                    <a:pt x="36959" y="10693"/>
                  </a:lnTo>
                  <a:lnTo>
                    <a:pt x="34286" y="11158"/>
                  </a:lnTo>
                  <a:lnTo>
                    <a:pt x="31613" y="11623"/>
                  </a:lnTo>
                  <a:lnTo>
                    <a:pt x="28940" y="11855"/>
                  </a:lnTo>
                  <a:lnTo>
                    <a:pt x="26383" y="12088"/>
                  </a:lnTo>
                  <a:lnTo>
                    <a:pt x="23943" y="12320"/>
                  </a:lnTo>
                  <a:lnTo>
                    <a:pt x="19294" y="12436"/>
                  </a:lnTo>
                  <a:lnTo>
                    <a:pt x="16504" y="12320"/>
                  </a:lnTo>
                  <a:lnTo>
                    <a:pt x="13947" y="12204"/>
                  </a:lnTo>
                  <a:lnTo>
                    <a:pt x="9298" y="11855"/>
                  </a:lnTo>
                  <a:lnTo>
                    <a:pt x="5347" y="11390"/>
                  </a:lnTo>
                  <a:lnTo>
                    <a:pt x="2209" y="10809"/>
                  </a:lnTo>
                  <a:lnTo>
                    <a:pt x="1" y="10809"/>
                  </a:lnTo>
                  <a:lnTo>
                    <a:pt x="814" y="11390"/>
                  </a:lnTo>
                  <a:lnTo>
                    <a:pt x="1744" y="11971"/>
                  </a:lnTo>
                  <a:lnTo>
                    <a:pt x="1860" y="12436"/>
                  </a:lnTo>
                  <a:lnTo>
                    <a:pt x="2093" y="12901"/>
                  </a:lnTo>
                  <a:lnTo>
                    <a:pt x="2558" y="13366"/>
                  </a:lnTo>
                  <a:lnTo>
                    <a:pt x="3139" y="13715"/>
                  </a:lnTo>
                  <a:lnTo>
                    <a:pt x="3952" y="14180"/>
                  </a:lnTo>
                  <a:lnTo>
                    <a:pt x="4766" y="14528"/>
                  </a:lnTo>
                  <a:lnTo>
                    <a:pt x="6974" y="15226"/>
                  </a:lnTo>
                  <a:lnTo>
                    <a:pt x="9647" y="15690"/>
                  </a:lnTo>
                  <a:lnTo>
                    <a:pt x="12669" y="16155"/>
                  </a:lnTo>
                  <a:lnTo>
                    <a:pt x="16039" y="16388"/>
                  </a:lnTo>
                  <a:lnTo>
                    <a:pt x="19642" y="16504"/>
                  </a:lnTo>
                  <a:lnTo>
                    <a:pt x="23245" y="16388"/>
                  </a:lnTo>
                  <a:lnTo>
                    <a:pt x="26616" y="16155"/>
                  </a:lnTo>
                  <a:lnTo>
                    <a:pt x="29637" y="15690"/>
                  </a:lnTo>
                  <a:lnTo>
                    <a:pt x="32194" y="15226"/>
                  </a:lnTo>
                  <a:lnTo>
                    <a:pt x="34403" y="14528"/>
                  </a:lnTo>
                  <a:lnTo>
                    <a:pt x="35332" y="14180"/>
                  </a:lnTo>
                  <a:lnTo>
                    <a:pt x="36030" y="13715"/>
                  </a:lnTo>
                  <a:lnTo>
                    <a:pt x="36727" y="13366"/>
                  </a:lnTo>
                  <a:lnTo>
                    <a:pt x="37076" y="12901"/>
                  </a:lnTo>
                  <a:lnTo>
                    <a:pt x="37424" y="12436"/>
                  </a:lnTo>
                  <a:lnTo>
                    <a:pt x="37541" y="11971"/>
                  </a:lnTo>
                  <a:lnTo>
                    <a:pt x="38122" y="11506"/>
                  </a:lnTo>
                  <a:lnTo>
                    <a:pt x="39749" y="10112"/>
                  </a:lnTo>
                  <a:close/>
                </a:path>
              </a:pathLst>
            </a:custGeom>
            <a:solidFill>
              <a:srgbClr val="7F2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8"/>
            <p:cNvSpPr/>
            <p:nvPr/>
          </p:nvSpPr>
          <p:spPr>
            <a:xfrm>
              <a:off x="4816750" y="4561600"/>
              <a:ext cx="993725" cy="159850"/>
            </a:xfrm>
            <a:custGeom>
              <a:avLst/>
              <a:gdLst/>
              <a:ahLst/>
              <a:cxnLst/>
              <a:rect l="l" t="t" r="r" b="b"/>
              <a:pathLst>
                <a:path w="39749" h="6394" fill="none" extrusionOk="0">
                  <a:moveTo>
                    <a:pt x="39749" y="1"/>
                  </a:moveTo>
                  <a:lnTo>
                    <a:pt x="39749" y="1"/>
                  </a:lnTo>
                  <a:lnTo>
                    <a:pt x="36959" y="582"/>
                  </a:lnTo>
                  <a:lnTo>
                    <a:pt x="34286" y="1047"/>
                  </a:lnTo>
                  <a:lnTo>
                    <a:pt x="31613" y="1512"/>
                  </a:lnTo>
                  <a:lnTo>
                    <a:pt x="28940" y="1744"/>
                  </a:lnTo>
                  <a:lnTo>
                    <a:pt x="26383" y="1977"/>
                  </a:lnTo>
                  <a:lnTo>
                    <a:pt x="23943" y="2209"/>
                  </a:lnTo>
                  <a:lnTo>
                    <a:pt x="19294" y="2325"/>
                  </a:lnTo>
                  <a:lnTo>
                    <a:pt x="19294" y="2325"/>
                  </a:lnTo>
                  <a:lnTo>
                    <a:pt x="16504" y="2209"/>
                  </a:lnTo>
                  <a:lnTo>
                    <a:pt x="13947" y="2093"/>
                  </a:lnTo>
                  <a:lnTo>
                    <a:pt x="9298" y="1744"/>
                  </a:lnTo>
                  <a:lnTo>
                    <a:pt x="5347" y="1279"/>
                  </a:lnTo>
                  <a:lnTo>
                    <a:pt x="2209" y="698"/>
                  </a:lnTo>
                  <a:lnTo>
                    <a:pt x="2209" y="698"/>
                  </a:lnTo>
                  <a:lnTo>
                    <a:pt x="1" y="698"/>
                  </a:lnTo>
                  <a:lnTo>
                    <a:pt x="1" y="698"/>
                  </a:lnTo>
                  <a:lnTo>
                    <a:pt x="814" y="1279"/>
                  </a:lnTo>
                  <a:lnTo>
                    <a:pt x="1744" y="1860"/>
                  </a:lnTo>
                  <a:lnTo>
                    <a:pt x="1744" y="1860"/>
                  </a:lnTo>
                  <a:lnTo>
                    <a:pt x="1744" y="1860"/>
                  </a:lnTo>
                  <a:lnTo>
                    <a:pt x="1860" y="2325"/>
                  </a:lnTo>
                  <a:lnTo>
                    <a:pt x="2093" y="2790"/>
                  </a:lnTo>
                  <a:lnTo>
                    <a:pt x="2558" y="3255"/>
                  </a:lnTo>
                  <a:lnTo>
                    <a:pt x="3139" y="3604"/>
                  </a:lnTo>
                  <a:lnTo>
                    <a:pt x="3952" y="4069"/>
                  </a:lnTo>
                  <a:lnTo>
                    <a:pt x="4766" y="4417"/>
                  </a:lnTo>
                  <a:lnTo>
                    <a:pt x="6974" y="5115"/>
                  </a:lnTo>
                  <a:lnTo>
                    <a:pt x="9647" y="5579"/>
                  </a:lnTo>
                  <a:lnTo>
                    <a:pt x="12669" y="6044"/>
                  </a:lnTo>
                  <a:lnTo>
                    <a:pt x="16039" y="6277"/>
                  </a:lnTo>
                  <a:lnTo>
                    <a:pt x="19642" y="6393"/>
                  </a:lnTo>
                  <a:lnTo>
                    <a:pt x="19642" y="6393"/>
                  </a:lnTo>
                  <a:lnTo>
                    <a:pt x="23245" y="6277"/>
                  </a:lnTo>
                  <a:lnTo>
                    <a:pt x="26616" y="6044"/>
                  </a:lnTo>
                  <a:lnTo>
                    <a:pt x="29637" y="5579"/>
                  </a:lnTo>
                  <a:lnTo>
                    <a:pt x="32194" y="5115"/>
                  </a:lnTo>
                  <a:lnTo>
                    <a:pt x="34403" y="4417"/>
                  </a:lnTo>
                  <a:lnTo>
                    <a:pt x="35332" y="4069"/>
                  </a:lnTo>
                  <a:lnTo>
                    <a:pt x="36030" y="3604"/>
                  </a:lnTo>
                  <a:lnTo>
                    <a:pt x="36727" y="3255"/>
                  </a:lnTo>
                  <a:lnTo>
                    <a:pt x="37076" y="2790"/>
                  </a:lnTo>
                  <a:lnTo>
                    <a:pt x="37424" y="2325"/>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8122" y="1395"/>
                  </a:lnTo>
                  <a:lnTo>
                    <a:pt x="397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8"/>
            <p:cNvSpPr/>
            <p:nvPr/>
          </p:nvSpPr>
          <p:spPr>
            <a:xfrm>
              <a:off x="4930075" y="4422150"/>
              <a:ext cx="982100" cy="185975"/>
            </a:xfrm>
            <a:custGeom>
              <a:avLst/>
              <a:gdLst/>
              <a:ahLst/>
              <a:cxnLst/>
              <a:rect l="l" t="t" r="r" b="b"/>
              <a:pathLst>
                <a:path w="39284" h="7439" fill="none" extrusionOk="0">
                  <a:moveTo>
                    <a:pt x="39284" y="0"/>
                  </a:moveTo>
                  <a:lnTo>
                    <a:pt x="39284" y="0"/>
                  </a:lnTo>
                  <a:lnTo>
                    <a:pt x="36959" y="814"/>
                  </a:lnTo>
                  <a:lnTo>
                    <a:pt x="34518" y="1395"/>
                  </a:lnTo>
                  <a:lnTo>
                    <a:pt x="32194" y="1976"/>
                  </a:lnTo>
                  <a:lnTo>
                    <a:pt x="29870" y="2441"/>
                  </a:lnTo>
                  <a:lnTo>
                    <a:pt x="29870" y="2441"/>
                  </a:lnTo>
                  <a:lnTo>
                    <a:pt x="26964" y="3603"/>
                  </a:lnTo>
                  <a:lnTo>
                    <a:pt x="24175" y="4417"/>
                  </a:lnTo>
                  <a:lnTo>
                    <a:pt x="21153" y="5114"/>
                  </a:lnTo>
                  <a:lnTo>
                    <a:pt x="18131" y="5579"/>
                  </a:lnTo>
                  <a:lnTo>
                    <a:pt x="18131" y="5579"/>
                  </a:lnTo>
                  <a:lnTo>
                    <a:pt x="16155" y="5811"/>
                  </a:lnTo>
                  <a:lnTo>
                    <a:pt x="14063" y="5927"/>
                  </a:lnTo>
                  <a:lnTo>
                    <a:pt x="9995" y="6160"/>
                  </a:lnTo>
                  <a:lnTo>
                    <a:pt x="1744" y="6160"/>
                  </a:lnTo>
                  <a:lnTo>
                    <a:pt x="1744" y="6160"/>
                  </a:lnTo>
                  <a:lnTo>
                    <a:pt x="0" y="6276"/>
                  </a:lnTo>
                  <a:lnTo>
                    <a:pt x="0" y="6276"/>
                  </a:lnTo>
                  <a:lnTo>
                    <a:pt x="2906" y="6625"/>
                  </a:lnTo>
                  <a:lnTo>
                    <a:pt x="6393" y="7090"/>
                  </a:lnTo>
                  <a:lnTo>
                    <a:pt x="10344" y="7322"/>
                  </a:lnTo>
                  <a:lnTo>
                    <a:pt x="14761" y="7438"/>
                  </a:lnTo>
                  <a:lnTo>
                    <a:pt x="14761" y="7438"/>
                  </a:lnTo>
                  <a:lnTo>
                    <a:pt x="19526" y="7322"/>
                  </a:lnTo>
                  <a:lnTo>
                    <a:pt x="21966" y="7090"/>
                  </a:lnTo>
                  <a:lnTo>
                    <a:pt x="24523" y="6857"/>
                  </a:lnTo>
                  <a:lnTo>
                    <a:pt x="27196" y="6509"/>
                  </a:lnTo>
                  <a:lnTo>
                    <a:pt x="29870" y="6160"/>
                  </a:lnTo>
                  <a:lnTo>
                    <a:pt x="32659" y="5695"/>
                  </a:lnTo>
                  <a:lnTo>
                    <a:pt x="35448" y="4998"/>
                  </a:lnTo>
                  <a:lnTo>
                    <a:pt x="35448" y="5230"/>
                  </a:lnTo>
                  <a:lnTo>
                    <a:pt x="35448" y="5230"/>
                  </a:lnTo>
                  <a:lnTo>
                    <a:pt x="36378" y="4184"/>
                  </a:lnTo>
                  <a:lnTo>
                    <a:pt x="37424" y="3022"/>
                  </a:lnTo>
                  <a:lnTo>
                    <a:pt x="38354" y="1627"/>
                  </a:lnTo>
                  <a:lnTo>
                    <a:pt x="3928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8"/>
            <p:cNvSpPr/>
            <p:nvPr/>
          </p:nvSpPr>
          <p:spPr>
            <a:xfrm>
              <a:off x="5717475" y="4308825"/>
              <a:ext cx="241200" cy="154025"/>
            </a:xfrm>
            <a:custGeom>
              <a:avLst/>
              <a:gdLst/>
              <a:ahLst/>
              <a:cxnLst/>
              <a:rect l="l" t="t" r="r" b="b"/>
              <a:pathLst>
                <a:path w="9648" h="6161" fill="none" extrusionOk="0">
                  <a:moveTo>
                    <a:pt x="9647" y="0"/>
                  </a:moveTo>
                  <a:lnTo>
                    <a:pt x="9647" y="0"/>
                  </a:lnTo>
                  <a:lnTo>
                    <a:pt x="8020" y="1046"/>
                  </a:lnTo>
                  <a:lnTo>
                    <a:pt x="6393" y="2092"/>
                  </a:lnTo>
                  <a:lnTo>
                    <a:pt x="6393" y="2092"/>
                  </a:lnTo>
                  <a:lnTo>
                    <a:pt x="3604" y="3952"/>
                  </a:lnTo>
                  <a:lnTo>
                    <a:pt x="2209" y="4882"/>
                  </a:lnTo>
                  <a:lnTo>
                    <a:pt x="698" y="5812"/>
                  </a:lnTo>
                  <a:lnTo>
                    <a:pt x="698" y="5812"/>
                  </a:lnTo>
                  <a:lnTo>
                    <a:pt x="1" y="6160"/>
                  </a:lnTo>
                  <a:lnTo>
                    <a:pt x="1" y="6160"/>
                  </a:lnTo>
                  <a:lnTo>
                    <a:pt x="3836" y="5230"/>
                  </a:lnTo>
                  <a:lnTo>
                    <a:pt x="7904" y="4068"/>
                  </a:lnTo>
                  <a:lnTo>
                    <a:pt x="7904" y="4301"/>
                  </a:lnTo>
                  <a:lnTo>
                    <a:pt x="7904" y="4301"/>
                  </a:lnTo>
                  <a:lnTo>
                    <a:pt x="8020" y="4184"/>
                  </a:lnTo>
                  <a:lnTo>
                    <a:pt x="8020" y="4184"/>
                  </a:lnTo>
                  <a:lnTo>
                    <a:pt x="8020" y="4184"/>
                  </a:lnTo>
                  <a:lnTo>
                    <a:pt x="8020" y="4184"/>
                  </a:lnTo>
                  <a:lnTo>
                    <a:pt x="8020" y="4184"/>
                  </a:lnTo>
                  <a:lnTo>
                    <a:pt x="8020" y="4184"/>
                  </a:lnTo>
                  <a:lnTo>
                    <a:pt x="8950" y="2209"/>
                  </a:lnTo>
                  <a:lnTo>
                    <a:pt x="964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8"/>
            <p:cNvSpPr/>
            <p:nvPr/>
          </p:nvSpPr>
          <p:spPr>
            <a:xfrm>
              <a:off x="4677275" y="4416325"/>
              <a:ext cx="1240725" cy="5850"/>
            </a:xfrm>
            <a:custGeom>
              <a:avLst/>
              <a:gdLst/>
              <a:ahLst/>
              <a:cxnLst/>
              <a:rect l="l" t="t" r="r" b="b"/>
              <a:pathLst>
                <a:path w="49629" h="234" extrusionOk="0">
                  <a:moveTo>
                    <a:pt x="117" y="1"/>
                  </a:moveTo>
                  <a:lnTo>
                    <a:pt x="1" y="233"/>
                  </a:lnTo>
                  <a:lnTo>
                    <a:pt x="233" y="233"/>
                  </a:lnTo>
                  <a:lnTo>
                    <a:pt x="117" y="1"/>
                  </a:lnTo>
                  <a:close/>
                  <a:moveTo>
                    <a:pt x="49512" y="1"/>
                  </a:moveTo>
                  <a:lnTo>
                    <a:pt x="49396" y="233"/>
                  </a:lnTo>
                  <a:lnTo>
                    <a:pt x="49628" y="233"/>
                  </a:lnTo>
                  <a:lnTo>
                    <a:pt x="4951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8"/>
            <p:cNvSpPr/>
            <p:nvPr/>
          </p:nvSpPr>
          <p:spPr>
            <a:xfrm>
              <a:off x="5912150" y="4416325"/>
              <a:ext cx="5850" cy="5850"/>
            </a:xfrm>
            <a:custGeom>
              <a:avLst/>
              <a:gdLst/>
              <a:ahLst/>
              <a:cxnLst/>
              <a:rect l="l" t="t" r="r" b="b"/>
              <a:pathLst>
                <a:path w="234" h="234" fill="none" extrusionOk="0">
                  <a:moveTo>
                    <a:pt x="117" y="1"/>
                  </a:moveTo>
                  <a:lnTo>
                    <a:pt x="117" y="1"/>
                  </a:lnTo>
                  <a:lnTo>
                    <a:pt x="1" y="233"/>
                  </a:lnTo>
                  <a:lnTo>
                    <a:pt x="1" y="233"/>
                  </a:lnTo>
                  <a:lnTo>
                    <a:pt x="233" y="233"/>
                  </a:lnTo>
                  <a:lnTo>
                    <a:pt x="1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8"/>
            <p:cNvSpPr/>
            <p:nvPr/>
          </p:nvSpPr>
          <p:spPr>
            <a:xfrm>
              <a:off x="4680200" y="4410525"/>
              <a:ext cx="1037300" cy="104625"/>
            </a:xfrm>
            <a:custGeom>
              <a:avLst/>
              <a:gdLst/>
              <a:ahLst/>
              <a:cxnLst/>
              <a:rect l="l" t="t" r="r" b="b"/>
              <a:pathLst>
                <a:path w="41492" h="4185" extrusionOk="0">
                  <a:moveTo>
                    <a:pt x="116" y="0"/>
                  </a:moveTo>
                  <a:lnTo>
                    <a:pt x="0" y="233"/>
                  </a:lnTo>
                  <a:lnTo>
                    <a:pt x="116" y="465"/>
                  </a:lnTo>
                  <a:lnTo>
                    <a:pt x="2092" y="1162"/>
                  </a:lnTo>
                  <a:lnTo>
                    <a:pt x="5811" y="2092"/>
                  </a:lnTo>
                  <a:lnTo>
                    <a:pt x="5811" y="2092"/>
                  </a:lnTo>
                  <a:lnTo>
                    <a:pt x="5346" y="1511"/>
                  </a:lnTo>
                  <a:lnTo>
                    <a:pt x="3138" y="930"/>
                  </a:lnTo>
                  <a:lnTo>
                    <a:pt x="1511" y="465"/>
                  </a:lnTo>
                  <a:lnTo>
                    <a:pt x="116" y="0"/>
                  </a:lnTo>
                  <a:close/>
                  <a:moveTo>
                    <a:pt x="41492" y="2092"/>
                  </a:moveTo>
                  <a:lnTo>
                    <a:pt x="37191" y="2906"/>
                  </a:lnTo>
                  <a:lnTo>
                    <a:pt x="33007" y="3371"/>
                  </a:lnTo>
                  <a:lnTo>
                    <a:pt x="28940" y="3719"/>
                  </a:lnTo>
                  <a:lnTo>
                    <a:pt x="25104" y="3836"/>
                  </a:lnTo>
                  <a:lnTo>
                    <a:pt x="22315" y="3719"/>
                  </a:lnTo>
                  <a:lnTo>
                    <a:pt x="19642" y="3603"/>
                  </a:lnTo>
                  <a:lnTo>
                    <a:pt x="17085" y="3371"/>
                  </a:lnTo>
                  <a:lnTo>
                    <a:pt x="14644" y="3138"/>
                  </a:lnTo>
                  <a:lnTo>
                    <a:pt x="14063" y="3487"/>
                  </a:lnTo>
                  <a:lnTo>
                    <a:pt x="16620" y="3836"/>
                  </a:lnTo>
                  <a:lnTo>
                    <a:pt x="19293" y="4068"/>
                  </a:lnTo>
                  <a:lnTo>
                    <a:pt x="22082" y="4184"/>
                  </a:lnTo>
                  <a:lnTo>
                    <a:pt x="28591" y="4184"/>
                  </a:lnTo>
                  <a:lnTo>
                    <a:pt x="32194" y="3952"/>
                  </a:lnTo>
                  <a:lnTo>
                    <a:pt x="36029" y="3487"/>
                  </a:lnTo>
                  <a:lnTo>
                    <a:pt x="39865" y="2906"/>
                  </a:lnTo>
                  <a:lnTo>
                    <a:pt x="41492" y="2092"/>
                  </a:lnTo>
                  <a:close/>
                </a:path>
              </a:pathLst>
            </a:custGeom>
            <a:solidFill>
              <a:srgbClr val="CA9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8"/>
            <p:cNvSpPr/>
            <p:nvPr/>
          </p:nvSpPr>
          <p:spPr>
            <a:xfrm>
              <a:off x="5031775" y="4462825"/>
              <a:ext cx="685725" cy="52325"/>
            </a:xfrm>
            <a:custGeom>
              <a:avLst/>
              <a:gdLst/>
              <a:ahLst/>
              <a:cxnLst/>
              <a:rect l="l" t="t" r="r" b="b"/>
              <a:pathLst>
                <a:path w="27429" h="2093" fill="none" extrusionOk="0">
                  <a:moveTo>
                    <a:pt x="27429" y="0"/>
                  </a:moveTo>
                  <a:lnTo>
                    <a:pt x="27429" y="0"/>
                  </a:lnTo>
                  <a:lnTo>
                    <a:pt x="23128" y="814"/>
                  </a:lnTo>
                  <a:lnTo>
                    <a:pt x="18944" y="1279"/>
                  </a:lnTo>
                  <a:lnTo>
                    <a:pt x="14877" y="1627"/>
                  </a:lnTo>
                  <a:lnTo>
                    <a:pt x="11041" y="1744"/>
                  </a:lnTo>
                  <a:lnTo>
                    <a:pt x="11041" y="1744"/>
                  </a:lnTo>
                  <a:lnTo>
                    <a:pt x="8252" y="1627"/>
                  </a:lnTo>
                  <a:lnTo>
                    <a:pt x="5579" y="1511"/>
                  </a:lnTo>
                  <a:lnTo>
                    <a:pt x="3022" y="1279"/>
                  </a:lnTo>
                  <a:lnTo>
                    <a:pt x="581" y="1046"/>
                  </a:lnTo>
                  <a:lnTo>
                    <a:pt x="0" y="1395"/>
                  </a:lnTo>
                  <a:lnTo>
                    <a:pt x="0" y="1395"/>
                  </a:lnTo>
                  <a:lnTo>
                    <a:pt x="2557" y="1744"/>
                  </a:lnTo>
                  <a:lnTo>
                    <a:pt x="5230" y="1976"/>
                  </a:lnTo>
                  <a:lnTo>
                    <a:pt x="8019" y="2092"/>
                  </a:lnTo>
                  <a:lnTo>
                    <a:pt x="11041" y="2092"/>
                  </a:lnTo>
                  <a:lnTo>
                    <a:pt x="11041" y="2092"/>
                  </a:lnTo>
                  <a:lnTo>
                    <a:pt x="14528" y="2092"/>
                  </a:lnTo>
                  <a:lnTo>
                    <a:pt x="18131" y="1860"/>
                  </a:lnTo>
                  <a:lnTo>
                    <a:pt x="21966" y="1395"/>
                  </a:lnTo>
                  <a:lnTo>
                    <a:pt x="25802" y="814"/>
                  </a:lnTo>
                  <a:lnTo>
                    <a:pt x="25802" y="814"/>
                  </a:lnTo>
                  <a:lnTo>
                    <a:pt x="2742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8"/>
            <p:cNvSpPr/>
            <p:nvPr/>
          </p:nvSpPr>
          <p:spPr>
            <a:xfrm>
              <a:off x="5912150" y="4416325"/>
              <a:ext cx="2925" cy="5850"/>
            </a:xfrm>
            <a:custGeom>
              <a:avLst/>
              <a:gdLst/>
              <a:ahLst/>
              <a:cxnLst/>
              <a:rect l="l" t="t" r="r" b="b"/>
              <a:pathLst>
                <a:path w="117" h="234" fill="none" extrusionOk="0">
                  <a:moveTo>
                    <a:pt x="117" y="1"/>
                  </a:moveTo>
                  <a:lnTo>
                    <a:pt x="117" y="1"/>
                  </a:lnTo>
                  <a:lnTo>
                    <a:pt x="1" y="233"/>
                  </a:lnTo>
                  <a:lnTo>
                    <a:pt x="1" y="233"/>
                  </a:lnTo>
                  <a:lnTo>
                    <a:pt x="1" y="233"/>
                  </a:lnTo>
                  <a:lnTo>
                    <a:pt x="1" y="233"/>
                  </a:lnTo>
                  <a:lnTo>
                    <a:pt x="117" y="1"/>
                  </a:lnTo>
                  <a:lnTo>
                    <a:pt x="11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8"/>
            <p:cNvSpPr/>
            <p:nvPr/>
          </p:nvSpPr>
          <p:spPr>
            <a:xfrm>
              <a:off x="4680200" y="4410525"/>
              <a:ext cx="145300" cy="52325"/>
            </a:xfrm>
            <a:custGeom>
              <a:avLst/>
              <a:gdLst/>
              <a:ahLst/>
              <a:cxnLst/>
              <a:rect l="l" t="t" r="r" b="b"/>
              <a:pathLst>
                <a:path w="5812" h="2093" fill="none" extrusionOk="0">
                  <a:moveTo>
                    <a:pt x="116" y="0"/>
                  </a:moveTo>
                  <a:lnTo>
                    <a:pt x="0" y="233"/>
                  </a:lnTo>
                  <a:lnTo>
                    <a:pt x="0" y="233"/>
                  </a:lnTo>
                  <a:lnTo>
                    <a:pt x="116" y="465"/>
                  </a:lnTo>
                  <a:lnTo>
                    <a:pt x="116" y="465"/>
                  </a:lnTo>
                  <a:lnTo>
                    <a:pt x="2092" y="1162"/>
                  </a:lnTo>
                  <a:lnTo>
                    <a:pt x="5811" y="2092"/>
                  </a:lnTo>
                  <a:lnTo>
                    <a:pt x="5346" y="1511"/>
                  </a:lnTo>
                  <a:lnTo>
                    <a:pt x="5346" y="1511"/>
                  </a:lnTo>
                  <a:lnTo>
                    <a:pt x="3138" y="930"/>
                  </a:lnTo>
                  <a:lnTo>
                    <a:pt x="1511" y="465"/>
                  </a:lnTo>
                  <a:lnTo>
                    <a:pt x="11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8"/>
            <p:cNvSpPr/>
            <p:nvPr/>
          </p:nvSpPr>
          <p:spPr>
            <a:xfrm>
              <a:off x="4813850" y="4448300"/>
              <a:ext cx="232475" cy="49400"/>
            </a:xfrm>
            <a:custGeom>
              <a:avLst/>
              <a:gdLst/>
              <a:ahLst/>
              <a:cxnLst/>
              <a:rect l="l" t="t" r="r" b="b"/>
              <a:pathLst>
                <a:path w="9299" h="1976" extrusionOk="0">
                  <a:moveTo>
                    <a:pt x="0" y="0"/>
                  </a:moveTo>
                  <a:lnTo>
                    <a:pt x="465" y="581"/>
                  </a:lnTo>
                  <a:lnTo>
                    <a:pt x="4184" y="1279"/>
                  </a:lnTo>
                  <a:lnTo>
                    <a:pt x="8717" y="1976"/>
                  </a:lnTo>
                  <a:lnTo>
                    <a:pt x="9298" y="1627"/>
                  </a:lnTo>
                  <a:lnTo>
                    <a:pt x="6625" y="1279"/>
                  </a:lnTo>
                  <a:lnTo>
                    <a:pt x="4184" y="814"/>
                  </a:lnTo>
                  <a:lnTo>
                    <a:pt x="0" y="0"/>
                  </a:lnTo>
                  <a:close/>
                </a:path>
              </a:pathLst>
            </a:custGeom>
            <a:solidFill>
              <a:srgbClr val="CEA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8"/>
            <p:cNvSpPr/>
            <p:nvPr/>
          </p:nvSpPr>
          <p:spPr>
            <a:xfrm>
              <a:off x="4813850" y="4448300"/>
              <a:ext cx="232475" cy="49400"/>
            </a:xfrm>
            <a:custGeom>
              <a:avLst/>
              <a:gdLst/>
              <a:ahLst/>
              <a:cxnLst/>
              <a:rect l="l" t="t" r="r" b="b"/>
              <a:pathLst>
                <a:path w="9299" h="1976" fill="none" extrusionOk="0">
                  <a:moveTo>
                    <a:pt x="0" y="0"/>
                  </a:moveTo>
                  <a:lnTo>
                    <a:pt x="465" y="581"/>
                  </a:lnTo>
                  <a:lnTo>
                    <a:pt x="465" y="581"/>
                  </a:lnTo>
                  <a:lnTo>
                    <a:pt x="4184" y="1279"/>
                  </a:lnTo>
                  <a:lnTo>
                    <a:pt x="8717" y="1976"/>
                  </a:lnTo>
                  <a:lnTo>
                    <a:pt x="9298" y="1627"/>
                  </a:lnTo>
                  <a:lnTo>
                    <a:pt x="9298" y="1627"/>
                  </a:lnTo>
                  <a:lnTo>
                    <a:pt x="6625" y="1279"/>
                  </a:lnTo>
                  <a:lnTo>
                    <a:pt x="4184" y="814"/>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8"/>
            <p:cNvSpPr/>
            <p:nvPr/>
          </p:nvSpPr>
          <p:spPr>
            <a:xfrm>
              <a:off x="5676800" y="4410525"/>
              <a:ext cx="238275" cy="72650"/>
            </a:xfrm>
            <a:custGeom>
              <a:avLst/>
              <a:gdLst/>
              <a:ahLst/>
              <a:cxnLst/>
              <a:rect l="l" t="t" r="r" b="b"/>
              <a:pathLst>
                <a:path w="9531" h="2906" extrusionOk="0">
                  <a:moveTo>
                    <a:pt x="9531" y="0"/>
                  </a:moveTo>
                  <a:lnTo>
                    <a:pt x="5463" y="1162"/>
                  </a:lnTo>
                  <a:lnTo>
                    <a:pt x="1628" y="2092"/>
                  </a:lnTo>
                  <a:lnTo>
                    <a:pt x="1" y="2906"/>
                  </a:lnTo>
                  <a:lnTo>
                    <a:pt x="2325" y="2441"/>
                  </a:lnTo>
                  <a:lnTo>
                    <a:pt x="4649" y="1860"/>
                  </a:lnTo>
                  <a:lnTo>
                    <a:pt x="7090" y="1279"/>
                  </a:lnTo>
                  <a:lnTo>
                    <a:pt x="9415" y="465"/>
                  </a:lnTo>
                  <a:lnTo>
                    <a:pt x="9531" y="233"/>
                  </a:lnTo>
                  <a:lnTo>
                    <a:pt x="9531" y="0"/>
                  </a:lnTo>
                  <a:close/>
                </a:path>
              </a:pathLst>
            </a:custGeom>
            <a:solidFill>
              <a:srgbClr val="C397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8"/>
            <p:cNvSpPr/>
            <p:nvPr/>
          </p:nvSpPr>
          <p:spPr>
            <a:xfrm>
              <a:off x="5676800" y="4410525"/>
              <a:ext cx="238275" cy="72650"/>
            </a:xfrm>
            <a:custGeom>
              <a:avLst/>
              <a:gdLst/>
              <a:ahLst/>
              <a:cxnLst/>
              <a:rect l="l" t="t" r="r" b="b"/>
              <a:pathLst>
                <a:path w="9531" h="2906" fill="none" extrusionOk="0">
                  <a:moveTo>
                    <a:pt x="9531" y="0"/>
                  </a:moveTo>
                  <a:lnTo>
                    <a:pt x="9531" y="0"/>
                  </a:lnTo>
                  <a:lnTo>
                    <a:pt x="5463" y="1162"/>
                  </a:lnTo>
                  <a:lnTo>
                    <a:pt x="1628" y="2092"/>
                  </a:lnTo>
                  <a:lnTo>
                    <a:pt x="1628" y="2092"/>
                  </a:lnTo>
                  <a:lnTo>
                    <a:pt x="1" y="2906"/>
                  </a:lnTo>
                  <a:lnTo>
                    <a:pt x="1" y="2906"/>
                  </a:lnTo>
                  <a:lnTo>
                    <a:pt x="2325" y="2441"/>
                  </a:lnTo>
                  <a:lnTo>
                    <a:pt x="4649" y="1860"/>
                  </a:lnTo>
                  <a:lnTo>
                    <a:pt x="7090" y="1279"/>
                  </a:lnTo>
                  <a:lnTo>
                    <a:pt x="9415" y="465"/>
                  </a:lnTo>
                  <a:lnTo>
                    <a:pt x="9415" y="465"/>
                  </a:lnTo>
                  <a:lnTo>
                    <a:pt x="9531" y="233"/>
                  </a:lnTo>
                  <a:lnTo>
                    <a:pt x="953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8"/>
            <p:cNvSpPr/>
            <p:nvPr/>
          </p:nvSpPr>
          <p:spPr>
            <a:xfrm>
              <a:off x="4781875" y="4552900"/>
              <a:ext cx="1037325" cy="8725"/>
            </a:xfrm>
            <a:custGeom>
              <a:avLst/>
              <a:gdLst/>
              <a:ahLst/>
              <a:cxnLst/>
              <a:rect l="l" t="t" r="r" b="b"/>
              <a:pathLst>
                <a:path w="41493" h="349" extrusionOk="0">
                  <a:moveTo>
                    <a:pt x="117" y="0"/>
                  </a:moveTo>
                  <a:lnTo>
                    <a:pt x="1" y="233"/>
                  </a:lnTo>
                  <a:lnTo>
                    <a:pt x="466" y="349"/>
                  </a:lnTo>
                  <a:lnTo>
                    <a:pt x="117" y="0"/>
                  </a:lnTo>
                  <a:close/>
                  <a:moveTo>
                    <a:pt x="41376" y="0"/>
                  </a:moveTo>
                  <a:lnTo>
                    <a:pt x="41144" y="349"/>
                  </a:lnTo>
                  <a:lnTo>
                    <a:pt x="41492" y="233"/>
                  </a:lnTo>
                  <a:lnTo>
                    <a:pt x="413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8"/>
            <p:cNvSpPr/>
            <p:nvPr/>
          </p:nvSpPr>
          <p:spPr>
            <a:xfrm>
              <a:off x="4781875" y="4552900"/>
              <a:ext cx="11650" cy="8725"/>
            </a:xfrm>
            <a:custGeom>
              <a:avLst/>
              <a:gdLst/>
              <a:ahLst/>
              <a:cxnLst/>
              <a:rect l="l" t="t" r="r" b="b"/>
              <a:pathLst>
                <a:path w="466" h="349" fill="none" extrusionOk="0">
                  <a:moveTo>
                    <a:pt x="117" y="0"/>
                  </a:moveTo>
                  <a:lnTo>
                    <a:pt x="1" y="233"/>
                  </a:lnTo>
                  <a:lnTo>
                    <a:pt x="1" y="233"/>
                  </a:lnTo>
                  <a:lnTo>
                    <a:pt x="466" y="349"/>
                  </a:lnTo>
                  <a:lnTo>
                    <a:pt x="466" y="349"/>
                  </a:lnTo>
                  <a:lnTo>
                    <a:pt x="11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8"/>
            <p:cNvSpPr/>
            <p:nvPr/>
          </p:nvSpPr>
          <p:spPr>
            <a:xfrm>
              <a:off x="5810450" y="4552900"/>
              <a:ext cx="8750" cy="8725"/>
            </a:xfrm>
            <a:custGeom>
              <a:avLst/>
              <a:gdLst/>
              <a:ahLst/>
              <a:cxnLst/>
              <a:rect l="l" t="t" r="r" b="b"/>
              <a:pathLst>
                <a:path w="350" h="349" fill="none" extrusionOk="0">
                  <a:moveTo>
                    <a:pt x="233" y="0"/>
                  </a:moveTo>
                  <a:lnTo>
                    <a:pt x="233" y="0"/>
                  </a:lnTo>
                  <a:lnTo>
                    <a:pt x="1" y="349"/>
                  </a:lnTo>
                  <a:lnTo>
                    <a:pt x="1" y="349"/>
                  </a:lnTo>
                  <a:lnTo>
                    <a:pt x="349" y="233"/>
                  </a:lnTo>
                  <a:lnTo>
                    <a:pt x="2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8"/>
            <p:cNvSpPr/>
            <p:nvPr/>
          </p:nvSpPr>
          <p:spPr>
            <a:xfrm>
              <a:off x="4784800" y="4547075"/>
              <a:ext cx="145300" cy="32000"/>
            </a:xfrm>
            <a:custGeom>
              <a:avLst/>
              <a:gdLst/>
              <a:ahLst/>
              <a:cxnLst/>
              <a:rect l="l" t="t" r="r" b="b"/>
              <a:pathLst>
                <a:path w="5812" h="1280" extrusionOk="0">
                  <a:moveTo>
                    <a:pt x="0" y="1"/>
                  </a:moveTo>
                  <a:lnTo>
                    <a:pt x="0" y="233"/>
                  </a:lnTo>
                  <a:lnTo>
                    <a:pt x="349" y="582"/>
                  </a:lnTo>
                  <a:lnTo>
                    <a:pt x="3487" y="1279"/>
                  </a:lnTo>
                  <a:lnTo>
                    <a:pt x="4882" y="1279"/>
                  </a:lnTo>
                  <a:lnTo>
                    <a:pt x="4649" y="1047"/>
                  </a:lnTo>
                  <a:lnTo>
                    <a:pt x="1279" y="349"/>
                  </a:lnTo>
                  <a:lnTo>
                    <a:pt x="0" y="1"/>
                  </a:lnTo>
                  <a:close/>
                  <a:moveTo>
                    <a:pt x="5114" y="1163"/>
                  </a:moveTo>
                  <a:lnTo>
                    <a:pt x="4882" y="1279"/>
                  </a:lnTo>
                  <a:lnTo>
                    <a:pt x="5811" y="1279"/>
                  </a:lnTo>
                  <a:lnTo>
                    <a:pt x="5114" y="1163"/>
                  </a:lnTo>
                  <a:close/>
                </a:path>
              </a:pathLst>
            </a:custGeom>
            <a:solidFill>
              <a:srgbClr val="CA9B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8"/>
            <p:cNvSpPr/>
            <p:nvPr/>
          </p:nvSpPr>
          <p:spPr>
            <a:xfrm>
              <a:off x="5810450" y="4552900"/>
              <a:ext cx="5850" cy="8725"/>
            </a:xfrm>
            <a:custGeom>
              <a:avLst/>
              <a:gdLst/>
              <a:ahLst/>
              <a:cxnLst/>
              <a:rect l="l" t="t" r="r" b="b"/>
              <a:pathLst>
                <a:path w="234" h="349" fill="none" extrusionOk="0">
                  <a:moveTo>
                    <a:pt x="233" y="0"/>
                  </a:moveTo>
                  <a:lnTo>
                    <a:pt x="233" y="0"/>
                  </a:lnTo>
                  <a:lnTo>
                    <a:pt x="1" y="349"/>
                  </a:lnTo>
                  <a:lnTo>
                    <a:pt x="1" y="349"/>
                  </a:lnTo>
                  <a:lnTo>
                    <a:pt x="1" y="349"/>
                  </a:lnTo>
                  <a:lnTo>
                    <a:pt x="1" y="349"/>
                  </a:lnTo>
                  <a:lnTo>
                    <a:pt x="233" y="0"/>
                  </a:lnTo>
                  <a:lnTo>
                    <a:pt x="2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8"/>
            <p:cNvSpPr/>
            <p:nvPr/>
          </p:nvSpPr>
          <p:spPr>
            <a:xfrm>
              <a:off x="4784800" y="4547075"/>
              <a:ext cx="145300" cy="32000"/>
            </a:xfrm>
            <a:custGeom>
              <a:avLst/>
              <a:gdLst/>
              <a:ahLst/>
              <a:cxnLst/>
              <a:rect l="l" t="t" r="r" b="b"/>
              <a:pathLst>
                <a:path w="5812" h="1280" fill="none" extrusionOk="0">
                  <a:moveTo>
                    <a:pt x="0" y="1"/>
                  </a:moveTo>
                  <a:lnTo>
                    <a:pt x="0" y="233"/>
                  </a:lnTo>
                  <a:lnTo>
                    <a:pt x="0" y="233"/>
                  </a:lnTo>
                  <a:lnTo>
                    <a:pt x="349" y="582"/>
                  </a:lnTo>
                  <a:lnTo>
                    <a:pt x="349" y="582"/>
                  </a:lnTo>
                  <a:lnTo>
                    <a:pt x="3487" y="1279"/>
                  </a:lnTo>
                  <a:lnTo>
                    <a:pt x="3487" y="1279"/>
                  </a:lnTo>
                  <a:lnTo>
                    <a:pt x="5811" y="1279"/>
                  </a:lnTo>
                  <a:lnTo>
                    <a:pt x="5811" y="1279"/>
                  </a:lnTo>
                  <a:lnTo>
                    <a:pt x="5114" y="1163"/>
                  </a:lnTo>
                  <a:lnTo>
                    <a:pt x="4882" y="1279"/>
                  </a:lnTo>
                  <a:lnTo>
                    <a:pt x="4649" y="1047"/>
                  </a:lnTo>
                  <a:lnTo>
                    <a:pt x="4649" y="1047"/>
                  </a:lnTo>
                  <a:lnTo>
                    <a:pt x="1279" y="349"/>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8"/>
            <p:cNvSpPr/>
            <p:nvPr/>
          </p:nvSpPr>
          <p:spPr>
            <a:xfrm>
              <a:off x="4901025" y="4573225"/>
              <a:ext cx="11625" cy="5850"/>
            </a:xfrm>
            <a:custGeom>
              <a:avLst/>
              <a:gdLst/>
              <a:ahLst/>
              <a:cxnLst/>
              <a:rect l="l" t="t" r="r" b="b"/>
              <a:pathLst>
                <a:path w="465" h="234" extrusionOk="0">
                  <a:moveTo>
                    <a:pt x="0" y="1"/>
                  </a:moveTo>
                  <a:lnTo>
                    <a:pt x="233" y="233"/>
                  </a:lnTo>
                  <a:lnTo>
                    <a:pt x="465" y="117"/>
                  </a:lnTo>
                  <a:lnTo>
                    <a:pt x="0" y="1"/>
                  </a:lnTo>
                  <a:close/>
                </a:path>
              </a:pathLst>
            </a:custGeom>
            <a:solidFill>
              <a:srgbClr val="CEA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8"/>
            <p:cNvSpPr/>
            <p:nvPr/>
          </p:nvSpPr>
          <p:spPr>
            <a:xfrm>
              <a:off x="4901025" y="4573225"/>
              <a:ext cx="11625" cy="5850"/>
            </a:xfrm>
            <a:custGeom>
              <a:avLst/>
              <a:gdLst/>
              <a:ahLst/>
              <a:cxnLst/>
              <a:rect l="l" t="t" r="r" b="b"/>
              <a:pathLst>
                <a:path w="465" h="234" fill="none" extrusionOk="0">
                  <a:moveTo>
                    <a:pt x="0" y="1"/>
                  </a:moveTo>
                  <a:lnTo>
                    <a:pt x="233" y="233"/>
                  </a:lnTo>
                  <a:lnTo>
                    <a:pt x="465" y="117"/>
                  </a:lnTo>
                  <a:lnTo>
                    <a:pt x="465" y="117"/>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8"/>
            <p:cNvSpPr/>
            <p:nvPr/>
          </p:nvSpPr>
          <p:spPr>
            <a:xfrm>
              <a:off x="4871950" y="4547075"/>
              <a:ext cx="944350" cy="72675"/>
            </a:xfrm>
            <a:custGeom>
              <a:avLst/>
              <a:gdLst/>
              <a:ahLst/>
              <a:cxnLst/>
              <a:rect l="l" t="t" r="r" b="b"/>
              <a:pathLst>
                <a:path w="37774" h="2907" extrusionOk="0">
                  <a:moveTo>
                    <a:pt x="37773" y="1"/>
                  </a:moveTo>
                  <a:lnTo>
                    <a:pt x="34984" y="698"/>
                  </a:lnTo>
                  <a:lnTo>
                    <a:pt x="32195" y="1163"/>
                  </a:lnTo>
                  <a:lnTo>
                    <a:pt x="29521" y="1512"/>
                  </a:lnTo>
                  <a:lnTo>
                    <a:pt x="26848" y="1860"/>
                  </a:lnTo>
                  <a:lnTo>
                    <a:pt x="24291" y="2093"/>
                  </a:lnTo>
                  <a:lnTo>
                    <a:pt x="21851" y="2325"/>
                  </a:lnTo>
                  <a:lnTo>
                    <a:pt x="17086" y="2441"/>
                  </a:lnTo>
                  <a:lnTo>
                    <a:pt x="12669" y="2325"/>
                  </a:lnTo>
                  <a:lnTo>
                    <a:pt x="8718" y="2093"/>
                  </a:lnTo>
                  <a:lnTo>
                    <a:pt x="5231" y="1628"/>
                  </a:lnTo>
                  <a:lnTo>
                    <a:pt x="2325" y="1279"/>
                  </a:lnTo>
                  <a:lnTo>
                    <a:pt x="1" y="1279"/>
                  </a:lnTo>
                  <a:lnTo>
                    <a:pt x="3139" y="1860"/>
                  </a:lnTo>
                  <a:lnTo>
                    <a:pt x="7090" y="2325"/>
                  </a:lnTo>
                  <a:lnTo>
                    <a:pt x="11739" y="2674"/>
                  </a:lnTo>
                  <a:lnTo>
                    <a:pt x="14296" y="2790"/>
                  </a:lnTo>
                  <a:lnTo>
                    <a:pt x="17086" y="2906"/>
                  </a:lnTo>
                  <a:lnTo>
                    <a:pt x="21735" y="2790"/>
                  </a:lnTo>
                  <a:lnTo>
                    <a:pt x="24175" y="2558"/>
                  </a:lnTo>
                  <a:lnTo>
                    <a:pt x="26732" y="2325"/>
                  </a:lnTo>
                  <a:lnTo>
                    <a:pt x="29405" y="2093"/>
                  </a:lnTo>
                  <a:lnTo>
                    <a:pt x="32078" y="1628"/>
                  </a:lnTo>
                  <a:lnTo>
                    <a:pt x="34751" y="1163"/>
                  </a:lnTo>
                  <a:lnTo>
                    <a:pt x="37541" y="582"/>
                  </a:lnTo>
                  <a:lnTo>
                    <a:pt x="37773" y="233"/>
                  </a:lnTo>
                  <a:lnTo>
                    <a:pt x="37773" y="1"/>
                  </a:lnTo>
                  <a:close/>
                </a:path>
              </a:pathLst>
            </a:custGeom>
            <a:solidFill>
              <a:srgbClr val="C397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8"/>
            <p:cNvSpPr/>
            <p:nvPr/>
          </p:nvSpPr>
          <p:spPr>
            <a:xfrm>
              <a:off x="4871950" y="4547075"/>
              <a:ext cx="944350" cy="72675"/>
            </a:xfrm>
            <a:custGeom>
              <a:avLst/>
              <a:gdLst/>
              <a:ahLst/>
              <a:cxnLst/>
              <a:rect l="l" t="t" r="r" b="b"/>
              <a:pathLst>
                <a:path w="37774" h="2907" fill="none" extrusionOk="0">
                  <a:moveTo>
                    <a:pt x="37773" y="1"/>
                  </a:moveTo>
                  <a:lnTo>
                    <a:pt x="37773" y="1"/>
                  </a:lnTo>
                  <a:lnTo>
                    <a:pt x="34984" y="698"/>
                  </a:lnTo>
                  <a:lnTo>
                    <a:pt x="32195" y="1163"/>
                  </a:lnTo>
                  <a:lnTo>
                    <a:pt x="29521" y="1512"/>
                  </a:lnTo>
                  <a:lnTo>
                    <a:pt x="26848" y="1860"/>
                  </a:lnTo>
                  <a:lnTo>
                    <a:pt x="24291" y="2093"/>
                  </a:lnTo>
                  <a:lnTo>
                    <a:pt x="21851" y="2325"/>
                  </a:lnTo>
                  <a:lnTo>
                    <a:pt x="17086" y="2441"/>
                  </a:lnTo>
                  <a:lnTo>
                    <a:pt x="17086" y="2441"/>
                  </a:lnTo>
                  <a:lnTo>
                    <a:pt x="12669" y="2325"/>
                  </a:lnTo>
                  <a:lnTo>
                    <a:pt x="8718" y="2093"/>
                  </a:lnTo>
                  <a:lnTo>
                    <a:pt x="5231" y="1628"/>
                  </a:lnTo>
                  <a:lnTo>
                    <a:pt x="2325" y="1279"/>
                  </a:lnTo>
                  <a:lnTo>
                    <a:pt x="2325" y="1279"/>
                  </a:lnTo>
                  <a:lnTo>
                    <a:pt x="1" y="1279"/>
                  </a:lnTo>
                  <a:lnTo>
                    <a:pt x="1" y="1279"/>
                  </a:lnTo>
                  <a:lnTo>
                    <a:pt x="3139" y="1860"/>
                  </a:lnTo>
                  <a:lnTo>
                    <a:pt x="7090" y="2325"/>
                  </a:lnTo>
                  <a:lnTo>
                    <a:pt x="11739" y="2674"/>
                  </a:lnTo>
                  <a:lnTo>
                    <a:pt x="14296" y="2790"/>
                  </a:lnTo>
                  <a:lnTo>
                    <a:pt x="17086" y="2906"/>
                  </a:lnTo>
                  <a:lnTo>
                    <a:pt x="17086" y="2906"/>
                  </a:lnTo>
                  <a:lnTo>
                    <a:pt x="21735" y="2790"/>
                  </a:lnTo>
                  <a:lnTo>
                    <a:pt x="24175" y="2558"/>
                  </a:lnTo>
                  <a:lnTo>
                    <a:pt x="26732" y="2325"/>
                  </a:lnTo>
                  <a:lnTo>
                    <a:pt x="29405" y="2093"/>
                  </a:lnTo>
                  <a:lnTo>
                    <a:pt x="32078" y="1628"/>
                  </a:lnTo>
                  <a:lnTo>
                    <a:pt x="34751" y="1163"/>
                  </a:lnTo>
                  <a:lnTo>
                    <a:pt x="37541" y="582"/>
                  </a:lnTo>
                  <a:lnTo>
                    <a:pt x="37541" y="582"/>
                  </a:lnTo>
                  <a:lnTo>
                    <a:pt x="37773" y="233"/>
                  </a:lnTo>
                  <a:lnTo>
                    <a:pt x="3777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8"/>
            <p:cNvSpPr/>
            <p:nvPr/>
          </p:nvSpPr>
          <p:spPr>
            <a:xfrm>
              <a:off x="4709250" y="3707375"/>
              <a:ext cx="1188400" cy="735125"/>
            </a:xfrm>
            <a:custGeom>
              <a:avLst/>
              <a:gdLst/>
              <a:ahLst/>
              <a:cxnLst/>
              <a:rect l="l" t="t" r="r" b="b"/>
              <a:pathLst>
                <a:path w="47536" h="29405" extrusionOk="0">
                  <a:moveTo>
                    <a:pt x="25686" y="0"/>
                  </a:moveTo>
                  <a:lnTo>
                    <a:pt x="24988" y="116"/>
                  </a:lnTo>
                  <a:lnTo>
                    <a:pt x="23594" y="581"/>
                  </a:lnTo>
                  <a:lnTo>
                    <a:pt x="22199" y="1279"/>
                  </a:lnTo>
                  <a:lnTo>
                    <a:pt x="20920" y="2092"/>
                  </a:lnTo>
                  <a:lnTo>
                    <a:pt x="19758" y="3022"/>
                  </a:lnTo>
                  <a:lnTo>
                    <a:pt x="17666" y="5230"/>
                  </a:lnTo>
                  <a:lnTo>
                    <a:pt x="16620" y="6160"/>
                  </a:lnTo>
                  <a:lnTo>
                    <a:pt x="15923" y="6625"/>
                  </a:lnTo>
                  <a:lnTo>
                    <a:pt x="15342" y="6974"/>
                  </a:lnTo>
                  <a:lnTo>
                    <a:pt x="14063" y="7322"/>
                  </a:lnTo>
                  <a:lnTo>
                    <a:pt x="12901" y="7555"/>
                  </a:lnTo>
                  <a:lnTo>
                    <a:pt x="11623" y="7903"/>
                  </a:lnTo>
                  <a:lnTo>
                    <a:pt x="10460" y="8368"/>
                  </a:lnTo>
                  <a:lnTo>
                    <a:pt x="9647" y="8833"/>
                  </a:lnTo>
                  <a:lnTo>
                    <a:pt x="8950" y="9414"/>
                  </a:lnTo>
                  <a:lnTo>
                    <a:pt x="8368" y="10112"/>
                  </a:lnTo>
                  <a:lnTo>
                    <a:pt x="7787" y="10925"/>
                  </a:lnTo>
                  <a:lnTo>
                    <a:pt x="6625" y="12552"/>
                  </a:lnTo>
                  <a:lnTo>
                    <a:pt x="5463" y="14063"/>
                  </a:lnTo>
                  <a:lnTo>
                    <a:pt x="4417" y="15342"/>
                  </a:lnTo>
                  <a:lnTo>
                    <a:pt x="3138" y="16504"/>
                  </a:lnTo>
                  <a:lnTo>
                    <a:pt x="2092" y="17666"/>
                  </a:lnTo>
                  <a:lnTo>
                    <a:pt x="1046" y="18945"/>
                  </a:lnTo>
                  <a:lnTo>
                    <a:pt x="582" y="19758"/>
                  </a:lnTo>
                  <a:lnTo>
                    <a:pt x="233" y="20572"/>
                  </a:lnTo>
                  <a:lnTo>
                    <a:pt x="117" y="21385"/>
                  </a:lnTo>
                  <a:lnTo>
                    <a:pt x="0" y="22199"/>
                  </a:lnTo>
                  <a:lnTo>
                    <a:pt x="0" y="23012"/>
                  </a:lnTo>
                  <a:lnTo>
                    <a:pt x="233" y="23710"/>
                  </a:lnTo>
                  <a:lnTo>
                    <a:pt x="582" y="24523"/>
                  </a:lnTo>
                  <a:lnTo>
                    <a:pt x="1046" y="25104"/>
                  </a:lnTo>
                  <a:lnTo>
                    <a:pt x="1860" y="25453"/>
                  </a:lnTo>
                  <a:lnTo>
                    <a:pt x="4184" y="26383"/>
                  </a:lnTo>
                  <a:lnTo>
                    <a:pt x="5812" y="26964"/>
                  </a:lnTo>
                  <a:lnTo>
                    <a:pt x="7904" y="27545"/>
                  </a:lnTo>
                  <a:lnTo>
                    <a:pt x="10228" y="28126"/>
                  </a:lnTo>
                  <a:lnTo>
                    <a:pt x="12785" y="28591"/>
                  </a:lnTo>
                  <a:lnTo>
                    <a:pt x="15690" y="29056"/>
                  </a:lnTo>
                  <a:lnTo>
                    <a:pt x="18945" y="29288"/>
                  </a:lnTo>
                  <a:lnTo>
                    <a:pt x="22315" y="29405"/>
                  </a:lnTo>
                  <a:lnTo>
                    <a:pt x="26034" y="29288"/>
                  </a:lnTo>
                  <a:lnTo>
                    <a:pt x="29986" y="28940"/>
                  </a:lnTo>
                  <a:lnTo>
                    <a:pt x="31962" y="28707"/>
                  </a:lnTo>
                  <a:lnTo>
                    <a:pt x="34054" y="28242"/>
                  </a:lnTo>
                  <a:lnTo>
                    <a:pt x="36146" y="27894"/>
                  </a:lnTo>
                  <a:lnTo>
                    <a:pt x="38354" y="27313"/>
                  </a:lnTo>
                  <a:lnTo>
                    <a:pt x="40562" y="26732"/>
                  </a:lnTo>
                  <a:lnTo>
                    <a:pt x="42887" y="25918"/>
                  </a:lnTo>
                  <a:lnTo>
                    <a:pt x="44165" y="25453"/>
                  </a:lnTo>
                  <a:lnTo>
                    <a:pt x="45443" y="24756"/>
                  </a:lnTo>
                  <a:lnTo>
                    <a:pt x="45908" y="24407"/>
                  </a:lnTo>
                  <a:lnTo>
                    <a:pt x="46489" y="23942"/>
                  </a:lnTo>
                  <a:lnTo>
                    <a:pt x="46838" y="23361"/>
                  </a:lnTo>
                  <a:lnTo>
                    <a:pt x="47187" y="22780"/>
                  </a:lnTo>
                  <a:lnTo>
                    <a:pt x="47419" y="22083"/>
                  </a:lnTo>
                  <a:lnTo>
                    <a:pt x="47535" y="21385"/>
                  </a:lnTo>
                  <a:lnTo>
                    <a:pt x="47535" y="20688"/>
                  </a:lnTo>
                  <a:lnTo>
                    <a:pt x="47535" y="19991"/>
                  </a:lnTo>
                  <a:lnTo>
                    <a:pt x="47419" y="19293"/>
                  </a:lnTo>
                  <a:lnTo>
                    <a:pt x="47187" y="18596"/>
                  </a:lnTo>
                  <a:lnTo>
                    <a:pt x="46838" y="18015"/>
                  </a:lnTo>
                  <a:lnTo>
                    <a:pt x="46489" y="17434"/>
                  </a:lnTo>
                  <a:lnTo>
                    <a:pt x="46025" y="16853"/>
                  </a:lnTo>
                  <a:lnTo>
                    <a:pt x="45443" y="16388"/>
                  </a:lnTo>
                  <a:lnTo>
                    <a:pt x="44281" y="15458"/>
                  </a:lnTo>
                  <a:lnTo>
                    <a:pt x="43235" y="14412"/>
                  </a:lnTo>
                  <a:lnTo>
                    <a:pt x="42770" y="13947"/>
                  </a:lnTo>
                  <a:lnTo>
                    <a:pt x="42305" y="13250"/>
                  </a:lnTo>
                  <a:lnTo>
                    <a:pt x="42073" y="12669"/>
                  </a:lnTo>
                  <a:lnTo>
                    <a:pt x="41841" y="11971"/>
                  </a:lnTo>
                  <a:lnTo>
                    <a:pt x="41608" y="11274"/>
                  </a:lnTo>
                  <a:lnTo>
                    <a:pt x="41376" y="10693"/>
                  </a:lnTo>
                  <a:lnTo>
                    <a:pt x="40795" y="9879"/>
                  </a:lnTo>
                  <a:lnTo>
                    <a:pt x="39981" y="9182"/>
                  </a:lnTo>
                  <a:lnTo>
                    <a:pt x="39167" y="8601"/>
                  </a:lnTo>
                  <a:lnTo>
                    <a:pt x="38238" y="8020"/>
                  </a:lnTo>
                  <a:lnTo>
                    <a:pt x="36378" y="7090"/>
                  </a:lnTo>
                  <a:lnTo>
                    <a:pt x="35448" y="6625"/>
                  </a:lnTo>
                  <a:lnTo>
                    <a:pt x="34635" y="5928"/>
                  </a:lnTo>
                  <a:lnTo>
                    <a:pt x="34054" y="5463"/>
                  </a:lnTo>
                  <a:lnTo>
                    <a:pt x="33589" y="4882"/>
                  </a:lnTo>
                  <a:lnTo>
                    <a:pt x="32659" y="3603"/>
                  </a:lnTo>
                  <a:lnTo>
                    <a:pt x="31729" y="2441"/>
                  </a:lnTo>
                  <a:lnTo>
                    <a:pt x="31264" y="1860"/>
                  </a:lnTo>
                  <a:lnTo>
                    <a:pt x="30683" y="1279"/>
                  </a:lnTo>
                  <a:lnTo>
                    <a:pt x="30102" y="930"/>
                  </a:lnTo>
                  <a:lnTo>
                    <a:pt x="29405" y="581"/>
                  </a:lnTo>
                  <a:lnTo>
                    <a:pt x="28707" y="349"/>
                  </a:lnTo>
                  <a:lnTo>
                    <a:pt x="28010" y="116"/>
                  </a:lnTo>
                  <a:lnTo>
                    <a:pt x="27197" y="0"/>
                  </a:lnTo>
                  <a:close/>
                </a:path>
              </a:pathLst>
            </a:custGeom>
            <a:solidFill>
              <a:srgbClr val="93BF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8"/>
            <p:cNvSpPr/>
            <p:nvPr/>
          </p:nvSpPr>
          <p:spPr>
            <a:xfrm>
              <a:off x="4709250" y="3707375"/>
              <a:ext cx="1188400" cy="735125"/>
            </a:xfrm>
            <a:custGeom>
              <a:avLst/>
              <a:gdLst/>
              <a:ahLst/>
              <a:cxnLst/>
              <a:rect l="l" t="t" r="r" b="b"/>
              <a:pathLst>
                <a:path w="47536" h="29405" fill="none" extrusionOk="0">
                  <a:moveTo>
                    <a:pt x="42887" y="25918"/>
                  </a:moveTo>
                  <a:lnTo>
                    <a:pt x="42887" y="25918"/>
                  </a:lnTo>
                  <a:lnTo>
                    <a:pt x="44165" y="25453"/>
                  </a:lnTo>
                  <a:lnTo>
                    <a:pt x="45443" y="24756"/>
                  </a:lnTo>
                  <a:lnTo>
                    <a:pt x="45908" y="24407"/>
                  </a:lnTo>
                  <a:lnTo>
                    <a:pt x="46489" y="23942"/>
                  </a:lnTo>
                  <a:lnTo>
                    <a:pt x="46838" y="23361"/>
                  </a:lnTo>
                  <a:lnTo>
                    <a:pt x="47187" y="22780"/>
                  </a:lnTo>
                  <a:lnTo>
                    <a:pt x="47187" y="22780"/>
                  </a:lnTo>
                  <a:lnTo>
                    <a:pt x="47419" y="22083"/>
                  </a:lnTo>
                  <a:lnTo>
                    <a:pt x="47535" y="21385"/>
                  </a:lnTo>
                  <a:lnTo>
                    <a:pt x="47535" y="20688"/>
                  </a:lnTo>
                  <a:lnTo>
                    <a:pt x="47535" y="19991"/>
                  </a:lnTo>
                  <a:lnTo>
                    <a:pt x="47419" y="19293"/>
                  </a:lnTo>
                  <a:lnTo>
                    <a:pt x="47187" y="18596"/>
                  </a:lnTo>
                  <a:lnTo>
                    <a:pt x="46838" y="18015"/>
                  </a:lnTo>
                  <a:lnTo>
                    <a:pt x="46489" y="17434"/>
                  </a:lnTo>
                  <a:lnTo>
                    <a:pt x="46489" y="17434"/>
                  </a:lnTo>
                  <a:lnTo>
                    <a:pt x="46025" y="16853"/>
                  </a:lnTo>
                  <a:lnTo>
                    <a:pt x="45443" y="16388"/>
                  </a:lnTo>
                  <a:lnTo>
                    <a:pt x="44281" y="15458"/>
                  </a:lnTo>
                  <a:lnTo>
                    <a:pt x="43235" y="14412"/>
                  </a:lnTo>
                  <a:lnTo>
                    <a:pt x="42770" y="13947"/>
                  </a:lnTo>
                  <a:lnTo>
                    <a:pt x="42305" y="13250"/>
                  </a:lnTo>
                  <a:lnTo>
                    <a:pt x="42305" y="13250"/>
                  </a:lnTo>
                  <a:lnTo>
                    <a:pt x="42073" y="12669"/>
                  </a:lnTo>
                  <a:lnTo>
                    <a:pt x="41841" y="11971"/>
                  </a:lnTo>
                  <a:lnTo>
                    <a:pt x="41608" y="11274"/>
                  </a:lnTo>
                  <a:lnTo>
                    <a:pt x="41376" y="10693"/>
                  </a:lnTo>
                  <a:lnTo>
                    <a:pt x="41376" y="10693"/>
                  </a:lnTo>
                  <a:lnTo>
                    <a:pt x="40795" y="9879"/>
                  </a:lnTo>
                  <a:lnTo>
                    <a:pt x="39981" y="9182"/>
                  </a:lnTo>
                  <a:lnTo>
                    <a:pt x="39167" y="8601"/>
                  </a:lnTo>
                  <a:lnTo>
                    <a:pt x="38238" y="8020"/>
                  </a:lnTo>
                  <a:lnTo>
                    <a:pt x="36378" y="7090"/>
                  </a:lnTo>
                  <a:lnTo>
                    <a:pt x="35448" y="6625"/>
                  </a:lnTo>
                  <a:lnTo>
                    <a:pt x="34635" y="5928"/>
                  </a:lnTo>
                  <a:lnTo>
                    <a:pt x="34635" y="5928"/>
                  </a:lnTo>
                  <a:lnTo>
                    <a:pt x="34054" y="5463"/>
                  </a:lnTo>
                  <a:lnTo>
                    <a:pt x="33589" y="4882"/>
                  </a:lnTo>
                  <a:lnTo>
                    <a:pt x="32659" y="3603"/>
                  </a:lnTo>
                  <a:lnTo>
                    <a:pt x="31729" y="2441"/>
                  </a:lnTo>
                  <a:lnTo>
                    <a:pt x="31264" y="1860"/>
                  </a:lnTo>
                  <a:lnTo>
                    <a:pt x="30683" y="1279"/>
                  </a:lnTo>
                  <a:lnTo>
                    <a:pt x="30683" y="1279"/>
                  </a:lnTo>
                  <a:lnTo>
                    <a:pt x="30102" y="930"/>
                  </a:lnTo>
                  <a:lnTo>
                    <a:pt x="29405" y="581"/>
                  </a:lnTo>
                  <a:lnTo>
                    <a:pt x="28707" y="349"/>
                  </a:lnTo>
                  <a:lnTo>
                    <a:pt x="28010" y="116"/>
                  </a:lnTo>
                  <a:lnTo>
                    <a:pt x="27197" y="0"/>
                  </a:lnTo>
                  <a:lnTo>
                    <a:pt x="26499" y="0"/>
                  </a:lnTo>
                  <a:lnTo>
                    <a:pt x="25686" y="0"/>
                  </a:lnTo>
                  <a:lnTo>
                    <a:pt x="24988" y="116"/>
                  </a:lnTo>
                  <a:lnTo>
                    <a:pt x="24988" y="116"/>
                  </a:lnTo>
                  <a:lnTo>
                    <a:pt x="23594" y="581"/>
                  </a:lnTo>
                  <a:lnTo>
                    <a:pt x="22199" y="1279"/>
                  </a:lnTo>
                  <a:lnTo>
                    <a:pt x="20920" y="2092"/>
                  </a:lnTo>
                  <a:lnTo>
                    <a:pt x="19758" y="3022"/>
                  </a:lnTo>
                  <a:lnTo>
                    <a:pt x="19758" y="3022"/>
                  </a:lnTo>
                  <a:lnTo>
                    <a:pt x="17666" y="5230"/>
                  </a:lnTo>
                  <a:lnTo>
                    <a:pt x="16620" y="6160"/>
                  </a:lnTo>
                  <a:lnTo>
                    <a:pt x="15923" y="6625"/>
                  </a:lnTo>
                  <a:lnTo>
                    <a:pt x="15342" y="6974"/>
                  </a:lnTo>
                  <a:lnTo>
                    <a:pt x="15342" y="6974"/>
                  </a:lnTo>
                  <a:lnTo>
                    <a:pt x="14063" y="7322"/>
                  </a:lnTo>
                  <a:lnTo>
                    <a:pt x="12901" y="7555"/>
                  </a:lnTo>
                  <a:lnTo>
                    <a:pt x="11623" y="7903"/>
                  </a:lnTo>
                  <a:lnTo>
                    <a:pt x="10460" y="8368"/>
                  </a:lnTo>
                  <a:lnTo>
                    <a:pt x="10460" y="8368"/>
                  </a:lnTo>
                  <a:lnTo>
                    <a:pt x="9647" y="8833"/>
                  </a:lnTo>
                  <a:lnTo>
                    <a:pt x="8950" y="9414"/>
                  </a:lnTo>
                  <a:lnTo>
                    <a:pt x="8368" y="10112"/>
                  </a:lnTo>
                  <a:lnTo>
                    <a:pt x="7787" y="10925"/>
                  </a:lnTo>
                  <a:lnTo>
                    <a:pt x="6625" y="12552"/>
                  </a:lnTo>
                  <a:lnTo>
                    <a:pt x="5463" y="14063"/>
                  </a:lnTo>
                  <a:lnTo>
                    <a:pt x="5463" y="14063"/>
                  </a:lnTo>
                  <a:lnTo>
                    <a:pt x="4417" y="15342"/>
                  </a:lnTo>
                  <a:lnTo>
                    <a:pt x="3138" y="16504"/>
                  </a:lnTo>
                  <a:lnTo>
                    <a:pt x="2092" y="17666"/>
                  </a:lnTo>
                  <a:lnTo>
                    <a:pt x="1046" y="18945"/>
                  </a:lnTo>
                  <a:lnTo>
                    <a:pt x="1046" y="18945"/>
                  </a:lnTo>
                  <a:lnTo>
                    <a:pt x="582" y="19758"/>
                  </a:lnTo>
                  <a:lnTo>
                    <a:pt x="233" y="20572"/>
                  </a:lnTo>
                  <a:lnTo>
                    <a:pt x="117" y="21385"/>
                  </a:lnTo>
                  <a:lnTo>
                    <a:pt x="0" y="22199"/>
                  </a:lnTo>
                  <a:lnTo>
                    <a:pt x="0" y="23012"/>
                  </a:lnTo>
                  <a:lnTo>
                    <a:pt x="233" y="23710"/>
                  </a:lnTo>
                  <a:lnTo>
                    <a:pt x="582" y="24523"/>
                  </a:lnTo>
                  <a:lnTo>
                    <a:pt x="1046" y="25104"/>
                  </a:lnTo>
                  <a:lnTo>
                    <a:pt x="1046" y="25104"/>
                  </a:lnTo>
                  <a:lnTo>
                    <a:pt x="1860" y="25453"/>
                  </a:lnTo>
                  <a:lnTo>
                    <a:pt x="4184" y="26383"/>
                  </a:lnTo>
                  <a:lnTo>
                    <a:pt x="5812" y="26964"/>
                  </a:lnTo>
                  <a:lnTo>
                    <a:pt x="7904" y="27545"/>
                  </a:lnTo>
                  <a:lnTo>
                    <a:pt x="10228" y="28126"/>
                  </a:lnTo>
                  <a:lnTo>
                    <a:pt x="12785" y="28591"/>
                  </a:lnTo>
                  <a:lnTo>
                    <a:pt x="15690" y="29056"/>
                  </a:lnTo>
                  <a:lnTo>
                    <a:pt x="18945" y="29288"/>
                  </a:lnTo>
                  <a:lnTo>
                    <a:pt x="22315" y="29405"/>
                  </a:lnTo>
                  <a:lnTo>
                    <a:pt x="26034" y="29288"/>
                  </a:lnTo>
                  <a:lnTo>
                    <a:pt x="29986" y="28940"/>
                  </a:lnTo>
                  <a:lnTo>
                    <a:pt x="31962" y="28707"/>
                  </a:lnTo>
                  <a:lnTo>
                    <a:pt x="34054" y="28242"/>
                  </a:lnTo>
                  <a:lnTo>
                    <a:pt x="36146" y="27894"/>
                  </a:lnTo>
                  <a:lnTo>
                    <a:pt x="38354" y="27313"/>
                  </a:lnTo>
                  <a:lnTo>
                    <a:pt x="40562" y="26732"/>
                  </a:lnTo>
                  <a:lnTo>
                    <a:pt x="42887" y="2591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8"/>
            <p:cNvSpPr/>
            <p:nvPr/>
          </p:nvSpPr>
          <p:spPr>
            <a:xfrm>
              <a:off x="5575100" y="3855550"/>
              <a:ext cx="25" cy="25"/>
            </a:xfrm>
            <a:custGeom>
              <a:avLst/>
              <a:gdLst/>
              <a:ahLst/>
              <a:cxnLst/>
              <a:rect l="l" t="t" r="r" b="b"/>
              <a:pathLst>
                <a:path w="1" h="1" extrusionOk="0">
                  <a:moveTo>
                    <a:pt x="1" y="1"/>
                  </a:moveTo>
                  <a:lnTo>
                    <a:pt x="1" y="1"/>
                  </a:lnTo>
                  <a:lnTo>
                    <a:pt x="1" y="1"/>
                  </a:lnTo>
                  <a:lnTo>
                    <a:pt x="1" y="1"/>
                  </a:lnTo>
                  <a:lnTo>
                    <a:pt x="1" y="1"/>
                  </a:lnTo>
                  <a:close/>
                  <a:moveTo>
                    <a:pt x="1" y="1"/>
                  </a:moveTo>
                  <a:lnTo>
                    <a:pt x="1" y="1"/>
                  </a:lnTo>
                  <a:lnTo>
                    <a:pt x="1" y="1"/>
                  </a:lnTo>
                  <a:lnTo>
                    <a:pt x="1" y="1"/>
                  </a:lnTo>
                  <a:lnTo>
                    <a:pt x="1" y="1"/>
                  </a:lnTo>
                  <a:close/>
                </a:path>
              </a:pathLst>
            </a:custGeom>
            <a:solidFill>
              <a:srgbClr val="608F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8"/>
            <p:cNvSpPr/>
            <p:nvPr/>
          </p:nvSpPr>
          <p:spPr>
            <a:xfrm>
              <a:off x="5575100" y="3855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8"/>
            <p:cNvSpPr/>
            <p:nvPr/>
          </p:nvSpPr>
          <p:spPr>
            <a:xfrm>
              <a:off x="5575100" y="3855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8"/>
            <p:cNvSpPr/>
            <p:nvPr/>
          </p:nvSpPr>
          <p:spPr>
            <a:xfrm>
              <a:off x="4712150" y="3756775"/>
              <a:ext cx="1185500" cy="685725"/>
            </a:xfrm>
            <a:custGeom>
              <a:avLst/>
              <a:gdLst/>
              <a:ahLst/>
              <a:cxnLst/>
              <a:rect l="l" t="t" r="r" b="b"/>
              <a:pathLst>
                <a:path w="47420" h="27429" extrusionOk="0">
                  <a:moveTo>
                    <a:pt x="31265" y="0"/>
                  </a:moveTo>
                  <a:lnTo>
                    <a:pt x="31032" y="697"/>
                  </a:lnTo>
                  <a:lnTo>
                    <a:pt x="30916" y="1395"/>
                  </a:lnTo>
                  <a:lnTo>
                    <a:pt x="30916" y="2208"/>
                  </a:lnTo>
                  <a:lnTo>
                    <a:pt x="30916" y="2906"/>
                  </a:lnTo>
                  <a:lnTo>
                    <a:pt x="31265" y="4416"/>
                  </a:lnTo>
                  <a:lnTo>
                    <a:pt x="31613" y="5927"/>
                  </a:lnTo>
                  <a:lnTo>
                    <a:pt x="31962" y="7438"/>
                  </a:lnTo>
                  <a:lnTo>
                    <a:pt x="32078" y="8949"/>
                  </a:lnTo>
                  <a:lnTo>
                    <a:pt x="32194" y="9763"/>
                  </a:lnTo>
                  <a:lnTo>
                    <a:pt x="32078" y="10460"/>
                  </a:lnTo>
                  <a:lnTo>
                    <a:pt x="31846" y="11274"/>
                  </a:lnTo>
                  <a:lnTo>
                    <a:pt x="31613" y="11971"/>
                  </a:lnTo>
                  <a:lnTo>
                    <a:pt x="31265" y="12668"/>
                  </a:lnTo>
                  <a:lnTo>
                    <a:pt x="30800" y="13249"/>
                  </a:lnTo>
                  <a:lnTo>
                    <a:pt x="29870" y="14295"/>
                  </a:lnTo>
                  <a:lnTo>
                    <a:pt x="28824" y="15341"/>
                  </a:lnTo>
                  <a:lnTo>
                    <a:pt x="27662" y="16271"/>
                  </a:lnTo>
                  <a:lnTo>
                    <a:pt x="24872" y="18479"/>
                  </a:lnTo>
                  <a:lnTo>
                    <a:pt x="23478" y="19525"/>
                  </a:lnTo>
                  <a:lnTo>
                    <a:pt x="21967" y="20455"/>
                  </a:lnTo>
                  <a:lnTo>
                    <a:pt x="20223" y="21269"/>
                  </a:lnTo>
                  <a:lnTo>
                    <a:pt x="18364" y="21850"/>
                  </a:lnTo>
                  <a:lnTo>
                    <a:pt x="16504" y="22315"/>
                  </a:lnTo>
                  <a:lnTo>
                    <a:pt x="14528" y="22663"/>
                  </a:lnTo>
                  <a:lnTo>
                    <a:pt x="12553" y="22896"/>
                  </a:lnTo>
                  <a:lnTo>
                    <a:pt x="10693" y="23012"/>
                  </a:lnTo>
                  <a:lnTo>
                    <a:pt x="6742" y="23245"/>
                  </a:lnTo>
                  <a:lnTo>
                    <a:pt x="5812" y="23361"/>
                  </a:lnTo>
                  <a:lnTo>
                    <a:pt x="4301" y="23245"/>
                  </a:lnTo>
                  <a:lnTo>
                    <a:pt x="2790" y="22896"/>
                  </a:lnTo>
                  <a:lnTo>
                    <a:pt x="1279" y="22315"/>
                  </a:lnTo>
                  <a:lnTo>
                    <a:pt x="1" y="21501"/>
                  </a:lnTo>
                  <a:lnTo>
                    <a:pt x="349" y="22431"/>
                  </a:lnTo>
                  <a:lnTo>
                    <a:pt x="582" y="22780"/>
                  </a:lnTo>
                  <a:lnTo>
                    <a:pt x="930" y="23128"/>
                  </a:lnTo>
                  <a:lnTo>
                    <a:pt x="2441" y="23826"/>
                  </a:lnTo>
                  <a:lnTo>
                    <a:pt x="4301" y="24523"/>
                  </a:lnTo>
                  <a:lnTo>
                    <a:pt x="6742" y="25220"/>
                  </a:lnTo>
                  <a:lnTo>
                    <a:pt x="9763" y="26034"/>
                  </a:lnTo>
                  <a:lnTo>
                    <a:pt x="13482" y="26731"/>
                  </a:lnTo>
                  <a:lnTo>
                    <a:pt x="15458" y="27080"/>
                  </a:lnTo>
                  <a:lnTo>
                    <a:pt x="17666" y="27196"/>
                  </a:lnTo>
                  <a:lnTo>
                    <a:pt x="19875" y="27429"/>
                  </a:lnTo>
                  <a:lnTo>
                    <a:pt x="24524" y="27429"/>
                  </a:lnTo>
                  <a:lnTo>
                    <a:pt x="26964" y="27312"/>
                  </a:lnTo>
                  <a:lnTo>
                    <a:pt x="29405" y="26964"/>
                  </a:lnTo>
                  <a:lnTo>
                    <a:pt x="31846" y="26615"/>
                  </a:lnTo>
                  <a:lnTo>
                    <a:pt x="34519" y="26150"/>
                  </a:lnTo>
                  <a:lnTo>
                    <a:pt x="37192" y="25569"/>
                  </a:lnTo>
                  <a:lnTo>
                    <a:pt x="39865" y="24872"/>
                  </a:lnTo>
                  <a:lnTo>
                    <a:pt x="42771" y="23942"/>
                  </a:lnTo>
                  <a:lnTo>
                    <a:pt x="44049" y="23477"/>
                  </a:lnTo>
                  <a:lnTo>
                    <a:pt x="45327" y="22780"/>
                  </a:lnTo>
                  <a:lnTo>
                    <a:pt x="45792" y="22431"/>
                  </a:lnTo>
                  <a:lnTo>
                    <a:pt x="46373" y="21966"/>
                  </a:lnTo>
                  <a:lnTo>
                    <a:pt x="46722" y="21385"/>
                  </a:lnTo>
                  <a:lnTo>
                    <a:pt x="47071" y="20804"/>
                  </a:lnTo>
                  <a:lnTo>
                    <a:pt x="47419" y="19758"/>
                  </a:lnTo>
                  <a:lnTo>
                    <a:pt x="47419" y="18712"/>
                  </a:lnTo>
                  <a:lnTo>
                    <a:pt x="47419" y="17898"/>
                  </a:lnTo>
                  <a:lnTo>
                    <a:pt x="47187" y="16969"/>
                  </a:lnTo>
                  <a:lnTo>
                    <a:pt x="46838" y="16155"/>
                  </a:lnTo>
                  <a:lnTo>
                    <a:pt x="46373" y="15458"/>
                  </a:lnTo>
                  <a:lnTo>
                    <a:pt x="45909" y="14877"/>
                  </a:lnTo>
                  <a:lnTo>
                    <a:pt x="45327" y="14412"/>
                  </a:lnTo>
                  <a:lnTo>
                    <a:pt x="44165" y="13482"/>
                  </a:lnTo>
                  <a:lnTo>
                    <a:pt x="43119" y="12436"/>
                  </a:lnTo>
                  <a:lnTo>
                    <a:pt x="42654" y="11971"/>
                  </a:lnTo>
                  <a:lnTo>
                    <a:pt x="42189" y="11274"/>
                  </a:lnTo>
                  <a:lnTo>
                    <a:pt x="41957" y="10693"/>
                  </a:lnTo>
                  <a:lnTo>
                    <a:pt x="41725" y="9995"/>
                  </a:lnTo>
                  <a:lnTo>
                    <a:pt x="41492" y="9298"/>
                  </a:lnTo>
                  <a:lnTo>
                    <a:pt x="41260" y="8717"/>
                  </a:lnTo>
                  <a:lnTo>
                    <a:pt x="40679" y="7903"/>
                  </a:lnTo>
                  <a:lnTo>
                    <a:pt x="39865" y="7206"/>
                  </a:lnTo>
                  <a:lnTo>
                    <a:pt x="39051" y="6625"/>
                  </a:lnTo>
                  <a:lnTo>
                    <a:pt x="38122" y="6044"/>
                  </a:lnTo>
                  <a:lnTo>
                    <a:pt x="36262" y="5114"/>
                  </a:lnTo>
                  <a:lnTo>
                    <a:pt x="35332" y="4649"/>
                  </a:lnTo>
                  <a:lnTo>
                    <a:pt x="34519" y="3952"/>
                  </a:lnTo>
                  <a:lnTo>
                    <a:pt x="33589" y="3022"/>
                  </a:lnTo>
                  <a:lnTo>
                    <a:pt x="32775" y="1976"/>
                  </a:lnTo>
                  <a:lnTo>
                    <a:pt x="32078" y="1046"/>
                  </a:lnTo>
                  <a:lnTo>
                    <a:pt x="31265"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8"/>
            <p:cNvSpPr/>
            <p:nvPr/>
          </p:nvSpPr>
          <p:spPr>
            <a:xfrm>
              <a:off x="4712150" y="3756775"/>
              <a:ext cx="1185500" cy="685725"/>
            </a:xfrm>
            <a:custGeom>
              <a:avLst/>
              <a:gdLst/>
              <a:ahLst/>
              <a:cxnLst/>
              <a:rect l="l" t="t" r="r" b="b"/>
              <a:pathLst>
                <a:path w="47420" h="27429" fill="none" extrusionOk="0">
                  <a:moveTo>
                    <a:pt x="31265" y="0"/>
                  </a:moveTo>
                  <a:lnTo>
                    <a:pt x="31265" y="0"/>
                  </a:lnTo>
                  <a:lnTo>
                    <a:pt x="31032" y="697"/>
                  </a:lnTo>
                  <a:lnTo>
                    <a:pt x="30916" y="1395"/>
                  </a:lnTo>
                  <a:lnTo>
                    <a:pt x="30916" y="2208"/>
                  </a:lnTo>
                  <a:lnTo>
                    <a:pt x="30916" y="2906"/>
                  </a:lnTo>
                  <a:lnTo>
                    <a:pt x="31265" y="4416"/>
                  </a:lnTo>
                  <a:lnTo>
                    <a:pt x="31613" y="5927"/>
                  </a:lnTo>
                  <a:lnTo>
                    <a:pt x="31962" y="7438"/>
                  </a:lnTo>
                  <a:lnTo>
                    <a:pt x="32078" y="8949"/>
                  </a:lnTo>
                  <a:lnTo>
                    <a:pt x="32194" y="9763"/>
                  </a:lnTo>
                  <a:lnTo>
                    <a:pt x="32078" y="10460"/>
                  </a:lnTo>
                  <a:lnTo>
                    <a:pt x="31846" y="11274"/>
                  </a:lnTo>
                  <a:lnTo>
                    <a:pt x="31613" y="11971"/>
                  </a:lnTo>
                  <a:lnTo>
                    <a:pt x="31613" y="11971"/>
                  </a:lnTo>
                  <a:lnTo>
                    <a:pt x="31265" y="12668"/>
                  </a:lnTo>
                  <a:lnTo>
                    <a:pt x="30800" y="13249"/>
                  </a:lnTo>
                  <a:lnTo>
                    <a:pt x="29870" y="14295"/>
                  </a:lnTo>
                  <a:lnTo>
                    <a:pt x="28824" y="15341"/>
                  </a:lnTo>
                  <a:lnTo>
                    <a:pt x="27662" y="16271"/>
                  </a:lnTo>
                  <a:lnTo>
                    <a:pt x="27662" y="16271"/>
                  </a:lnTo>
                  <a:lnTo>
                    <a:pt x="24872" y="18479"/>
                  </a:lnTo>
                  <a:lnTo>
                    <a:pt x="23478" y="19525"/>
                  </a:lnTo>
                  <a:lnTo>
                    <a:pt x="21967" y="20455"/>
                  </a:lnTo>
                  <a:lnTo>
                    <a:pt x="21967" y="20455"/>
                  </a:lnTo>
                  <a:lnTo>
                    <a:pt x="20223" y="21269"/>
                  </a:lnTo>
                  <a:lnTo>
                    <a:pt x="18364" y="21850"/>
                  </a:lnTo>
                  <a:lnTo>
                    <a:pt x="16504" y="22315"/>
                  </a:lnTo>
                  <a:lnTo>
                    <a:pt x="14528" y="22663"/>
                  </a:lnTo>
                  <a:lnTo>
                    <a:pt x="12553" y="22896"/>
                  </a:lnTo>
                  <a:lnTo>
                    <a:pt x="10693" y="23012"/>
                  </a:lnTo>
                  <a:lnTo>
                    <a:pt x="6742" y="23245"/>
                  </a:lnTo>
                  <a:lnTo>
                    <a:pt x="6742" y="23245"/>
                  </a:lnTo>
                  <a:lnTo>
                    <a:pt x="5812" y="23361"/>
                  </a:lnTo>
                  <a:lnTo>
                    <a:pt x="5812" y="23361"/>
                  </a:lnTo>
                  <a:lnTo>
                    <a:pt x="4301" y="23245"/>
                  </a:lnTo>
                  <a:lnTo>
                    <a:pt x="2790" y="22896"/>
                  </a:lnTo>
                  <a:lnTo>
                    <a:pt x="1279" y="22315"/>
                  </a:lnTo>
                  <a:lnTo>
                    <a:pt x="1" y="21501"/>
                  </a:lnTo>
                  <a:lnTo>
                    <a:pt x="1" y="21501"/>
                  </a:lnTo>
                  <a:lnTo>
                    <a:pt x="349" y="22431"/>
                  </a:lnTo>
                  <a:lnTo>
                    <a:pt x="582" y="22780"/>
                  </a:lnTo>
                  <a:lnTo>
                    <a:pt x="930" y="23128"/>
                  </a:lnTo>
                  <a:lnTo>
                    <a:pt x="930" y="23128"/>
                  </a:lnTo>
                  <a:lnTo>
                    <a:pt x="2441" y="23826"/>
                  </a:lnTo>
                  <a:lnTo>
                    <a:pt x="4301" y="24523"/>
                  </a:lnTo>
                  <a:lnTo>
                    <a:pt x="6742" y="25220"/>
                  </a:lnTo>
                  <a:lnTo>
                    <a:pt x="9763" y="26034"/>
                  </a:lnTo>
                  <a:lnTo>
                    <a:pt x="13482" y="26731"/>
                  </a:lnTo>
                  <a:lnTo>
                    <a:pt x="15458" y="27080"/>
                  </a:lnTo>
                  <a:lnTo>
                    <a:pt x="17666" y="27196"/>
                  </a:lnTo>
                  <a:lnTo>
                    <a:pt x="19875" y="27429"/>
                  </a:lnTo>
                  <a:lnTo>
                    <a:pt x="22315" y="27429"/>
                  </a:lnTo>
                  <a:lnTo>
                    <a:pt x="22315" y="27429"/>
                  </a:lnTo>
                  <a:lnTo>
                    <a:pt x="24524" y="27429"/>
                  </a:lnTo>
                  <a:lnTo>
                    <a:pt x="26964" y="27312"/>
                  </a:lnTo>
                  <a:lnTo>
                    <a:pt x="29405" y="26964"/>
                  </a:lnTo>
                  <a:lnTo>
                    <a:pt x="31846" y="26615"/>
                  </a:lnTo>
                  <a:lnTo>
                    <a:pt x="34519" y="26150"/>
                  </a:lnTo>
                  <a:lnTo>
                    <a:pt x="37192" y="25569"/>
                  </a:lnTo>
                  <a:lnTo>
                    <a:pt x="39865" y="24872"/>
                  </a:lnTo>
                  <a:lnTo>
                    <a:pt x="42771" y="23942"/>
                  </a:lnTo>
                  <a:lnTo>
                    <a:pt x="42771" y="23942"/>
                  </a:lnTo>
                  <a:lnTo>
                    <a:pt x="44049" y="23477"/>
                  </a:lnTo>
                  <a:lnTo>
                    <a:pt x="45327" y="22780"/>
                  </a:lnTo>
                  <a:lnTo>
                    <a:pt x="45792" y="22431"/>
                  </a:lnTo>
                  <a:lnTo>
                    <a:pt x="46373" y="21966"/>
                  </a:lnTo>
                  <a:lnTo>
                    <a:pt x="46722" y="21385"/>
                  </a:lnTo>
                  <a:lnTo>
                    <a:pt x="47071" y="20804"/>
                  </a:lnTo>
                  <a:lnTo>
                    <a:pt x="47071" y="20804"/>
                  </a:lnTo>
                  <a:lnTo>
                    <a:pt x="47419" y="19758"/>
                  </a:lnTo>
                  <a:lnTo>
                    <a:pt x="47419" y="18712"/>
                  </a:lnTo>
                  <a:lnTo>
                    <a:pt x="47419" y="18712"/>
                  </a:lnTo>
                  <a:lnTo>
                    <a:pt x="47419" y="17898"/>
                  </a:lnTo>
                  <a:lnTo>
                    <a:pt x="47187" y="16969"/>
                  </a:lnTo>
                  <a:lnTo>
                    <a:pt x="46838" y="16155"/>
                  </a:lnTo>
                  <a:lnTo>
                    <a:pt x="46373" y="15458"/>
                  </a:lnTo>
                  <a:lnTo>
                    <a:pt x="46373" y="15458"/>
                  </a:lnTo>
                  <a:lnTo>
                    <a:pt x="45909" y="14877"/>
                  </a:lnTo>
                  <a:lnTo>
                    <a:pt x="45327" y="14412"/>
                  </a:lnTo>
                  <a:lnTo>
                    <a:pt x="44165" y="13482"/>
                  </a:lnTo>
                  <a:lnTo>
                    <a:pt x="43119" y="12436"/>
                  </a:lnTo>
                  <a:lnTo>
                    <a:pt x="42654" y="11971"/>
                  </a:lnTo>
                  <a:lnTo>
                    <a:pt x="42189" y="11274"/>
                  </a:lnTo>
                  <a:lnTo>
                    <a:pt x="42189" y="11274"/>
                  </a:lnTo>
                  <a:lnTo>
                    <a:pt x="41957" y="10693"/>
                  </a:lnTo>
                  <a:lnTo>
                    <a:pt x="41725" y="9995"/>
                  </a:lnTo>
                  <a:lnTo>
                    <a:pt x="41492" y="9298"/>
                  </a:lnTo>
                  <a:lnTo>
                    <a:pt x="41260" y="8717"/>
                  </a:lnTo>
                  <a:lnTo>
                    <a:pt x="41260" y="8717"/>
                  </a:lnTo>
                  <a:lnTo>
                    <a:pt x="40679" y="7903"/>
                  </a:lnTo>
                  <a:lnTo>
                    <a:pt x="39865" y="7206"/>
                  </a:lnTo>
                  <a:lnTo>
                    <a:pt x="39051" y="6625"/>
                  </a:lnTo>
                  <a:lnTo>
                    <a:pt x="38122" y="6044"/>
                  </a:lnTo>
                  <a:lnTo>
                    <a:pt x="36262" y="5114"/>
                  </a:lnTo>
                  <a:lnTo>
                    <a:pt x="35332" y="4649"/>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3589" y="3022"/>
                  </a:lnTo>
                  <a:lnTo>
                    <a:pt x="32775" y="1976"/>
                  </a:lnTo>
                  <a:lnTo>
                    <a:pt x="32078" y="1046"/>
                  </a:lnTo>
                  <a:lnTo>
                    <a:pt x="3126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8"/>
            <p:cNvSpPr/>
            <p:nvPr/>
          </p:nvSpPr>
          <p:spPr>
            <a:xfrm>
              <a:off x="4901025" y="4175175"/>
              <a:ext cx="40700" cy="40700"/>
            </a:xfrm>
            <a:custGeom>
              <a:avLst/>
              <a:gdLst/>
              <a:ahLst/>
              <a:cxnLst/>
              <a:rect l="l" t="t" r="r" b="b"/>
              <a:pathLst>
                <a:path w="1628" h="1628" extrusionOk="0">
                  <a:moveTo>
                    <a:pt x="581" y="0"/>
                  </a:moveTo>
                  <a:lnTo>
                    <a:pt x="349" y="116"/>
                  </a:lnTo>
                  <a:lnTo>
                    <a:pt x="116" y="465"/>
                  </a:lnTo>
                  <a:lnTo>
                    <a:pt x="0" y="697"/>
                  </a:lnTo>
                  <a:lnTo>
                    <a:pt x="0" y="1046"/>
                  </a:lnTo>
                  <a:lnTo>
                    <a:pt x="116" y="1279"/>
                  </a:lnTo>
                  <a:lnTo>
                    <a:pt x="349" y="1627"/>
                  </a:lnTo>
                  <a:lnTo>
                    <a:pt x="1046" y="1627"/>
                  </a:lnTo>
                  <a:lnTo>
                    <a:pt x="1279" y="1511"/>
                  </a:lnTo>
                  <a:lnTo>
                    <a:pt x="1511" y="1162"/>
                  </a:lnTo>
                  <a:lnTo>
                    <a:pt x="1627" y="930"/>
                  </a:lnTo>
                  <a:lnTo>
                    <a:pt x="1627" y="581"/>
                  </a:lnTo>
                  <a:lnTo>
                    <a:pt x="1511" y="349"/>
                  </a:lnTo>
                  <a:lnTo>
                    <a:pt x="1279" y="116"/>
                  </a:lnTo>
                  <a:lnTo>
                    <a:pt x="930"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8"/>
            <p:cNvSpPr/>
            <p:nvPr/>
          </p:nvSpPr>
          <p:spPr>
            <a:xfrm>
              <a:off x="4901025" y="4175175"/>
              <a:ext cx="40700" cy="40700"/>
            </a:xfrm>
            <a:custGeom>
              <a:avLst/>
              <a:gdLst/>
              <a:ahLst/>
              <a:cxnLst/>
              <a:rect l="l" t="t" r="r" b="b"/>
              <a:pathLst>
                <a:path w="1628" h="1628" fill="none" extrusionOk="0">
                  <a:moveTo>
                    <a:pt x="930" y="0"/>
                  </a:moveTo>
                  <a:lnTo>
                    <a:pt x="930" y="0"/>
                  </a:lnTo>
                  <a:lnTo>
                    <a:pt x="581" y="0"/>
                  </a:lnTo>
                  <a:lnTo>
                    <a:pt x="349" y="116"/>
                  </a:lnTo>
                  <a:lnTo>
                    <a:pt x="349" y="116"/>
                  </a:lnTo>
                  <a:lnTo>
                    <a:pt x="116" y="465"/>
                  </a:lnTo>
                  <a:lnTo>
                    <a:pt x="0" y="697"/>
                  </a:lnTo>
                  <a:lnTo>
                    <a:pt x="0" y="1046"/>
                  </a:lnTo>
                  <a:lnTo>
                    <a:pt x="116" y="1279"/>
                  </a:lnTo>
                  <a:lnTo>
                    <a:pt x="116" y="1279"/>
                  </a:lnTo>
                  <a:lnTo>
                    <a:pt x="349" y="1627"/>
                  </a:lnTo>
                  <a:lnTo>
                    <a:pt x="814" y="1627"/>
                  </a:lnTo>
                  <a:lnTo>
                    <a:pt x="814" y="1627"/>
                  </a:lnTo>
                  <a:lnTo>
                    <a:pt x="1046" y="1627"/>
                  </a:lnTo>
                  <a:lnTo>
                    <a:pt x="1279" y="1511"/>
                  </a:lnTo>
                  <a:lnTo>
                    <a:pt x="1279" y="1511"/>
                  </a:lnTo>
                  <a:lnTo>
                    <a:pt x="1511" y="1162"/>
                  </a:lnTo>
                  <a:lnTo>
                    <a:pt x="1627" y="930"/>
                  </a:lnTo>
                  <a:lnTo>
                    <a:pt x="1627" y="581"/>
                  </a:lnTo>
                  <a:lnTo>
                    <a:pt x="1511" y="349"/>
                  </a:lnTo>
                  <a:lnTo>
                    <a:pt x="1511" y="349"/>
                  </a:lnTo>
                  <a:lnTo>
                    <a:pt x="1279" y="116"/>
                  </a:lnTo>
                  <a:lnTo>
                    <a:pt x="93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8"/>
            <p:cNvSpPr/>
            <p:nvPr/>
          </p:nvSpPr>
          <p:spPr>
            <a:xfrm>
              <a:off x="5008525" y="4032800"/>
              <a:ext cx="75575" cy="75550"/>
            </a:xfrm>
            <a:custGeom>
              <a:avLst/>
              <a:gdLst/>
              <a:ahLst/>
              <a:cxnLst/>
              <a:rect l="l" t="t" r="r" b="b"/>
              <a:pathLst>
                <a:path w="3023" h="3022" extrusionOk="0">
                  <a:moveTo>
                    <a:pt x="1627" y="0"/>
                  </a:moveTo>
                  <a:lnTo>
                    <a:pt x="1046" y="116"/>
                  </a:lnTo>
                  <a:lnTo>
                    <a:pt x="581" y="349"/>
                  </a:lnTo>
                  <a:lnTo>
                    <a:pt x="233" y="814"/>
                  </a:lnTo>
                  <a:lnTo>
                    <a:pt x="0" y="1279"/>
                  </a:lnTo>
                  <a:lnTo>
                    <a:pt x="0" y="1860"/>
                  </a:lnTo>
                  <a:lnTo>
                    <a:pt x="233" y="2441"/>
                  </a:lnTo>
                  <a:lnTo>
                    <a:pt x="465" y="2673"/>
                  </a:lnTo>
                  <a:lnTo>
                    <a:pt x="698" y="2906"/>
                  </a:lnTo>
                  <a:lnTo>
                    <a:pt x="1046" y="2906"/>
                  </a:lnTo>
                  <a:lnTo>
                    <a:pt x="1395" y="3022"/>
                  </a:lnTo>
                  <a:lnTo>
                    <a:pt x="1860" y="2906"/>
                  </a:lnTo>
                  <a:lnTo>
                    <a:pt x="2325" y="2673"/>
                  </a:lnTo>
                  <a:lnTo>
                    <a:pt x="2790" y="2208"/>
                  </a:lnTo>
                  <a:lnTo>
                    <a:pt x="3022" y="1627"/>
                  </a:lnTo>
                  <a:lnTo>
                    <a:pt x="3022" y="1046"/>
                  </a:lnTo>
                  <a:lnTo>
                    <a:pt x="2790" y="581"/>
                  </a:lnTo>
                  <a:lnTo>
                    <a:pt x="2557" y="349"/>
                  </a:lnTo>
                  <a:lnTo>
                    <a:pt x="2209" y="116"/>
                  </a:lnTo>
                  <a:lnTo>
                    <a:pt x="1976"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8"/>
            <p:cNvSpPr/>
            <p:nvPr/>
          </p:nvSpPr>
          <p:spPr>
            <a:xfrm>
              <a:off x="5008525" y="4032800"/>
              <a:ext cx="75575" cy="75550"/>
            </a:xfrm>
            <a:custGeom>
              <a:avLst/>
              <a:gdLst/>
              <a:ahLst/>
              <a:cxnLst/>
              <a:rect l="l" t="t" r="r" b="b"/>
              <a:pathLst>
                <a:path w="3023" h="3022" fill="none" extrusionOk="0">
                  <a:moveTo>
                    <a:pt x="1627" y="0"/>
                  </a:moveTo>
                  <a:lnTo>
                    <a:pt x="1627" y="0"/>
                  </a:lnTo>
                  <a:lnTo>
                    <a:pt x="1046" y="116"/>
                  </a:lnTo>
                  <a:lnTo>
                    <a:pt x="581" y="349"/>
                  </a:lnTo>
                  <a:lnTo>
                    <a:pt x="581" y="349"/>
                  </a:lnTo>
                  <a:lnTo>
                    <a:pt x="233" y="814"/>
                  </a:lnTo>
                  <a:lnTo>
                    <a:pt x="0" y="1279"/>
                  </a:lnTo>
                  <a:lnTo>
                    <a:pt x="0" y="1860"/>
                  </a:lnTo>
                  <a:lnTo>
                    <a:pt x="233" y="2441"/>
                  </a:lnTo>
                  <a:lnTo>
                    <a:pt x="233" y="2441"/>
                  </a:lnTo>
                  <a:lnTo>
                    <a:pt x="465" y="2673"/>
                  </a:lnTo>
                  <a:lnTo>
                    <a:pt x="698" y="2906"/>
                  </a:lnTo>
                  <a:lnTo>
                    <a:pt x="1046" y="2906"/>
                  </a:lnTo>
                  <a:lnTo>
                    <a:pt x="1395" y="3022"/>
                  </a:lnTo>
                  <a:lnTo>
                    <a:pt x="1395" y="3022"/>
                  </a:lnTo>
                  <a:lnTo>
                    <a:pt x="1860" y="2906"/>
                  </a:lnTo>
                  <a:lnTo>
                    <a:pt x="2325" y="2673"/>
                  </a:lnTo>
                  <a:lnTo>
                    <a:pt x="2325" y="2673"/>
                  </a:lnTo>
                  <a:lnTo>
                    <a:pt x="2790" y="2208"/>
                  </a:lnTo>
                  <a:lnTo>
                    <a:pt x="3022" y="1627"/>
                  </a:lnTo>
                  <a:lnTo>
                    <a:pt x="3022" y="1046"/>
                  </a:lnTo>
                  <a:lnTo>
                    <a:pt x="2790" y="581"/>
                  </a:lnTo>
                  <a:lnTo>
                    <a:pt x="2790" y="581"/>
                  </a:lnTo>
                  <a:lnTo>
                    <a:pt x="2557" y="349"/>
                  </a:lnTo>
                  <a:lnTo>
                    <a:pt x="2209" y="116"/>
                  </a:lnTo>
                  <a:lnTo>
                    <a:pt x="1976" y="0"/>
                  </a:lnTo>
                  <a:lnTo>
                    <a:pt x="162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8"/>
            <p:cNvSpPr/>
            <p:nvPr/>
          </p:nvSpPr>
          <p:spPr>
            <a:xfrm>
              <a:off x="5017250" y="4151925"/>
              <a:ext cx="26175" cy="29075"/>
            </a:xfrm>
            <a:custGeom>
              <a:avLst/>
              <a:gdLst/>
              <a:ahLst/>
              <a:cxnLst/>
              <a:rect l="l" t="t" r="r" b="b"/>
              <a:pathLst>
                <a:path w="1047" h="1163" extrusionOk="0">
                  <a:moveTo>
                    <a:pt x="581" y="0"/>
                  </a:moveTo>
                  <a:lnTo>
                    <a:pt x="232" y="117"/>
                  </a:lnTo>
                  <a:lnTo>
                    <a:pt x="116" y="349"/>
                  </a:lnTo>
                  <a:lnTo>
                    <a:pt x="0" y="465"/>
                  </a:lnTo>
                  <a:lnTo>
                    <a:pt x="0" y="698"/>
                  </a:lnTo>
                  <a:lnTo>
                    <a:pt x="116" y="930"/>
                  </a:lnTo>
                  <a:lnTo>
                    <a:pt x="232" y="1046"/>
                  </a:lnTo>
                  <a:lnTo>
                    <a:pt x="465" y="1163"/>
                  </a:lnTo>
                  <a:lnTo>
                    <a:pt x="814" y="1046"/>
                  </a:lnTo>
                  <a:lnTo>
                    <a:pt x="1046" y="814"/>
                  </a:lnTo>
                  <a:lnTo>
                    <a:pt x="1046" y="581"/>
                  </a:lnTo>
                  <a:lnTo>
                    <a:pt x="1046" y="465"/>
                  </a:lnTo>
                  <a:lnTo>
                    <a:pt x="1046" y="233"/>
                  </a:lnTo>
                  <a:lnTo>
                    <a:pt x="814" y="117"/>
                  </a:lnTo>
                  <a:lnTo>
                    <a:pt x="581"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8"/>
            <p:cNvSpPr/>
            <p:nvPr/>
          </p:nvSpPr>
          <p:spPr>
            <a:xfrm>
              <a:off x="5017250" y="4151925"/>
              <a:ext cx="26175" cy="29075"/>
            </a:xfrm>
            <a:custGeom>
              <a:avLst/>
              <a:gdLst/>
              <a:ahLst/>
              <a:cxnLst/>
              <a:rect l="l" t="t" r="r" b="b"/>
              <a:pathLst>
                <a:path w="1047" h="1163" fill="none" extrusionOk="0">
                  <a:moveTo>
                    <a:pt x="581" y="0"/>
                  </a:moveTo>
                  <a:lnTo>
                    <a:pt x="581" y="0"/>
                  </a:lnTo>
                  <a:lnTo>
                    <a:pt x="232" y="117"/>
                  </a:lnTo>
                  <a:lnTo>
                    <a:pt x="232" y="117"/>
                  </a:lnTo>
                  <a:lnTo>
                    <a:pt x="116" y="349"/>
                  </a:lnTo>
                  <a:lnTo>
                    <a:pt x="0" y="465"/>
                  </a:lnTo>
                  <a:lnTo>
                    <a:pt x="0" y="698"/>
                  </a:lnTo>
                  <a:lnTo>
                    <a:pt x="116" y="930"/>
                  </a:lnTo>
                  <a:lnTo>
                    <a:pt x="116" y="930"/>
                  </a:lnTo>
                  <a:lnTo>
                    <a:pt x="232" y="1046"/>
                  </a:lnTo>
                  <a:lnTo>
                    <a:pt x="465" y="1163"/>
                  </a:lnTo>
                  <a:lnTo>
                    <a:pt x="465" y="1163"/>
                  </a:lnTo>
                  <a:lnTo>
                    <a:pt x="814" y="1046"/>
                  </a:lnTo>
                  <a:lnTo>
                    <a:pt x="814" y="1046"/>
                  </a:lnTo>
                  <a:lnTo>
                    <a:pt x="1046" y="814"/>
                  </a:lnTo>
                  <a:lnTo>
                    <a:pt x="1046" y="581"/>
                  </a:lnTo>
                  <a:lnTo>
                    <a:pt x="1046" y="465"/>
                  </a:lnTo>
                  <a:lnTo>
                    <a:pt x="1046" y="233"/>
                  </a:lnTo>
                  <a:lnTo>
                    <a:pt x="1046" y="233"/>
                  </a:lnTo>
                  <a:lnTo>
                    <a:pt x="814" y="117"/>
                  </a:lnTo>
                  <a:lnTo>
                    <a:pt x="58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8"/>
            <p:cNvSpPr/>
            <p:nvPr/>
          </p:nvSpPr>
          <p:spPr>
            <a:xfrm>
              <a:off x="5185750" y="3965975"/>
              <a:ext cx="40725" cy="40700"/>
            </a:xfrm>
            <a:custGeom>
              <a:avLst/>
              <a:gdLst/>
              <a:ahLst/>
              <a:cxnLst/>
              <a:rect l="l" t="t" r="r" b="b"/>
              <a:pathLst>
                <a:path w="1629" h="1628" extrusionOk="0">
                  <a:moveTo>
                    <a:pt x="582" y="0"/>
                  </a:moveTo>
                  <a:lnTo>
                    <a:pt x="350" y="116"/>
                  </a:lnTo>
                  <a:lnTo>
                    <a:pt x="117" y="349"/>
                  </a:lnTo>
                  <a:lnTo>
                    <a:pt x="1" y="697"/>
                  </a:lnTo>
                  <a:lnTo>
                    <a:pt x="1" y="1046"/>
                  </a:lnTo>
                  <a:lnTo>
                    <a:pt x="117" y="1279"/>
                  </a:lnTo>
                  <a:lnTo>
                    <a:pt x="466" y="1511"/>
                  </a:lnTo>
                  <a:lnTo>
                    <a:pt x="814" y="1627"/>
                  </a:lnTo>
                  <a:lnTo>
                    <a:pt x="1047" y="1627"/>
                  </a:lnTo>
                  <a:lnTo>
                    <a:pt x="1279" y="1395"/>
                  </a:lnTo>
                  <a:lnTo>
                    <a:pt x="1512" y="1162"/>
                  </a:lnTo>
                  <a:lnTo>
                    <a:pt x="1628" y="930"/>
                  </a:lnTo>
                  <a:lnTo>
                    <a:pt x="1628" y="581"/>
                  </a:lnTo>
                  <a:lnTo>
                    <a:pt x="1512" y="233"/>
                  </a:lnTo>
                  <a:lnTo>
                    <a:pt x="1279"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8"/>
            <p:cNvSpPr/>
            <p:nvPr/>
          </p:nvSpPr>
          <p:spPr>
            <a:xfrm>
              <a:off x="5185750" y="3965975"/>
              <a:ext cx="40725" cy="40700"/>
            </a:xfrm>
            <a:custGeom>
              <a:avLst/>
              <a:gdLst/>
              <a:ahLst/>
              <a:cxnLst/>
              <a:rect l="l" t="t" r="r" b="b"/>
              <a:pathLst>
                <a:path w="1629" h="1628" fill="none" extrusionOk="0">
                  <a:moveTo>
                    <a:pt x="931" y="0"/>
                  </a:moveTo>
                  <a:lnTo>
                    <a:pt x="931" y="0"/>
                  </a:lnTo>
                  <a:lnTo>
                    <a:pt x="582" y="0"/>
                  </a:lnTo>
                  <a:lnTo>
                    <a:pt x="350" y="116"/>
                  </a:lnTo>
                  <a:lnTo>
                    <a:pt x="350" y="116"/>
                  </a:lnTo>
                  <a:lnTo>
                    <a:pt x="117" y="349"/>
                  </a:lnTo>
                  <a:lnTo>
                    <a:pt x="1" y="697"/>
                  </a:lnTo>
                  <a:lnTo>
                    <a:pt x="1" y="1046"/>
                  </a:lnTo>
                  <a:lnTo>
                    <a:pt x="117" y="1279"/>
                  </a:lnTo>
                  <a:lnTo>
                    <a:pt x="117" y="1279"/>
                  </a:lnTo>
                  <a:lnTo>
                    <a:pt x="466" y="1511"/>
                  </a:lnTo>
                  <a:lnTo>
                    <a:pt x="814" y="1627"/>
                  </a:lnTo>
                  <a:lnTo>
                    <a:pt x="814" y="1627"/>
                  </a:lnTo>
                  <a:lnTo>
                    <a:pt x="1047" y="1627"/>
                  </a:lnTo>
                  <a:lnTo>
                    <a:pt x="1279" y="1395"/>
                  </a:lnTo>
                  <a:lnTo>
                    <a:pt x="1279" y="1395"/>
                  </a:lnTo>
                  <a:lnTo>
                    <a:pt x="1512" y="1162"/>
                  </a:lnTo>
                  <a:lnTo>
                    <a:pt x="1628" y="930"/>
                  </a:lnTo>
                  <a:lnTo>
                    <a:pt x="1628" y="581"/>
                  </a:lnTo>
                  <a:lnTo>
                    <a:pt x="1512" y="233"/>
                  </a:lnTo>
                  <a:lnTo>
                    <a:pt x="1512" y="233"/>
                  </a:lnTo>
                  <a:lnTo>
                    <a:pt x="1279" y="0"/>
                  </a:lnTo>
                  <a:lnTo>
                    <a:pt x="93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8"/>
            <p:cNvSpPr/>
            <p:nvPr/>
          </p:nvSpPr>
          <p:spPr>
            <a:xfrm>
              <a:off x="5145075" y="3904950"/>
              <a:ext cx="26175" cy="29075"/>
            </a:xfrm>
            <a:custGeom>
              <a:avLst/>
              <a:gdLst/>
              <a:ahLst/>
              <a:cxnLst/>
              <a:rect l="l" t="t" r="r" b="b"/>
              <a:pathLst>
                <a:path w="1047" h="1163" extrusionOk="0">
                  <a:moveTo>
                    <a:pt x="582" y="0"/>
                  </a:moveTo>
                  <a:lnTo>
                    <a:pt x="233" y="117"/>
                  </a:lnTo>
                  <a:lnTo>
                    <a:pt x="1" y="349"/>
                  </a:lnTo>
                  <a:lnTo>
                    <a:pt x="1" y="582"/>
                  </a:lnTo>
                  <a:lnTo>
                    <a:pt x="1" y="698"/>
                  </a:lnTo>
                  <a:lnTo>
                    <a:pt x="1" y="930"/>
                  </a:lnTo>
                  <a:lnTo>
                    <a:pt x="233" y="1163"/>
                  </a:lnTo>
                  <a:lnTo>
                    <a:pt x="466" y="1163"/>
                  </a:lnTo>
                  <a:lnTo>
                    <a:pt x="814" y="1046"/>
                  </a:lnTo>
                  <a:lnTo>
                    <a:pt x="1047" y="814"/>
                  </a:lnTo>
                  <a:lnTo>
                    <a:pt x="1047" y="698"/>
                  </a:lnTo>
                  <a:lnTo>
                    <a:pt x="1047" y="465"/>
                  </a:lnTo>
                  <a:lnTo>
                    <a:pt x="1047" y="233"/>
                  </a:lnTo>
                  <a:lnTo>
                    <a:pt x="814" y="117"/>
                  </a:lnTo>
                  <a:lnTo>
                    <a:pt x="582"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8"/>
            <p:cNvSpPr/>
            <p:nvPr/>
          </p:nvSpPr>
          <p:spPr>
            <a:xfrm>
              <a:off x="5145075" y="3904950"/>
              <a:ext cx="26175" cy="29075"/>
            </a:xfrm>
            <a:custGeom>
              <a:avLst/>
              <a:gdLst/>
              <a:ahLst/>
              <a:cxnLst/>
              <a:rect l="l" t="t" r="r" b="b"/>
              <a:pathLst>
                <a:path w="1047" h="1163" fill="none" extrusionOk="0">
                  <a:moveTo>
                    <a:pt x="582" y="0"/>
                  </a:moveTo>
                  <a:lnTo>
                    <a:pt x="582" y="0"/>
                  </a:lnTo>
                  <a:lnTo>
                    <a:pt x="233" y="117"/>
                  </a:lnTo>
                  <a:lnTo>
                    <a:pt x="233" y="117"/>
                  </a:lnTo>
                  <a:lnTo>
                    <a:pt x="1" y="349"/>
                  </a:lnTo>
                  <a:lnTo>
                    <a:pt x="1" y="582"/>
                  </a:lnTo>
                  <a:lnTo>
                    <a:pt x="1" y="698"/>
                  </a:lnTo>
                  <a:lnTo>
                    <a:pt x="1" y="930"/>
                  </a:lnTo>
                  <a:lnTo>
                    <a:pt x="1" y="930"/>
                  </a:lnTo>
                  <a:lnTo>
                    <a:pt x="233" y="1163"/>
                  </a:lnTo>
                  <a:lnTo>
                    <a:pt x="466" y="1163"/>
                  </a:lnTo>
                  <a:lnTo>
                    <a:pt x="466" y="1163"/>
                  </a:lnTo>
                  <a:lnTo>
                    <a:pt x="814" y="1046"/>
                  </a:lnTo>
                  <a:lnTo>
                    <a:pt x="814" y="1046"/>
                  </a:lnTo>
                  <a:lnTo>
                    <a:pt x="1047" y="814"/>
                  </a:lnTo>
                  <a:lnTo>
                    <a:pt x="1047" y="698"/>
                  </a:lnTo>
                  <a:lnTo>
                    <a:pt x="1047" y="465"/>
                  </a:lnTo>
                  <a:lnTo>
                    <a:pt x="1047" y="233"/>
                  </a:lnTo>
                  <a:lnTo>
                    <a:pt x="1047" y="233"/>
                  </a:lnTo>
                  <a:lnTo>
                    <a:pt x="814" y="117"/>
                  </a:lnTo>
                  <a:lnTo>
                    <a:pt x="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8"/>
            <p:cNvSpPr/>
            <p:nvPr/>
          </p:nvSpPr>
          <p:spPr>
            <a:xfrm>
              <a:off x="5116025" y="4076375"/>
              <a:ext cx="20375" cy="20375"/>
            </a:xfrm>
            <a:custGeom>
              <a:avLst/>
              <a:gdLst/>
              <a:ahLst/>
              <a:cxnLst/>
              <a:rect l="l" t="t" r="r" b="b"/>
              <a:pathLst>
                <a:path w="815" h="815" extrusionOk="0">
                  <a:moveTo>
                    <a:pt x="465" y="1"/>
                  </a:moveTo>
                  <a:lnTo>
                    <a:pt x="233" y="117"/>
                  </a:lnTo>
                  <a:lnTo>
                    <a:pt x="1" y="349"/>
                  </a:lnTo>
                  <a:lnTo>
                    <a:pt x="117" y="698"/>
                  </a:lnTo>
                  <a:lnTo>
                    <a:pt x="233" y="814"/>
                  </a:lnTo>
                  <a:lnTo>
                    <a:pt x="349" y="814"/>
                  </a:lnTo>
                  <a:lnTo>
                    <a:pt x="698" y="698"/>
                  </a:lnTo>
                  <a:lnTo>
                    <a:pt x="814" y="465"/>
                  </a:lnTo>
                  <a:lnTo>
                    <a:pt x="814" y="117"/>
                  </a:lnTo>
                  <a:lnTo>
                    <a:pt x="582" y="1"/>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8"/>
            <p:cNvSpPr/>
            <p:nvPr/>
          </p:nvSpPr>
          <p:spPr>
            <a:xfrm>
              <a:off x="5116025" y="4076375"/>
              <a:ext cx="20375" cy="20375"/>
            </a:xfrm>
            <a:custGeom>
              <a:avLst/>
              <a:gdLst/>
              <a:ahLst/>
              <a:cxnLst/>
              <a:rect l="l" t="t" r="r" b="b"/>
              <a:pathLst>
                <a:path w="815" h="815" fill="none" extrusionOk="0">
                  <a:moveTo>
                    <a:pt x="465" y="1"/>
                  </a:moveTo>
                  <a:lnTo>
                    <a:pt x="465" y="1"/>
                  </a:lnTo>
                  <a:lnTo>
                    <a:pt x="233" y="117"/>
                  </a:lnTo>
                  <a:lnTo>
                    <a:pt x="233" y="117"/>
                  </a:lnTo>
                  <a:lnTo>
                    <a:pt x="1" y="349"/>
                  </a:lnTo>
                  <a:lnTo>
                    <a:pt x="117" y="698"/>
                  </a:lnTo>
                  <a:lnTo>
                    <a:pt x="117" y="698"/>
                  </a:lnTo>
                  <a:lnTo>
                    <a:pt x="233" y="814"/>
                  </a:lnTo>
                  <a:lnTo>
                    <a:pt x="349" y="814"/>
                  </a:lnTo>
                  <a:lnTo>
                    <a:pt x="349" y="814"/>
                  </a:lnTo>
                  <a:lnTo>
                    <a:pt x="698" y="698"/>
                  </a:lnTo>
                  <a:lnTo>
                    <a:pt x="698" y="698"/>
                  </a:lnTo>
                  <a:lnTo>
                    <a:pt x="814" y="465"/>
                  </a:lnTo>
                  <a:lnTo>
                    <a:pt x="814" y="117"/>
                  </a:lnTo>
                  <a:lnTo>
                    <a:pt x="814" y="117"/>
                  </a:lnTo>
                  <a:lnTo>
                    <a:pt x="582" y="1"/>
                  </a:lnTo>
                  <a:lnTo>
                    <a:pt x="46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8"/>
            <p:cNvSpPr/>
            <p:nvPr/>
          </p:nvSpPr>
          <p:spPr>
            <a:xfrm>
              <a:off x="5307800" y="3887525"/>
              <a:ext cx="55225" cy="52325"/>
            </a:xfrm>
            <a:custGeom>
              <a:avLst/>
              <a:gdLst/>
              <a:ahLst/>
              <a:cxnLst/>
              <a:rect l="l" t="t" r="r" b="b"/>
              <a:pathLst>
                <a:path w="2209" h="2093" extrusionOk="0">
                  <a:moveTo>
                    <a:pt x="814" y="0"/>
                  </a:moveTo>
                  <a:lnTo>
                    <a:pt x="465" y="232"/>
                  </a:lnTo>
                  <a:lnTo>
                    <a:pt x="233" y="465"/>
                  </a:lnTo>
                  <a:lnTo>
                    <a:pt x="0" y="930"/>
                  </a:lnTo>
                  <a:lnTo>
                    <a:pt x="0" y="1395"/>
                  </a:lnTo>
                  <a:lnTo>
                    <a:pt x="233" y="1743"/>
                  </a:lnTo>
                  <a:lnTo>
                    <a:pt x="581" y="2092"/>
                  </a:lnTo>
                  <a:lnTo>
                    <a:pt x="1395" y="2092"/>
                  </a:lnTo>
                  <a:lnTo>
                    <a:pt x="1744" y="1860"/>
                  </a:lnTo>
                  <a:lnTo>
                    <a:pt x="2092" y="1627"/>
                  </a:lnTo>
                  <a:lnTo>
                    <a:pt x="2209" y="1162"/>
                  </a:lnTo>
                  <a:lnTo>
                    <a:pt x="2209" y="697"/>
                  </a:lnTo>
                  <a:lnTo>
                    <a:pt x="2092" y="349"/>
                  </a:lnTo>
                  <a:lnTo>
                    <a:pt x="1627"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8"/>
            <p:cNvSpPr/>
            <p:nvPr/>
          </p:nvSpPr>
          <p:spPr>
            <a:xfrm>
              <a:off x="5307800" y="3887525"/>
              <a:ext cx="55225" cy="52325"/>
            </a:xfrm>
            <a:custGeom>
              <a:avLst/>
              <a:gdLst/>
              <a:ahLst/>
              <a:cxnLst/>
              <a:rect l="l" t="t" r="r" b="b"/>
              <a:pathLst>
                <a:path w="2209" h="2093" fill="none" extrusionOk="0">
                  <a:moveTo>
                    <a:pt x="1163" y="0"/>
                  </a:moveTo>
                  <a:lnTo>
                    <a:pt x="1163" y="0"/>
                  </a:lnTo>
                  <a:lnTo>
                    <a:pt x="814" y="0"/>
                  </a:lnTo>
                  <a:lnTo>
                    <a:pt x="465" y="232"/>
                  </a:lnTo>
                  <a:lnTo>
                    <a:pt x="465" y="232"/>
                  </a:lnTo>
                  <a:lnTo>
                    <a:pt x="233" y="465"/>
                  </a:lnTo>
                  <a:lnTo>
                    <a:pt x="0" y="930"/>
                  </a:lnTo>
                  <a:lnTo>
                    <a:pt x="0" y="1395"/>
                  </a:lnTo>
                  <a:lnTo>
                    <a:pt x="233" y="1743"/>
                  </a:lnTo>
                  <a:lnTo>
                    <a:pt x="233" y="1743"/>
                  </a:lnTo>
                  <a:lnTo>
                    <a:pt x="581" y="2092"/>
                  </a:lnTo>
                  <a:lnTo>
                    <a:pt x="1046" y="2092"/>
                  </a:lnTo>
                  <a:lnTo>
                    <a:pt x="1046" y="2092"/>
                  </a:lnTo>
                  <a:lnTo>
                    <a:pt x="1395" y="2092"/>
                  </a:lnTo>
                  <a:lnTo>
                    <a:pt x="1744" y="1860"/>
                  </a:lnTo>
                  <a:lnTo>
                    <a:pt x="1744" y="1860"/>
                  </a:lnTo>
                  <a:lnTo>
                    <a:pt x="2092" y="1627"/>
                  </a:lnTo>
                  <a:lnTo>
                    <a:pt x="2209" y="1162"/>
                  </a:lnTo>
                  <a:lnTo>
                    <a:pt x="2209" y="697"/>
                  </a:lnTo>
                  <a:lnTo>
                    <a:pt x="2092" y="349"/>
                  </a:lnTo>
                  <a:lnTo>
                    <a:pt x="2092" y="349"/>
                  </a:lnTo>
                  <a:lnTo>
                    <a:pt x="1627" y="0"/>
                  </a:lnTo>
                  <a:lnTo>
                    <a:pt x="116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8"/>
            <p:cNvSpPr/>
            <p:nvPr/>
          </p:nvSpPr>
          <p:spPr>
            <a:xfrm>
              <a:off x="5255500" y="4021175"/>
              <a:ext cx="31975" cy="31975"/>
            </a:xfrm>
            <a:custGeom>
              <a:avLst/>
              <a:gdLst/>
              <a:ahLst/>
              <a:cxnLst/>
              <a:rect l="l" t="t" r="r" b="b"/>
              <a:pathLst>
                <a:path w="1279" h="1279" extrusionOk="0">
                  <a:moveTo>
                    <a:pt x="698" y="0"/>
                  </a:moveTo>
                  <a:lnTo>
                    <a:pt x="465" y="117"/>
                  </a:lnTo>
                  <a:lnTo>
                    <a:pt x="349" y="233"/>
                  </a:lnTo>
                  <a:lnTo>
                    <a:pt x="116" y="349"/>
                  </a:lnTo>
                  <a:lnTo>
                    <a:pt x="0" y="581"/>
                  </a:lnTo>
                  <a:lnTo>
                    <a:pt x="0" y="814"/>
                  </a:lnTo>
                  <a:lnTo>
                    <a:pt x="116" y="1046"/>
                  </a:lnTo>
                  <a:lnTo>
                    <a:pt x="349" y="1279"/>
                  </a:lnTo>
                  <a:lnTo>
                    <a:pt x="814" y="1279"/>
                  </a:lnTo>
                  <a:lnTo>
                    <a:pt x="1046" y="1163"/>
                  </a:lnTo>
                  <a:lnTo>
                    <a:pt x="1163" y="930"/>
                  </a:lnTo>
                  <a:lnTo>
                    <a:pt x="1279" y="698"/>
                  </a:lnTo>
                  <a:lnTo>
                    <a:pt x="1279" y="465"/>
                  </a:lnTo>
                  <a:lnTo>
                    <a:pt x="1163" y="233"/>
                  </a:lnTo>
                  <a:lnTo>
                    <a:pt x="930" y="117"/>
                  </a:lnTo>
                  <a:lnTo>
                    <a:pt x="698" y="0"/>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8"/>
            <p:cNvSpPr/>
            <p:nvPr/>
          </p:nvSpPr>
          <p:spPr>
            <a:xfrm>
              <a:off x="5255500" y="4021175"/>
              <a:ext cx="31975" cy="31975"/>
            </a:xfrm>
            <a:custGeom>
              <a:avLst/>
              <a:gdLst/>
              <a:ahLst/>
              <a:cxnLst/>
              <a:rect l="l" t="t" r="r" b="b"/>
              <a:pathLst>
                <a:path w="1279" h="1279" fill="none" extrusionOk="0">
                  <a:moveTo>
                    <a:pt x="698" y="0"/>
                  </a:moveTo>
                  <a:lnTo>
                    <a:pt x="698" y="0"/>
                  </a:lnTo>
                  <a:lnTo>
                    <a:pt x="465" y="117"/>
                  </a:lnTo>
                  <a:lnTo>
                    <a:pt x="349" y="233"/>
                  </a:lnTo>
                  <a:lnTo>
                    <a:pt x="349" y="233"/>
                  </a:lnTo>
                  <a:lnTo>
                    <a:pt x="116" y="349"/>
                  </a:lnTo>
                  <a:lnTo>
                    <a:pt x="0" y="581"/>
                  </a:lnTo>
                  <a:lnTo>
                    <a:pt x="0" y="814"/>
                  </a:lnTo>
                  <a:lnTo>
                    <a:pt x="116" y="1046"/>
                  </a:lnTo>
                  <a:lnTo>
                    <a:pt x="116" y="1046"/>
                  </a:lnTo>
                  <a:lnTo>
                    <a:pt x="349" y="1279"/>
                  </a:lnTo>
                  <a:lnTo>
                    <a:pt x="581" y="1279"/>
                  </a:lnTo>
                  <a:lnTo>
                    <a:pt x="581" y="1279"/>
                  </a:lnTo>
                  <a:lnTo>
                    <a:pt x="814" y="1279"/>
                  </a:lnTo>
                  <a:lnTo>
                    <a:pt x="1046" y="1163"/>
                  </a:lnTo>
                  <a:lnTo>
                    <a:pt x="1046" y="1163"/>
                  </a:lnTo>
                  <a:lnTo>
                    <a:pt x="1163" y="930"/>
                  </a:lnTo>
                  <a:lnTo>
                    <a:pt x="1279" y="698"/>
                  </a:lnTo>
                  <a:lnTo>
                    <a:pt x="1279" y="465"/>
                  </a:lnTo>
                  <a:lnTo>
                    <a:pt x="1163" y="233"/>
                  </a:lnTo>
                  <a:lnTo>
                    <a:pt x="1163" y="233"/>
                  </a:lnTo>
                  <a:lnTo>
                    <a:pt x="930" y="117"/>
                  </a:lnTo>
                  <a:lnTo>
                    <a:pt x="69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8"/>
            <p:cNvSpPr/>
            <p:nvPr/>
          </p:nvSpPr>
          <p:spPr>
            <a:xfrm>
              <a:off x="5168325" y="4105425"/>
              <a:ext cx="17450" cy="20375"/>
            </a:xfrm>
            <a:custGeom>
              <a:avLst/>
              <a:gdLst/>
              <a:ahLst/>
              <a:cxnLst/>
              <a:rect l="l" t="t" r="r" b="b"/>
              <a:pathLst>
                <a:path w="698" h="815" extrusionOk="0">
                  <a:moveTo>
                    <a:pt x="349" y="1"/>
                  </a:moveTo>
                  <a:lnTo>
                    <a:pt x="117" y="117"/>
                  </a:lnTo>
                  <a:lnTo>
                    <a:pt x="1" y="349"/>
                  </a:lnTo>
                  <a:lnTo>
                    <a:pt x="1" y="582"/>
                  </a:lnTo>
                  <a:lnTo>
                    <a:pt x="117" y="698"/>
                  </a:lnTo>
                  <a:lnTo>
                    <a:pt x="349" y="814"/>
                  </a:lnTo>
                  <a:lnTo>
                    <a:pt x="582" y="698"/>
                  </a:lnTo>
                  <a:lnTo>
                    <a:pt x="698" y="466"/>
                  </a:lnTo>
                  <a:lnTo>
                    <a:pt x="698" y="117"/>
                  </a:lnTo>
                  <a:lnTo>
                    <a:pt x="582" y="117"/>
                  </a:lnTo>
                  <a:lnTo>
                    <a:pt x="349" y="1"/>
                  </a:lnTo>
                  <a:close/>
                </a:path>
              </a:pathLst>
            </a:custGeom>
            <a:solidFill>
              <a:srgbClr val="77A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8"/>
            <p:cNvSpPr/>
            <p:nvPr/>
          </p:nvSpPr>
          <p:spPr>
            <a:xfrm>
              <a:off x="5168325" y="4105425"/>
              <a:ext cx="17450" cy="20375"/>
            </a:xfrm>
            <a:custGeom>
              <a:avLst/>
              <a:gdLst/>
              <a:ahLst/>
              <a:cxnLst/>
              <a:rect l="l" t="t" r="r" b="b"/>
              <a:pathLst>
                <a:path w="698" h="815" fill="none" extrusionOk="0">
                  <a:moveTo>
                    <a:pt x="349" y="1"/>
                  </a:moveTo>
                  <a:lnTo>
                    <a:pt x="349" y="1"/>
                  </a:lnTo>
                  <a:lnTo>
                    <a:pt x="117" y="117"/>
                  </a:lnTo>
                  <a:lnTo>
                    <a:pt x="117" y="117"/>
                  </a:lnTo>
                  <a:lnTo>
                    <a:pt x="1" y="349"/>
                  </a:lnTo>
                  <a:lnTo>
                    <a:pt x="1" y="582"/>
                  </a:lnTo>
                  <a:lnTo>
                    <a:pt x="1" y="582"/>
                  </a:lnTo>
                  <a:lnTo>
                    <a:pt x="117" y="698"/>
                  </a:lnTo>
                  <a:lnTo>
                    <a:pt x="349" y="814"/>
                  </a:lnTo>
                  <a:lnTo>
                    <a:pt x="349" y="814"/>
                  </a:lnTo>
                  <a:lnTo>
                    <a:pt x="582" y="698"/>
                  </a:lnTo>
                  <a:lnTo>
                    <a:pt x="582" y="698"/>
                  </a:lnTo>
                  <a:lnTo>
                    <a:pt x="698" y="466"/>
                  </a:lnTo>
                  <a:lnTo>
                    <a:pt x="698" y="117"/>
                  </a:lnTo>
                  <a:lnTo>
                    <a:pt x="698" y="117"/>
                  </a:lnTo>
                  <a:lnTo>
                    <a:pt x="582" y="117"/>
                  </a:lnTo>
                  <a:lnTo>
                    <a:pt x="34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21" name="Google Shape;1021;p28"/>
          <p:cNvSpPr txBox="1">
            <a:spLocks noGrp="1"/>
          </p:cNvSpPr>
          <p:nvPr>
            <p:ph type="subTitle" idx="1"/>
          </p:nvPr>
        </p:nvSpPr>
        <p:spPr>
          <a:xfrm>
            <a:off x="7312700" y="3633337"/>
            <a:ext cx="3794000" cy="1497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022" name="Google Shape;1022;p28"/>
          <p:cNvGrpSpPr/>
          <p:nvPr/>
        </p:nvGrpSpPr>
        <p:grpSpPr>
          <a:xfrm>
            <a:off x="2683363" y="1632718"/>
            <a:ext cx="4769611" cy="4501749"/>
            <a:chOff x="4771653" y="498668"/>
            <a:chExt cx="4392985" cy="4146276"/>
          </a:xfrm>
        </p:grpSpPr>
        <p:sp>
          <p:nvSpPr>
            <p:cNvPr id="1023" name="Google Shape;1023;p28"/>
            <p:cNvSpPr/>
            <p:nvPr/>
          </p:nvSpPr>
          <p:spPr>
            <a:xfrm rot="8324171">
              <a:off x="4786100" y="1728335"/>
              <a:ext cx="4364090" cy="1686940"/>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8"/>
            <p:cNvSpPr/>
            <p:nvPr/>
          </p:nvSpPr>
          <p:spPr>
            <a:xfrm rot="8324171">
              <a:off x="4786100" y="1728335"/>
              <a:ext cx="4364090" cy="1686940"/>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8"/>
            <p:cNvSpPr/>
            <p:nvPr/>
          </p:nvSpPr>
          <p:spPr>
            <a:xfrm rot="8324171">
              <a:off x="5063991" y="1905681"/>
              <a:ext cx="3750195" cy="13903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8"/>
            <p:cNvSpPr/>
            <p:nvPr/>
          </p:nvSpPr>
          <p:spPr>
            <a:xfrm rot="8324171">
              <a:off x="5063991" y="1905681"/>
              <a:ext cx="3750195" cy="13903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27" name="Google Shape;1027;p28"/>
          <p:cNvGrpSpPr/>
          <p:nvPr/>
        </p:nvGrpSpPr>
        <p:grpSpPr>
          <a:xfrm flipH="1">
            <a:off x="-258104" y="1632718"/>
            <a:ext cx="4769611" cy="4501749"/>
            <a:chOff x="4771653" y="498668"/>
            <a:chExt cx="4392985" cy="4146276"/>
          </a:xfrm>
        </p:grpSpPr>
        <p:sp>
          <p:nvSpPr>
            <p:cNvPr id="1028" name="Google Shape;1028;p28"/>
            <p:cNvSpPr/>
            <p:nvPr/>
          </p:nvSpPr>
          <p:spPr>
            <a:xfrm rot="8324171">
              <a:off x="4786100" y="1728335"/>
              <a:ext cx="4364090" cy="1686940"/>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8"/>
            <p:cNvSpPr/>
            <p:nvPr/>
          </p:nvSpPr>
          <p:spPr>
            <a:xfrm rot="8324171">
              <a:off x="4786100" y="1728335"/>
              <a:ext cx="4364090" cy="1686940"/>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8"/>
            <p:cNvSpPr/>
            <p:nvPr/>
          </p:nvSpPr>
          <p:spPr>
            <a:xfrm rot="8324171">
              <a:off x="5063991" y="1905681"/>
              <a:ext cx="3750195" cy="13903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8"/>
            <p:cNvSpPr/>
            <p:nvPr/>
          </p:nvSpPr>
          <p:spPr>
            <a:xfrm rot="8324171">
              <a:off x="5063991" y="1905681"/>
              <a:ext cx="3750195" cy="13903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32" name="Google Shape;1032;p28"/>
          <p:cNvGrpSpPr/>
          <p:nvPr/>
        </p:nvGrpSpPr>
        <p:grpSpPr>
          <a:xfrm rot="-2898405">
            <a:off x="5756530" y="5219209"/>
            <a:ext cx="517332" cy="228017"/>
            <a:chOff x="1406961" y="-1212504"/>
            <a:chExt cx="6086670" cy="2682735"/>
          </a:xfrm>
        </p:grpSpPr>
        <p:sp>
          <p:nvSpPr>
            <p:cNvPr id="1033" name="Google Shape;1033;p2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37" name="Google Shape;1037;p28"/>
          <p:cNvGrpSpPr/>
          <p:nvPr/>
        </p:nvGrpSpPr>
        <p:grpSpPr>
          <a:xfrm rot="2898405" flipH="1">
            <a:off x="11241333" y="6127942"/>
            <a:ext cx="517332" cy="228017"/>
            <a:chOff x="1406961" y="-1212504"/>
            <a:chExt cx="6086670" cy="2682735"/>
          </a:xfrm>
        </p:grpSpPr>
        <p:sp>
          <p:nvSpPr>
            <p:cNvPr id="1038" name="Google Shape;1038;p2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42" name="Google Shape;1042;p28"/>
          <p:cNvGrpSpPr/>
          <p:nvPr/>
        </p:nvGrpSpPr>
        <p:grpSpPr>
          <a:xfrm rot="-2555258" flipH="1">
            <a:off x="11240936" y="523161"/>
            <a:ext cx="518077" cy="228345"/>
            <a:chOff x="1406961" y="-1212504"/>
            <a:chExt cx="6086670" cy="2682735"/>
          </a:xfrm>
        </p:grpSpPr>
        <p:sp>
          <p:nvSpPr>
            <p:cNvPr id="1043" name="Google Shape;1043;p2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47" name="Google Shape;1047;p28"/>
          <p:cNvGrpSpPr/>
          <p:nvPr/>
        </p:nvGrpSpPr>
        <p:grpSpPr>
          <a:xfrm rot="-2898405">
            <a:off x="5617697" y="1249742"/>
            <a:ext cx="517332" cy="228017"/>
            <a:chOff x="1406961" y="-1212504"/>
            <a:chExt cx="6086670" cy="2682735"/>
          </a:xfrm>
        </p:grpSpPr>
        <p:sp>
          <p:nvSpPr>
            <p:cNvPr id="1048" name="Google Shape;1048;p2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31143578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hanks slide">
  <p:cSld name="Thanks slide">
    <p:spTree>
      <p:nvGrpSpPr>
        <p:cNvPr id="1" name="Shape 1052"/>
        <p:cNvGrpSpPr/>
        <p:nvPr/>
      </p:nvGrpSpPr>
      <p:grpSpPr>
        <a:xfrm>
          <a:off x="0" y="0"/>
          <a:ext cx="0" cy="0"/>
          <a:chOff x="0" y="0"/>
          <a:chExt cx="0" cy="0"/>
        </a:xfrm>
      </p:grpSpPr>
      <p:sp>
        <p:nvSpPr>
          <p:cNvPr id="1053" name="Google Shape;1053;p29"/>
          <p:cNvSpPr txBox="1">
            <a:spLocks noGrp="1"/>
          </p:cNvSpPr>
          <p:nvPr>
            <p:ph type="title"/>
          </p:nvPr>
        </p:nvSpPr>
        <p:spPr>
          <a:xfrm>
            <a:off x="3913391" y="681667"/>
            <a:ext cx="4365200" cy="120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6267"/>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1054" name="Google Shape;1054;p29"/>
          <p:cNvSpPr txBox="1"/>
          <p:nvPr/>
        </p:nvSpPr>
        <p:spPr>
          <a:xfrm>
            <a:off x="2246633" y="4983167"/>
            <a:ext cx="7698800" cy="656400"/>
          </a:xfrm>
          <a:prstGeom prst="rect">
            <a:avLst/>
          </a:prstGeom>
          <a:noFill/>
          <a:ln>
            <a:noFill/>
          </a:ln>
        </p:spPr>
        <p:txBody>
          <a:bodyPr spcFirstLastPara="1" wrap="square" lIns="121900" tIns="121900" rIns="121900" bIns="121900" anchor="t" anchorCtr="0">
            <a:noAutofit/>
          </a:bodyPr>
          <a:lstStyle/>
          <a:p>
            <a:pPr marL="0" lvl="0" indent="0" algn="ctr" rtl="0">
              <a:spcBef>
                <a:spcPts val="400"/>
              </a:spcBef>
              <a:spcAft>
                <a:spcPts val="0"/>
              </a:spcAft>
              <a:buNone/>
            </a:pPr>
            <a:r>
              <a:rPr lang="en" sz="1600">
                <a:solidFill>
                  <a:schemeClr val="dk1"/>
                </a:solidFill>
                <a:latin typeface="Nunito"/>
                <a:ea typeface="Nunito"/>
                <a:cs typeface="Nunito"/>
                <a:sym typeface="Nunito"/>
              </a:rPr>
              <a:t>CREDITS: This presentation template was created by </a:t>
            </a:r>
            <a:r>
              <a:rPr lang="en" sz="1600" b="1">
                <a:solidFill>
                  <a:schemeClr val="dk1"/>
                </a:solidFill>
                <a:uFill>
                  <a:noFill/>
                </a:u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lang="en" sz="1600">
                <a:solidFill>
                  <a:schemeClr val="dk1"/>
                </a:solidFill>
                <a:latin typeface="Nunito"/>
                <a:ea typeface="Nunito"/>
                <a:cs typeface="Nunito"/>
                <a:sym typeface="Nunito"/>
              </a:rPr>
              <a:t>, including icons by </a:t>
            </a:r>
            <a:r>
              <a:rPr lang="en" sz="1600" b="1">
                <a:solidFill>
                  <a:schemeClr val="dk1"/>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lang="en" sz="1600">
                <a:solidFill>
                  <a:schemeClr val="dk1"/>
                </a:solidFill>
                <a:latin typeface="Nunito"/>
                <a:ea typeface="Nunito"/>
                <a:cs typeface="Nunito"/>
                <a:sym typeface="Nunito"/>
              </a:rPr>
              <a:t>, and </a:t>
            </a:r>
            <a:r>
              <a:rPr lang="en" sz="1600">
                <a:solidFill>
                  <a:schemeClr val="dk1"/>
                </a:solidFill>
                <a:latin typeface="Montserrat"/>
                <a:ea typeface="Montserrat"/>
                <a:cs typeface="Montserrat"/>
                <a:sym typeface="Montserrat"/>
              </a:rPr>
              <a:t>i</a:t>
            </a:r>
            <a:r>
              <a:rPr lang="en" sz="1600">
                <a:solidFill>
                  <a:schemeClr val="dk1"/>
                </a:solidFill>
                <a:latin typeface="Nunito"/>
                <a:ea typeface="Nunito"/>
                <a:cs typeface="Nunito"/>
                <a:sym typeface="Nunito"/>
              </a:rPr>
              <a:t>nfographics &amp; images by </a:t>
            </a:r>
            <a:r>
              <a:rPr lang="en" sz="1600" b="1">
                <a:solidFill>
                  <a:schemeClr val="dk1"/>
                </a:solidFill>
                <a:uFill>
                  <a:noFill/>
                </a:uFill>
                <a:latin typeface="Nunito"/>
                <a:ea typeface="Nunito"/>
                <a:cs typeface="Nunito"/>
                <a:sym typeface="Nunito"/>
                <a:hlinkClick r:id="rId4">
                  <a:extLst>
                    <a:ext uri="{A12FA001-AC4F-418D-AE19-62706E023703}">
                      <ahyp:hlinkClr xmlns:ahyp="http://schemas.microsoft.com/office/drawing/2018/hyperlinkcolor" val="tx"/>
                    </a:ext>
                  </a:extLst>
                </a:hlinkClick>
              </a:rPr>
              <a:t>Freepik</a:t>
            </a:r>
            <a:r>
              <a:rPr lang="en" sz="1600">
                <a:solidFill>
                  <a:schemeClr val="dk1"/>
                </a:solidFill>
                <a:latin typeface="Nunito"/>
                <a:ea typeface="Nunito"/>
                <a:cs typeface="Nunito"/>
                <a:sym typeface="Nunito"/>
              </a:rPr>
              <a:t> </a:t>
            </a:r>
            <a:endParaRPr sz="1600">
              <a:solidFill>
                <a:schemeClr val="dk1"/>
              </a:solidFill>
              <a:latin typeface="Nunito"/>
              <a:ea typeface="Nunito"/>
              <a:cs typeface="Nunito"/>
              <a:sym typeface="Nunito"/>
            </a:endParaRPr>
          </a:p>
        </p:txBody>
      </p:sp>
      <p:sp>
        <p:nvSpPr>
          <p:cNvPr id="1055" name="Google Shape;1055;p29"/>
          <p:cNvSpPr txBox="1">
            <a:spLocks noGrp="1"/>
          </p:cNvSpPr>
          <p:nvPr>
            <p:ph type="subTitle" idx="1"/>
          </p:nvPr>
        </p:nvSpPr>
        <p:spPr>
          <a:xfrm>
            <a:off x="2332200" y="2026667"/>
            <a:ext cx="7527600" cy="17856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sz="2000"/>
            </a:lvl1pPr>
            <a:lvl2pPr lvl="1" algn="ctr">
              <a:spcBef>
                <a:spcPts val="2133"/>
              </a:spcBef>
              <a:spcAft>
                <a:spcPts val="0"/>
              </a:spcAft>
              <a:buSzPts val="1400"/>
              <a:buNone/>
              <a:defRPr/>
            </a:lvl2pPr>
            <a:lvl3pPr lvl="2" algn="ctr">
              <a:spcBef>
                <a:spcPts val="2133"/>
              </a:spcBef>
              <a:spcAft>
                <a:spcPts val="0"/>
              </a:spcAft>
              <a:buSzPts val="1400"/>
              <a:buNone/>
              <a:defRPr/>
            </a:lvl3pPr>
            <a:lvl4pPr lvl="3" algn="ctr">
              <a:spcBef>
                <a:spcPts val="2133"/>
              </a:spcBef>
              <a:spcAft>
                <a:spcPts val="0"/>
              </a:spcAft>
              <a:buSzPts val="1400"/>
              <a:buNone/>
              <a:defRPr/>
            </a:lvl4pPr>
            <a:lvl5pPr lvl="4" algn="ctr">
              <a:spcBef>
                <a:spcPts val="2133"/>
              </a:spcBef>
              <a:spcAft>
                <a:spcPts val="0"/>
              </a:spcAft>
              <a:buSzPts val="1400"/>
              <a:buNone/>
              <a:defRPr/>
            </a:lvl5pPr>
            <a:lvl6pPr lvl="5" algn="ctr">
              <a:spcBef>
                <a:spcPts val="2133"/>
              </a:spcBef>
              <a:spcAft>
                <a:spcPts val="0"/>
              </a:spcAft>
              <a:buSzPts val="1400"/>
              <a:buNone/>
              <a:defRPr/>
            </a:lvl6pPr>
            <a:lvl7pPr lvl="6" algn="ctr">
              <a:spcBef>
                <a:spcPts val="2133"/>
              </a:spcBef>
              <a:spcAft>
                <a:spcPts val="0"/>
              </a:spcAft>
              <a:buSzPts val="1400"/>
              <a:buNone/>
              <a:defRPr/>
            </a:lvl7pPr>
            <a:lvl8pPr lvl="7" algn="ctr">
              <a:spcBef>
                <a:spcPts val="2133"/>
              </a:spcBef>
              <a:spcAft>
                <a:spcPts val="0"/>
              </a:spcAft>
              <a:buSzPts val="1400"/>
              <a:buNone/>
              <a:defRPr/>
            </a:lvl8pPr>
            <a:lvl9pPr lvl="8" algn="ctr">
              <a:spcBef>
                <a:spcPts val="2133"/>
              </a:spcBef>
              <a:spcAft>
                <a:spcPts val="2133"/>
              </a:spcAft>
              <a:buSzPts val="1400"/>
              <a:buNone/>
              <a:defRPr/>
            </a:lvl9pPr>
          </a:lstStyle>
          <a:p>
            <a:endParaRPr/>
          </a:p>
        </p:txBody>
      </p:sp>
      <p:grpSp>
        <p:nvGrpSpPr>
          <p:cNvPr id="1056" name="Google Shape;1056;p29"/>
          <p:cNvGrpSpPr/>
          <p:nvPr/>
        </p:nvGrpSpPr>
        <p:grpSpPr>
          <a:xfrm>
            <a:off x="332141" y="251779"/>
            <a:ext cx="11435815" cy="6259155"/>
            <a:chOff x="249105" y="188834"/>
            <a:chExt cx="8576861" cy="4694366"/>
          </a:xfrm>
        </p:grpSpPr>
        <p:grpSp>
          <p:nvGrpSpPr>
            <p:cNvPr id="1057" name="Google Shape;1057;p29"/>
            <p:cNvGrpSpPr/>
            <p:nvPr/>
          </p:nvGrpSpPr>
          <p:grpSpPr>
            <a:xfrm rot="-2898405">
              <a:off x="256084" y="4595956"/>
              <a:ext cx="387999" cy="171013"/>
              <a:chOff x="1406961" y="-1212504"/>
              <a:chExt cx="6086670" cy="2682735"/>
            </a:xfrm>
          </p:grpSpPr>
          <p:sp>
            <p:nvSpPr>
              <p:cNvPr id="1058" name="Google Shape;1058;p2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62" name="Google Shape;1062;p29"/>
            <p:cNvGrpSpPr/>
            <p:nvPr/>
          </p:nvGrpSpPr>
          <p:grpSpPr>
            <a:xfrm rot="2555258">
              <a:off x="255809" y="297720"/>
              <a:ext cx="388558" cy="171259"/>
              <a:chOff x="1406961" y="-1212504"/>
              <a:chExt cx="6086670" cy="2682735"/>
            </a:xfrm>
          </p:grpSpPr>
          <p:sp>
            <p:nvSpPr>
              <p:cNvPr id="1063" name="Google Shape;1063;p2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67" name="Google Shape;1067;p29"/>
            <p:cNvGrpSpPr/>
            <p:nvPr/>
          </p:nvGrpSpPr>
          <p:grpSpPr>
            <a:xfrm rot="2898405" flipH="1">
              <a:off x="8430999" y="4595956"/>
              <a:ext cx="387999" cy="171013"/>
              <a:chOff x="1406961" y="-1212504"/>
              <a:chExt cx="6086670" cy="2682735"/>
            </a:xfrm>
          </p:grpSpPr>
          <p:sp>
            <p:nvSpPr>
              <p:cNvPr id="1068" name="Google Shape;1068;p2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72" name="Google Shape;1072;p29"/>
            <p:cNvGrpSpPr/>
            <p:nvPr/>
          </p:nvGrpSpPr>
          <p:grpSpPr>
            <a:xfrm rot="-2555258" flipH="1">
              <a:off x="8430702" y="392370"/>
              <a:ext cx="388558" cy="171259"/>
              <a:chOff x="1406961" y="-1212504"/>
              <a:chExt cx="6086670" cy="2682735"/>
            </a:xfrm>
          </p:grpSpPr>
          <p:sp>
            <p:nvSpPr>
              <p:cNvPr id="1073" name="Google Shape;1073;p2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52862492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and bullet list">
  <p:cSld name="Title and bullet list">
    <p:spTree>
      <p:nvGrpSpPr>
        <p:cNvPr id="1" name="Shape 1077"/>
        <p:cNvGrpSpPr/>
        <p:nvPr/>
      </p:nvGrpSpPr>
      <p:grpSpPr>
        <a:xfrm>
          <a:off x="0" y="0"/>
          <a:ext cx="0" cy="0"/>
          <a:chOff x="0" y="0"/>
          <a:chExt cx="0" cy="0"/>
        </a:xfrm>
      </p:grpSpPr>
      <p:sp>
        <p:nvSpPr>
          <p:cNvPr id="1078" name="Google Shape;1078;p30"/>
          <p:cNvSpPr txBox="1">
            <a:spLocks noGrp="1"/>
          </p:cNvSpPr>
          <p:nvPr>
            <p:ph type="title"/>
          </p:nvPr>
        </p:nvSpPr>
        <p:spPr>
          <a:xfrm>
            <a:off x="960000" y="443649"/>
            <a:ext cx="10272000" cy="112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1079" name="Google Shape;1079;p30"/>
          <p:cNvSpPr txBox="1">
            <a:spLocks noGrp="1"/>
          </p:cNvSpPr>
          <p:nvPr>
            <p:ph type="body" idx="1"/>
          </p:nvPr>
        </p:nvSpPr>
        <p:spPr>
          <a:xfrm>
            <a:off x="1704833" y="1931981"/>
            <a:ext cx="8479600" cy="3880400"/>
          </a:xfrm>
          <a:prstGeom prst="rect">
            <a:avLst/>
          </a:prstGeom>
        </p:spPr>
        <p:txBody>
          <a:bodyPr spcFirstLastPara="1" wrap="square" lIns="91425" tIns="91425" rIns="91425" bIns="91425" anchor="t" anchorCtr="0">
            <a:noAutofit/>
          </a:bodyPr>
          <a:lstStyle>
            <a:lvl1pPr marL="609585" lvl="0" indent="-431789" rtl="0">
              <a:lnSpc>
                <a:spcPct val="100000"/>
              </a:lnSpc>
              <a:spcBef>
                <a:spcPts val="0"/>
              </a:spcBef>
              <a:spcAft>
                <a:spcPts val="0"/>
              </a:spcAft>
              <a:buSzPts val="1500"/>
              <a:buChar char="●"/>
              <a:defRPr sz="2000"/>
            </a:lvl1pPr>
            <a:lvl2pPr marL="1219170" lvl="1" indent="-431789" rtl="0">
              <a:lnSpc>
                <a:spcPct val="100000"/>
              </a:lnSpc>
              <a:spcBef>
                <a:spcPts val="0"/>
              </a:spcBef>
              <a:spcAft>
                <a:spcPts val="0"/>
              </a:spcAft>
              <a:buSzPts val="1500"/>
              <a:buChar char="○"/>
              <a:defRPr sz="2000"/>
            </a:lvl2pPr>
            <a:lvl3pPr marL="1828754" lvl="2" indent="-431789" rtl="0">
              <a:lnSpc>
                <a:spcPct val="100000"/>
              </a:lnSpc>
              <a:spcBef>
                <a:spcPts val="2133"/>
              </a:spcBef>
              <a:spcAft>
                <a:spcPts val="0"/>
              </a:spcAft>
              <a:buSzPts val="1500"/>
              <a:buChar char="■"/>
              <a:defRPr sz="2000"/>
            </a:lvl3pPr>
            <a:lvl4pPr marL="2438339" lvl="3" indent="-431789" rtl="0">
              <a:lnSpc>
                <a:spcPct val="100000"/>
              </a:lnSpc>
              <a:spcBef>
                <a:spcPts val="2133"/>
              </a:spcBef>
              <a:spcAft>
                <a:spcPts val="0"/>
              </a:spcAft>
              <a:buSzPts val="1500"/>
              <a:buChar char="●"/>
              <a:defRPr sz="2000"/>
            </a:lvl4pPr>
            <a:lvl5pPr marL="3047924" lvl="4" indent="-431789" rtl="0">
              <a:lnSpc>
                <a:spcPct val="100000"/>
              </a:lnSpc>
              <a:spcBef>
                <a:spcPts val="2133"/>
              </a:spcBef>
              <a:spcAft>
                <a:spcPts val="0"/>
              </a:spcAft>
              <a:buSzPts val="1500"/>
              <a:buChar char="○"/>
              <a:defRPr sz="2000"/>
            </a:lvl5pPr>
            <a:lvl6pPr marL="3657509" lvl="5" indent="-431789" rtl="0">
              <a:lnSpc>
                <a:spcPct val="100000"/>
              </a:lnSpc>
              <a:spcBef>
                <a:spcPts val="2133"/>
              </a:spcBef>
              <a:spcAft>
                <a:spcPts val="0"/>
              </a:spcAft>
              <a:buSzPts val="1500"/>
              <a:buChar char="■"/>
              <a:defRPr sz="2000"/>
            </a:lvl6pPr>
            <a:lvl7pPr marL="4267093" lvl="6" indent="-431789" rtl="0">
              <a:lnSpc>
                <a:spcPct val="100000"/>
              </a:lnSpc>
              <a:spcBef>
                <a:spcPts val="2133"/>
              </a:spcBef>
              <a:spcAft>
                <a:spcPts val="0"/>
              </a:spcAft>
              <a:buSzPts val="1500"/>
              <a:buChar char="●"/>
              <a:defRPr sz="2000"/>
            </a:lvl7pPr>
            <a:lvl8pPr marL="4876678" lvl="7" indent="-431789" rtl="0">
              <a:lnSpc>
                <a:spcPct val="100000"/>
              </a:lnSpc>
              <a:spcBef>
                <a:spcPts val="2133"/>
              </a:spcBef>
              <a:spcAft>
                <a:spcPts val="0"/>
              </a:spcAft>
              <a:buSzPts val="1500"/>
              <a:buChar char="○"/>
              <a:defRPr sz="2000"/>
            </a:lvl8pPr>
            <a:lvl9pPr marL="5486263" lvl="8" indent="-431789" rtl="0">
              <a:lnSpc>
                <a:spcPct val="100000"/>
              </a:lnSpc>
              <a:spcBef>
                <a:spcPts val="2133"/>
              </a:spcBef>
              <a:spcAft>
                <a:spcPts val="2133"/>
              </a:spcAft>
              <a:buSzPts val="1500"/>
              <a:buChar char="■"/>
              <a:defRPr sz="2000"/>
            </a:lvl9pPr>
          </a:lstStyle>
          <a:p>
            <a:endParaRPr/>
          </a:p>
        </p:txBody>
      </p:sp>
      <p:grpSp>
        <p:nvGrpSpPr>
          <p:cNvPr id="1080" name="Google Shape;1080;p30"/>
          <p:cNvGrpSpPr/>
          <p:nvPr/>
        </p:nvGrpSpPr>
        <p:grpSpPr>
          <a:xfrm>
            <a:off x="332141" y="251779"/>
            <a:ext cx="11435815" cy="6259155"/>
            <a:chOff x="249105" y="188834"/>
            <a:chExt cx="8576861" cy="4694366"/>
          </a:xfrm>
        </p:grpSpPr>
        <p:grpSp>
          <p:nvGrpSpPr>
            <p:cNvPr id="1081" name="Google Shape;1081;p30"/>
            <p:cNvGrpSpPr/>
            <p:nvPr/>
          </p:nvGrpSpPr>
          <p:grpSpPr>
            <a:xfrm rot="-2898405">
              <a:off x="256084" y="4595956"/>
              <a:ext cx="387999" cy="171013"/>
              <a:chOff x="1406961" y="-1212504"/>
              <a:chExt cx="6086670" cy="2682735"/>
            </a:xfrm>
          </p:grpSpPr>
          <p:sp>
            <p:nvSpPr>
              <p:cNvPr id="1082" name="Google Shape;1082;p3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3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3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3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86" name="Google Shape;1086;p30"/>
            <p:cNvGrpSpPr/>
            <p:nvPr/>
          </p:nvGrpSpPr>
          <p:grpSpPr>
            <a:xfrm rot="2555258">
              <a:off x="255809" y="297720"/>
              <a:ext cx="388558" cy="171259"/>
              <a:chOff x="1406961" y="-1212504"/>
              <a:chExt cx="6086670" cy="2682735"/>
            </a:xfrm>
          </p:grpSpPr>
          <p:sp>
            <p:nvSpPr>
              <p:cNvPr id="1087" name="Google Shape;1087;p3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3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3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3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91" name="Google Shape;1091;p30"/>
            <p:cNvGrpSpPr/>
            <p:nvPr/>
          </p:nvGrpSpPr>
          <p:grpSpPr>
            <a:xfrm rot="2898405" flipH="1">
              <a:off x="8430999" y="4595956"/>
              <a:ext cx="387999" cy="171013"/>
              <a:chOff x="1406961" y="-1212504"/>
              <a:chExt cx="6086670" cy="2682735"/>
            </a:xfrm>
          </p:grpSpPr>
          <p:sp>
            <p:nvSpPr>
              <p:cNvPr id="1092" name="Google Shape;1092;p3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3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3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3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96" name="Google Shape;1096;p30"/>
            <p:cNvGrpSpPr/>
            <p:nvPr/>
          </p:nvGrpSpPr>
          <p:grpSpPr>
            <a:xfrm rot="-2555258" flipH="1">
              <a:off x="8430702" y="392370"/>
              <a:ext cx="388558" cy="171259"/>
              <a:chOff x="1406961" y="-1212504"/>
              <a:chExt cx="6086670" cy="2682735"/>
            </a:xfrm>
          </p:grpSpPr>
          <p:sp>
            <p:nvSpPr>
              <p:cNvPr id="1097" name="Google Shape;1097;p3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3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3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3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573221166"/>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101"/>
        <p:cNvGrpSpPr/>
        <p:nvPr/>
      </p:nvGrpSpPr>
      <p:grpSpPr>
        <a:xfrm>
          <a:off x="0" y="0"/>
          <a:ext cx="0" cy="0"/>
          <a:chOff x="0" y="0"/>
          <a:chExt cx="0" cy="0"/>
        </a:xfrm>
      </p:grpSpPr>
      <p:sp>
        <p:nvSpPr>
          <p:cNvPr id="1102" name="Google Shape;1102;p31"/>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03" name="Google Shape;1103;p31"/>
          <p:cNvSpPr txBox="1">
            <a:spLocks noGrp="1"/>
          </p:cNvSpPr>
          <p:nvPr>
            <p:ph type="subTitle" idx="1"/>
          </p:nvPr>
        </p:nvSpPr>
        <p:spPr>
          <a:xfrm>
            <a:off x="1350467" y="3911000"/>
            <a:ext cx="2865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sz="2800" b="1">
                <a:solidFill>
                  <a:schemeClr val="lt2"/>
                </a:solidFill>
                <a:latin typeface="Patrick Hand"/>
                <a:ea typeface="Patrick Hand"/>
                <a:cs typeface="Patrick Hand"/>
                <a:sym typeface="Patrick Hand"/>
              </a:defRPr>
            </a:lvl1pPr>
            <a:lvl2pPr lvl="1" algn="ctr" rtl="0">
              <a:spcBef>
                <a:spcPts val="2133"/>
              </a:spcBef>
              <a:spcAft>
                <a:spcPts val="0"/>
              </a:spcAft>
              <a:buSzPts val="1800"/>
              <a:buFont typeface="Nunito"/>
              <a:buNone/>
              <a:defRPr sz="2400" b="1">
                <a:latin typeface="Nunito"/>
                <a:ea typeface="Nunito"/>
                <a:cs typeface="Nunito"/>
                <a:sym typeface="Nunito"/>
              </a:defRPr>
            </a:lvl2pPr>
            <a:lvl3pPr lvl="2" algn="ctr" rtl="0">
              <a:spcBef>
                <a:spcPts val="2133"/>
              </a:spcBef>
              <a:spcAft>
                <a:spcPts val="0"/>
              </a:spcAft>
              <a:buSzPts val="1800"/>
              <a:buFont typeface="Nunito"/>
              <a:buNone/>
              <a:defRPr sz="2400" b="1">
                <a:latin typeface="Nunito"/>
                <a:ea typeface="Nunito"/>
                <a:cs typeface="Nunito"/>
                <a:sym typeface="Nunito"/>
              </a:defRPr>
            </a:lvl3pPr>
            <a:lvl4pPr lvl="3" algn="ctr" rtl="0">
              <a:spcBef>
                <a:spcPts val="2133"/>
              </a:spcBef>
              <a:spcAft>
                <a:spcPts val="0"/>
              </a:spcAft>
              <a:buSzPts val="1800"/>
              <a:buFont typeface="Nunito"/>
              <a:buNone/>
              <a:defRPr sz="2400" b="1">
                <a:latin typeface="Nunito"/>
                <a:ea typeface="Nunito"/>
                <a:cs typeface="Nunito"/>
                <a:sym typeface="Nunito"/>
              </a:defRPr>
            </a:lvl4pPr>
            <a:lvl5pPr lvl="4" algn="ctr" rtl="0">
              <a:spcBef>
                <a:spcPts val="2133"/>
              </a:spcBef>
              <a:spcAft>
                <a:spcPts val="0"/>
              </a:spcAft>
              <a:buSzPts val="1800"/>
              <a:buFont typeface="Nunito"/>
              <a:buNone/>
              <a:defRPr sz="2400" b="1">
                <a:latin typeface="Nunito"/>
                <a:ea typeface="Nunito"/>
                <a:cs typeface="Nunito"/>
                <a:sym typeface="Nunito"/>
              </a:defRPr>
            </a:lvl5pPr>
            <a:lvl6pPr lvl="5" algn="ctr" rtl="0">
              <a:spcBef>
                <a:spcPts val="2133"/>
              </a:spcBef>
              <a:spcAft>
                <a:spcPts val="0"/>
              </a:spcAft>
              <a:buSzPts val="1800"/>
              <a:buFont typeface="Nunito"/>
              <a:buNone/>
              <a:defRPr sz="2400" b="1">
                <a:latin typeface="Nunito"/>
                <a:ea typeface="Nunito"/>
                <a:cs typeface="Nunito"/>
                <a:sym typeface="Nunito"/>
              </a:defRPr>
            </a:lvl6pPr>
            <a:lvl7pPr lvl="6" algn="ctr" rtl="0">
              <a:spcBef>
                <a:spcPts val="2133"/>
              </a:spcBef>
              <a:spcAft>
                <a:spcPts val="0"/>
              </a:spcAft>
              <a:buSzPts val="1800"/>
              <a:buFont typeface="Nunito"/>
              <a:buNone/>
              <a:defRPr sz="2400" b="1">
                <a:latin typeface="Nunito"/>
                <a:ea typeface="Nunito"/>
                <a:cs typeface="Nunito"/>
                <a:sym typeface="Nunito"/>
              </a:defRPr>
            </a:lvl7pPr>
            <a:lvl8pPr lvl="7" algn="ctr" rtl="0">
              <a:spcBef>
                <a:spcPts val="2133"/>
              </a:spcBef>
              <a:spcAft>
                <a:spcPts val="0"/>
              </a:spcAft>
              <a:buSzPts val="1800"/>
              <a:buFont typeface="Nunito"/>
              <a:buNone/>
              <a:defRPr sz="2400" b="1">
                <a:latin typeface="Nunito"/>
                <a:ea typeface="Nunito"/>
                <a:cs typeface="Nunito"/>
                <a:sym typeface="Nunito"/>
              </a:defRPr>
            </a:lvl8pPr>
            <a:lvl9pPr lvl="8" algn="ctr" rtl="0">
              <a:spcBef>
                <a:spcPts val="2133"/>
              </a:spcBef>
              <a:spcAft>
                <a:spcPts val="2133"/>
              </a:spcAft>
              <a:buSzPts val="1800"/>
              <a:buFont typeface="Nunito"/>
              <a:buNone/>
              <a:defRPr sz="2400" b="1">
                <a:latin typeface="Nunito"/>
                <a:ea typeface="Nunito"/>
                <a:cs typeface="Nunito"/>
                <a:sym typeface="Nunito"/>
              </a:defRPr>
            </a:lvl9pPr>
          </a:lstStyle>
          <a:p>
            <a:endParaRPr/>
          </a:p>
        </p:txBody>
      </p:sp>
      <p:sp>
        <p:nvSpPr>
          <p:cNvPr id="1104" name="Google Shape;1104;p31"/>
          <p:cNvSpPr txBox="1">
            <a:spLocks noGrp="1"/>
          </p:cNvSpPr>
          <p:nvPr>
            <p:ph type="subTitle" idx="2"/>
          </p:nvPr>
        </p:nvSpPr>
        <p:spPr>
          <a:xfrm>
            <a:off x="1350467" y="4511300"/>
            <a:ext cx="2865200" cy="952000"/>
          </a:xfrm>
          <a:prstGeom prst="rect">
            <a:avLst/>
          </a:prstGeom>
        </p:spPr>
        <p:txBody>
          <a:bodyPr spcFirstLastPara="1" wrap="square" lIns="91425" tIns="91425" rIns="91425" bIns="91425" anchor="t" anchorCtr="0">
            <a:noAutofit/>
          </a:bodyPr>
          <a:lstStyle>
            <a:lvl1pPr lvl="0" algn="ctr" rtl="0">
              <a:lnSpc>
                <a:spcPct val="100000"/>
              </a:lnSpc>
              <a:spcBef>
                <a:spcPts val="400"/>
              </a:spcBef>
              <a:spcAft>
                <a:spcPts val="0"/>
              </a:spcAft>
              <a:buSzPts val="1400"/>
              <a:buNone/>
              <a:defRPr sz="2000">
                <a:solidFill>
                  <a:srgbClr val="000000"/>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105" name="Google Shape;1105;p31"/>
          <p:cNvSpPr txBox="1">
            <a:spLocks noGrp="1"/>
          </p:cNvSpPr>
          <p:nvPr>
            <p:ph type="subTitle" idx="3"/>
          </p:nvPr>
        </p:nvSpPr>
        <p:spPr>
          <a:xfrm>
            <a:off x="4663400" y="3911000"/>
            <a:ext cx="2865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sz="2800" b="1">
                <a:solidFill>
                  <a:schemeClr val="lt2"/>
                </a:solidFill>
                <a:latin typeface="Patrick Hand"/>
                <a:ea typeface="Patrick Hand"/>
                <a:cs typeface="Patrick Hand"/>
                <a:sym typeface="Patrick Hand"/>
              </a:defRPr>
            </a:lvl1pPr>
            <a:lvl2pPr lvl="1" algn="ctr" rtl="0">
              <a:spcBef>
                <a:spcPts val="2133"/>
              </a:spcBef>
              <a:spcAft>
                <a:spcPts val="0"/>
              </a:spcAft>
              <a:buSzPts val="1800"/>
              <a:buFont typeface="Nunito"/>
              <a:buNone/>
              <a:defRPr sz="2400" b="1">
                <a:latin typeface="Nunito"/>
                <a:ea typeface="Nunito"/>
                <a:cs typeface="Nunito"/>
                <a:sym typeface="Nunito"/>
              </a:defRPr>
            </a:lvl2pPr>
            <a:lvl3pPr lvl="2" algn="ctr" rtl="0">
              <a:spcBef>
                <a:spcPts val="2133"/>
              </a:spcBef>
              <a:spcAft>
                <a:spcPts val="0"/>
              </a:spcAft>
              <a:buSzPts val="1800"/>
              <a:buFont typeface="Nunito"/>
              <a:buNone/>
              <a:defRPr sz="2400" b="1">
                <a:latin typeface="Nunito"/>
                <a:ea typeface="Nunito"/>
                <a:cs typeface="Nunito"/>
                <a:sym typeface="Nunito"/>
              </a:defRPr>
            </a:lvl3pPr>
            <a:lvl4pPr lvl="3" algn="ctr" rtl="0">
              <a:spcBef>
                <a:spcPts val="2133"/>
              </a:spcBef>
              <a:spcAft>
                <a:spcPts val="0"/>
              </a:spcAft>
              <a:buSzPts val="1800"/>
              <a:buFont typeface="Nunito"/>
              <a:buNone/>
              <a:defRPr sz="2400" b="1">
                <a:latin typeface="Nunito"/>
                <a:ea typeface="Nunito"/>
                <a:cs typeface="Nunito"/>
                <a:sym typeface="Nunito"/>
              </a:defRPr>
            </a:lvl4pPr>
            <a:lvl5pPr lvl="4" algn="ctr" rtl="0">
              <a:spcBef>
                <a:spcPts val="2133"/>
              </a:spcBef>
              <a:spcAft>
                <a:spcPts val="0"/>
              </a:spcAft>
              <a:buSzPts val="1800"/>
              <a:buFont typeface="Nunito"/>
              <a:buNone/>
              <a:defRPr sz="2400" b="1">
                <a:latin typeface="Nunito"/>
                <a:ea typeface="Nunito"/>
                <a:cs typeface="Nunito"/>
                <a:sym typeface="Nunito"/>
              </a:defRPr>
            </a:lvl5pPr>
            <a:lvl6pPr lvl="5" algn="ctr" rtl="0">
              <a:spcBef>
                <a:spcPts val="2133"/>
              </a:spcBef>
              <a:spcAft>
                <a:spcPts val="0"/>
              </a:spcAft>
              <a:buSzPts val="1800"/>
              <a:buFont typeface="Nunito"/>
              <a:buNone/>
              <a:defRPr sz="2400" b="1">
                <a:latin typeface="Nunito"/>
                <a:ea typeface="Nunito"/>
                <a:cs typeface="Nunito"/>
                <a:sym typeface="Nunito"/>
              </a:defRPr>
            </a:lvl6pPr>
            <a:lvl7pPr lvl="6" algn="ctr" rtl="0">
              <a:spcBef>
                <a:spcPts val="2133"/>
              </a:spcBef>
              <a:spcAft>
                <a:spcPts val="0"/>
              </a:spcAft>
              <a:buSzPts val="1800"/>
              <a:buFont typeface="Nunito"/>
              <a:buNone/>
              <a:defRPr sz="2400" b="1">
                <a:latin typeface="Nunito"/>
                <a:ea typeface="Nunito"/>
                <a:cs typeface="Nunito"/>
                <a:sym typeface="Nunito"/>
              </a:defRPr>
            </a:lvl7pPr>
            <a:lvl8pPr lvl="7" algn="ctr" rtl="0">
              <a:spcBef>
                <a:spcPts val="2133"/>
              </a:spcBef>
              <a:spcAft>
                <a:spcPts val="0"/>
              </a:spcAft>
              <a:buSzPts val="1800"/>
              <a:buFont typeface="Nunito"/>
              <a:buNone/>
              <a:defRPr sz="2400" b="1">
                <a:latin typeface="Nunito"/>
                <a:ea typeface="Nunito"/>
                <a:cs typeface="Nunito"/>
                <a:sym typeface="Nunito"/>
              </a:defRPr>
            </a:lvl8pPr>
            <a:lvl9pPr lvl="8" algn="ctr" rtl="0">
              <a:spcBef>
                <a:spcPts val="2133"/>
              </a:spcBef>
              <a:spcAft>
                <a:spcPts val="2133"/>
              </a:spcAft>
              <a:buSzPts val="1800"/>
              <a:buFont typeface="Nunito"/>
              <a:buNone/>
              <a:defRPr sz="2400" b="1">
                <a:latin typeface="Nunito"/>
                <a:ea typeface="Nunito"/>
                <a:cs typeface="Nunito"/>
                <a:sym typeface="Nunito"/>
              </a:defRPr>
            </a:lvl9pPr>
          </a:lstStyle>
          <a:p>
            <a:endParaRPr/>
          </a:p>
        </p:txBody>
      </p:sp>
      <p:sp>
        <p:nvSpPr>
          <p:cNvPr id="1106" name="Google Shape;1106;p31"/>
          <p:cNvSpPr txBox="1">
            <a:spLocks noGrp="1"/>
          </p:cNvSpPr>
          <p:nvPr>
            <p:ph type="subTitle" idx="4"/>
          </p:nvPr>
        </p:nvSpPr>
        <p:spPr>
          <a:xfrm>
            <a:off x="4663400" y="4511300"/>
            <a:ext cx="2865200" cy="952000"/>
          </a:xfrm>
          <a:prstGeom prst="rect">
            <a:avLst/>
          </a:prstGeom>
        </p:spPr>
        <p:txBody>
          <a:bodyPr spcFirstLastPara="1" wrap="square" lIns="91425" tIns="91425" rIns="91425" bIns="91425" anchor="t" anchorCtr="0">
            <a:noAutofit/>
          </a:bodyPr>
          <a:lstStyle>
            <a:lvl1pPr lvl="0" algn="ctr" rtl="0">
              <a:lnSpc>
                <a:spcPct val="100000"/>
              </a:lnSpc>
              <a:spcBef>
                <a:spcPts val="400"/>
              </a:spcBef>
              <a:spcAft>
                <a:spcPts val="0"/>
              </a:spcAft>
              <a:buSzPts val="1400"/>
              <a:buNone/>
              <a:defRPr sz="2000">
                <a:solidFill>
                  <a:srgbClr val="000000"/>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107" name="Google Shape;1107;p31"/>
          <p:cNvSpPr txBox="1">
            <a:spLocks noGrp="1"/>
          </p:cNvSpPr>
          <p:nvPr>
            <p:ph type="subTitle" idx="5"/>
          </p:nvPr>
        </p:nvSpPr>
        <p:spPr>
          <a:xfrm>
            <a:off x="7976333" y="3911000"/>
            <a:ext cx="2865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sz="2800" b="1">
                <a:solidFill>
                  <a:schemeClr val="lt2"/>
                </a:solidFill>
                <a:latin typeface="Patrick Hand"/>
                <a:ea typeface="Patrick Hand"/>
                <a:cs typeface="Patrick Hand"/>
                <a:sym typeface="Patrick Hand"/>
              </a:defRPr>
            </a:lvl1pPr>
            <a:lvl2pPr lvl="1" algn="ctr" rtl="0">
              <a:spcBef>
                <a:spcPts val="2133"/>
              </a:spcBef>
              <a:spcAft>
                <a:spcPts val="0"/>
              </a:spcAft>
              <a:buSzPts val="1800"/>
              <a:buFont typeface="Nunito"/>
              <a:buNone/>
              <a:defRPr sz="2400" b="1">
                <a:latin typeface="Nunito"/>
                <a:ea typeface="Nunito"/>
                <a:cs typeface="Nunito"/>
                <a:sym typeface="Nunito"/>
              </a:defRPr>
            </a:lvl2pPr>
            <a:lvl3pPr lvl="2" algn="ctr" rtl="0">
              <a:spcBef>
                <a:spcPts val="2133"/>
              </a:spcBef>
              <a:spcAft>
                <a:spcPts val="0"/>
              </a:spcAft>
              <a:buSzPts val="1800"/>
              <a:buFont typeface="Nunito"/>
              <a:buNone/>
              <a:defRPr sz="2400" b="1">
                <a:latin typeface="Nunito"/>
                <a:ea typeface="Nunito"/>
                <a:cs typeface="Nunito"/>
                <a:sym typeface="Nunito"/>
              </a:defRPr>
            </a:lvl3pPr>
            <a:lvl4pPr lvl="3" algn="ctr" rtl="0">
              <a:spcBef>
                <a:spcPts val="2133"/>
              </a:spcBef>
              <a:spcAft>
                <a:spcPts val="0"/>
              </a:spcAft>
              <a:buSzPts val="1800"/>
              <a:buFont typeface="Nunito"/>
              <a:buNone/>
              <a:defRPr sz="2400" b="1">
                <a:latin typeface="Nunito"/>
                <a:ea typeface="Nunito"/>
                <a:cs typeface="Nunito"/>
                <a:sym typeface="Nunito"/>
              </a:defRPr>
            </a:lvl4pPr>
            <a:lvl5pPr lvl="4" algn="ctr" rtl="0">
              <a:spcBef>
                <a:spcPts val="2133"/>
              </a:spcBef>
              <a:spcAft>
                <a:spcPts val="0"/>
              </a:spcAft>
              <a:buSzPts val="1800"/>
              <a:buFont typeface="Nunito"/>
              <a:buNone/>
              <a:defRPr sz="2400" b="1">
                <a:latin typeface="Nunito"/>
                <a:ea typeface="Nunito"/>
                <a:cs typeface="Nunito"/>
                <a:sym typeface="Nunito"/>
              </a:defRPr>
            </a:lvl5pPr>
            <a:lvl6pPr lvl="5" algn="ctr" rtl="0">
              <a:spcBef>
                <a:spcPts val="2133"/>
              </a:spcBef>
              <a:spcAft>
                <a:spcPts val="0"/>
              </a:spcAft>
              <a:buSzPts val="1800"/>
              <a:buFont typeface="Nunito"/>
              <a:buNone/>
              <a:defRPr sz="2400" b="1">
                <a:latin typeface="Nunito"/>
                <a:ea typeface="Nunito"/>
                <a:cs typeface="Nunito"/>
                <a:sym typeface="Nunito"/>
              </a:defRPr>
            </a:lvl6pPr>
            <a:lvl7pPr lvl="6" algn="ctr" rtl="0">
              <a:spcBef>
                <a:spcPts val="2133"/>
              </a:spcBef>
              <a:spcAft>
                <a:spcPts val="0"/>
              </a:spcAft>
              <a:buSzPts val="1800"/>
              <a:buFont typeface="Nunito"/>
              <a:buNone/>
              <a:defRPr sz="2400" b="1">
                <a:latin typeface="Nunito"/>
                <a:ea typeface="Nunito"/>
                <a:cs typeface="Nunito"/>
                <a:sym typeface="Nunito"/>
              </a:defRPr>
            </a:lvl7pPr>
            <a:lvl8pPr lvl="7" algn="ctr" rtl="0">
              <a:spcBef>
                <a:spcPts val="2133"/>
              </a:spcBef>
              <a:spcAft>
                <a:spcPts val="0"/>
              </a:spcAft>
              <a:buSzPts val="1800"/>
              <a:buFont typeface="Nunito"/>
              <a:buNone/>
              <a:defRPr sz="2400" b="1">
                <a:latin typeface="Nunito"/>
                <a:ea typeface="Nunito"/>
                <a:cs typeface="Nunito"/>
                <a:sym typeface="Nunito"/>
              </a:defRPr>
            </a:lvl8pPr>
            <a:lvl9pPr lvl="8" algn="ctr" rtl="0">
              <a:spcBef>
                <a:spcPts val="2133"/>
              </a:spcBef>
              <a:spcAft>
                <a:spcPts val="2133"/>
              </a:spcAft>
              <a:buSzPts val="1800"/>
              <a:buFont typeface="Nunito"/>
              <a:buNone/>
              <a:defRPr sz="2400" b="1">
                <a:latin typeface="Nunito"/>
                <a:ea typeface="Nunito"/>
                <a:cs typeface="Nunito"/>
                <a:sym typeface="Nunito"/>
              </a:defRPr>
            </a:lvl9pPr>
          </a:lstStyle>
          <a:p>
            <a:endParaRPr/>
          </a:p>
        </p:txBody>
      </p:sp>
      <p:sp>
        <p:nvSpPr>
          <p:cNvPr id="1108" name="Google Shape;1108;p31"/>
          <p:cNvSpPr txBox="1">
            <a:spLocks noGrp="1"/>
          </p:cNvSpPr>
          <p:nvPr>
            <p:ph type="subTitle" idx="6"/>
          </p:nvPr>
        </p:nvSpPr>
        <p:spPr>
          <a:xfrm>
            <a:off x="7976333" y="4511300"/>
            <a:ext cx="2865200" cy="952000"/>
          </a:xfrm>
          <a:prstGeom prst="rect">
            <a:avLst/>
          </a:prstGeom>
        </p:spPr>
        <p:txBody>
          <a:bodyPr spcFirstLastPara="1" wrap="square" lIns="91425" tIns="91425" rIns="91425" bIns="91425" anchor="t" anchorCtr="0">
            <a:noAutofit/>
          </a:bodyPr>
          <a:lstStyle>
            <a:lvl1pPr lvl="0" algn="ctr" rtl="0">
              <a:lnSpc>
                <a:spcPct val="100000"/>
              </a:lnSpc>
              <a:spcBef>
                <a:spcPts val="400"/>
              </a:spcBef>
              <a:spcAft>
                <a:spcPts val="0"/>
              </a:spcAft>
              <a:buSzPts val="1400"/>
              <a:buNone/>
              <a:defRPr sz="2000">
                <a:solidFill>
                  <a:srgbClr val="000000"/>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1109" name="Google Shape;1109;p31"/>
          <p:cNvGrpSpPr/>
          <p:nvPr/>
        </p:nvGrpSpPr>
        <p:grpSpPr>
          <a:xfrm>
            <a:off x="10903868" y="507885"/>
            <a:ext cx="822379" cy="424216"/>
            <a:chOff x="5916200" y="1347825"/>
            <a:chExt cx="1171925" cy="604525"/>
          </a:xfrm>
        </p:grpSpPr>
        <p:sp>
          <p:nvSpPr>
            <p:cNvPr id="1110" name="Google Shape;1110;p31"/>
            <p:cNvSpPr/>
            <p:nvPr/>
          </p:nvSpPr>
          <p:spPr>
            <a:xfrm>
              <a:off x="6021200" y="1347825"/>
              <a:ext cx="943900" cy="389225"/>
            </a:xfrm>
            <a:custGeom>
              <a:avLst/>
              <a:gdLst/>
              <a:ahLst/>
              <a:cxnLst/>
              <a:rect l="l" t="t" r="r" b="b"/>
              <a:pathLst>
                <a:path w="37756" h="15569" extrusionOk="0">
                  <a:moveTo>
                    <a:pt x="17605" y="0"/>
                  </a:moveTo>
                  <a:lnTo>
                    <a:pt x="16969" y="42"/>
                  </a:lnTo>
                  <a:lnTo>
                    <a:pt x="16290" y="127"/>
                  </a:lnTo>
                  <a:lnTo>
                    <a:pt x="15654" y="255"/>
                  </a:lnTo>
                  <a:lnTo>
                    <a:pt x="14975" y="424"/>
                  </a:lnTo>
                  <a:lnTo>
                    <a:pt x="14339" y="636"/>
                  </a:lnTo>
                  <a:lnTo>
                    <a:pt x="13703" y="848"/>
                  </a:lnTo>
                  <a:lnTo>
                    <a:pt x="13066" y="1145"/>
                  </a:lnTo>
                  <a:lnTo>
                    <a:pt x="12472" y="1485"/>
                  </a:lnTo>
                  <a:lnTo>
                    <a:pt x="11878" y="1824"/>
                  </a:lnTo>
                  <a:lnTo>
                    <a:pt x="11285" y="2248"/>
                  </a:lnTo>
                  <a:lnTo>
                    <a:pt x="10691" y="2715"/>
                  </a:lnTo>
                  <a:lnTo>
                    <a:pt x="10139" y="3182"/>
                  </a:lnTo>
                  <a:lnTo>
                    <a:pt x="9757" y="3139"/>
                  </a:lnTo>
                  <a:lnTo>
                    <a:pt x="9333" y="3097"/>
                  </a:lnTo>
                  <a:lnTo>
                    <a:pt x="8951" y="3139"/>
                  </a:lnTo>
                  <a:lnTo>
                    <a:pt x="8570" y="3182"/>
                  </a:lnTo>
                  <a:lnTo>
                    <a:pt x="8188" y="3224"/>
                  </a:lnTo>
                  <a:lnTo>
                    <a:pt x="7806" y="3351"/>
                  </a:lnTo>
                  <a:lnTo>
                    <a:pt x="7467" y="3479"/>
                  </a:lnTo>
                  <a:lnTo>
                    <a:pt x="7127" y="3648"/>
                  </a:lnTo>
                  <a:lnTo>
                    <a:pt x="6830" y="3860"/>
                  </a:lnTo>
                  <a:lnTo>
                    <a:pt x="6491" y="4115"/>
                  </a:lnTo>
                  <a:lnTo>
                    <a:pt x="6236" y="4369"/>
                  </a:lnTo>
                  <a:lnTo>
                    <a:pt x="5982" y="4624"/>
                  </a:lnTo>
                  <a:lnTo>
                    <a:pt x="5770" y="4963"/>
                  </a:lnTo>
                  <a:lnTo>
                    <a:pt x="5558" y="5303"/>
                  </a:lnTo>
                  <a:lnTo>
                    <a:pt x="5388" y="5642"/>
                  </a:lnTo>
                  <a:lnTo>
                    <a:pt x="5261" y="6024"/>
                  </a:lnTo>
                  <a:lnTo>
                    <a:pt x="4497" y="5981"/>
                  </a:lnTo>
                  <a:lnTo>
                    <a:pt x="3776" y="5981"/>
                  </a:lnTo>
                  <a:lnTo>
                    <a:pt x="3055" y="6109"/>
                  </a:lnTo>
                  <a:lnTo>
                    <a:pt x="2715" y="6193"/>
                  </a:lnTo>
                  <a:lnTo>
                    <a:pt x="2376" y="6321"/>
                  </a:lnTo>
                  <a:lnTo>
                    <a:pt x="2079" y="6448"/>
                  </a:lnTo>
                  <a:lnTo>
                    <a:pt x="1740" y="6618"/>
                  </a:lnTo>
                  <a:lnTo>
                    <a:pt x="1443" y="6830"/>
                  </a:lnTo>
                  <a:lnTo>
                    <a:pt x="1146" y="7042"/>
                  </a:lnTo>
                  <a:lnTo>
                    <a:pt x="891" y="7254"/>
                  </a:lnTo>
                  <a:lnTo>
                    <a:pt x="637" y="7509"/>
                  </a:lnTo>
                  <a:lnTo>
                    <a:pt x="382" y="7805"/>
                  </a:lnTo>
                  <a:lnTo>
                    <a:pt x="128" y="8145"/>
                  </a:lnTo>
                  <a:lnTo>
                    <a:pt x="43" y="8272"/>
                  </a:lnTo>
                  <a:lnTo>
                    <a:pt x="0" y="8442"/>
                  </a:lnTo>
                  <a:lnTo>
                    <a:pt x="43" y="8611"/>
                  </a:lnTo>
                  <a:lnTo>
                    <a:pt x="85" y="8654"/>
                  </a:lnTo>
                  <a:lnTo>
                    <a:pt x="170" y="8696"/>
                  </a:lnTo>
                  <a:lnTo>
                    <a:pt x="1188" y="9205"/>
                  </a:lnTo>
                  <a:lnTo>
                    <a:pt x="2249" y="9630"/>
                  </a:lnTo>
                  <a:lnTo>
                    <a:pt x="3352" y="10054"/>
                  </a:lnTo>
                  <a:lnTo>
                    <a:pt x="4412" y="10436"/>
                  </a:lnTo>
                  <a:lnTo>
                    <a:pt x="5515" y="10817"/>
                  </a:lnTo>
                  <a:lnTo>
                    <a:pt x="6618" y="11157"/>
                  </a:lnTo>
                  <a:lnTo>
                    <a:pt x="8824" y="11751"/>
                  </a:lnTo>
                  <a:lnTo>
                    <a:pt x="11115" y="12260"/>
                  </a:lnTo>
                  <a:lnTo>
                    <a:pt x="13363" y="12726"/>
                  </a:lnTo>
                  <a:lnTo>
                    <a:pt x="15612" y="13151"/>
                  </a:lnTo>
                  <a:lnTo>
                    <a:pt x="17902" y="13490"/>
                  </a:lnTo>
                  <a:lnTo>
                    <a:pt x="22611" y="14211"/>
                  </a:lnTo>
                  <a:lnTo>
                    <a:pt x="24987" y="14550"/>
                  </a:lnTo>
                  <a:lnTo>
                    <a:pt x="27405" y="14847"/>
                  </a:lnTo>
                  <a:lnTo>
                    <a:pt x="29780" y="15102"/>
                  </a:lnTo>
                  <a:lnTo>
                    <a:pt x="32156" y="15272"/>
                  </a:lnTo>
                  <a:lnTo>
                    <a:pt x="34574" y="15441"/>
                  </a:lnTo>
                  <a:lnTo>
                    <a:pt x="36949" y="15569"/>
                  </a:lnTo>
                  <a:lnTo>
                    <a:pt x="37162" y="15526"/>
                  </a:lnTo>
                  <a:lnTo>
                    <a:pt x="37374" y="15441"/>
                  </a:lnTo>
                  <a:lnTo>
                    <a:pt x="37543" y="15314"/>
                  </a:lnTo>
                  <a:lnTo>
                    <a:pt x="37628" y="15187"/>
                  </a:lnTo>
                  <a:lnTo>
                    <a:pt x="37713" y="15017"/>
                  </a:lnTo>
                  <a:lnTo>
                    <a:pt x="37755" y="14805"/>
                  </a:lnTo>
                  <a:lnTo>
                    <a:pt x="37755" y="14635"/>
                  </a:lnTo>
                  <a:lnTo>
                    <a:pt x="37671" y="14466"/>
                  </a:lnTo>
                  <a:lnTo>
                    <a:pt x="37755" y="13999"/>
                  </a:lnTo>
                  <a:lnTo>
                    <a:pt x="37755" y="13575"/>
                  </a:lnTo>
                  <a:lnTo>
                    <a:pt x="37755" y="13151"/>
                  </a:lnTo>
                  <a:lnTo>
                    <a:pt x="37671" y="12726"/>
                  </a:lnTo>
                  <a:lnTo>
                    <a:pt x="37543" y="12302"/>
                  </a:lnTo>
                  <a:lnTo>
                    <a:pt x="37416" y="11878"/>
                  </a:lnTo>
                  <a:lnTo>
                    <a:pt x="37204" y="11496"/>
                  </a:lnTo>
                  <a:lnTo>
                    <a:pt x="36949" y="11114"/>
                  </a:lnTo>
                  <a:lnTo>
                    <a:pt x="36610" y="10775"/>
                  </a:lnTo>
                  <a:lnTo>
                    <a:pt x="36313" y="10478"/>
                  </a:lnTo>
                  <a:lnTo>
                    <a:pt x="35974" y="10266"/>
                  </a:lnTo>
                  <a:lnTo>
                    <a:pt x="35592" y="10054"/>
                  </a:lnTo>
                  <a:lnTo>
                    <a:pt x="35210" y="9927"/>
                  </a:lnTo>
                  <a:lnTo>
                    <a:pt x="34828" y="9799"/>
                  </a:lnTo>
                  <a:lnTo>
                    <a:pt x="33980" y="9545"/>
                  </a:lnTo>
                  <a:lnTo>
                    <a:pt x="33725" y="9460"/>
                  </a:lnTo>
                  <a:lnTo>
                    <a:pt x="33513" y="9333"/>
                  </a:lnTo>
                  <a:lnTo>
                    <a:pt x="33089" y="9078"/>
                  </a:lnTo>
                  <a:lnTo>
                    <a:pt x="32750" y="8739"/>
                  </a:lnTo>
                  <a:lnTo>
                    <a:pt x="32410" y="8357"/>
                  </a:lnTo>
                  <a:lnTo>
                    <a:pt x="32113" y="8018"/>
                  </a:lnTo>
                  <a:lnTo>
                    <a:pt x="31774" y="7636"/>
                  </a:lnTo>
                  <a:lnTo>
                    <a:pt x="31392" y="7296"/>
                  </a:lnTo>
                  <a:lnTo>
                    <a:pt x="30926" y="7042"/>
                  </a:lnTo>
                  <a:lnTo>
                    <a:pt x="30629" y="6872"/>
                  </a:lnTo>
                  <a:lnTo>
                    <a:pt x="30332" y="6787"/>
                  </a:lnTo>
                  <a:lnTo>
                    <a:pt x="30035" y="6703"/>
                  </a:lnTo>
                  <a:lnTo>
                    <a:pt x="29695" y="6660"/>
                  </a:lnTo>
                  <a:lnTo>
                    <a:pt x="29398" y="6618"/>
                  </a:lnTo>
                  <a:lnTo>
                    <a:pt x="29101" y="6618"/>
                  </a:lnTo>
                  <a:lnTo>
                    <a:pt x="28465" y="6703"/>
                  </a:lnTo>
                  <a:lnTo>
                    <a:pt x="28168" y="6066"/>
                  </a:lnTo>
                  <a:lnTo>
                    <a:pt x="27786" y="5430"/>
                  </a:lnTo>
                  <a:lnTo>
                    <a:pt x="27405" y="4836"/>
                  </a:lnTo>
                  <a:lnTo>
                    <a:pt x="26980" y="4285"/>
                  </a:lnTo>
                  <a:lnTo>
                    <a:pt x="26514" y="3733"/>
                  </a:lnTo>
                  <a:lnTo>
                    <a:pt x="26047" y="3266"/>
                  </a:lnTo>
                  <a:lnTo>
                    <a:pt x="25538" y="2800"/>
                  </a:lnTo>
                  <a:lnTo>
                    <a:pt x="25029" y="2376"/>
                  </a:lnTo>
                  <a:lnTo>
                    <a:pt x="24478" y="1951"/>
                  </a:lnTo>
                  <a:lnTo>
                    <a:pt x="23926" y="1612"/>
                  </a:lnTo>
                  <a:lnTo>
                    <a:pt x="23332" y="1273"/>
                  </a:lnTo>
                  <a:lnTo>
                    <a:pt x="22738" y="1018"/>
                  </a:lnTo>
                  <a:lnTo>
                    <a:pt x="22144" y="764"/>
                  </a:lnTo>
                  <a:lnTo>
                    <a:pt x="21508" y="509"/>
                  </a:lnTo>
                  <a:lnTo>
                    <a:pt x="20872" y="339"/>
                  </a:lnTo>
                  <a:lnTo>
                    <a:pt x="20235" y="212"/>
                  </a:lnTo>
                  <a:lnTo>
                    <a:pt x="19599" y="85"/>
                  </a:lnTo>
                  <a:lnTo>
                    <a:pt x="18920" y="42"/>
                  </a:lnTo>
                  <a:lnTo>
                    <a:pt x="18284" y="0"/>
                  </a:lnTo>
                  <a:close/>
                </a:path>
              </a:pathLst>
            </a:custGeom>
            <a:solidFill>
              <a:srgbClr val="ABC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31"/>
            <p:cNvSpPr/>
            <p:nvPr/>
          </p:nvSpPr>
          <p:spPr>
            <a:xfrm>
              <a:off x="6021200" y="1347825"/>
              <a:ext cx="631050" cy="246050"/>
            </a:xfrm>
            <a:custGeom>
              <a:avLst/>
              <a:gdLst/>
              <a:ahLst/>
              <a:cxnLst/>
              <a:rect l="l" t="t" r="r" b="b"/>
              <a:pathLst>
                <a:path w="25242" h="9842" extrusionOk="0">
                  <a:moveTo>
                    <a:pt x="17775" y="0"/>
                  </a:moveTo>
                  <a:lnTo>
                    <a:pt x="16757" y="85"/>
                  </a:lnTo>
                  <a:lnTo>
                    <a:pt x="15739" y="255"/>
                  </a:lnTo>
                  <a:lnTo>
                    <a:pt x="14763" y="509"/>
                  </a:lnTo>
                  <a:lnTo>
                    <a:pt x="13787" y="848"/>
                  </a:lnTo>
                  <a:lnTo>
                    <a:pt x="12812" y="1273"/>
                  </a:lnTo>
                  <a:lnTo>
                    <a:pt x="11878" y="1824"/>
                  </a:lnTo>
                  <a:lnTo>
                    <a:pt x="11454" y="2121"/>
                  </a:lnTo>
                  <a:lnTo>
                    <a:pt x="10988" y="2460"/>
                  </a:lnTo>
                  <a:lnTo>
                    <a:pt x="10563" y="2800"/>
                  </a:lnTo>
                  <a:lnTo>
                    <a:pt x="10139" y="3182"/>
                  </a:lnTo>
                  <a:lnTo>
                    <a:pt x="9757" y="3139"/>
                  </a:lnTo>
                  <a:lnTo>
                    <a:pt x="9333" y="3097"/>
                  </a:lnTo>
                  <a:lnTo>
                    <a:pt x="8951" y="3139"/>
                  </a:lnTo>
                  <a:lnTo>
                    <a:pt x="8570" y="3182"/>
                  </a:lnTo>
                  <a:lnTo>
                    <a:pt x="8188" y="3224"/>
                  </a:lnTo>
                  <a:lnTo>
                    <a:pt x="7806" y="3351"/>
                  </a:lnTo>
                  <a:lnTo>
                    <a:pt x="7467" y="3479"/>
                  </a:lnTo>
                  <a:lnTo>
                    <a:pt x="7127" y="3648"/>
                  </a:lnTo>
                  <a:lnTo>
                    <a:pt x="6830" y="3860"/>
                  </a:lnTo>
                  <a:lnTo>
                    <a:pt x="6491" y="4115"/>
                  </a:lnTo>
                  <a:lnTo>
                    <a:pt x="6236" y="4369"/>
                  </a:lnTo>
                  <a:lnTo>
                    <a:pt x="5982" y="4624"/>
                  </a:lnTo>
                  <a:lnTo>
                    <a:pt x="5770" y="4963"/>
                  </a:lnTo>
                  <a:lnTo>
                    <a:pt x="5558" y="5303"/>
                  </a:lnTo>
                  <a:lnTo>
                    <a:pt x="5388" y="5642"/>
                  </a:lnTo>
                  <a:lnTo>
                    <a:pt x="5261" y="6024"/>
                  </a:lnTo>
                  <a:lnTo>
                    <a:pt x="4497" y="5981"/>
                  </a:lnTo>
                  <a:lnTo>
                    <a:pt x="3776" y="5981"/>
                  </a:lnTo>
                  <a:lnTo>
                    <a:pt x="3055" y="6109"/>
                  </a:lnTo>
                  <a:lnTo>
                    <a:pt x="2715" y="6193"/>
                  </a:lnTo>
                  <a:lnTo>
                    <a:pt x="2376" y="6321"/>
                  </a:lnTo>
                  <a:lnTo>
                    <a:pt x="2079" y="6448"/>
                  </a:lnTo>
                  <a:lnTo>
                    <a:pt x="1740" y="6618"/>
                  </a:lnTo>
                  <a:lnTo>
                    <a:pt x="1443" y="6830"/>
                  </a:lnTo>
                  <a:lnTo>
                    <a:pt x="1146" y="7042"/>
                  </a:lnTo>
                  <a:lnTo>
                    <a:pt x="891" y="7254"/>
                  </a:lnTo>
                  <a:lnTo>
                    <a:pt x="637" y="7509"/>
                  </a:lnTo>
                  <a:lnTo>
                    <a:pt x="382" y="7805"/>
                  </a:lnTo>
                  <a:lnTo>
                    <a:pt x="128" y="8145"/>
                  </a:lnTo>
                  <a:lnTo>
                    <a:pt x="43" y="8272"/>
                  </a:lnTo>
                  <a:lnTo>
                    <a:pt x="0" y="8442"/>
                  </a:lnTo>
                  <a:lnTo>
                    <a:pt x="43" y="8611"/>
                  </a:lnTo>
                  <a:lnTo>
                    <a:pt x="85" y="8654"/>
                  </a:lnTo>
                  <a:lnTo>
                    <a:pt x="170" y="8696"/>
                  </a:lnTo>
                  <a:lnTo>
                    <a:pt x="1485" y="9290"/>
                  </a:lnTo>
                  <a:lnTo>
                    <a:pt x="2800" y="9842"/>
                  </a:lnTo>
                  <a:lnTo>
                    <a:pt x="3012" y="9587"/>
                  </a:lnTo>
                  <a:lnTo>
                    <a:pt x="3267" y="9375"/>
                  </a:lnTo>
                  <a:lnTo>
                    <a:pt x="3776" y="8951"/>
                  </a:lnTo>
                  <a:lnTo>
                    <a:pt x="4370" y="8569"/>
                  </a:lnTo>
                  <a:lnTo>
                    <a:pt x="5006" y="8272"/>
                  </a:lnTo>
                  <a:lnTo>
                    <a:pt x="5685" y="8060"/>
                  </a:lnTo>
                  <a:lnTo>
                    <a:pt x="6406" y="7933"/>
                  </a:lnTo>
                  <a:lnTo>
                    <a:pt x="7127" y="7848"/>
                  </a:lnTo>
                  <a:lnTo>
                    <a:pt x="7848" y="7848"/>
                  </a:lnTo>
                  <a:lnTo>
                    <a:pt x="7933" y="7212"/>
                  </a:lnTo>
                  <a:lnTo>
                    <a:pt x="8145" y="6660"/>
                  </a:lnTo>
                  <a:lnTo>
                    <a:pt x="8357" y="6151"/>
                  </a:lnTo>
                  <a:lnTo>
                    <a:pt x="8654" y="5684"/>
                  </a:lnTo>
                  <a:lnTo>
                    <a:pt x="8994" y="5303"/>
                  </a:lnTo>
                  <a:lnTo>
                    <a:pt x="9376" y="4963"/>
                  </a:lnTo>
                  <a:lnTo>
                    <a:pt x="9800" y="4666"/>
                  </a:lnTo>
                  <a:lnTo>
                    <a:pt x="10266" y="4412"/>
                  </a:lnTo>
                  <a:lnTo>
                    <a:pt x="10775" y="4242"/>
                  </a:lnTo>
                  <a:lnTo>
                    <a:pt x="11327" y="4072"/>
                  </a:lnTo>
                  <a:lnTo>
                    <a:pt x="11878" y="4030"/>
                  </a:lnTo>
                  <a:lnTo>
                    <a:pt x="12430" y="3988"/>
                  </a:lnTo>
                  <a:lnTo>
                    <a:pt x="13024" y="3988"/>
                  </a:lnTo>
                  <a:lnTo>
                    <a:pt x="13618" y="4072"/>
                  </a:lnTo>
                  <a:lnTo>
                    <a:pt x="14212" y="4200"/>
                  </a:lnTo>
                  <a:lnTo>
                    <a:pt x="14805" y="4369"/>
                  </a:lnTo>
                  <a:lnTo>
                    <a:pt x="15272" y="3860"/>
                  </a:lnTo>
                  <a:lnTo>
                    <a:pt x="15781" y="3394"/>
                  </a:lnTo>
                  <a:lnTo>
                    <a:pt x="16290" y="3012"/>
                  </a:lnTo>
                  <a:lnTo>
                    <a:pt x="16884" y="2673"/>
                  </a:lnTo>
                  <a:lnTo>
                    <a:pt x="17478" y="2418"/>
                  </a:lnTo>
                  <a:lnTo>
                    <a:pt x="18114" y="2206"/>
                  </a:lnTo>
                  <a:lnTo>
                    <a:pt x="18793" y="2036"/>
                  </a:lnTo>
                  <a:lnTo>
                    <a:pt x="19472" y="1951"/>
                  </a:lnTo>
                  <a:lnTo>
                    <a:pt x="20151" y="1867"/>
                  </a:lnTo>
                  <a:lnTo>
                    <a:pt x="20872" y="1867"/>
                  </a:lnTo>
                  <a:lnTo>
                    <a:pt x="21593" y="1909"/>
                  </a:lnTo>
                  <a:lnTo>
                    <a:pt x="22356" y="1951"/>
                  </a:lnTo>
                  <a:lnTo>
                    <a:pt x="23078" y="2079"/>
                  </a:lnTo>
                  <a:lnTo>
                    <a:pt x="23799" y="2206"/>
                  </a:lnTo>
                  <a:lnTo>
                    <a:pt x="24520" y="2376"/>
                  </a:lnTo>
                  <a:lnTo>
                    <a:pt x="25241" y="2545"/>
                  </a:lnTo>
                  <a:lnTo>
                    <a:pt x="24435" y="1951"/>
                  </a:lnTo>
                  <a:lnTo>
                    <a:pt x="23587" y="1400"/>
                  </a:lnTo>
                  <a:lnTo>
                    <a:pt x="22653" y="976"/>
                  </a:lnTo>
                  <a:lnTo>
                    <a:pt x="21720" y="594"/>
                  </a:lnTo>
                  <a:lnTo>
                    <a:pt x="20744" y="339"/>
                  </a:lnTo>
                  <a:lnTo>
                    <a:pt x="19769" y="127"/>
                  </a:lnTo>
                  <a:lnTo>
                    <a:pt x="18751" y="42"/>
                  </a:lnTo>
                  <a:lnTo>
                    <a:pt x="17775" y="0"/>
                  </a:lnTo>
                  <a:close/>
                </a:path>
              </a:pathLst>
            </a:custGeom>
            <a:solidFill>
              <a:srgbClr val="71B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31"/>
            <p:cNvSpPr/>
            <p:nvPr/>
          </p:nvSpPr>
          <p:spPr>
            <a:xfrm>
              <a:off x="6606625" y="1605525"/>
              <a:ext cx="29700" cy="56225"/>
            </a:xfrm>
            <a:custGeom>
              <a:avLst/>
              <a:gdLst/>
              <a:ahLst/>
              <a:cxnLst/>
              <a:rect l="l" t="t" r="r" b="b"/>
              <a:pathLst>
                <a:path w="1188" h="2249" extrusionOk="0">
                  <a:moveTo>
                    <a:pt x="509" y="0"/>
                  </a:moveTo>
                  <a:lnTo>
                    <a:pt x="382" y="43"/>
                  </a:lnTo>
                  <a:lnTo>
                    <a:pt x="297" y="85"/>
                  </a:lnTo>
                  <a:lnTo>
                    <a:pt x="127" y="340"/>
                  </a:lnTo>
                  <a:lnTo>
                    <a:pt x="42" y="637"/>
                  </a:lnTo>
                  <a:lnTo>
                    <a:pt x="0" y="934"/>
                  </a:lnTo>
                  <a:lnTo>
                    <a:pt x="42" y="1273"/>
                  </a:lnTo>
                  <a:lnTo>
                    <a:pt x="127" y="1570"/>
                  </a:lnTo>
                  <a:lnTo>
                    <a:pt x="255" y="1824"/>
                  </a:lnTo>
                  <a:lnTo>
                    <a:pt x="467" y="2037"/>
                  </a:lnTo>
                  <a:lnTo>
                    <a:pt x="721" y="2206"/>
                  </a:lnTo>
                  <a:lnTo>
                    <a:pt x="891" y="2249"/>
                  </a:lnTo>
                  <a:lnTo>
                    <a:pt x="976" y="2206"/>
                  </a:lnTo>
                  <a:lnTo>
                    <a:pt x="1103" y="2164"/>
                  </a:lnTo>
                  <a:lnTo>
                    <a:pt x="1145" y="2079"/>
                  </a:lnTo>
                  <a:lnTo>
                    <a:pt x="1188" y="1952"/>
                  </a:lnTo>
                  <a:lnTo>
                    <a:pt x="1188" y="1824"/>
                  </a:lnTo>
                  <a:lnTo>
                    <a:pt x="1103" y="1740"/>
                  </a:lnTo>
                  <a:lnTo>
                    <a:pt x="1018" y="1612"/>
                  </a:lnTo>
                  <a:lnTo>
                    <a:pt x="848" y="1528"/>
                  </a:lnTo>
                  <a:lnTo>
                    <a:pt x="721" y="1400"/>
                  </a:lnTo>
                  <a:lnTo>
                    <a:pt x="636" y="1231"/>
                  </a:lnTo>
                  <a:lnTo>
                    <a:pt x="594" y="1103"/>
                  </a:lnTo>
                  <a:lnTo>
                    <a:pt x="552" y="934"/>
                  </a:lnTo>
                  <a:lnTo>
                    <a:pt x="552" y="764"/>
                  </a:lnTo>
                  <a:lnTo>
                    <a:pt x="594" y="594"/>
                  </a:lnTo>
                  <a:lnTo>
                    <a:pt x="721" y="425"/>
                  </a:lnTo>
                  <a:lnTo>
                    <a:pt x="764" y="340"/>
                  </a:lnTo>
                  <a:lnTo>
                    <a:pt x="764" y="212"/>
                  </a:lnTo>
                  <a:lnTo>
                    <a:pt x="721" y="128"/>
                  </a:lnTo>
                  <a:lnTo>
                    <a:pt x="679" y="85"/>
                  </a:lnTo>
                  <a:lnTo>
                    <a:pt x="594"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31"/>
            <p:cNvSpPr/>
            <p:nvPr/>
          </p:nvSpPr>
          <p:spPr>
            <a:xfrm>
              <a:off x="6644800" y="1616125"/>
              <a:ext cx="57275" cy="45625"/>
            </a:xfrm>
            <a:custGeom>
              <a:avLst/>
              <a:gdLst/>
              <a:ahLst/>
              <a:cxnLst/>
              <a:rect l="l" t="t" r="r" b="b"/>
              <a:pathLst>
                <a:path w="2291" h="1825" extrusionOk="0">
                  <a:moveTo>
                    <a:pt x="721" y="1"/>
                  </a:moveTo>
                  <a:lnTo>
                    <a:pt x="552" y="43"/>
                  </a:lnTo>
                  <a:lnTo>
                    <a:pt x="340" y="85"/>
                  </a:lnTo>
                  <a:lnTo>
                    <a:pt x="170" y="128"/>
                  </a:lnTo>
                  <a:lnTo>
                    <a:pt x="85" y="213"/>
                  </a:lnTo>
                  <a:lnTo>
                    <a:pt x="0" y="340"/>
                  </a:lnTo>
                  <a:lnTo>
                    <a:pt x="0" y="425"/>
                  </a:lnTo>
                  <a:lnTo>
                    <a:pt x="0" y="552"/>
                  </a:lnTo>
                  <a:lnTo>
                    <a:pt x="85" y="637"/>
                  </a:lnTo>
                  <a:lnTo>
                    <a:pt x="170" y="679"/>
                  </a:lnTo>
                  <a:lnTo>
                    <a:pt x="255" y="722"/>
                  </a:lnTo>
                  <a:lnTo>
                    <a:pt x="382" y="722"/>
                  </a:lnTo>
                  <a:lnTo>
                    <a:pt x="594" y="679"/>
                  </a:lnTo>
                  <a:lnTo>
                    <a:pt x="806" y="722"/>
                  </a:lnTo>
                  <a:lnTo>
                    <a:pt x="1018" y="764"/>
                  </a:lnTo>
                  <a:lnTo>
                    <a:pt x="1188" y="891"/>
                  </a:lnTo>
                  <a:lnTo>
                    <a:pt x="1358" y="1061"/>
                  </a:lnTo>
                  <a:lnTo>
                    <a:pt x="1443" y="1231"/>
                  </a:lnTo>
                  <a:lnTo>
                    <a:pt x="1485" y="1400"/>
                  </a:lnTo>
                  <a:lnTo>
                    <a:pt x="1570" y="1613"/>
                  </a:lnTo>
                  <a:lnTo>
                    <a:pt x="1655" y="1697"/>
                  </a:lnTo>
                  <a:lnTo>
                    <a:pt x="1739" y="1782"/>
                  </a:lnTo>
                  <a:lnTo>
                    <a:pt x="1909" y="1825"/>
                  </a:lnTo>
                  <a:lnTo>
                    <a:pt x="2036" y="1825"/>
                  </a:lnTo>
                  <a:lnTo>
                    <a:pt x="2121" y="1782"/>
                  </a:lnTo>
                  <a:lnTo>
                    <a:pt x="2206" y="1740"/>
                  </a:lnTo>
                  <a:lnTo>
                    <a:pt x="2249" y="1613"/>
                  </a:lnTo>
                  <a:lnTo>
                    <a:pt x="2291" y="1443"/>
                  </a:lnTo>
                  <a:lnTo>
                    <a:pt x="2291" y="1231"/>
                  </a:lnTo>
                  <a:lnTo>
                    <a:pt x="2249" y="1061"/>
                  </a:lnTo>
                  <a:lnTo>
                    <a:pt x="2164" y="891"/>
                  </a:lnTo>
                  <a:lnTo>
                    <a:pt x="2036" y="722"/>
                  </a:lnTo>
                  <a:lnTo>
                    <a:pt x="1909" y="552"/>
                  </a:lnTo>
                  <a:lnTo>
                    <a:pt x="1612" y="297"/>
                  </a:lnTo>
                  <a:lnTo>
                    <a:pt x="1273" y="128"/>
                  </a:lnTo>
                  <a:lnTo>
                    <a:pt x="933"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31"/>
            <p:cNvSpPr/>
            <p:nvPr/>
          </p:nvSpPr>
          <p:spPr>
            <a:xfrm>
              <a:off x="6736000" y="1592800"/>
              <a:ext cx="40325" cy="51975"/>
            </a:xfrm>
            <a:custGeom>
              <a:avLst/>
              <a:gdLst/>
              <a:ahLst/>
              <a:cxnLst/>
              <a:rect l="l" t="t" r="r" b="b"/>
              <a:pathLst>
                <a:path w="1613" h="2079" extrusionOk="0">
                  <a:moveTo>
                    <a:pt x="213" y="0"/>
                  </a:moveTo>
                  <a:lnTo>
                    <a:pt x="128" y="43"/>
                  </a:lnTo>
                  <a:lnTo>
                    <a:pt x="85" y="128"/>
                  </a:lnTo>
                  <a:lnTo>
                    <a:pt x="0" y="467"/>
                  </a:lnTo>
                  <a:lnTo>
                    <a:pt x="43" y="806"/>
                  </a:lnTo>
                  <a:lnTo>
                    <a:pt x="85" y="1146"/>
                  </a:lnTo>
                  <a:lnTo>
                    <a:pt x="255" y="1443"/>
                  </a:lnTo>
                  <a:lnTo>
                    <a:pt x="467" y="1697"/>
                  </a:lnTo>
                  <a:lnTo>
                    <a:pt x="722" y="1909"/>
                  </a:lnTo>
                  <a:lnTo>
                    <a:pt x="1019" y="2037"/>
                  </a:lnTo>
                  <a:lnTo>
                    <a:pt x="1188" y="2079"/>
                  </a:lnTo>
                  <a:lnTo>
                    <a:pt x="1358" y="2079"/>
                  </a:lnTo>
                  <a:lnTo>
                    <a:pt x="1443" y="2037"/>
                  </a:lnTo>
                  <a:lnTo>
                    <a:pt x="1528" y="1994"/>
                  </a:lnTo>
                  <a:lnTo>
                    <a:pt x="1570" y="1909"/>
                  </a:lnTo>
                  <a:lnTo>
                    <a:pt x="1612" y="1824"/>
                  </a:lnTo>
                  <a:lnTo>
                    <a:pt x="1612" y="1740"/>
                  </a:lnTo>
                  <a:lnTo>
                    <a:pt x="1570" y="1655"/>
                  </a:lnTo>
                  <a:lnTo>
                    <a:pt x="1528" y="1570"/>
                  </a:lnTo>
                  <a:lnTo>
                    <a:pt x="1443" y="1527"/>
                  </a:lnTo>
                  <a:lnTo>
                    <a:pt x="1061" y="1400"/>
                  </a:lnTo>
                  <a:lnTo>
                    <a:pt x="891" y="1273"/>
                  </a:lnTo>
                  <a:lnTo>
                    <a:pt x="722" y="1103"/>
                  </a:lnTo>
                  <a:lnTo>
                    <a:pt x="637" y="934"/>
                  </a:lnTo>
                  <a:lnTo>
                    <a:pt x="552" y="721"/>
                  </a:lnTo>
                  <a:lnTo>
                    <a:pt x="552" y="509"/>
                  </a:lnTo>
                  <a:lnTo>
                    <a:pt x="594" y="297"/>
                  </a:lnTo>
                  <a:lnTo>
                    <a:pt x="594" y="212"/>
                  </a:lnTo>
                  <a:lnTo>
                    <a:pt x="552" y="128"/>
                  </a:lnTo>
                  <a:lnTo>
                    <a:pt x="467" y="43"/>
                  </a:lnTo>
                  <a:lnTo>
                    <a:pt x="382"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31"/>
            <p:cNvSpPr/>
            <p:nvPr/>
          </p:nvSpPr>
          <p:spPr>
            <a:xfrm>
              <a:off x="6868575" y="1656425"/>
              <a:ext cx="36075" cy="26550"/>
            </a:xfrm>
            <a:custGeom>
              <a:avLst/>
              <a:gdLst/>
              <a:ahLst/>
              <a:cxnLst/>
              <a:rect l="l" t="t" r="r" b="b"/>
              <a:pathLst>
                <a:path w="1443" h="1062" extrusionOk="0">
                  <a:moveTo>
                    <a:pt x="764" y="1"/>
                  </a:moveTo>
                  <a:lnTo>
                    <a:pt x="297" y="43"/>
                  </a:lnTo>
                  <a:lnTo>
                    <a:pt x="212" y="85"/>
                  </a:lnTo>
                  <a:lnTo>
                    <a:pt x="127" y="128"/>
                  </a:lnTo>
                  <a:lnTo>
                    <a:pt x="85" y="213"/>
                  </a:lnTo>
                  <a:lnTo>
                    <a:pt x="43" y="298"/>
                  </a:lnTo>
                  <a:lnTo>
                    <a:pt x="0" y="807"/>
                  </a:lnTo>
                  <a:lnTo>
                    <a:pt x="0" y="891"/>
                  </a:lnTo>
                  <a:lnTo>
                    <a:pt x="43" y="976"/>
                  </a:lnTo>
                  <a:lnTo>
                    <a:pt x="85" y="1019"/>
                  </a:lnTo>
                  <a:lnTo>
                    <a:pt x="170" y="1061"/>
                  </a:lnTo>
                  <a:lnTo>
                    <a:pt x="255" y="1061"/>
                  </a:lnTo>
                  <a:lnTo>
                    <a:pt x="339" y="1019"/>
                  </a:lnTo>
                  <a:lnTo>
                    <a:pt x="382" y="976"/>
                  </a:lnTo>
                  <a:lnTo>
                    <a:pt x="424" y="891"/>
                  </a:lnTo>
                  <a:lnTo>
                    <a:pt x="509" y="594"/>
                  </a:lnTo>
                  <a:lnTo>
                    <a:pt x="891" y="552"/>
                  </a:lnTo>
                  <a:lnTo>
                    <a:pt x="1230" y="510"/>
                  </a:lnTo>
                  <a:lnTo>
                    <a:pt x="1315" y="467"/>
                  </a:lnTo>
                  <a:lnTo>
                    <a:pt x="1400" y="425"/>
                  </a:lnTo>
                  <a:lnTo>
                    <a:pt x="1442" y="340"/>
                  </a:lnTo>
                  <a:lnTo>
                    <a:pt x="1442" y="255"/>
                  </a:lnTo>
                  <a:lnTo>
                    <a:pt x="1442" y="170"/>
                  </a:lnTo>
                  <a:lnTo>
                    <a:pt x="1400" y="85"/>
                  </a:lnTo>
                  <a:lnTo>
                    <a:pt x="1358" y="43"/>
                  </a:lnTo>
                  <a:lnTo>
                    <a:pt x="1230"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31"/>
            <p:cNvSpPr/>
            <p:nvPr/>
          </p:nvSpPr>
          <p:spPr>
            <a:xfrm>
              <a:off x="6266175" y="1541900"/>
              <a:ext cx="45625" cy="36075"/>
            </a:xfrm>
            <a:custGeom>
              <a:avLst/>
              <a:gdLst/>
              <a:ahLst/>
              <a:cxnLst/>
              <a:rect l="l" t="t" r="r" b="b"/>
              <a:pathLst>
                <a:path w="1825" h="1443" extrusionOk="0">
                  <a:moveTo>
                    <a:pt x="213" y="0"/>
                  </a:moveTo>
                  <a:lnTo>
                    <a:pt x="128" y="42"/>
                  </a:lnTo>
                  <a:lnTo>
                    <a:pt x="86" y="85"/>
                  </a:lnTo>
                  <a:lnTo>
                    <a:pt x="43" y="170"/>
                  </a:lnTo>
                  <a:lnTo>
                    <a:pt x="1" y="212"/>
                  </a:lnTo>
                  <a:lnTo>
                    <a:pt x="43" y="339"/>
                  </a:lnTo>
                  <a:lnTo>
                    <a:pt x="128" y="552"/>
                  </a:lnTo>
                  <a:lnTo>
                    <a:pt x="255" y="721"/>
                  </a:lnTo>
                  <a:lnTo>
                    <a:pt x="425" y="933"/>
                  </a:lnTo>
                  <a:lnTo>
                    <a:pt x="595" y="1061"/>
                  </a:lnTo>
                  <a:lnTo>
                    <a:pt x="807" y="1188"/>
                  </a:lnTo>
                  <a:lnTo>
                    <a:pt x="1019" y="1315"/>
                  </a:lnTo>
                  <a:lnTo>
                    <a:pt x="1231" y="1358"/>
                  </a:lnTo>
                  <a:lnTo>
                    <a:pt x="1443" y="1442"/>
                  </a:lnTo>
                  <a:lnTo>
                    <a:pt x="1613" y="1442"/>
                  </a:lnTo>
                  <a:lnTo>
                    <a:pt x="1698" y="1358"/>
                  </a:lnTo>
                  <a:lnTo>
                    <a:pt x="1782" y="1273"/>
                  </a:lnTo>
                  <a:lnTo>
                    <a:pt x="1825" y="1188"/>
                  </a:lnTo>
                  <a:lnTo>
                    <a:pt x="1825" y="1061"/>
                  </a:lnTo>
                  <a:lnTo>
                    <a:pt x="1782" y="933"/>
                  </a:lnTo>
                  <a:lnTo>
                    <a:pt x="1698" y="848"/>
                  </a:lnTo>
                  <a:lnTo>
                    <a:pt x="1570" y="806"/>
                  </a:lnTo>
                  <a:lnTo>
                    <a:pt x="1231" y="721"/>
                  </a:lnTo>
                  <a:lnTo>
                    <a:pt x="934" y="552"/>
                  </a:lnTo>
                  <a:lnTo>
                    <a:pt x="680" y="339"/>
                  </a:lnTo>
                  <a:lnTo>
                    <a:pt x="467" y="85"/>
                  </a:lnTo>
                  <a:lnTo>
                    <a:pt x="383" y="42"/>
                  </a:lnTo>
                  <a:lnTo>
                    <a:pt x="298"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31"/>
            <p:cNvSpPr/>
            <p:nvPr/>
          </p:nvSpPr>
          <p:spPr>
            <a:xfrm>
              <a:off x="6305425" y="1525975"/>
              <a:ext cx="43500" cy="36100"/>
            </a:xfrm>
            <a:custGeom>
              <a:avLst/>
              <a:gdLst/>
              <a:ahLst/>
              <a:cxnLst/>
              <a:rect l="l" t="t" r="r" b="b"/>
              <a:pathLst>
                <a:path w="1740" h="1444" extrusionOk="0">
                  <a:moveTo>
                    <a:pt x="382" y="1"/>
                  </a:moveTo>
                  <a:lnTo>
                    <a:pt x="128" y="43"/>
                  </a:lnTo>
                  <a:lnTo>
                    <a:pt x="43" y="86"/>
                  </a:lnTo>
                  <a:lnTo>
                    <a:pt x="0" y="128"/>
                  </a:lnTo>
                  <a:lnTo>
                    <a:pt x="0" y="298"/>
                  </a:lnTo>
                  <a:lnTo>
                    <a:pt x="85" y="383"/>
                  </a:lnTo>
                  <a:lnTo>
                    <a:pt x="128" y="425"/>
                  </a:lnTo>
                  <a:lnTo>
                    <a:pt x="382" y="425"/>
                  </a:lnTo>
                  <a:lnTo>
                    <a:pt x="552" y="467"/>
                  </a:lnTo>
                  <a:lnTo>
                    <a:pt x="679" y="510"/>
                  </a:lnTo>
                  <a:lnTo>
                    <a:pt x="806" y="595"/>
                  </a:lnTo>
                  <a:lnTo>
                    <a:pt x="934" y="722"/>
                  </a:lnTo>
                  <a:lnTo>
                    <a:pt x="1018" y="849"/>
                  </a:lnTo>
                  <a:lnTo>
                    <a:pt x="1061" y="976"/>
                  </a:lnTo>
                  <a:lnTo>
                    <a:pt x="1103" y="1146"/>
                  </a:lnTo>
                  <a:lnTo>
                    <a:pt x="1146" y="1316"/>
                  </a:lnTo>
                  <a:lnTo>
                    <a:pt x="1231" y="1401"/>
                  </a:lnTo>
                  <a:lnTo>
                    <a:pt x="1315" y="1443"/>
                  </a:lnTo>
                  <a:lnTo>
                    <a:pt x="1443" y="1443"/>
                  </a:lnTo>
                  <a:lnTo>
                    <a:pt x="1570" y="1401"/>
                  </a:lnTo>
                  <a:lnTo>
                    <a:pt x="1655" y="1316"/>
                  </a:lnTo>
                  <a:lnTo>
                    <a:pt x="1740" y="1231"/>
                  </a:lnTo>
                  <a:lnTo>
                    <a:pt x="1740" y="1104"/>
                  </a:lnTo>
                  <a:lnTo>
                    <a:pt x="1697" y="807"/>
                  </a:lnTo>
                  <a:lnTo>
                    <a:pt x="1570" y="552"/>
                  </a:lnTo>
                  <a:lnTo>
                    <a:pt x="1400" y="340"/>
                  </a:lnTo>
                  <a:lnTo>
                    <a:pt x="1188" y="170"/>
                  </a:lnTo>
                  <a:lnTo>
                    <a:pt x="934" y="86"/>
                  </a:lnTo>
                  <a:lnTo>
                    <a:pt x="679"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31"/>
            <p:cNvSpPr/>
            <p:nvPr/>
          </p:nvSpPr>
          <p:spPr>
            <a:xfrm>
              <a:off x="5965000" y="1541900"/>
              <a:ext cx="1060550" cy="188800"/>
            </a:xfrm>
            <a:custGeom>
              <a:avLst/>
              <a:gdLst/>
              <a:ahLst/>
              <a:cxnLst/>
              <a:rect l="l" t="t" r="r" b="b"/>
              <a:pathLst>
                <a:path w="42422" h="7552" extrusionOk="0">
                  <a:moveTo>
                    <a:pt x="85" y="0"/>
                  </a:moveTo>
                  <a:lnTo>
                    <a:pt x="0" y="42"/>
                  </a:lnTo>
                  <a:lnTo>
                    <a:pt x="0" y="170"/>
                  </a:lnTo>
                  <a:lnTo>
                    <a:pt x="85" y="255"/>
                  </a:lnTo>
                  <a:lnTo>
                    <a:pt x="1273" y="933"/>
                  </a:lnTo>
                  <a:lnTo>
                    <a:pt x="2503" y="1527"/>
                  </a:lnTo>
                  <a:lnTo>
                    <a:pt x="3776" y="2121"/>
                  </a:lnTo>
                  <a:lnTo>
                    <a:pt x="5048" y="2630"/>
                  </a:lnTo>
                  <a:lnTo>
                    <a:pt x="6363" y="3097"/>
                  </a:lnTo>
                  <a:lnTo>
                    <a:pt x="7721" y="3521"/>
                  </a:lnTo>
                  <a:lnTo>
                    <a:pt x="9078" y="3945"/>
                  </a:lnTo>
                  <a:lnTo>
                    <a:pt x="10436" y="4285"/>
                  </a:lnTo>
                  <a:lnTo>
                    <a:pt x="11793" y="4624"/>
                  </a:lnTo>
                  <a:lnTo>
                    <a:pt x="13193" y="4921"/>
                  </a:lnTo>
                  <a:lnTo>
                    <a:pt x="14551" y="5218"/>
                  </a:lnTo>
                  <a:lnTo>
                    <a:pt x="15951" y="5472"/>
                  </a:lnTo>
                  <a:lnTo>
                    <a:pt x="18708" y="5897"/>
                  </a:lnTo>
                  <a:lnTo>
                    <a:pt x="21423" y="6236"/>
                  </a:lnTo>
                  <a:lnTo>
                    <a:pt x="24180" y="6575"/>
                  </a:lnTo>
                  <a:lnTo>
                    <a:pt x="26980" y="6872"/>
                  </a:lnTo>
                  <a:lnTo>
                    <a:pt x="29780" y="7084"/>
                  </a:lnTo>
                  <a:lnTo>
                    <a:pt x="32580" y="7339"/>
                  </a:lnTo>
                  <a:lnTo>
                    <a:pt x="34998" y="7509"/>
                  </a:lnTo>
                  <a:lnTo>
                    <a:pt x="36228" y="7551"/>
                  </a:lnTo>
                  <a:lnTo>
                    <a:pt x="37458" y="7509"/>
                  </a:lnTo>
                  <a:lnTo>
                    <a:pt x="38646" y="7466"/>
                  </a:lnTo>
                  <a:lnTo>
                    <a:pt x="39876" y="7297"/>
                  </a:lnTo>
                  <a:lnTo>
                    <a:pt x="40470" y="7169"/>
                  </a:lnTo>
                  <a:lnTo>
                    <a:pt x="41064" y="7000"/>
                  </a:lnTo>
                  <a:lnTo>
                    <a:pt x="41658" y="6830"/>
                  </a:lnTo>
                  <a:lnTo>
                    <a:pt x="42209" y="6618"/>
                  </a:lnTo>
                  <a:lnTo>
                    <a:pt x="42337" y="6533"/>
                  </a:lnTo>
                  <a:lnTo>
                    <a:pt x="42379" y="6448"/>
                  </a:lnTo>
                  <a:lnTo>
                    <a:pt x="42421" y="6363"/>
                  </a:lnTo>
                  <a:lnTo>
                    <a:pt x="42379" y="6236"/>
                  </a:lnTo>
                  <a:lnTo>
                    <a:pt x="42337" y="6151"/>
                  </a:lnTo>
                  <a:lnTo>
                    <a:pt x="42252" y="6066"/>
                  </a:lnTo>
                  <a:lnTo>
                    <a:pt x="42125" y="6024"/>
                  </a:lnTo>
                  <a:lnTo>
                    <a:pt x="41997" y="6066"/>
                  </a:lnTo>
                  <a:lnTo>
                    <a:pt x="41361" y="6278"/>
                  </a:lnTo>
                  <a:lnTo>
                    <a:pt x="40682" y="6491"/>
                  </a:lnTo>
                  <a:lnTo>
                    <a:pt x="40003" y="6660"/>
                  </a:lnTo>
                  <a:lnTo>
                    <a:pt x="39325" y="6787"/>
                  </a:lnTo>
                  <a:lnTo>
                    <a:pt x="38646" y="6872"/>
                  </a:lnTo>
                  <a:lnTo>
                    <a:pt x="37967" y="6915"/>
                  </a:lnTo>
                  <a:lnTo>
                    <a:pt x="36610" y="6957"/>
                  </a:lnTo>
                  <a:lnTo>
                    <a:pt x="35210" y="6915"/>
                  </a:lnTo>
                  <a:lnTo>
                    <a:pt x="33810" y="6830"/>
                  </a:lnTo>
                  <a:lnTo>
                    <a:pt x="31053" y="6618"/>
                  </a:lnTo>
                  <a:lnTo>
                    <a:pt x="28465" y="6406"/>
                  </a:lnTo>
                  <a:lnTo>
                    <a:pt x="25877" y="6194"/>
                  </a:lnTo>
                  <a:lnTo>
                    <a:pt x="23289" y="5939"/>
                  </a:lnTo>
                  <a:lnTo>
                    <a:pt x="20702" y="5600"/>
                  </a:lnTo>
                  <a:lnTo>
                    <a:pt x="18029" y="5218"/>
                  </a:lnTo>
                  <a:lnTo>
                    <a:pt x="15399" y="4709"/>
                  </a:lnTo>
                  <a:lnTo>
                    <a:pt x="12811" y="4115"/>
                  </a:lnTo>
                  <a:lnTo>
                    <a:pt x="10266" y="3479"/>
                  </a:lnTo>
                  <a:lnTo>
                    <a:pt x="7721" y="2715"/>
                  </a:lnTo>
                  <a:lnTo>
                    <a:pt x="5218" y="1909"/>
                  </a:lnTo>
                  <a:lnTo>
                    <a:pt x="2715" y="976"/>
                  </a:lnTo>
                  <a:lnTo>
                    <a:pt x="170"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31"/>
            <p:cNvSpPr/>
            <p:nvPr/>
          </p:nvSpPr>
          <p:spPr>
            <a:xfrm>
              <a:off x="5916200" y="1492050"/>
              <a:ext cx="1171925" cy="460300"/>
            </a:xfrm>
            <a:custGeom>
              <a:avLst/>
              <a:gdLst/>
              <a:ahLst/>
              <a:cxnLst/>
              <a:rect l="l" t="t" r="r" b="b"/>
              <a:pathLst>
                <a:path w="46877" h="18412" extrusionOk="0">
                  <a:moveTo>
                    <a:pt x="2970" y="0"/>
                  </a:moveTo>
                  <a:lnTo>
                    <a:pt x="2207" y="85"/>
                  </a:lnTo>
                  <a:lnTo>
                    <a:pt x="1867" y="170"/>
                  </a:lnTo>
                  <a:lnTo>
                    <a:pt x="1528" y="255"/>
                  </a:lnTo>
                  <a:lnTo>
                    <a:pt x="1189" y="382"/>
                  </a:lnTo>
                  <a:lnTo>
                    <a:pt x="892" y="552"/>
                  </a:lnTo>
                  <a:lnTo>
                    <a:pt x="637" y="721"/>
                  </a:lnTo>
                  <a:lnTo>
                    <a:pt x="383" y="934"/>
                  </a:lnTo>
                  <a:lnTo>
                    <a:pt x="213" y="1188"/>
                  </a:lnTo>
                  <a:lnTo>
                    <a:pt x="86" y="1400"/>
                  </a:lnTo>
                  <a:lnTo>
                    <a:pt x="43" y="1612"/>
                  </a:lnTo>
                  <a:lnTo>
                    <a:pt x="1" y="1824"/>
                  </a:lnTo>
                  <a:lnTo>
                    <a:pt x="43" y="2036"/>
                  </a:lnTo>
                  <a:lnTo>
                    <a:pt x="128" y="2249"/>
                  </a:lnTo>
                  <a:lnTo>
                    <a:pt x="255" y="2418"/>
                  </a:lnTo>
                  <a:lnTo>
                    <a:pt x="383" y="2588"/>
                  </a:lnTo>
                  <a:lnTo>
                    <a:pt x="679" y="4158"/>
                  </a:lnTo>
                  <a:lnTo>
                    <a:pt x="1019" y="5770"/>
                  </a:lnTo>
                  <a:lnTo>
                    <a:pt x="1189" y="6576"/>
                  </a:lnTo>
                  <a:lnTo>
                    <a:pt x="1401" y="7339"/>
                  </a:lnTo>
                  <a:lnTo>
                    <a:pt x="1655" y="8145"/>
                  </a:lnTo>
                  <a:lnTo>
                    <a:pt x="1910" y="8866"/>
                  </a:lnTo>
                  <a:lnTo>
                    <a:pt x="2249" y="9630"/>
                  </a:lnTo>
                  <a:lnTo>
                    <a:pt x="2588" y="10309"/>
                  </a:lnTo>
                  <a:lnTo>
                    <a:pt x="3013" y="10945"/>
                  </a:lnTo>
                  <a:lnTo>
                    <a:pt x="3479" y="11581"/>
                  </a:lnTo>
                  <a:lnTo>
                    <a:pt x="3988" y="12133"/>
                  </a:lnTo>
                  <a:lnTo>
                    <a:pt x="4582" y="12642"/>
                  </a:lnTo>
                  <a:lnTo>
                    <a:pt x="5261" y="13066"/>
                  </a:lnTo>
                  <a:lnTo>
                    <a:pt x="5600" y="13236"/>
                  </a:lnTo>
                  <a:lnTo>
                    <a:pt x="5982" y="13405"/>
                  </a:lnTo>
                  <a:lnTo>
                    <a:pt x="6958" y="13830"/>
                  </a:lnTo>
                  <a:lnTo>
                    <a:pt x="7976" y="14211"/>
                  </a:lnTo>
                  <a:lnTo>
                    <a:pt x="10012" y="14890"/>
                  </a:lnTo>
                  <a:lnTo>
                    <a:pt x="12133" y="15484"/>
                  </a:lnTo>
                  <a:lnTo>
                    <a:pt x="14254" y="15993"/>
                  </a:lnTo>
                  <a:lnTo>
                    <a:pt x="16375" y="16460"/>
                  </a:lnTo>
                  <a:lnTo>
                    <a:pt x="18539" y="16841"/>
                  </a:lnTo>
                  <a:lnTo>
                    <a:pt x="20660" y="17181"/>
                  </a:lnTo>
                  <a:lnTo>
                    <a:pt x="22781" y="17478"/>
                  </a:lnTo>
                  <a:lnTo>
                    <a:pt x="26599" y="17987"/>
                  </a:lnTo>
                  <a:lnTo>
                    <a:pt x="28593" y="18199"/>
                  </a:lnTo>
                  <a:lnTo>
                    <a:pt x="30629" y="18369"/>
                  </a:lnTo>
                  <a:lnTo>
                    <a:pt x="31605" y="18411"/>
                  </a:lnTo>
                  <a:lnTo>
                    <a:pt x="33641" y="18411"/>
                  </a:lnTo>
                  <a:lnTo>
                    <a:pt x="34617" y="18369"/>
                  </a:lnTo>
                  <a:lnTo>
                    <a:pt x="35592" y="18284"/>
                  </a:lnTo>
                  <a:lnTo>
                    <a:pt x="36568" y="18199"/>
                  </a:lnTo>
                  <a:lnTo>
                    <a:pt x="37501" y="18029"/>
                  </a:lnTo>
                  <a:lnTo>
                    <a:pt x="38434" y="17817"/>
                  </a:lnTo>
                  <a:lnTo>
                    <a:pt x="39198" y="17605"/>
                  </a:lnTo>
                  <a:lnTo>
                    <a:pt x="39962" y="17308"/>
                  </a:lnTo>
                  <a:lnTo>
                    <a:pt x="40640" y="16969"/>
                  </a:lnTo>
                  <a:lnTo>
                    <a:pt x="41277" y="16587"/>
                  </a:lnTo>
                  <a:lnTo>
                    <a:pt x="41871" y="16120"/>
                  </a:lnTo>
                  <a:lnTo>
                    <a:pt x="42464" y="15611"/>
                  </a:lnTo>
                  <a:lnTo>
                    <a:pt x="42974" y="15102"/>
                  </a:lnTo>
                  <a:lnTo>
                    <a:pt x="43440" y="14508"/>
                  </a:lnTo>
                  <a:lnTo>
                    <a:pt x="43907" y="13914"/>
                  </a:lnTo>
                  <a:lnTo>
                    <a:pt x="44331" y="13278"/>
                  </a:lnTo>
                  <a:lnTo>
                    <a:pt x="44713" y="12599"/>
                  </a:lnTo>
                  <a:lnTo>
                    <a:pt x="45095" y="11921"/>
                  </a:lnTo>
                  <a:lnTo>
                    <a:pt x="45434" y="11242"/>
                  </a:lnTo>
                  <a:lnTo>
                    <a:pt x="45731" y="10521"/>
                  </a:lnTo>
                  <a:lnTo>
                    <a:pt x="46325" y="9078"/>
                  </a:lnTo>
                  <a:lnTo>
                    <a:pt x="46367" y="8909"/>
                  </a:lnTo>
                  <a:lnTo>
                    <a:pt x="46282" y="8824"/>
                  </a:lnTo>
                  <a:lnTo>
                    <a:pt x="46537" y="8442"/>
                  </a:lnTo>
                  <a:lnTo>
                    <a:pt x="46749" y="7975"/>
                  </a:lnTo>
                  <a:lnTo>
                    <a:pt x="46834" y="7466"/>
                  </a:lnTo>
                  <a:lnTo>
                    <a:pt x="46876" y="6873"/>
                  </a:lnTo>
                  <a:lnTo>
                    <a:pt x="46834" y="6788"/>
                  </a:lnTo>
                  <a:lnTo>
                    <a:pt x="46834" y="6745"/>
                  </a:lnTo>
                  <a:lnTo>
                    <a:pt x="46791" y="6660"/>
                  </a:lnTo>
                  <a:lnTo>
                    <a:pt x="46749" y="6576"/>
                  </a:lnTo>
                  <a:lnTo>
                    <a:pt x="46240" y="6236"/>
                  </a:lnTo>
                  <a:lnTo>
                    <a:pt x="45689" y="5897"/>
                  </a:lnTo>
                  <a:lnTo>
                    <a:pt x="45095" y="5600"/>
                  </a:lnTo>
                  <a:lnTo>
                    <a:pt x="44501" y="5388"/>
                  </a:lnTo>
                  <a:lnTo>
                    <a:pt x="43907" y="5218"/>
                  </a:lnTo>
                  <a:lnTo>
                    <a:pt x="43270" y="5133"/>
                  </a:lnTo>
                  <a:lnTo>
                    <a:pt x="42634" y="5091"/>
                  </a:lnTo>
                  <a:lnTo>
                    <a:pt x="41998" y="5133"/>
                  </a:lnTo>
                  <a:lnTo>
                    <a:pt x="41955" y="5176"/>
                  </a:lnTo>
                  <a:lnTo>
                    <a:pt x="41913" y="5260"/>
                  </a:lnTo>
                  <a:lnTo>
                    <a:pt x="41955" y="5303"/>
                  </a:lnTo>
                  <a:lnTo>
                    <a:pt x="41998" y="5345"/>
                  </a:lnTo>
                  <a:lnTo>
                    <a:pt x="42634" y="5430"/>
                  </a:lnTo>
                  <a:lnTo>
                    <a:pt x="43228" y="5515"/>
                  </a:lnTo>
                  <a:lnTo>
                    <a:pt x="43780" y="5642"/>
                  </a:lnTo>
                  <a:lnTo>
                    <a:pt x="44331" y="5770"/>
                  </a:lnTo>
                  <a:lnTo>
                    <a:pt x="44883" y="5982"/>
                  </a:lnTo>
                  <a:lnTo>
                    <a:pt x="45434" y="6194"/>
                  </a:lnTo>
                  <a:lnTo>
                    <a:pt x="45943" y="6491"/>
                  </a:lnTo>
                  <a:lnTo>
                    <a:pt x="46452" y="6830"/>
                  </a:lnTo>
                  <a:lnTo>
                    <a:pt x="46452" y="6915"/>
                  </a:lnTo>
                  <a:lnTo>
                    <a:pt x="46452" y="7297"/>
                  </a:lnTo>
                  <a:lnTo>
                    <a:pt x="46367" y="7636"/>
                  </a:lnTo>
                  <a:lnTo>
                    <a:pt x="46240" y="7975"/>
                  </a:lnTo>
                  <a:lnTo>
                    <a:pt x="46070" y="8272"/>
                  </a:lnTo>
                  <a:lnTo>
                    <a:pt x="45858" y="8527"/>
                  </a:lnTo>
                  <a:lnTo>
                    <a:pt x="45604" y="8781"/>
                  </a:lnTo>
                  <a:lnTo>
                    <a:pt x="45307" y="8994"/>
                  </a:lnTo>
                  <a:lnTo>
                    <a:pt x="44967" y="9163"/>
                  </a:lnTo>
                  <a:lnTo>
                    <a:pt x="44586" y="9333"/>
                  </a:lnTo>
                  <a:lnTo>
                    <a:pt x="44204" y="9503"/>
                  </a:lnTo>
                  <a:lnTo>
                    <a:pt x="43355" y="9715"/>
                  </a:lnTo>
                  <a:lnTo>
                    <a:pt x="42380" y="9884"/>
                  </a:lnTo>
                  <a:lnTo>
                    <a:pt x="41362" y="10012"/>
                  </a:lnTo>
                  <a:lnTo>
                    <a:pt x="40343" y="10054"/>
                  </a:lnTo>
                  <a:lnTo>
                    <a:pt x="38265" y="10054"/>
                  </a:lnTo>
                  <a:lnTo>
                    <a:pt x="37332" y="10012"/>
                  </a:lnTo>
                  <a:lnTo>
                    <a:pt x="34404" y="9842"/>
                  </a:lnTo>
                  <a:lnTo>
                    <a:pt x="31817" y="9715"/>
                  </a:lnTo>
                  <a:lnTo>
                    <a:pt x="29271" y="9503"/>
                  </a:lnTo>
                  <a:lnTo>
                    <a:pt x="26684" y="9291"/>
                  </a:lnTo>
                  <a:lnTo>
                    <a:pt x="24138" y="8951"/>
                  </a:lnTo>
                  <a:lnTo>
                    <a:pt x="21508" y="8569"/>
                  </a:lnTo>
                  <a:lnTo>
                    <a:pt x="18878" y="8103"/>
                  </a:lnTo>
                  <a:lnTo>
                    <a:pt x="16248" y="7594"/>
                  </a:lnTo>
                  <a:lnTo>
                    <a:pt x="13660" y="7000"/>
                  </a:lnTo>
                  <a:lnTo>
                    <a:pt x="11073" y="6363"/>
                  </a:lnTo>
                  <a:lnTo>
                    <a:pt x="8527" y="5642"/>
                  </a:lnTo>
                  <a:lnTo>
                    <a:pt x="5940" y="4921"/>
                  </a:lnTo>
                  <a:lnTo>
                    <a:pt x="3394" y="4158"/>
                  </a:lnTo>
                  <a:lnTo>
                    <a:pt x="3310" y="4158"/>
                  </a:lnTo>
                  <a:lnTo>
                    <a:pt x="3267" y="4200"/>
                  </a:lnTo>
                  <a:lnTo>
                    <a:pt x="3267" y="4285"/>
                  </a:lnTo>
                  <a:lnTo>
                    <a:pt x="3310" y="4327"/>
                  </a:lnTo>
                  <a:lnTo>
                    <a:pt x="4837" y="4921"/>
                  </a:lnTo>
                  <a:lnTo>
                    <a:pt x="6406" y="5430"/>
                  </a:lnTo>
                  <a:lnTo>
                    <a:pt x="7976" y="5939"/>
                  </a:lnTo>
                  <a:lnTo>
                    <a:pt x="9546" y="6406"/>
                  </a:lnTo>
                  <a:lnTo>
                    <a:pt x="11158" y="6830"/>
                  </a:lnTo>
                  <a:lnTo>
                    <a:pt x="12727" y="7254"/>
                  </a:lnTo>
                  <a:lnTo>
                    <a:pt x="14339" y="7636"/>
                  </a:lnTo>
                  <a:lnTo>
                    <a:pt x="15951" y="8018"/>
                  </a:lnTo>
                  <a:lnTo>
                    <a:pt x="17563" y="8315"/>
                  </a:lnTo>
                  <a:lnTo>
                    <a:pt x="19218" y="8654"/>
                  </a:lnTo>
                  <a:lnTo>
                    <a:pt x="20830" y="8909"/>
                  </a:lnTo>
                  <a:lnTo>
                    <a:pt x="22442" y="9163"/>
                  </a:lnTo>
                  <a:lnTo>
                    <a:pt x="25708" y="9587"/>
                  </a:lnTo>
                  <a:lnTo>
                    <a:pt x="28975" y="9927"/>
                  </a:lnTo>
                  <a:lnTo>
                    <a:pt x="32071" y="10181"/>
                  </a:lnTo>
                  <a:lnTo>
                    <a:pt x="35168" y="10309"/>
                  </a:lnTo>
                  <a:lnTo>
                    <a:pt x="38265" y="10351"/>
                  </a:lnTo>
                  <a:lnTo>
                    <a:pt x="41362" y="10309"/>
                  </a:lnTo>
                  <a:lnTo>
                    <a:pt x="42464" y="10224"/>
                  </a:lnTo>
                  <a:lnTo>
                    <a:pt x="43058" y="10181"/>
                  </a:lnTo>
                  <a:lnTo>
                    <a:pt x="43610" y="10097"/>
                  </a:lnTo>
                  <a:lnTo>
                    <a:pt x="44204" y="9969"/>
                  </a:lnTo>
                  <a:lnTo>
                    <a:pt x="44713" y="9842"/>
                  </a:lnTo>
                  <a:lnTo>
                    <a:pt x="45222" y="9630"/>
                  </a:lnTo>
                  <a:lnTo>
                    <a:pt x="45689" y="9375"/>
                  </a:lnTo>
                  <a:lnTo>
                    <a:pt x="44967" y="10818"/>
                  </a:lnTo>
                  <a:lnTo>
                    <a:pt x="44586" y="11539"/>
                  </a:lnTo>
                  <a:lnTo>
                    <a:pt x="44204" y="12218"/>
                  </a:lnTo>
                  <a:lnTo>
                    <a:pt x="43822" y="12896"/>
                  </a:lnTo>
                  <a:lnTo>
                    <a:pt x="43355" y="13533"/>
                  </a:lnTo>
                  <a:lnTo>
                    <a:pt x="42931" y="14127"/>
                  </a:lnTo>
                  <a:lnTo>
                    <a:pt x="42422" y="14678"/>
                  </a:lnTo>
                  <a:lnTo>
                    <a:pt x="41913" y="15187"/>
                  </a:lnTo>
                  <a:lnTo>
                    <a:pt x="41362" y="15696"/>
                  </a:lnTo>
                  <a:lnTo>
                    <a:pt x="40768" y="16120"/>
                  </a:lnTo>
                  <a:lnTo>
                    <a:pt x="40089" y="16502"/>
                  </a:lnTo>
                  <a:lnTo>
                    <a:pt x="39410" y="16841"/>
                  </a:lnTo>
                  <a:lnTo>
                    <a:pt x="38647" y="17138"/>
                  </a:lnTo>
                  <a:lnTo>
                    <a:pt x="37841" y="17351"/>
                  </a:lnTo>
                  <a:lnTo>
                    <a:pt x="36992" y="17520"/>
                  </a:lnTo>
                  <a:lnTo>
                    <a:pt x="36101" y="17605"/>
                  </a:lnTo>
                  <a:lnTo>
                    <a:pt x="35210" y="17690"/>
                  </a:lnTo>
                  <a:lnTo>
                    <a:pt x="34277" y="17732"/>
                  </a:lnTo>
                  <a:lnTo>
                    <a:pt x="33386" y="17775"/>
                  </a:lnTo>
                  <a:lnTo>
                    <a:pt x="31562" y="17775"/>
                  </a:lnTo>
                  <a:lnTo>
                    <a:pt x="29696" y="17647"/>
                  </a:lnTo>
                  <a:lnTo>
                    <a:pt x="27872" y="17520"/>
                  </a:lnTo>
                  <a:lnTo>
                    <a:pt x="26047" y="17308"/>
                  </a:lnTo>
                  <a:lnTo>
                    <a:pt x="22442" y="16841"/>
                  </a:lnTo>
                  <a:lnTo>
                    <a:pt x="20618" y="16587"/>
                  </a:lnTo>
                  <a:lnTo>
                    <a:pt x="18751" y="16248"/>
                  </a:lnTo>
                  <a:lnTo>
                    <a:pt x="16927" y="15908"/>
                  </a:lnTo>
                  <a:lnTo>
                    <a:pt x="15103" y="15484"/>
                  </a:lnTo>
                  <a:lnTo>
                    <a:pt x="13279" y="15060"/>
                  </a:lnTo>
                  <a:lnTo>
                    <a:pt x="11455" y="14593"/>
                  </a:lnTo>
                  <a:lnTo>
                    <a:pt x="9630" y="14084"/>
                  </a:lnTo>
                  <a:lnTo>
                    <a:pt x="7849" y="13533"/>
                  </a:lnTo>
                  <a:lnTo>
                    <a:pt x="6915" y="13193"/>
                  </a:lnTo>
                  <a:lnTo>
                    <a:pt x="6067" y="12811"/>
                  </a:lnTo>
                  <a:lnTo>
                    <a:pt x="5261" y="12387"/>
                  </a:lnTo>
                  <a:lnTo>
                    <a:pt x="4922" y="12133"/>
                  </a:lnTo>
                  <a:lnTo>
                    <a:pt x="4582" y="11878"/>
                  </a:lnTo>
                  <a:lnTo>
                    <a:pt x="4243" y="11581"/>
                  </a:lnTo>
                  <a:lnTo>
                    <a:pt x="3904" y="11284"/>
                  </a:lnTo>
                  <a:lnTo>
                    <a:pt x="3607" y="10945"/>
                  </a:lnTo>
                  <a:lnTo>
                    <a:pt x="3352" y="10606"/>
                  </a:lnTo>
                  <a:lnTo>
                    <a:pt x="3098" y="10181"/>
                  </a:lnTo>
                  <a:lnTo>
                    <a:pt x="2885" y="9800"/>
                  </a:lnTo>
                  <a:lnTo>
                    <a:pt x="2673" y="9333"/>
                  </a:lnTo>
                  <a:lnTo>
                    <a:pt x="2504" y="8866"/>
                  </a:lnTo>
                  <a:lnTo>
                    <a:pt x="2037" y="7382"/>
                  </a:lnTo>
                  <a:lnTo>
                    <a:pt x="1570" y="5854"/>
                  </a:lnTo>
                  <a:lnTo>
                    <a:pt x="1146" y="4370"/>
                  </a:lnTo>
                  <a:lnTo>
                    <a:pt x="722" y="2885"/>
                  </a:lnTo>
                  <a:lnTo>
                    <a:pt x="722" y="2885"/>
                  </a:lnTo>
                  <a:lnTo>
                    <a:pt x="1104" y="3139"/>
                  </a:lnTo>
                  <a:lnTo>
                    <a:pt x="1570" y="3352"/>
                  </a:lnTo>
                  <a:lnTo>
                    <a:pt x="1995" y="3479"/>
                  </a:lnTo>
                  <a:lnTo>
                    <a:pt x="2419" y="3564"/>
                  </a:lnTo>
                  <a:lnTo>
                    <a:pt x="2504" y="3521"/>
                  </a:lnTo>
                  <a:lnTo>
                    <a:pt x="2546" y="3479"/>
                  </a:lnTo>
                  <a:lnTo>
                    <a:pt x="2546" y="3352"/>
                  </a:lnTo>
                  <a:lnTo>
                    <a:pt x="2461" y="3309"/>
                  </a:lnTo>
                  <a:lnTo>
                    <a:pt x="1485" y="3012"/>
                  </a:lnTo>
                  <a:lnTo>
                    <a:pt x="1231" y="2885"/>
                  </a:lnTo>
                  <a:lnTo>
                    <a:pt x="976" y="2758"/>
                  </a:lnTo>
                  <a:lnTo>
                    <a:pt x="849" y="2546"/>
                  </a:lnTo>
                  <a:lnTo>
                    <a:pt x="722" y="2333"/>
                  </a:lnTo>
                  <a:lnTo>
                    <a:pt x="679" y="2079"/>
                  </a:lnTo>
                  <a:lnTo>
                    <a:pt x="679" y="1782"/>
                  </a:lnTo>
                  <a:lnTo>
                    <a:pt x="764" y="1443"/>
                  </a:lnTo>
                  <a:lnTo>
                    <a:pt x="892" y="1103"/>
                  </a:lnTo>
                  <a:lnTo>
                    <a:pt x="1061" y="976"/>
                  </a:lnTo>
                  <a:lnTo>
                    <a:pt x="1273" y="849"/>
                  </a:lnTo>
                  <a:lnTo>
                    <a:pt x="1698" y="679"/>
                  </a:lnTo>
                  <a:lnTo>
                    <a:pt x="2207" y="594"/>
                  </a:lnTo>
                  <a:lnTo>
                    <a:pt x="2631" y="509"/>
                  </a:lnTo>
                  <a:lnTo>
                    <a:pt x="3013" y="467"/>
                  </a:lnTo>
                  <a:lnTo>
                    <a:pt x="3394" y="467"/>
                  </a:lnTo>
                  <a:lnTo>
                    <a:pt x="4116" y="509"/>
                  </a:lnTo>
                  <a:lnTo>
                    <a:pt x="4879" y="637"/>
                  </a:lnTo>
                  <a:lnTo>
                    <a:pt x="5600" y="764"/>
                  </a:lnTo>
                  <a:lnTo>
                    <a:pt x="5685" y="764"/>
                  </a:lnTo>
                  <a:lnTo>
                    <a:pt x="5728" y="679"/>
                  </a:lnTo>
                  <a:lnTo>
                    <a:pt x="5728" y="594"/>
                  </a:lnTo>
                  <a:lnTo>
                    <a:pt x="5685" y="552"/>
                  </a:lnTo>
                  <a:lnTo>
                    <a:pt x="5091" y="297"/>
                  </a:lnTo>
                  <a:lnTo>
                    <a:pt x="4455" y="128"/>
                  </a:lnTo>
                  <a:lnTo>
                    <a:pt x="3734" y="43"/>
                  </a:lnTo>
                  <a:lnTo>
                    <a:pt x="2970"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31"/>
            <p:cNvSpPr/>
            <p:nvPr/>
          </p:nvSpPr>
          <p:spPr>
            <a:xfrm>
              <a:off x="6008475" y="1741275"/>
              <a:ext cx="48800" cy="50925"/>
            </a:xfrm>
            <a:custGeom>
              <a:avLst/>
              <a:gdLst/>
              <a:ahLst/>
              <a:cxnLst/>
              <a:rect l="l" t="t" r="r" b="b"/>
              <a:pathLst>
                <a:path w="1952" h="2037" extrusionOk="0">
                  <a:moveTo>
                    <a:pt x="43" y="0"/>
                  </a:moveTo>
                  <a:lnTo>
                    <a:pt x="0" y="43"/>
                  </a:lnTo>
                  <a:lnTo>
                    <a:pt x="0" y="85"/>
                  </a:lnTo>
                  <a:lnTo>
                    <a:pt x="128" y="382"/>
                  </a:lnTo>
                  <a:lnTo>
                    <a:pt x="255" y="721"/>
                  </a:lnTo>
                  <a:lnTo>
                    <a:pt x="467" y="1018"/>
                  </a:lnTo>
                  <a:lnTo>
                    <a:pt x="679" y="1315"/>
                  </a:lnTo>
                  <a:lnTo>
                    <a:pt x="934" y="1570"/>
                  </a:lnTo>
                  <a:lnTo>
                    <a:pt x="1231" y="1782"/>
                  </a:lnTo>
                  <a:lnTo>
                    <a:pt x="1528" y="1952"/>
                  </a:lnTo>
                  <a:lnTo>
                    <a:pt x="1867" y="2036"/>
                  </a:lnTo>
                  <a:lnTo>
                    <a:pt x="1909" y="2036"/>
                  </a:lnTo>
                  <a:lnTo>
                    <a:pt x="1952" y="1994"/>
                  </a:lnTo>
                  <a:lnTo>
                    <a:pt x="1952" y="1952"/>
                  </a:lnTo>
                  <a:lnTo>
                    <a:pt x="1909" y="1909"/>
                  </a:lnTo>
                  <a:lnTo>
                    <a:pt x="1358" y="1570"/>
                  </a:lnTo>
                  <a:lnTo>
                    <a:pt x="1061" y="1358"/>
                  </a:lnTo>
                  <a:lnTo>
                    <a:pt x="849" y="1146"/>
                  </a:lnTo>
                  <a:lnTo>
                    <a:pt x="594" y="891"/>
                  </a:lnTo>
                  <a:lnTo>
                    <a:pt x="425" y="637"/>
                  </a:lnTo>
                  <a:lnTo>
                    <a:pt x="255" y="340"/>
                  </a:lnTo>
                  <a:lnTo>
                    <a:pt x="85" y="43"/>
                  </a:lnTo>
                  <a:lnTo>
                    <a:pt x="43"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31"/>
            <p:cNvSpPr/>
            <p:nvPr/>
          </p:nvSpPr>
          <p:spPr>
            <a:xfrm>
              <a:off x="6041350" y="1755050"/>
              <a:ext cx="61525" cy="43500"/>
            </a:xfrm>
            <a:custGeom>
              <a:avLst/>
              <a:gdLst/>
              <a:ahLst/>
              <a:cxnLst/>
              <a:rect l="l" t="t" r="r" b="b"/>
              <a:pathLst>
                <a:path w="2461" h="1740" extrusionOk="0">
                  <a:moveTo>
                    <a:pt x="85" y="1"/>
                  </a:moveTo>
                  <a:lnTo>
                    <a:pt x="43" y="43"/>
                  </a:lnTo>
                  <a:lnTo>
                    <a:pt x="0" y="43"/>
                  </a:lnTo>
                  <a:lnTo>
                    <a:pt x="0" y="86"/>
                  </a:lnTo>
                  <a:lnTo>
                    <a:pt x="510" y="637"/>
                  </a:lnTo>
                  <a:lnTo>
                    <a:pt x="1019" y="1104"/>
                  </a:lnTo>
                  <a:lnTo>
                    <a:pt x="1316" y="1273"/>
                  </a:lnTo>
                  <a:lnTo>
                    <a:pt x="1612" y="1443"/>
                  </a:lnTo>
                  <a:lnTo>
                    <a:pt x="1952" y="1613"/>
                  </a:lnTo>
                  <a:lnTo>
                    <a:pt x="2291" y="1740"/>
                  </a:lnTo>
                  <a:lnTo>
                    <a:pt x="2376" y="1740"/>
                  </a:lnTo>
                  <a:lnTo>
                    <a:pt x="2418" y="1655"/>
                  </a:lnTo>
                  <a:lnTo>
                    <a:pt x="2461" y="1570"/>
                  </a:lnTo>
                  <a:lnTo>
                    <a:pt x="2376" y="1528"/>
                  </a:lnTo>
                  <a:lnTo>
                    <a:pt x="1740" y="1231"/>
                  </a:lnTo>
                  <a:lnTo>
                    <a:pt x="1146" y="934"/>
                  </a:lnTo>
                  <a:lnTo>
                    <a:pt x="594" y="510"/>
                  </a:lnTo>
                  <a:lnTo>
                    <a:pt x="128" y="43"/>
                  </a:lnTo>
                  <a:lnTo>
                    <a:pt x="85" y="1"/>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31"/>
            <p:cNvSpPr/>
            <p:nvPr/>
          </p:nvSpPr>
          <p:spPr>
            <a:xfrm>
              <a:off x="6852650" y="1763550"/>
              <a:ext cx="85925" cy="14850"/>
            </a:xfrm>
            <a:custGeom>
              <a:avLst/>
              <a:gdLst/>
              <a:ahLst/>
              <a:cxnLst/>
              <a:rect l="l" t="t" r="r" b="b"/>
              <a:pathLst>
                <a:path w="3437" h="594" extrusionOk="0">
                  <a:moveTo>
                    <a:pt x="3267" y="0"/>
                  </a:moveTo>
                  <a:lnTo>
                    <a:pt x="2461" y="170"/>
                  </a:lnTo>
                  <a:lnTo>
                    <a:pt x="1698" y="297"/>
                  </a:lnTo>
                  <a:lnTo>
                    <a:pt x="934" y="339"/>
                  </a:lnTo>
                  <a:lnTo>
                    <a:pt x="86" y="255"/>
                  </a:lnTo>
                  <a:lnTo>
                    <a:pt x="43" y="255"/>
                  </a:lnTo>
                  <a:lnTo>
                    <a:pt x="1" y="339"/>
                  </a:lnTo>
                  <a:lnTo>
                    <a:pt x="1" y="424"/>
                  </a:lnTo>
                  <a:lnTo>
                    <a:pt x="86" y="467"/>
                  </a:lnTo>
                  <a:lnTo>
                    <a:pt x="467" y="509"/>
                  </a:lnTo>
                  <a:lnTo>
                    <a:pt x="892" y="552"/>
                  </a:lnTo>
                  <a:lnTo>
                    <a:pt x="1316" y="594"/>
                  </a:lnTo>
                  <a:lnTo>
                    <a:pt x="1740" y="594"/>
                  </a:lnTo>
                  <a:lnTo>
                    <a:pt x="2164" y="552"/>
                  </a:lnTo>
                  <a:lnTo>
                    <a:pt x="2588" y="509"/>
                  </a:lnTo>
                  <a:lnTo>
                    <a:pt x="2970" y="382"/>
                  </a:lnTo>
                  <a:lnTo>
                    <a:pt x="3394" y="255"/>
                  </a:lnTo>
                  <a:lnTo>
                    <a:pt x="3437" y="255"/>
                  </a:lnTo>
                  <a:lnTo>
                    <a:pt x="3437" y="212"/>
                  </a:lnTo>
                  <a:lnTo>
                    <a:pt x="3437" y="85"/>
                  </a:lnTo>
                  <a:lnTo>
                    <a:pt x="3394" y="43"/>
                  </a:lnTo>
                  <a:lnTo>
                    <a:pt x="3267"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31"/>
            <p:cNvSpPr/>
            <p:nvPr/>
          </p:nvSpPr>
          <p:spPr>
            <a:xfrm>
              <a:off x="6873875" y="1785800"/>
              <a:ext cx="71075" cy="18075"/>
            </a:xfrm>
            <a:custGeom>
              <a:avLst/>
              <a:gdLst/>
              <a:ahLst/>
              <a:cxnLst/>
              <a:rect l="l" t="t" r="r" b="b"/>
              <a:pathLst>
                <a:path w="2843" h="723" extrusionOk="0">
                  <a:moveTo>
                    <a:pt x="2673" y="1"/>
                  </a:moveTo>
                  <a:lnTo>
                    <a:pt x="2079" y="171"/>
                  </a:lnTo>
                  <a:lnTo>
                    <a:pt x="1782" y="255"/>
                  </a:lnTo>
                  <a:lnTo>
                    <a:pt x="1485" y="298"/>
                  </a:lnTo>
                  <a:lnTo>
                    <a:pt x="849" y="383"/>
                  </a:lnTo>
                  <a:lnTo>
                    <a:pt x="170" y="383"/>
                  </a:lnTo>
                  <a:lnTo>
                    <a:pt x="43" y="425"/>
                  </a:lnTo>
                  <a:lnTo>
                    <a:pt x="0" y="510"/>
                  </a:lnTo>
                  <a:lnTo>
                    <a:pt x="43" y="595"/>
                  </a:lnTo>
                  <a:lnTo>
                    <a:pt x="127" y="637"/>
                  </a:lnTo>
                  <a:lnTo>
                    <a:pt x="764" y="722"/>
                  </a:lnTo>
                  <a:lnTo>
                    <a:pt x="1146" y="722"/>
                  </a:lnTo>
                  <a:lnTo>
                    <a:pt x="1485" y="680"/>
                  </a:lnTo>
                  <a:lnTo>
                    <a:pt x="1824" y="637"/>
                  </a:lnTo>
                  <a:lnTo>
                    <a:pt x="2164" y="552"/>
                  </a:lnTo>
                  <a:lnTo>
                    <a:pt x="2503" y="468"/>
                  </a:lnTo>
                  <a:lnTo>
                    <a:pt x="2800" y="298"/>
                  </a:lnTo>
                  <a:lnTo>
                    <a:pt x="2842" y="213"/>
                  </a:lnTo>
                  <a:lnTo>
                    <a:pt x="2842" y="128"/>
                  </a:lnTo>
                  <a:lnTo>
                    <a:pt x="2758" y="43"/>
                  </a:lnTo>
                  <a:lnTo>
                    <a:pt x="2673" y="1"/>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24" name="Google Shape;1124;p31"/>
          <p:cNvGrpSpPr/>
          <p:nvPr/>
        </p:nvGrpSpPr>
        <p:grpSpPr>
          <a:xfrm>
            <a:off x="276190" y="5897733"/>
            <a:ext cx="750925" cy="473337"/>
            <a:chOff x="4551300" y="1957625"/>
            <a:chExt cx="1070100" cy="674525"/>
          </a:xfrm>
        </p:grpSpPr>
        <p:sp>
          <p:nvSpPr>
            <p:cNvPr id="1125" name="Google Shape;1125;p31"/>
            <p:cNvSpPr/>
            <p:nvPr/>
          </p:nvSpPr>
          <p:spPr>
            <a:xfrm>
              <a:off x="5120800" y="2137900"/>
              <a:ext cx="448625" cy="434850"/>
            </a:xfrm>
            <a:custGeom>
              <a:avLst/>
              <a:gdLst/>
              <a:ahLst/>
              <a:cxnLst/>
              <a:rect l="l" t="t" r="r" b="b"/>
              <a:pathLst>
                <a:path w="17945" h="17394" extrusionOk="0">
                  <a:moveTo>
                    <a:pt x="9843" y="1"/>
                  </a:moveTo>
                  <a:lnTo>
                    <a:pt x="9333" y="86"/>
                  </a:lnTo>
                  <a:lnTo>
                    <a:pt x="8867" y="255"/>
                  </a:lnTo>
                  <a:lnTo>
                    <a:pt x="8443" y="467"/>
                  </a:lnTo>
                  <a:lnTo>
                    <a:pt x="8103" y="807"/>
                  </a:lnTo>
                  <a:lnTo>
                    <a:pt x="7764" y="1146"/>
                  </a:lnTo>
                  <a:lnTo>
                    <a:pt x="7467" y="1528"/>
                  </a:lnTo>
                  <a:lnTo>
                    <a:pt x="7170" y="1952"/>
                  </a:lnTo>
                  <a:lnTo>
                    <a:pt x="6915" y="2376"/>
                  </a:lnTo>
                  <a:lnTo>
                    <a:pt x="6449" y="2334"/>
                  </a:lnTo>
                  <a:lnTo>
                    <a:pt x="5982" y="2334"/>
                  </a:lnTo>
                  <a:lnTo>
                    <a:pt x="5516" y="2376"/>
                  </a:lnTo>
                  <a:lnTo>
                    <a:pt x="5091" y="2461"/>
                  </a:lnTo>
                  <a:lnTo>
                    <a:pt x="4710" y="2588"/>
                  </a:lnTo>
                  <a:lnTo>
                    <a:pt x="4328" y="2758"/>
                  </a:lnTo>
                  <a:lnTo>
                    <a:pt x="3946" y="2970"/>
                  </a:lnTo>
                  <a:lnTo>
                    <a:pt x="3607" y="3225"/>
                  </a:lnTo>
                  <a:lnTo>
                    <a:pt x="3310" y="3522"/>
                  </a:lnTo>
                  <a:lnTo>
                    <a:pt x="3055" y="3819"/>
                  </a:lnTo>
                  <a:lnTo>
                    <a:pt x="2801" y="4158"/>
                  </a:lnTo>
                  <a:lnTo>
                    <a:pt x="2588" y="4540"/>
                  </a:lnTo>
                  <a:lnTo>
                    <a:pt x="2461" y="4964"/>
                  </a:lnTo>
                  <a:lnTo>
                    <a:pt x="2334" y="5388"/>
                  </a:lnTo>
                  <a:lnTo>
                    <a:pt x="2249" y="5812"/>
                  </a:lnTo>
                  <a:lnTo>
                    <a:pt x="2207" y="6279"/>
                  </a:lnTo>
                  <a:lnTo>
                    <a:pt x="1867" y="6364"/>
                  </a:lnTo>
                  <a:lnTo>
                    <a:pt x="1613" y="6449"/>
                  </a:lnTo>
                  <a:lnTo>
                    <a:pt x="1316" y="6534"/>
                  </a:lnTo>
                  <a:lnTo>
                    <a:pt x="1104" y="6703"/>
                  </a:lnTo>
                  <a:lnTo>
                    <a:pt x="849" y="6873"/>
                  </a:lnTo>
                  <a:lnTo>
                    <a:pt x="679" y="7043"/>
                  </a:lnTo>
                  <a:lnTo>
                    <a:pt x="467" y="7255"/>
                  </a:lnTo>
                  <a:lnTo>
                    <a:pt x="340" y="7467"/>
                  </a:lnTo>
                  <a:lnTo>
                    <a:pt x="213" y="7721"/>
                  </a:lnTo>
                  <a:lnTo>
                    <a:pt x="128" y="7976"/>
                  </a:lnTo>
                  <a:lnTo>
                    <a:pt x="43" y="8230"/>
                  </a:lnTo>
                  <a:lnTo>
                    <a:pt x="1" y="8527"/>
                  </a:lnTo>
                  <a:lnTo>
                    <a:pt x="1" y="8824"/>
                  </a:lnTo>
                  <a:lnTo>
                    <a:pt x="1" y="9121"/>
                  </a:lnTo>
                  <a:lnTo>
                    <a:pt x="86" y="9418"/>
                  </a:lnTo>
                  <a:lnTo>
                    <a:pt x="170" y="9715"/>
                  </a:lnTo>
                  <a:lnTo>
                    <a:pt x="170" y="9842"/>
                  </a:lnTo>
                  <a:lnTo>
                    <a:pt x="170" y="9927"/>
                  </a:lnTo>
                  <a:lnTo>
                    <a:pt x="510" y="10691"/>
                  </a:lnTo>
                  <a:lnTo>
                    <a:pt x="892" y="11454"/>
                  </a:lnTo>
                  <a:lnTo>
                    <a:pt x="1316" y="12176"/>
                  </a:lnTo>
                  <a:lnTo>
                    <a:pt x="1782" y="12897"/>
                  </a:lnTo>
                  <a:lnTo>
                    <a:pt x="2249" y="13576"/>
                  </a:lnTo>
                  <a:lnTo>
                    <a:pt x="2758" y="14254"/>
                  </a:lnTo>
                  <a:lnTo>
                    <a:pt x="3819" y="15569"/>
                  </a:lnTo>
                  <a:lnTo>
                    <a:pt x="4158" y="15951"/>
                  </a:lnTo>
                  <a:lnTo>
                    <a:pt x="4497" y="16333"/>
                  </a:lnTo>
                  <a:lnTo>
                    <a:pt x="4879" y="16630"/>
                  </a:lnTo>
                  <a:lnTo>
                    <a:pt x="5261" y="16927"/>
                  </a:lnTo>
                  <a:lnTo>
                    <a:pt x="5643" y="17139"/>
                  </a:lnTo>
                  <a:lnTo>
                    <a:pt x="6109" y="17309"/>
                  </a:lnTo>
                  <a:lnTo>
                    <a:pt x="6576" y="17393"/>
                  </a:lnTo>
                  <a:lnTo>
                    <a:pt x="7128" y="17351"/>
                  </a:lnTo>
                  <a:lnTo>
                    <a:pt x="7424" y="17309"/>
                  </a:lnTo>
                  <a:lnTo>
                    <a:pt x="7721" y="17224"/>
                  </a:lnTo>
                  <a:lnTo>
                    <a:pt x="8273" y="17054"/>
                  </a:lnTo>
                  <a:lnTo>
                    <a:pt x="8824" y="16757"/>
                  </a:lnTo>
                  <a:lnTo>
                    <a:pt x="9376" y="16418"/>
                  </a:lnTo>
                  <a:lnTo>
                    <a:pt x="9885" y="16036"/>
                  </a:lnTo>
                  <a:lnTo>
                    <a:pt x="10394" y="15654"/>
                  </a:lnTo>
                  <a:lnTo>
                    <a:pt x="11327" y="14848"/>
                  </a:lnTo>
                  <a:lnTo>
                    <a:pt x="11964" y="14297"/>
                  </a:lnTo>
                  <a:lnTo>
                    <a:pt x="12557" y="13745"/>
                  </a:lnTo>
                  <a:lnTo>
                    <a:pt x="13151" y="13151"/>
                  </a:lnTo>
                  <a:lnTo>
                    <a:pt x="13703" y="12515"/>
                  </a:lnTo>
                  <a:lnTo>
                    <a:pt x="14806" y="11242"/>
                  </a:lnTo>
                  <a:lnTo>
                    <a:pt x="15824" y="9885"/>
                  </a:lnTo>
                  <a:lnTo>
                    <a:pt x="16503" y="8952"/>
                  </a:lnTo>
                  <a:lnTo>
                    <a:pt x="16884" y="8443"/>
                  </a:lnTo>
                  <a:lnTo>
                    <a:pt x="17266" y="7891"/>
                  </a:lnTo>
                  <a:lnTo>
                    <a:pt x="17563" y="7297"/>
                  </a:lnTo>
                  <a:lnTo>
                    <a:pt x="17818" y="6703"/>
                  </a:lnTo>
                  <a:lnTo>
                    <a:pt x="17903" y="6406"/>
                  </a:lnTo>
                  <a:lnTo>
                    <a:pt x="17945" y="6109"/>
                  </a:lnTo>
                  <a:lnTo>
                    <a:pt x="17945" y="5855"/>
                  </a:lnTo>
                  <a:lnTo>
                    <a:pt x="17945" y="5558"/>
                  </a:lnTo>
                  <a:lnTo>
                    <a:pt x="17860" y="5303"/>
                  </a:lnTo>
                  <a:lnTo>
                    <a:pt x="17775" y="5006"/>
                  </a:lnTo>
                  <a:lnTo>
                    <a:pt x="17648" y="4752"/>
                  </a:lnTo>
                  <a:lnTo>
                    <a:pt x="17521" y="4497"/>
                  </a:lnTo>
                  <a:lnTo>
                    <a:pt x="17139" y="4031"/>
                  </a:lnTo>
                  <a:lnTo>
                    <a:pt x="16672" y="3564"/>
                  </a:lnTo>
                  <a:lnTo>
                    <a:pt x="16206" y="3140"/>
                  </a:lnTo>
                  <a:lnTo>
                    <a:pt x="15697" y="2758"/>
                  </a:lnTo>
                  <a:lnTo>
                    <a:pt x="14763" y="2122"/>
                  </a:lnTo>
                  <a:lnTo>
                    <a:pt x="13703" y="1401"/>
                  </a:lnTo>
                  <a:lnTo>
                    <a:pt x="13109" y="1019"/>
                  </a:lnTo>
                  <a:lnTo>
                    <a:pt x="12473" y="679"/>
                  </a:lnTo>
                  <a:lnTo>
                    <a:pt x="11794" y="383"/>
                  </a:lnTo>
                  <a:lnTo>
                    <a:pt x="11158" y="128"/>
                  </a:lnTo>
                  <a:lnTo>
                    <a:pt x="10818" y="43"/>
                  </a:lnTo>
                  <a:lnTo>
                    <a:pt x="10479" y="1"/>
                  </a:lnTo>
                  <a:close/>
                </a:path>
              </a:pathLst>
            </a:custGeom>
            <a:solidFill>
              <a:srgbClr val="ABC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31"/>
            <p:cNvSpPr/>
            <p:nvPr/>
          </p:nvSpPr>
          <p:spPr>
            <a:xfrm>
              <a:off x="5120800" y="2137900"/>
              <a:ext cx="351075" cy="434850"/>
            </a:xfrm>
            <a:custGeom>
              <a:avLst/>
              <a:gdLst/>
              <a:ahLst/>
              <a:cxnLst/>
              <a:rect l="l" t="t" r="r" b="b"/>
              <a:pathLst>
                <a:path w="14043" h="17394" extrusionOk="0">
                  <a:moveTo>
                    <a:pt x="9843" y="1"/>
                  </a:moveTo>
                  <a:lnTo>
                    <a:pt x="9333" y="86"/>
                  </a:lnTo>
                  <a:lnTo>
                    <a:pt x="8867" y="255"/>
                  </a:lnTo>
                  <a:lnTo>
                    <a:pt x="8443" y="467"/>
                  </a:lnTo>
                  <a:lnTo>
                    <a:pt x="8103" y="807"/>
                  </a:lnTo>
                  <a:lnTo>
                    <a:pt x="7764" y="1146"/>
                  </a:lnTo>
                  <a:lnTo>
                    <a:pt x="7467" y="1528"/>
                  </a:lnTo>
                  <a:lnTo>
                    <a:pt x="7170" y="1952"/>
                  </a:lnTo>
                  <a:lnTo>
                    <a:pt x="6915" y="2376"/>
                  </a:lnTo>
                  <a:lnTo>
                    <a:pt x="6449" y="2334"/>
                  </a:lnTo>
                  <a:lnTo>
                    <a:pt x="5982" y="2334"/>
                  </a:lnTo>
                  <a:lnTo>
                    <a:pt x="5516" y="2376"/>
                  </a:lnTo>
                  <a:lnTo>
                    <a:pt x="5091" y="2461"/>
                  </a:lnTo>
                  <a:lnTo>
                    <a:pt x="4710" y="2588"/>
                  </a:lnTo>
                  <a:lnTo>
                    <a:pt x="4328" y="2758"/>
                  </a:lnTo>
                  <a:lnTo>
                    <a:pt x="3946" y="2970"/>
                  </a:lnTo>
                  <a:lnTo>
                    <a:pt x="3607" y="3225"/>
                  </a:lnTo>
                  <a:lnTo>
                    <a:pt x="3310" y="3522"/>
                  </a:lnTo>
                  <a:lnTo>
                    <a:pt x="3055" y="3819"/>
                  </a:lnTo>
                  <a:lnTo>
                    <a:pt x="2801" y="4158"/>
                  </a:lnTo>
                  <a:lnTo>
                    <a:pt x="2588" y="4540"/>
                  </a:lnTo>
                  <a:lnTo>
                    <a:pt x="2461" y="4964"/>
                  </a:lnTo>
                  <a:lnTo>
                    <a:pt x="2334" y="5388"/>
                  </a:lnTo>
                  <a:lnTo>
                    <a:pt x="2249" y="5812"/>
                  </a:lnTo>
                  <a:lnTo>
                    <a:pt x="2207" y="6279"/>
                  </a:lnTo>
                  <a:lnTo>
                    <a:pt x="1867" y="6364"/>
                  </a:lnTo>
                  <a:lnTo>
                    <a:pt x="1613" y="6449"/>
                  </a:lnTo>
                  <a:lnTo>
                    <a:pt x="1316" y="6534"/>
                  </a:lnTo>
                  <a:lnTo>
                    <a:pt x="1104" y="6703"/>
                  </a:lnTo>
                  <a:lnTo>
                    <a:pt x="849" y="6873"/>
                  </a:lnTo>
                  <a:lnTo>
                    <a:pt x="679" y="7043"/>
                  </a:lnTo>
                  <a:lnTo>
                    <a:pt x="467" y="7255"/>
                  </a:lnTo>
                  <a:lnTo>
                    <a:pt x="340" y="7467"/>
                  </a:lnTo>
                  <a:lnTo>
                    <a:pt x="213" y="7721"/>
                  </a:lnTo>
                  <a:lnTo>
                    <a:pt x="128" y="7976"/>
                  </a:lnTo>
                  <a:lnTo>
                    <a:pt x="43" y="8230"/>
                  </a:lnTo>
                  <a:lnTo>
                    <a:pt x="1" y="8527"/>
                  </a:lnTo>
                  <a:lnTo>
                    <a:pt x="1" y="8824"/>
                  </a:lnTo>
                  <a:lnTo>
                    <a:pt x="1" y="9121"/>
                  </a:lnTo>
                  <a:lnTo>
                    <a:pt x="86" y="9418"/>
                  </a:lnTo>
                  <a:lnTo>
                    <a:pt x="170" y="9715"/>
                  </a:lnTo>
                  <a:lnTo>
                    <a:pt x="170" y="9842"/>
                  </a:lnTo>
                  <a:lnTo>
                    <a:pt x="170" y="9927"/>
                  </a:lnTo>
                  <a:lnTo>
                    <a:pt x="510" y="10691"/>
                  </a:lnTo>
                  <a:lnTo>
                    <a:pt x="892" y="11454"/>
                  </a:lnTo>
                  <a:lnTo>
                    <a:pt x="1316" y="12176"/>
                  </a:lnTo>
                  <a:lnTo>
                    <a:pt x="1782" y="12897"/>
                  </a:lnTo>
                  <a:lnTo>
                    <a:pt x="2249" y="13576"/>
                  </a:lnTo>
                  <a:lnTo>
                    <a:pt x="2758" y="14254"/>
                  </a:lnTo>
                  <a:lnTo>
                    <a:pt x="3819" y="15569"/>
                  </a:lnTo>
                  <a:lnTo>
                    <a:pt x="4158" y="15951"/>
                  </a:lnTo>
                  <a:lnTo>
                    <a:pt x="4497" y="16333"/>
                  </a:lnTo>
                  <a:lnTo>
                    <a:pt x="4879" y="16630"/>
                  </a:lnTo>
                  <a:lnTo>
                    <a:pt x="5261" y="16927"/>
                  </a:lnTo>
                  <a:lnTo>
                    <a:pt x="5643" y="17139"/>
                  </a:lnTo>
                  <a:lnTo>
                    <a:pt x="6109" y="17309"/>
                  </a:lnTo>
                  <a:lnTo>
                    <a:pt x="6576" y="17393"/>
                  </a:lnTo>
                  <a:lnTo>
                    <a:pt x="7128" y="17351"/>
                  </a:lnTo>
                  <a:lnTo>
                    <a:pt x="7679" y="17266"/>
                  </a:lnTo>
                  <a:lnTo>
                    <a:pt x="8230" y="17054"/>
                  </a:lnTo>
                  <a:lnTo>
                    <a:pt x="8782" y="16800"/>
                  </a:lnTo>
                  <a:lnTo>
                    <a:pt x="9291" y="16460"/>
                  </a:lnTo>
                  <a:lnTo>
                    <a:pt x="9800" y="16121"/>
                  </a:lnTo>
                  <a:lnTo>
                    <a:pt x="10309" y="15739"/>
                  </a:lnTo>
                  <a:lnTo>
                    <a:pt x="11200" y="14975"/>
                  </a:lnTo>
                  <a:lnTo>
                    <a:pt x="10564" y="14806"/>
                  </a:lnTo>
                  <a:lnTo>
                    <a:pt x="9970" y="14594"/>
                  </a:lnTo>
                  <a:lnTo>
                    <a:pt x="9376" y="14297"/>
                  </a:lnTo>
                  <a:lnTo>
                    <a:pt x="8824" y="14000"/>
                  </a:lnTo>
                  <a:lnTo>
                    <a:pt x="8315" y="13618"/>
                  </a:lnTo>
                  <a:lnTo>
                    <a:pt x="7849" y="13236"/>
                  </a:lnTo>
                  <a:lnTo>
                    <a:pt x="7424" y="12812"/>
                  </a:lnTo>
                  <a:lnTo>
                    <a:pt x="7043" y="12303"/>
                  </a:lnTo>
                  <a:lnTo>
                    <a:pt x="6703" y="11794"/>
                  </a:lnTo>
                  <a:lnTo>
                    <a:pt x="6449" y="11242"/>
                  </a:lnTo>
                  <a:lnTo>
                    <a:pt x="6279" y="10691"/>
                  </a:lnTo>
                  <a:lnTo>
                    <a:pt x="6152" y="10055"/>
                  </a:lnTo>
                  <a:lnTo>
                    <a:pt x="6109" y="9418"/>
                  </a:lnTo>
                  <a:lnTo>
                    <a:pt x="6152" y="8782"/>
                  </a:lnTo>
                  <a:lnTo>
                    <a:pt x="6322" y="8103"/>
                  </a:lnTo>
                  <a:lnTo>
                    <a:pt x="6534" y="7382"/>
                  </a:lnTo>
                  <a:lnTo>
                    <a:pt x="6788" y="6831"/>
                  </a:lnTo>
                  <a:lnTo>
                    <a:pt x="7043" y="6322"/>
                  </a:lnTo>
                  <a:lnTo>
                    <a:pt x="7382" y="5812"/>
                  </a:lnTo>
                  <a:lnTo>
                    <a:pt x="7721" y="5346"/>
                  </a:lnTo>
                  <a:lnTo>
                    <a:pt x="8103" y="4879"/>
                  </a:lnTo>
                  <a:lnTo>
                    <a:pt x="8570" y="4455"/>
                  </a:lnTo>
                  <a:lnTo>
                    <a:pt x="8994" y="4073"/>
                  </a:lnTo>
                  <a:lnTo>
                    <a:pt x="9503" y="3691"/>
                  </a:lnTo>
                  <a:lnTo>
                    <a:pt x="10012" y="3352"/>
                  </a:lnTo>
                  <a:lnTo>
                    <a:pt x="10521" y="3013"/>
                  </a:lnTo>
                  <a:lnTo>
                    <a:pt x="11073" y="2716"/>
                  </a:lnTo>
                  <a:lnTo>
                    <a:pt x="11667" y="2461"/>
                  </a:lnTo>
                  <a:lnTo>
                    <a:pt x="12261" y="2207"/>
                  </a:lnTo>
                  <a:lnTo>
                    <a:pt x="12854" y="1995"/>
                  </a:lnTo>
                  <a:lnTo>
                    <a:pt x="13448" y="1782"/>
                  </a:lnTo>
                  <a:lnTo>
                    <a:pt x="14042" y="1613"/>
                  </a:lnTo>
                  <a:lnTo>
                    <a:pt x="13067" y="1019"/>
                  </a:lnTo>
                  <a:lnTo>
                    <a:pt x="12557" y="722"/>
                  </a:lnTo>
                  <a:lnTo>
                    <a:pt x="12006" y="467"/>
                  </a:lnTo>
                  <a:lnTo>
                    <a:pt x="11455" y="255"/>
                  </a:lnTo>
                  <a:lnTo>
                    <a:pt x="10903" y="86"/>
                  </a:lnTo>
                  <a:lnTo>
                    <a:pt x="10352" y="1"/>
                  </a:lnTo>
                  <a:close/>
                </a:path>
              </a:pathLst>
            </a:custGeom>
            <a:solidFill>
              <a:srgbClr val="71B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31"/>
            <p:cNvSpPr/>
            <p:nvPr/>
          </p:nvSpPr>
          <p:spPr>
            <a:xfrm>
              <a:off x="5377450" y="2418950"/>
              <a:ext cx="53050" cy="25475"/>
            </a:xfrm>
            <a:custGeom>
              <a:avLst/>
              <a:gdLst/>
              <a:ahLst/>
              <a:cxnLst/>
              <a:rect l="l" t="t" r="r" b="b"/>
              <a:pathLst>
                <a:path w="2122" h="1019" extrusionOk="0">
                  <a:moveTo>
                    <a:pt x="1740" y="0"/>
                  </a:moveTo>
                  <a:lnTo>
                    <a:pt x="1655" y="43"/>
                  </a:lnTo>
                  <a:lnTo>
                    <a:pt x="1570" y="170"/>
                  </a:lnTo>
                  <a:lnTo>
                    <a:pt x="1443" y="297"/>
                  </a:lnTo>
                  <a:lnTo>
                    <a:pt x="1316" y="382"/>
                  </a:lnTo>
                  <a:lnTo>
                    <a:pt x="1146" y="467"/>
                  </a:lnTo>
                  <a:lnTo>
                    <a:pt x="637" y="467"/>
                  </a:lnTo>
                  <a:lnTo>
                    <a:pt x="510" y="382"/>
                  </a:lnTo>
                  <a:lnTo>
                    <a:pt x="340" y="297"/>
                  </a:lnTo>
                  <a:lnTo>
                    <a:pt x="298" y="255"/>
                  </a:lnTo>
                  <a:lnTo>
                    <a:pt x="86" y="255"/>
                  </a:lnTo>
                  <a:lnTo>
                    <a:pt x="1" y="382"/>
                  </a:lnTo>
                  <a:lnTo>
                    <a:pt x="1" y="425"/>
                  </a:lnTo>
                  <a:lnTo>
                    <a:pt x="43" y="509"/>
                  </a:lnTo>
                  <a:lnTo>
                    <a:pt x="255" y="764"/>
                  </a:lnTo>
                  <a:lnTo>
                    <a:pt x="510" y="934"/>
                  </a:lnTo>
                  <a:lnTo>
                    <a:pt x="764" y="1018"/>
                  </a:lnTo>
                  <a:lnTo>
                    <a:pt x="1061" y="1018"/>
                  </a:lnTo>
                  <a:lnTo>
                    <a:pt x="1358" y="976"/>
                  </a:lnTo>
                  <a:lnTo>
                    <a:pt x="1613" y="849"/>
                  </a:lnTo>
                  <a:lnTo>
                    <a:pt x="1867" y="679"/>
                  </a:lnTo>
                  <a:lnTo>
                    <a:pt x="2079" y="467"/>
                  </a:lnTo>
                  <a:lnTo>
                    <a:pt x="2122" y="340"/>
                  </a:lnTo>
                  <a:lnTo>
                    <a:pt x="2079" y="212"/>
                  </a:lnTo>
                  <a:lnTo>
                    <a:pt x="2037" y="128"/>
                  </a:lnTo>
                  <a:lnTo>
                    <a:pt x="1952" y="43"/>
                  </a:lnTo>
                  <a:lnTo>
                    <a:pt x="1867"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31"/>
            <p:cNvSpPr/>
            <p:nvPr/>
          </p:nvSpPr>
          <p:spPr>
            <a:xfrm>
              <a:off x="5401850" y="2365925"/>
              <a:ext cx="49875" cy="26525"/>
            </a:xfrm>
            <a:custGeom>
              <a:avLst/>
              <a:gdLst/>
              <a:ahLst/>
              <a:cxnLst/>
              <a:rect l="l" t="t" r="r" b="b"/>
              <a:pathLst>
                <a:path w="1995" h="1061" extrusionOk="0">
                  <a:moveTo>
                    <a:pt x="1061" y="0"/>
                  </a:moveTo>
                  <a:lnTo>
                    <a:pt x="764" y="43"/>
                  </a:lnTo>
                  <a:lnTo>
                    <a:pt x="509" y="170"/>
                  </a:lnTo>
                  <a:lnTo>
                    <a:pt x="255" y="340"/>
                  </a:lnTo>
                  <a:lnTo>
                    <a:pt x="85" y="594"/>
                  </a:lnTo>
                  <a:lnTo>
                    <a:pt x="0" y="891"/>
                  </a:lnTo>
                  <a:lnTo>
                    <a:pt x="0" y="1018"/>
                  </a:lnTo>
                  <a:lnTo>
                    <a:pt x="85" y="1061"/>
                  </a:lnTo>
                  <a:lnTo>
                    <a:pt x="213" y="1061"/>
                  </a:lnTo>
                  <a:lnTo>
                    <a:pt x="255" y="976"/>
                  </a:lnTo>
                  <a:lnTo>
                    <a:pt x="340" y="806"/>
                  </a:lnTo>
                  <a:lnTo>
                    <a:pt x="467" y="679"/>
                  </a:lnTo>
                  <a:lnTo>
                    <a:pt x="637" y="552"/>
                  </a:lnTo>
                  <a:lnTo>
                    <a:pt x="806" y="509"/>
                  </a:lnTo>
                  <a:lnTo>
                    <a:pt x="976" y="467"/>
                  </a:lnTo>
                  <a:lnTo>
                    <a:pt x="1146" y="467"/>
                  </a:lnTo>
                  <a:lnTo>
                    <a:pt x="1315" y="552"/>
                  </a:lnTo>
                  <a:lnTo>
                    <a:pt x="1485" y="679"/>
                  </a:lnTo>
                  <a:lnTo>
                    <a:pt x="1570" y="721"/>
                  </a:lnTo>
                  <a:lnTo>
                    <a:pt x="1697" y="764"/>
                  </a:lnTo>
                  <a:lnTo>
                    <a:pt x="1782" y="721"/>
                  </a:lnTo>
                  <a:lnTo>
                    <a:pt x="1867" y="637"/>
                  </a:lnTo>
                  <a:lnTo>
                    <a:pt x="1952" y="552"/>
                  </a:lnTo>
                  <a:lnTo>
                    <a:pt x="1994" y="467"/>
                  </a:lnTo>
                  <a:lnTo>
                    <a:pt x="1952" y="382"/>
                  </a:lnTo>
                  <a:lnTo>
                    <a:pt x="1909" y="255"/>
                  </a:lnTo>
                  <a:lnTo>
                    <a:pt x="1655" y="128"/>
                  </a:lnTo>
                  <a:lnTo>
                    <a:pt x="1358" y="43"/>
                  </a:lnTo>
                  <a:lnTo>
                    <a:pt x="1061"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31"/>
            <p:cNvSpPr/>
            <p:nvPr/>
          </p:nvSpPr>
          <p:spPr>
            <a:xfrm>
              <a:off x="5473975" y="2296975"/>
              <a:ext cx="26525" cy="54125"/>
            </a:xfrm>
            <a:custGeom>
              <a:avLst/>
              <a:gdLst/>
              <a:ahLst/>
              <a:cxnLst/>
              <a:rect l="l" t="t" r="r" b="b"/>
              <a:pathLst>
                <a:path w="1061" h="2165" extrusionOk="0">
                  <a:moveTo>
                    <a:pt x="297" y="1"/>
                  </a:moveTo>
                  <a:lnTo>
                    <a:pt x="170" y="43"/>
                  </a:lnTo>
                  <a:lnTo>
                    <a:pt x="85" y="128"/>
                  </a:lnTo>
                  <a:lnTo>
                    <a:pt x="42" y="213"/>
                  </a:lnTo>
                  <a:lnTo>
                    <a:pt x="0" y="298"/>
                  </a:lnTo>
                  <a:lnTo>
                    <a:pt x="42" y="425"/>
                  </a:lnTo>
                  <a:lnTo>
                    <a:pt x="127" y="510"/>
                  </a:lnTo>
                  <a:lnTo>
                    <a:pt x="255" y="680"/>
                  </a:lnTo>
                  <a:lnTo>
                    <a:pt x="339" y="807"/>
                  </a:lnTo>
                  <a:lnTo>
                    <a:pt x="424" y="977"/>
                  </a:lnTo>
                  <a:lnTo>
                    <a:pt x="467" y="1146"/>
                  </a:lnTo>
                  <a:lnTo>
                    <a:pt x="467" y="1274"/>
                  </a:lnTo>
                  <a:lnTo>
                    <a:pt x="424" y="1443"/>
                  </a:lnTo>
                  <a:lnTo>
                    <a:pt x="339" y="1613"/>
                  </a:lnTo>
                  <a:lnTo>
                    <a:pt x="255" y="1783"/>
                  </a:lnTo>
                  <a:lnTo>
                    <a:pt x="212" y="1867"/>
                  </a:lnTo>
                  <a:lnTo>
                    <a:pt x="212" y="1952"/>
                  </a:lnTo>
                  <a:lnTo>
                    <a:pt x="255" y="2080"/>
                  </a:lnTo>
                  <a:lnTo>
                    <a:pt x="382" y="2164"/>
                  </a:lnTo>
                  <a:lnTo>
                    <a:pt x="467" y="2164"/>
                  </a:lnTo>
                  <a:lnTo>
                    <a:pt x="552" y="2122"/>
                  </a:lnTo>
                  <a:lnTo>
                    <a:pt x="764" y="1910"/>
                  </a:lnTo>
                  <a:lnTo>
                    <a:pt x="933" y="1655"/>
                  </a:lnTo>
                  <a:lnTo>
                    <a:pt x="1018" y="1358"/>
                  </a:lnTo>
                  <a:lnTo>
                    <a:pt x="1061" y="1061"/>
                  </a:lnTo>
                  <a:lnTo>
                    <a:pt x="1018" y="765"/>
                  </a:lnTo>
                  <a:lnTo>
                    <a:pt x="933" y="468"/>
                  </a:lnTo>
                  <a:lnTo>
                    <a:pt x="764" y="213"/>
                  </a:lnTo>
                  <a:lnTo>
                    <a:pt x="509"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31"/>
            <p:cNvSpPr/>
            <p:nvPr/>
          </p:nvSpPr>
          <p:spPr>
            <a:xfrm>
              <a:off x="5183375" y="2358500"/>
              <a:ext cx="56225" cy="50925"/>
            </a:xfrm>
            <a:custGeom>
              <a:avLst/>
              <a:gdLst/>
              <a:ahLst/>
              <a:cxnLst/>
              <a:rect l="l" t="t" r="r" b="b"/>
              <a:pathLst>
                <a:path w="2249" h="2037" extrusionOk="0">
                  <a:moveTo>
                    <a:pt x="1825" y="0"/>
                  </a:moveTo>
                  <a:lnTo>
                    <a:pt x="1740" y="85"/>
                  </a:lnTo>
                  <a:lnTo>
                    <a:pt x="1655" y="170"/>
                  </a:lnTo>
                  <a:lnTo>
                    <a:pt x="1401" y="594"/>
                  </a:lnTo>
                  <a:lnTo>
                    <a:pt x="1273" y="806"/>
                  </a:lnTo>
                  <a:lnTo>
                    <a:pt x="1146" y="976"/>
                  </a:lnTo>
                  <a:lnTo>
                    <a:pt x="976" y="1146"/>
                  </a:lnTo>
                  <a:lnTo>
                    <a:pt x="764" y="1273"/>
                  </a:lnTo>
                  <a:lnTo>
                    <a:pt x="510" y="1358"/>
                  </a:lnTo>
                  <a:lnTo>
                    <a:pt x="255" y="1400"/>
                  </a:lnTo>
                  <a:lnTo>
                    <a:pt x="128" y="1443"/>
                  </a:lnTo>
                  <a:lnTo>
                    <a:pt x="43" y="1528"/>
                  </a:lnTo>
                  <a:lnTo>
                    <a:pt x="1" y="1655"/>
                  </a:lnTo>
                  <a:lnTo>
                    <a:pt x="43" y="1740"/>
                  </a:lnTo>
                  <a:lnTo>
                    <a:pt x="85" y="1867"/>
                  </a:lnTo>
                  <a:lnTo>
                    <a:pt x="170" y="1952"/>
                  </a:lnTo>
                  <a:lnTo>
                    <a:pt x="255" y="1994"/>
                  </a:lnTo>
                  <a:lnTo>
                    <a:pt x="382" y="2037"/>
                  </a:lnTo>
                  <a:lnTo>
                    <a:pt x="722" y="1952"/>
                  </a:lnTo>
                  <a:lnTo>
                    <a:pt x="1019" y="1824"/>
                  </a:lnTo>
                  <a:lnTo>
                    <a:pt x="1316" y="1697"/>
                  </a:lnTo>
                  <a:lnTo>
                    <a:pt x="1613" y="1485"/>
                  </a:lnTo>
                  <a:lnTo>
                    <a:pt x="1867" y="1231"/>
                  </a:lnTo>
                  <a:lnTo>
                    <a:pt x="2037" y="934"/>
                  </a:lnTo>
                  <a:lnTo>
                    <a:pt x="2164" y="637"/>
                  </a:lnTo>
                  <a:lnTo>
                    <a:pt x="2249" y="297"/>
                  </a:lnTo>
                  <a:lnTo>
                    <a:pt x="2207" y="212"/>
                  </a:lnTo>
                  <a:lnTo>
                    <a:pt x="2164" y="128"/>
                  </a:lnTo>
                  <a:lnTo>
                    <a:pt x="2079" y="43"/>
                  </a:lnTo>
                  <a:lnTo>
                    <a:pt x="1994"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31"/>
            <p:cNvSpPr/>
            <p:nvPr/>
          </p:nvSpPr>
          <p:spPr>
            <a:xfrm>
              <a:off x="4551300" y="1957625"/>
              <a:ext cx="1070100" cy="674525"/>
            </a:xfrm>
            <a:custGeom>
              <a:avLst/>
              <a:gdLst/>
              <a:ahLst/>
              <a:cxnLst/>
              <a:rect l="l" t="t" r="r" b="b"/>
              <a:pathLst>
                <a:path w="42804" h="26981" extrusionOk="0">
                  <a:moveTo>
                    <a:pt x="25708" y="0"/>
                  </a:moveTo>
                  <a:lnTo>
                    <a:pt x="25496" y="43"/>
                  </a:lnTo>
                  <a:lnTo>
                    <a:pt x="25284" y="85"/>
                  </a:lnTo>
                  <a:lnTo>
                    <a:pt x="24817" y="212"/>
                  </a:lnTo>
                  <a:lnTo>
                    <a:pt x="24350" y="467"/>
                  </a:lnTo>
                  <a:lnTo>
                    <a:pt x="23841" y="849"/>
                  </a:lnTo>
                  <a:lnTo>
                    <a:pt x="23375" y="1230"/>
                  </a:lnTo>
                  <a:lnTo>
                    <a:pt x="22866" y="1697"/>
                  </a:lnTo>
                  <a:lnTo>
                    <a:pt x="21932" y="2588"/>
                  </a:lnTo>
                  <a:lnTo>
                    <a:pt x="21126" y="3394"/>
                  </a:lnTo>
                  <a:lnTo>
                    <a:pt x="20320" y="4157"/>
                  </a:lnTo>
                  <a:lnTo>
                    <a:pt x="19811" y="3733"/>
                  </a:lnTo>
                  <a:lnTo>
                    <a:pt x="19217" y="3394"/>
                  </a:lnTo>
                  <a:lnTo>
                    <a:pt x="18623" y="3139"/>
                  </a:lnTo>
                  <a:lnTo>
                    <a:pt x="17987" y="2927"/>
                  </a:lnTo>
                  <a:lnTo>
                    <a:pt x="17308" y="2842"/>
                  </a:lnTo>
                  <a:lnTo>
                    <a:pt x="16630" y="2800"/>
                  </a:lnTo>
                  <a:lnTo>
                    <a:pt x="15951" y="2842"/>
                  </a:lnTo>
                  <a:lnTo>
                    <a:pt x="15230" y="2970"/>
                  </a:lnTo>
                  <a:lnTo>
                    <a:pt x="14678" y="3139"/>
                  </a:lnTo>
                  <a:lnTo>
                    <a:pt x="14169" y="3351"/>
                  </a:lnTo>
                  <a:lnTo>
                    <a:pt x="13703" y="3648"/>
                  </a:lnTo>
                  <a:lnTo>
                    <a:pt x="13236" y="3945"/>
                  </a:lnTo>
                  <a:lnTo>
                    <a:pt x="12812" y="4285"/>
                  </a:lnTo>
                  <a:lnTo>
                    <a:pt x="12430" y="4709"/>
                  </a:lnTo>
                  <a:lnTo>
                    <a:pt x="12091" y="5133"/>
                  </a:lnTo>
                  <a:lnTo>
                    <a:pt x="11794" y="5600"/>
                  </a:lnTo>
                  <a:lnTo>
                    <a:pt x="11624" y="6066"/>
                  </a:lnTo>
                  <a:lnTo>
                    <a:pt x="11454" y="6660"/>
                  </a:lnTo>
                  <a:lnTo>
                    <a:pt x="11157" y="8018"/>
                  </a:lnTo>
                  <a:lnTo>
                    <a:pt x="10860" y="9502"/>
                  </a:lnTo>
                  <a:lnTo>
                    <a:pt x="10691" y="10266"/>
                  </a:lnTo>
                  <a:lnTo>
                    <a:pt x="10479" y="10987"/>
                  </a:lnTo>
                  <a:lnTo>
                    <a:pt x="10224" y="11666"/>
                  </a:lnTo>
                  <a:lnTo>
                    <a:pt x="9927" y="12302"/>
                  </a:lnTo>
                  <a:lnTo>
                    <a:pt x="9757" y="12557"/>
                  </a:lnTo>
                  <a:lnTo>
                    <a:pt x="9588" y="12811"/>
                  </a:lnTo>
                  <a:lnTo>
                    <a:pt x="9376" y="13023"/>
                  </a:lnTo>
                  <a:lnTo>
                    <a:pt x="9164" y="13193"/>
                  </a:lnTo>
                  <a:lnTo>
                    <a:pt x="8909" y="13320"/>
                  </a:lnTo>
                  <a:lnTo>
                    <a:pt x="8654" y="13448"/>
                  </a:lnTo>
                  <a:lnTo>
                    <a:pt x="8358" y="13533"/>
                  </a:lnTo>
                  <a:lnTo>
                    <a:pt x="7721" y="13533"/>
                  </a:lnTo>
                  <a:lnTo>
                    <a:pt x="7382" y="13448"/>
                  </a:lnTo>
                  <a:lnTo>
                    <a:pt x="7000" y="13363"/>
                  </a:lnTo>
                  <a:lnTo>
                    <a:pt x="6618" y="13151"/>
                  </a:lnTo>
                  <a:lnTo>
                    <a:pt x="6576" y="13151"/>
                  </a:lnTo>
                  <a:lnTo>
                    <a:pt x="6830" y="12769"/>
                  </a:lnTo>
                  <a:lnTo>
                    <a:pt x="7085" y="12345"/>
                  </a:lnTo>
                  <a:lnTo>
                    <a:pt x="7297" y="11921"/>
                  </a:lnTo>
                  <a:lnTo>
                    <a:pt x="7509" y="11496"/>
                  </a:lnTo>
                  <a:lnTo>
                    <a:pt x="7509" y="11411"/>
                  </a:lnTo>
                  <a:lnTo>
                    <a:pt x="7509" y="11327"/>
                  </a:lnTo>
                  <a:lnTo>
                    <a:pt x="7467" y="11242"/>
                  </a:lnTo>
                  <a:lnTo>
                    <a:pt x="7424" y="11157"/>
                  </a:lnTo>
                  <a:lnTo>
                    <a:pt x="6533" y="10436"/>
                  </a:lnTo>
                  <a:lnTo>
                    <a:pt x="5685" y="9715"/>
                  </a:lnTo>
                  <a:lnTo>
                    <a:pt x="4879" y="8909"/>
                  </a:lnTo>
                  <a:lnTo>
                    <a:pt x="4158" y="8060"/>
                  </a:lnTo>
                  <a:lnTo>
                    <a:pt x="4073" y="8018"/>
                  </a:lnTo>
                  <a:lnTo>
                    <a:pt x="3903" y="8018"/>
                  </a:lnTo>
                  <a:lnTo>
                    <a:pt x="3861" y="8060"/>
                  </a:lnTo>
                  <a:lnTo>
                    <a:pt x="1103" y="11242"/>
                  </a:lnTo>
                  <a:lnTo>
                    <a:pt x="764" y="11581"/>
                  </a:lnTo>
                  <a:lnTo>
                    <a:pt x="382" y="12048"/>
                  </a:lnTo>
                  <a:lnTo>
                    <a:pt x="213" y="12260"/>
                  </a:lnTo>
                  <a:lnTo>
                    <a:pt x="85" y="12514"/>
                  </a:lnTo>
                  <a:lnTo>
                    <a:pt x="1" y="12769"/>
                  </a:lnTo>
                  <a:lnTo>
                    <a:pt x="1" y="12981"/>
                  </a:lnTo>
                  <a:lnTo>
                    <a:pt x="85" y="13193"/>
                  </a:lnTo>
                  <a:lnTo>
                    <a:pt x="255" y="13405"/>
                  </a:lnTo>
                  <a:lnTo>
                    <a:pt x="467" y="13575"/>
                  </a:lnTo>
                  <a:lnTo>
                    <a:pt x="722" y="13702"/>
                  </a:lnTo>
                  <a:lnTo>
                    <a:pt x="1231" y="13914"/>
                  </a:lnTo>
                  <a:lnTo>
                    <a:pt x="1697" y="14084"/>
                  </a:lnTo>
                  <a:lnTo>
                    <a:pt x="2419" y="14381"/>
                  </a:lnTo>
                  <a:lnTo>
                    <a:pt x="3182" y="14635"/>
                  </a:lnTo>
                  <a:lnTo>
                    <a:pt x="3988" y="14805"/>
                  </a:lnTo>
                  <a:lnTo>
                    <a:pt x="4752" y="14932"/>
                  </a:lnTo>
                  <a:lnTo>
                    <a:pt x="4879" y="14890"/>
                  </a:lnTo>
                  <a:lnTo>
                    <a:pt x="4921" y="14805"/>
                  </a:lnTo>
                  <a:lnTo>
                    <a:pt x="4879" y="14720"/>
                  </a:lnTo>
                  <a:lnTo>
                    <a:pt x="4794" y="14635"/>
                  </a:lnTo>
                  <a:lnTo>
                    <a:pt x="3946" y="14423"/>
                  </a:lnTo>
                  <a:lnTo>
                    <a:pt x="3097" y="14211"/>
                  </a:lnTo>
                  <a:lnTo>
                    <a:pt x="2037" y="13872"/>
                  </a:lnTo>
                  <a:lnTo>
                    <a:pt x="1485" y="13660"/>
                  </a:lnTo>
                  <a:lnTo>
                    <a:pt x="1273" y="13533"/>
                  </a:lnTo>
                  <a:lnTo>
                    <a:pt x="1103" y="13363"/>
                  </a:lnTo>
                  <a:lnTo>
                    <a:pt x="849" y="13278"/>
                  </a:lnTo>
                  <a:lnTo>
                    <a:pt x="722" y="13236"/>
                  </a:lnTo>
                  <a:lnTo>
                    <a:pt x="679" y="13151"/>
                  </a:lnTo>
                  <a:lnTo>
                    <a:pt x="679" y="13023"/>
                  </a:lnTo>
                  <a:lnTo>
                    <a:pt x="679" y="12939"/>
                  </a:lnTo>
                  <a:lnTo>
                    <a:pt x="807" y="12642"/>
                  </a:lnTo>
                  <a:lnTo>
                    <a:pt x="849" y="12387"/>
                  </a:lnTo>
                  <a:lnTo>
                    <a:pt x="891" y="12133"/>
                  </a:lnTo>
                  <a:lnTo>
                    <a:pt x="1061" y="11921"/>
                  </a:lnTo>
                  <a:lnTo>
                    <a:pt x="1231" y="11751"/>
                  </a:lnTo>
                  <a:lnTo>
                    <a:pt x="1528" y="11369"/>
                  </a:lnTo>
                  <a:lnTo>
                    <a:pt x="1867" y="10987"/>
                  </a:lnTo>
                  <a:lnTo>
                    <a:pt x="2546" y="10266"/>
                  </a:lnTo>
                  <a:lnTo>
                    <a:pt x="3140" y="9418"/>
                  </a:lnTo>
                  <a:lnTo>
                    <a:pt x="3521" y="8951"/>
                  </a:lnTo>
                  <a:lnTo>
                    <a:pt x="3691" y="8824"/>
                  </a:lnTo>
                  <a:lnTo>
                    <a:pt x="3818" y="8739"/>
                  </a:lnTo>
                  <a:lnTo>
                    <a:pt x="3988" y="8739"/>
                  </a:lnTo>
                  <a:lnTo>
                    <a:pt x="4115" y="8781"/>
                  </a:lnTo>
                  <a:lnTo>
                    <a:pt x="4243" y="8824"/>
                  </a:lnTo>
                  <a:lnTo>
                    <a:pt x="4327" y="8909"/>
                  </a:lnTo>
                  <a:lnTo>
                    <a:pt x="4540" y="9121"/>
                  </a:lnTo>
                  <a:lnTo>
                    <a:pt x="4752" y="9375"/>
                  </a:lnTo>
                  <a:lnTo>
                    <a:pt x="5303" y="9927"/>
                  </a:lnTo>
                  <a:lnTo>
                    <a:pt x="5897" y="10436"/>
                  </a:lnTo>
                  <a:lnTo>
                    <a:pt x="6491" y="10945"/>
                  </a:lnTo>
                  <a:lnTo>
                    <a:pt x="7085" y="11411"/>
                  </a:lnTo>
                  <a:lnTo>
                    <a:pt x="6661" y="12260"/>
                  </a:lnTo>
                  <a:lnTo>
                    <a:pt x="6152" y="13066"/>
                  </a:lnTo>
                  <a:lnTo>
                    <a:pt x="5600" y="13872"/>
                  </a:lnTo>
                  <a:lnTo>
                    <a:pt x="4964" y="14593"/>
                  </a:lnTo>
                  <a:lnTo>
                    <a:pt x="4921" y="14678"/>
                  </a:lnTo>
                  <a:lnTo>
                    <a:pt x="4964" y="14763"/>
                  </a:lnTo>
                  <a:lnTo>
                    <a:pt x="5006" y="14805"/>
                  </a:lnTo>
                  <a:lnTo>
                    <a:pt x="5091" y="14763"/>
                  </a:lnTo>
                  <a:lnTo>
                    <a:pt x="5473" y="14423"/>
                  </a:lnTo>
                  <a:lnTo>
                    <a:pt x="5812" y="14084"/>
                  </a:lnTo>
                  <a:lnTo>
                    <a:pt x="6109" y="13745"/>
                  </a:lnTo>
                  <a:lnTo>
                    <a:pt x="6406" y="13363"/>
                  </a:lnTo>
                  <a:lnTo>
                    <a:pt x="6449" y="13405"/>
                  </a:lnTo>
                  <a:lnTo>
                    <a:pt x="6958" y="13660"/>
                  </a:lnTo>
                  <a:lnTo>
                    <a:pt x="7467" y="13787"/>
                  </a:lnTo>
                  <a:lnTo>
                    <a:pt x="7933" y="13787"/>
                  </a:lnTo>
                  <a:lnTo>
                    <a:pt x="8358" y="13745"/>
                  </a:lnTo>
                  <a:lnTo>
                    <a:pt x="8739" y="13617"/>
                  </a:lnTo>
                  <a:lnTo>
                    <a:pt x="9121" y="13405"/>
                  </a:lnTo>
                  <a:lnTo>
                    <a:pt x="9460" y="13108"/>
                  </a:lnTo>
                  <a:lnTo>
                    <a:pt x="9757" y="12769"/>
                  </a:lnTo>
                  <a:lnTo>
                    <a:pt x="10054" y="12387"/>
                  </a:lnTo>
                  <a:lnTo>
                    <a:pt x="10309" y="12005"/>
                  </a:lnTo>
                  <a:lnTo>
                    <a:pt x="10563" y="11581"/>
                  </a:lnTo>
                  <a:lnTo>
                    <a:pt x="10733" y="11115"/>
                  </a:lnTo>
                  <a:lnTo>
                    <a:pt x="10903" y="10648"/>
                  </a:lnTo>
                  <a:lnTo>
                    <a:pt x="11072" y="10181"/>
                  </a:lnTo>
                  <a:lnTo>
                    <a:pt x="11242" y="9290"/>
                  </a:lnTo>
                  <a:lnTo>
                    <a:pt x="11454" y="8272"/>
                  </a:lnTo>
                  <a:lnTo>
                    <a:pt x="11709" y="7297"/>
                  </a:lnTo>
                  <a:lnTo>
                    <a:pt x="11836" y="6788"/>
                  </a:lnTo>
                  <a:lnTo>
                    <a:pt x="12006" y="6363"/>
                  </a:lnTo>
                  <a:lnTo>
                    <a:pt x="12218" y="5897"/>
                  </a:lnTo>
                  <a:lnTo>
                    <a:pt x="12430" y="5472"/>
                  </a:lnTo>
                  <a:lnTo>
                    <a:pt x="12684" y="5091"/>
                  </a:lnTo>
                  <a:lnTo>
                    <a:pt x="12939" y="4709"/>
                  </a:lnTo>
                  <a:lnTo>
                    <a:pt x="13278" y="4370"/>
                  </a:lnTo>
                  <a:lnTo>
                    <a:pt x="13618" y="4073"/>
                  </a:lnTo>
                  <a:lnTo>
                    <a:pt x="14042" y="3818"/>
                  </a:lnTo>
                  <a:lnTo>
                    <a:pt x="14509" y="3564"/>
                  </a:lnTo>
                  <a:lnTo>
                    <a:pt x="15018" y="3351"/>
                  </a:lnTo>
                  <a:lnTo>
                    <a:pt x="15569" y="3224"/>
                  </a:lnTo>
                  <a:lnTo>
                    <a:pt x="16205" y="3097"/>
                  </a:lnTo>
                  <a:lnTo>
                    <a:pt x="16842" y="3097"/>
                  </a:lnTo>
                  <a:lnTo>
                    <a:pt x="17436" y="3139"/>
                  </a:lnTo>
                  <a:lnTo>
                    <a:pt x="18030" y="3267"/>
                  </a:lnTo>
                  <a:lnTo>
                    <a:pt x="18581" y="3436"/>
                  </a:lnTo>
                  <a:lnTo>
                    <a:pt x="19133" y="3691"/>
                  </a:lnTo>
                  <a:lnTo>
                    <a:pt x="19642" y="3988"/>
                  </a:lnTo>
                  <a:lnTo>
                    <a:pt x="20151" y="4327"/>
                  </a:lnTo>
                  <a:lnTo>
                    <a:pt x="18199" y="6236"/>
                  </a:lnTo>
                  <a:lnTo>
                    <a:pt x="16290" y="8145"/>
                  </a:lnTo>
                  <a:lnTo>
                    <a:pt x="16248" y="8230"/>
                  </a:lnTo>
                  <a:lnTo>
                    <a:pt x="16248" y="8315"/>
                  </a:lnTo>
                  <a:lnTo>
                    <a:pt x="16248" y="8400"/>
                  </a:lnTo>
                  <a:lnTo>
                    <a:pt x="16290" y="8484"/>
                  </a:lnTo>
                  <a:lnTo>
                    <a:pt x="16375" y="8527"/>
                  </a:lnTo>
                  <a:lnTo>
                    <a:pt x="16502" y="8527"/>
                  </a:lnTo>
                  <a:lnTo>
                    <a:pt x="16587" y="8484"/>
                  </a:lnTo>
                  <a:lnTo>
                    <a:pt x="18539" y="6533"/>
                  </a:lnTo>
                  <a:lnTo>
                    <a:pt x="20490" y="4624"/>
                  </a:lnTo>
                  <a:lnTo>
                    <a:pt x="20872" y="4963"/>
                  </a:lnTo>
                  <a:lnTo>
                    <a:pt x="21169" y="5303"/>
                  </a:lnTo>
                  <a:lnTo>
                    <a:pt x="21466" y="5685"/>
                  </a:lnTo>
                  <a:lnTo>
                    <a:pt x="21763" y="6066"/>
                  </a:lnTo>
                  <a:lnTo>
                    <a:pt x="21678" y="6151"/>
                  </a:lnTo>
                  <a:lnTo>
                    <a:pt x="21169" y="6618"/>
                  </a:lnTo>
                  <a:lnTo>
                    <a:pt x="20617" y="7042"/>
                  </a:lnTo>
                  <a:lnTo>
                    <a:pt x="20278" y="7297"/>
                  </a:lnTo>
                  <a:lnTo>
                    <a:pt x="20151" y="7339"/>
                  </a:lnTo>
                  <a:lnTo>
                    <a:pt x="19939" y="7339"/>
                  </a:lnTo>
                  <a:lnTo>
                    <a:pt x="19811" y="7254"/>
                  </a:lnTo>
                  <a:lnTo>
                    <a:pt x="19514" y="6957"/>
                  </a:lnTo>
                  <a:lnTo>
                    <a:pt x="19429" y="6957"/>
                  </a:lnTo>
                  <a:lnTo>
                    <a:pt x="19387" y="6915"/>
                  </a:lnTo>
                  <a:lnTo>
                    <a:pt x="19302" y="6957"/>
                  </a:lnTo>
                  <a:lnTo>
                    <a:pt x="19260" y="7084"/>
                  </a:lnTo>
                  <a:lnTo>
                    <a:pt x="19260" y="7127"/>
                  </a:lnTo>
                  <a:lnTo>
                    <a:pt x="19302" y="7169"/>
                  </a:lnTo>
                  <a:lnTo>
                    <a:pt x="19939" y="7933"/>
                  </a:lnTo>
                  <a:lnTo>
                    <a:pt x="20023" y="7975"/>
                  </a:lnTo>
                  <a:lnTo>
                    <a:pt x="20151" y="7975"/>
                  </a:lnTo>
                  <a:lnTo>
                    <a:pt x="20235" y="7933"/>
                  </a:lnTo>
                  <a:lnTo>
                    <a:pt x="21975" y="6448"/>
                  </a:lnTo>
                  <a:lnTo>
                    <a:pt x="22314" y="7042"/>
                  </a:lnTo>
                  <a:lnTo>
                    <a:pt x="22569" y="7636"/>
                  </a:lnTo>
                  <a:lnTo>
                    <a:pt x="22611" y="7678"/>
                  </a:lnTo>
                  <a:lnTo>
                    <a:pt x="22653" y="7678"/>
                  </a:lnTo>
                  <a:lnTo>
                    <a:pt x="22696" y="7636"/>
                  </a:lnTo>
                  <a:lnTo>
                    <a:pt x="22696" y="7594"/>
                  </a:lnTo>
                  <a:lnTo>
                    <a:pt x="22441" y="6915"/>
                  </a:lnTo>
                  <a:lnTo>
                    <a:pt x="22144" y="6321"/>
                  </a:lnTo>
                  <a:lnTo>
                    <a:pt x="22653" y="5897"/>
                  </a:lnTo>
                  <a:lnTo>
                    <a:pt x="23587" y="5176"/>
                  </a:lnTo>
                  <a:lnTo>
                    <a:pt x="23799" y="4963"/>
                  </a:lnTo>
                  <a:lnTo>
                    <a:pt x="24011" y="4751"/>
                  </a:lnTo>
                  <a:lnTo>
                    <a:pt x="24181" y="4497"/>
                  </a:lnTo>
                  <a:lnTo>
                    <a:pt x="24308" y="4285"/>
                  </a:lnTo>
                  <a:lnTo>
                    <a:pt x="24393" y="4030"/>
                  </a:lnTo>
                  <a:lnTo>
                    <a:pt x="24393" y="3776"/>
                  </a:lnTo>
                  <a:lnTo>
                    <a:pt x="24350" y="3564"/>
                  </a:lnTo>
                  <a:lnTo>
                    <a:pt x="24266" y="3351"/>
                  </a:lnTo>
                  <a:lnTo>
                    <a:pt x="24096" y="3224"/>
                  </a:lnTo>
                  <a:lnTo>
                    <a:pt x="23926" y="3097"/>
                  </a:lnTo>
                  <a:lnTo>
                    <a:pt x="23714" y="3054"/>
                  </a:lnTo>
                  <a:lnTo>
                    <a:pt x="23459" y="3097"/>
                  </a:lnTo>
                  <a:lnTo>
                    <a:pt x="23375" y="3139"/>
                  </a:lnTo>
                  <a:lnTo>
                    <a:pt x="23332" y="3182"/>
                  </a:lnTo>
                  <a:lnTo>
                    <a:pt x="23290" y="3267"/>
                  </a:lnTo>
                  <a:lnTo>
                    <a:pt x="23290" y="3351"/>
                  </a:lnTo>
                  <a:lnTo>
                    <a:pt x="23332" y="3394"/>
                  </a:lnTo>
                  <a:lnTo>
                    <a:pt x="23375" y="3479"/>
                  </a:lnTo>
                  <a:lnTo>
                    <a:pt x="23544" y="3479"/>
                  </a:lnTo>
                  <a:lnTo>
                    <a:pt x="23714" y="3860"/>
                  </a:lnTo>
                  <a:lnTo>
                    <a:pt x="23714" y="4030"/>
                  </a:lnTo>
                  <a:lnTo>
                    <a:pt x="23714" y="4200"/>
                  </a:lnTo>
                  <a:lnTo>
                    <a:pt x="23672" y="4327"/>
                  </a:lnTo>
                  <a:lnTo>
                    <a:pt x="23629" y="4454"/>
                  </a:lnTo>
                  <a:lnTo>
                    <a:pt x="23502" y="4582"/>
                  </a:lnTo>
                  <a:lnTo>
                    <a:pt x="23375" y="4666"/>
                  </a:lnTo>
                  <a:lnTo>
                    <a:pt x="22696" y="5260"/>
                  </a:lnTo>
                  <a:lnTo>
                    <a:pt x="21932" y="5939"/>
                  </a:lnTo>
                  <a:lnTo>
                    <a:pt x="21635" y="5515"/>
                  </a:lnTo>
                  <a:lnTo>
                    <a:pt x="21338" y="5133"/>
                  </a:lnTo>
                  <a:lnTo>
                    <a:pt x="21041" y="4794"/>
                  </a:lnTo>
                  <a:lnTo>
                    <a:pt x="20702" y="4454"/>
                  </a:lnTo>
                  <a:lnTo>
                    <a:pt x="22738" y="2630"/>
                  </a:lnTo>
                  <a:lnTo>
                    <a:pt x="23672" y="1739"/>
                  </a:lnTo>
                  <a:lnTo>
                    <a:pt x="24181" y="1273"/>
                  </a:lnTo>
                  <a:lnTo>
                    <a:pt x="24435" y="1103"/>
                  </a:lnTo>
                  <a:lnTo>
                    <a:pt x="24647" y="976"/>
                  </a:lnTo>
                  <a:lnTo>
                    <a:pt x="25029" y="891"/>
                  </a:lnTo>
                  <a:lnTo>
                    <a:pt x="25368" y="849"/>
                  </a:lnTo>
                  <a:lnTo>
                    <a:pt x="26090" y="849"/>
                  </a:lnTo>
                  <a:lnTo>
                    <a:pt x="26471" y="933"/>
                  </a:lnTo>
                  <a:lnTo>
                    <a:pt x="26811" y="1018"/>
                  </a:lnTo>
                  <a:lnTo>
                    <a:pt x="27447" y="1315"/>
                  </a:lnTo>
                  <a:lnTo>
                    <a:pt x="27914" y="1527"/>
                  </a:lnTo>
                  <a:lnTo>
                    <a:pt x="28380" y="1782"/>
                  </a:lnTo>
                  <a:lnTo>
                    <a:pt x="29271" y="2291"/>
                  </a:lnTo>
                  <a:lnTo>
                    <a:pt x="30968" y="3436"/>
                  </a:lnTo>
                  <a:lnTo>
                    <a:pt x="32707" y="4539"/>
                  </a:lnTo>
                  <a:lnTo>
                    <a:pt x="34447" y="5685"/>
                  </a:lnTo>
                  <a:lnTo>
                    <a:pt x="36143" y="6872"/>
                  </a:lnTo>
                  <a:lnTo>
                    <a:pt x="37798" y="8060"/>
                  </a:lnTo>
                  <a:lnTo>
                    <a:pt x="38731" y="8696"/>
                  </a:lnTo>
                  <a:lnTo>
                    <a:pt x="39792" y="9418"/>
                  </a:lnTo>
                  <a:lnTo>
                    <a:pt x="40301" y="9757"/>
                  </a:lnTo>
                  <a:lnTo>
                    <a:pt x="40767" y="10139"/>
                  </a:lnTo>
                  <a:lnTo>
                    <a:pt x="41192" y="10521"/>
                  </a:lnTo>
                  <a:lnTo>
                    <a:pt x="41573" y="10945"/>
                  </a:lnTo>
                  <a:lnTo>
                    <a:pt x="41828" y="11369"/>
                  </a:lnTo>
                  <a:lnTo>
                    <a:pt x="41998" y="11751"/>
                  </a:lnTo>
                  <a:lnTo>
                    <a:pt x="42082" y="12175"/>
                  </a:lnTo>
                  <a:lnTo>
                    <a:pt x="42125" y="12557"/>
                  </a:lnTo>
                  <a:lnTo>
                    <a:pt x="42125" y="12981"/>
                  </a:lnTo>
                  <a:lnTo>
                    <a:pt x="42040" y="13363"/>
                  </a:lnTo>
                  <a:lnTo>
                    <a:pt x="41913" y="13787"/>
                  </a:lnTo>
                  <a:lnTo>
                    <a:pt x="41743" y="14169"/>
                  </a:lnTo>
                  <a:lnTo>
                    <a:pt x="41573" y="14551"/>
                  </a:lnTo>
                  <a:lnTo>
                    <a:pt x="41361" y="14890"/>
                  </a:lnTo>
                  <a:lnTo>
                    <a:pt x="40852" y="15611"/>
                  </a:lnTo>
                  <a:lnTo>
                    <a:pt x="39877" y="16926"/>
                  </a:lnTo>
                  <a:lnTo>
                    <a:pt x="39198" y="17775"/>
                  </a:lnTo>
                  <a:lnTo>
                    <a:pt x="38519" y="18623"/>
                  </a:lnTo>
                  <a:lnTo>
                    <a:pt x="37798" y="19429"/>
                  </a:lnTo>
                  <a:lnTo>
                    <a:pt x="37077" y="20235"/>
                  </a:lnTo>
                  <a:lnTo>
                    <a:pt x="36313" y="20999"/>
                  </a:lnTo>
                  <a:lnTo>
                    <a:pt x="35550" y="21762"/>
                  </a:lnTo>
                  <a:lnTo>
                    <a:pt x="34744" y="22483"/>
                  </a:lnTo>
                  <a:lnTo>
                    <a:pt x="33895" y="23205"/>
                  </a:lnTo>
                  <a:lnTo>
                    <a:pt x="33089" y="23883"/>
                  </a:lnTo>
                  <a:lnTo>
                    <a:pt x="32241" y="24562"/>
                  </a:lnTo>
                  <a:lnTo>
                    <a:pt x="31350" y="25241"/>
                  </a:lnTo>
                  <a:lnTo>
                    <a:pt x="30926" y="25495"/>
                  </a:lnTo>
                  <a:lnTo>
                    <a:pt x="30459" y="25792"/>
                  </a:lnTo>
                  <a:lnTo>
                    <a:pt x="29992" y="26047"/>
                  </a:lnTo>
                  <a:lnTo>
                    <a:pt x="29441" y="26301"/>
                  </a:lnTo>
                  <a:lnTo>
                    <a:pt x="29186" y="26386"/>
                  </a:lnTo>
                  <a:lnTo>
                    <a:pt x="28889" y="26471"/>
                  </a:lnTo>
                  <a:lnTo>
                    <a:pt x="28635" y="26513"/>
                  </a:lnTo>
                  <a:lnTo>
                    <a:pt x="28380" y="26471"/>
                  </a:lnTo>
                  <a:lnTo>
                    <a:pt x="28168" y="26429"/>
                  </a:lnTo>
                  <a:lnTo>
                    <a:pt x="27956" y="26344"/>
                  </a:lnTo>
                  <a:lnTo>
                    <a:pt x="27490" y="26089"/>
                  </a:lnTo>
                  <a:lnTo>
                    <a:pt x="27065" y="25707"/>
                  </a:lnTo>
                  <a:lnTo>
                    <a:pt x="26684" y="25326"/>
                  </a:lnTo>
                  <a:lnTo>
                    <a:pt x="26302" y="24901"/>
                  </a:lnTo>
                  <a:lnTo>
                    <a:pt x="25920" y="24435"/>
                  </a:lnTo>
                  <a:lnTo>
                    <a:pt x="25368" y="23629"/>
                  </a:lnTo>
                  <a:lnTo>
                    <a:pt x="24266" y="21762"/>
                  </a:lnTo>
                  <a:lnTo>
                    <a:pt x="23163" y="19896"/>
                  </a:lnTo>
                  <a:lnTo>
                    <a:pt x="20999" y="16120"/>
                  </a:lnTo>
                  <a:lnTo>
                    <a:pt x="18836" y="12345"/>
                  </a:lnTo>
                  <a:lnTo>
                    <a:pt x="16587" y="8612"/>
                  </a:lnTo>
                  <a:lnTo>
                    <a:pt x="16545" y="8569"/>
                  </a:lnTo>
                  <a:lnTo>
                    <a:pt x="16502" y="8527"/>
                  </a:lnTo>
                  <a:lnTo>
                    <a:pt x="16418" y="8569"/>
                  </a:lnTo>
                  <a:lnTo>
                    <a:pt x="16333" y="8654"/>
                  </a:lnTo>
                  <a:lnTo>
                    <a:pt x="16333" y="8696"/>
                  </a:lnTo>
                  <a:lnTo>
                    <a:pt x="16333" y="8781"/>
                  </a:lnTo>
                  <a:lnTo>
                    <a:pt x="17054" y="10181"/>
                  </a:lnTo>
                  <a:lnTo>
                    <a:pt x="17817" y="11581"/>
                  </a:lnTo>
                  <a:lnTo>
                    <a:pt x="19345" y="14339"/>
                  </a:lnTo>
                  <a:lnTo>
                    <a:pt x="20957" y="17096"/>
                  </a:lnTo>
                  <a:lnTo>
                    <a:pt x="22569" y="19853"/>
                  </a:lnTo>
                  <a:lnTo>
                    <a:pt x="24096" y="22399"/>
                  </a:lnTo>
                  <a:lnTo>
                    <a:pt x="24859" y="23671"/>
                  </a:lnTo>
                  <a:lnTo>
                    <a:pt x="25623" y="24901"/>
                  </a:lnTo>
                  <a:lnTo>
                    <a:pt x="26090" y="25580"/>
                  </a:lnTo>
                  <a:lnTo>
                    <a:pt x="26302" y="25877"/>
                  </a:lnTo>
                  <a:lnTo>
                    <a:pt x="26556" y="26174"/>
                  </a:lnTo>
                  <a:lnTo>
                    <a:pt x="26853" y="26429"/>
                  </a:lnTo>
                  <a:lnTo>
                    <a:pt x="27150" y="26641"/>
                  </a:lnTo>
                  <a:lnTo>
                    <a:pt x="27490" y="26810"/>
                  </a:lnTo>
                  <a:lnTo>
                    <a:pt x="27871" y="26895"/>
                  </a:lnTo>
                  <a:lnTo>
                    <a:pt x="28296" y="26980"/>
                  </a:lnTo>
                  <a:lnTo>
                    <a:pt x="28720" y="26980"/>
                  </a:lnTo>
                  <a:lnTo>
                    <a:pt x="29144" y="26895"/>
                  </a:lnTo>
                  <a:lnTo>
                    <a:pt x="29526" y="26810"/>
                  </a:lnTo>
                  <a:lnTo>
                    <a:pt x="29950" y="26641"/>
                  </a:lnTo>
                  <a:lnTo>
                    <a:pt x="30374" y="26471"/>
                  </a:lnTo>
                  <a:lnTo>
                    <a:pt x="30756" y="26259"/>
                  </a:lnTo>
                  <a:lnTo>
                    <a:pt x="31180" y="26004"/>
                  </a:lnTo>
                  <a:lnTo>
                    <a:pt x="31944" y="25495"/>
                  </a:lnTo>
                  <a:lnTo>
                    <a:pt x="32665" y="24901"/>
                  </a:lnTo>
                  <a:lnTo>
                    <a:pt x="33938" y="23841"/>
                  </a:lnTo>
                  <a:lnTo>
                    <a:pt x="34998" y="22908"/>
                  </a:lnTo>
                  <a:lnTo>
                    <a:pt x="36059" y="21974"/>
                  </a:lnTo>
                  <a:lnTo>
                    <a:pt x="37034" y="20956"/>
                  </a:lnTo>
                  <a:lnTo>
                    <a:pt x="38010" y="19938"/>
                  </a:lnTo>
                  <a:lnTo>
                    <a:pt x="38901" y="18920"/>
                  </a:lnTo>
                  <a:lnTo>
                    <a:pt x="39792" y="17817"/>
                  </a:lnTo>
                  <a:lnTo>
                    <a:pt x="40640" y="16714"/>
                  </a:lnTo>
                  <a:lnTo>
                    <a:pt x="41446" y="15569"/>
                  </a:lnTo>
                  <a:lnTo>
                    <a:pt x="41955" y="14763"/>
                  </a:lnTo>
                  <a:lnTo>
                    <a:pt x="42379" y="14042"/>
                  </a:lnTo>
                  <a:lnTo>
                    <a:pt x="42549" y="13702"/>
                  </a:lnTo>
                  <a:lnTo>
                    <a:pt x="42676" y="13363"/>
                  </a:lnTo>
                  <a:lnTo>
                    <a:pt x="42761" y="13066"/>
                  </a:lnTo>
                  <a:lnTo>
                    <a:pt x="42804" y="12727"/>
                  </a:lnTo>
                  <a:lnTo>
                    <a:pt x="42804" y="12430"/>
                  </a:lnTo>
                  <a:lnTo>
                    <a:pt x="42761" y="12090"/>
                  </a:lnTo>
                  <a:lnTo>
                    <a:pt x="42676" y="11793"/>
                  </a:lnTo>
                  <a:lnTo>
                    <a:pt x="42507" y="11454"/>
                  </a:lnTo>
                  <a:lnTo>
                    <a:pt x="42295" y="11157"/>
                  </a:lnTo>
                  <a:lnTo>
                    <a:pt x="42040" y="10818"/>
                  </a:lnTo>
                  <a:lnTo>
                    <a:pt x="41743" y="10478"/>
                  </a:lnTo>
                  <a:lnTo>
                    <a:pt x="41361" y="10139"/>
                  </a:lnTo>
                  <a:lnTo>
                    <a:pt x="40216" y="9206"/>
                  </a:lnTo>
                  <a:lnTo>
                    <a:pt x="39113" y="8357"/>
                  </a:lnTo>
                  <a:lnTo>
                    <a:pt x="37925" y="7466"/>
                  </a:lnTo>
                  <a:lnTo>
                    <a:pt x="36737" y="6660"/>
                  </a:lnTo>
                  <a:lnTo>
                    <a:pt x="34362" y="5048"/>
                  </a:lnTo>
                  <a:lnTo>
                    <a:pt x="31944" y="3479"/>
                  </a:lnTo>
                  <a:lnTo>
                    <a:pt x="30671" y="2588"/>
                  </a:lnTo>
                  <a:lnTo>
                    <a:pt x="29314" y="1697"/>
                  </a:lnTo>
                  <a:lnTo>
                    <a:pt x="28635" y="1273"/>
                  </a:lnTo>
                  <a:lnTo>
                    <a:pt x="27956" y="849"/>
                  </a:lnTo>
                  <a:lnTo>
                    <a:pt x="27277" y="509"/>
                  </a:lnTo>
                  <a:lnTo>
                    <a:pt x="26556" y="212"/>
                  </a:lnTo>
                  <a:lnTo>
                    <a:pt x="26090" y="85"/>
                  </a:lnTo>
                  <a:lnTo>
                    <a:pt x="25708"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31"/>
            <p:cNvSpPr/>
            <p:nvPr/>
          </p:nvSpPr>
          <p:spPr>
            <a:xfrm>
              <a:off x="4597975" y="2280025"/>
              <a:ext cx="57275" cy="22300"/>
            </a:xfrm>
            <a:custGeom>
              <a:avLst/>
              <a:gdLst/>
              <a:ahLst/>
              <a:cxnLst/>
              <a:rect l="l" t="t" r="r" b="b"/>
              <a:pathLst>
                <a:path w="2291" h="892" extrusionOk="0">
                  <a:moveTo>
                    <a:pt x="85" y="0"/>
                  </a:moveTo>
                  <a:lnTo>
                    <a:pt x="0" y="43"/>
                  </a:lnTo>
                  <a:lnTo>
                    <a:pt x="0" y="127"/>
                  </a:lnTo>
                  <a:lnTo>
                    <a:pt x="42" y="170"/>
                  </a:lnTo>
                  <a:lnTo>
                    <a:pt x="509" y="509"/>
                  </a:lnTo>
                  <a:lnTo>
                    <a:pt x="764" y="637"/>
                  </a:lnTo>
                  <a:lnTo>
                    <a:pt x="1061" y="764"/>
                  </a:lnTo>
                  <a:lnTo>
                    <a:pt x="1358" y="849"/>
                  </a:lnTo>
                  <a:lnTo>
                    <a:pt x="1612" y="891"/>
                  </a:lnTo>
                  <a:lnTo>
                    <a:pt x="1909" y="891"/>
                  </a:lnTo>
                  <a:lnTo>
                    <a:pt x="2206" y="849"/>
                  </a:lnTo>
                  <a:lnTo>
                    <a:pt x="2291" y="849"/>
                  </a:lnTo>
                  <a:lnTo>
                    <a:pt x="2291" y="764"/>
                  </a:lnTo>
                  <a:lnTo>
                    <a:pt x="2248" y="721"/>
                  </a:lnTo>
                  <a:lnTo>
                    <a:pt x="2206" y="679"/>
                  </a:lnTo>
                  <a:lnTo>
                    <a:pt x="1654" y="594"/>
                  </a:lnTo>
                  <a:lnTo>
                    <a:pt x="1103" y="509"/>
                  </a:lnTo>
                  <a:lnTo>
                    <a:pt x="636" y="297"/>
                  </a:lnTo>
                  <a:lnTo>
                    <a:pt x="382" y="170"/>
                  </a:lnTo>
                  <a:lnTo>
                    <a:pt x="127"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31"/>
            <p:cNvSpPr/>
            <p:nvPr/>
          </p:nvSpPr>
          <p:spPr>
            <a:xfrm>
              <a:off x="4623425" y="2269400"/>
              <a:ext cx="39250" cy="14875"/>
            </a:xfrm>
            <a:custGeom>
              <a:avLst/>
              <a:gdLst/>
              <a:ahLst/>
              <a:cxnLst/>
              <a:rect l="l" t="t" r="r" b="b"/>
              <a:pathLst>
                <a:path w="1570" h="595" extrusionOk="0">
                  <a:moveTo>
                    <a:pt x="0" y="1"/>
                  </a:moveTo>
                  <a:lnTo>
                    <a:pt x="0" y="43"/>
                  </a:lnTo>
                  <a:lnTo>
                    <a:pt x="43" y="128"/>
                  </a:lnTo>
                  <a:lnTo>
                    <a:pt x="340" y="340"/>
                  </a:lnTo>
                  <a:lnTo>
                    <a:pt x="679" y="510"/>
                  </a:lnTo>
                  <a:lnTo>
                    <a:pt x="1061" y="595"/>
                  </a:lnTo>
                  <a:lnTo>
                    <a:pt x="1442" y="595"/>
                  </a:lnTo>
                  <a:lnTo>
                    <a:pt x="1527" y="552"/>
                  </a:lnTo>
                  <a:lnTo>
                    <a:pt x="1570" y="468"/>
                  </a:lnTo>
                  <a:lnTo>
                    <a:pt x="1527" y="383"/>
                  </a:lnTo>
                  <a:lnTo>
                    <a:pt x="1442" y="340"/>
                  </a:lnTo>
                  <a:lnTo>
                    <a:pt x="1103" y="298"/>
                  </a:lnTo>
                  <a:lnTo>
                    <a:pt x="764" y="256"/>
                  </a:lnTo>
                  <a:lnTo>
                    <a:pt x="424" y="128"/>
                  </a:lnTo>
                  <a:lnTo>
                    <a:pt x="127" y="1"/>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31"/>
            <p:cNvSpPr/>
            <p:nvPr/>
          </p:nvSpPr>
          <p:spPr>
            <a:xfrm>
              <a:off x="5298975" y="2109275"/>
              <a:ext cx="46700" cy="19100"/>
            </a:xfrm>
            <a:custGeom>
              <a:avLst/>
              <a:gdLst/>
              <a:ahLst/>
              <a:cxnLst/>
              <a:rect l="l" t="t" r="r" b="b"/>
              <a:pathLst>
                <a:path w="1868" h="764" extrusionOk="0">
                  <a:moveTo>
                    <a:pt x="1316" y="0"/>
                  </a:moveTo>
                  <a:lnTo>
                    <a:pt x="1061" y="43"/>
                  </a:lnTo>
                  <a:lnTo>
                    <a:pt x="849" y="85"/>
                  </a:lnTo>
                  <a:lnTo>
                    <a:pt x="594" y="170"/>
                  </a:lnTo>
                  <a:lnTo>
                    <a:pt x="382" y="297"/>
                  </a:lnTo>
                  <a:lnTo>
                    <a:pt x="213" y="467"/>
                  </a:lnTo>
                  <a:lnTo>
                    <a:pt x="43" y="594"/>
                  </a:lnTo>
                  <a:lnTo>
                    <a:pt x="1" y="679"/>
                  </a:lnTo>
                  <a:lnTo>
                    <a:pt x="43" y="722"/>
                  </a:lnTo>
                  <a:lnTo>
                    <a:pt x="85" y="764"/>
                  </a:lnTo>
                  <a:lnTo>
                    <a:pt x="128" y="722"/>
                  </a:lnTo>
                  <a:lnTo>
                    <a:pt x="297" y="594"/>
                  </a:lnTo>
                  <a:lnTo>
                    <a:pt x="467" y="467"/>
                  </a:lnTo>
                  <a:lnTo>
                    <a:pt x="679" y="382"/>
                  </a:lnTo>
                  <a:lnTo>
                    <a:pt x="849" y="340"/>
                  </a:lnTo>
                  <a:lnTo>
                    <a:pt x="1273" y="340"/>
                  </a:lnTo>
                  <a:lnTo>
                    <a:pt x="1655" y="382"/>
                  </a:lnTo>
                  <a:lnTo>
                    <a:pt x="1782" y="382"/>
                  </a:lnTo>
                  <a:lnTo>
                    <a:pt x="1867" y="297"/>
                  </a:lnTo>
                  <a:lnTo>
                    <a:pt x="1867" y="212"/>
                  </a:lnTo>
                  <a:lnTo>
                    <a:pt x="1782" y="128"/>
                  </a:lnTo>
                  <a:lnTo>
                    <a:pt x="1570" y="43"/>
                  </a:lnTo>
                  <a:lnTo>
                    <a:pt x="1316"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31"/>
            <p:cNvSpPr/>
            <p:nvPr/>
          </p:nvSpPr>
          <p:spPr>
            <a:xfrm>
              <a:off x="5304275" y="2080650"/>
              <a:ext cx="41400" cy="16975"/>
            </a:xfrm>
            <a:custGeom>
              <a:avLst/>
              <a:gdLst/>
              <a:ahLst/>
              <a:cxnLst/>
              <a:rect l="l" t="t" r="r" b="b"/>
              <a:pathLst>
                <a:path w="1656" h="679" extrusionOk="0">
                  <a:moveTo>
                    <a:pt x="1146" y="0"/>
                  </a:moveTo>
                  <a:lnTo>
                    <a:pt x="934" y="42"/>
                  </a:lnTo>
                  <a:lnTo>
                    <a:pt x="722" y="42"/>
                  </a:lnTo>
                  <a:lnTo>
                    <a:pt x="552" y="127"/>
                  </a:lnTo>
                  <a:lnTo>
                    <a:pt x="340" y="212"/>
                  </a:lnTo>
                  <a:lnTo>
                    <a:pt x="170" y="339"/>
                  </a:lnTo>
                  <a:lnTo>
                    <a:pt x="43" y="467"/>
                  </a:lnTo>
                  <a:lnTo>
                    <a:pt x="1" y="551"/>
                  </a:lnTo>
                  <a:lnTo>
                    <a:pt x="43" y="636"/>
                  </a:lnTo>
                  <a:lnTo>
                    <a:pt x="128" y="679"/>
                  </a:lnTo>
                  <a:lnTo>
                    <a:pt x="213" y="636"/>
                  </a:lnTo>
                  <a:lnTo>
                    <a:pt x="510" y="467"/>
                  </a:lnTo>
                  <a:lnTo>
                    <a:pt x="807" y="339"/>
                  </a:lnTo>
                  <a:lnTo>
                    <a:pt x="1104" y="339"/>
                  </a:lnTo>
                  <a:lnTo>
                    <a:pt x="1443" y="382"/>
                  </a:lnTo>
                  <a:lnTo>
                    <a:pt x="1570" y="382"/>
                  </a:lnTo>
                  <a:lnTo>
                    <a:pt x="1655" y="297"/>
                  </a:lnTo>
                  <a:lnTo>
                    <a:pt x="1613" y="170"/>
                  </a:lnTo>
                  <a:lnTo>
                    <a:pt x="1613" y="127"/>
                  </a:lnTo>
                  <a:lnTo>
                    <a:pt x="1528" y="85"/>
                  </a:lnTo>
                  <a:lnTo>
                    <a:pt x="1358" y="42"/>
                  </a:lnTo>
                  <a:lnTo>
                    <a:pt x="1146"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36" name="Google Shape;1136;p31"/>
          <p:cNvGrpSpPr/>
          <p:nvPr/>
        </p:nvGrpSpPr>
        <p:grpSpPr>
          <a:xfrm>
            <a:off x="2956939" y="5744382"/>
            <a:ext cx="5953575" cy="2624073"/>
            <a:chOff x="1406961" y="-1212504"/>
            <a:chExt cx="6086670" cy="2682735"/>
          </a:xfrm>
        </p:grpSpPr>
        <p:sp>
          <p:nvSpPr>
            <p:cNvPr id="1137" name="Google Shape;1137;p3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3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3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3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1" name="Google Shape;1141;p31"/>
          <p:cNvGrpSpPr/>
          <p:nvPr/>
        </p:nvGrpSpPr>
        <p:grpSpPr>
          <a:xfrm rot="-2898405">
            <a:off x="1275413" y="6127942"/>
            <a:ext cx="517332" cy="228017"/>
            <a:chOff x="1406961" y="-1212504"/>
            <a:chExt cx="6086670" cy="2682735"/>
          </a:xfrm>
        </p:grpSpPr>
        <p:sp>
          <p:nvSpPr>
            <p:cNvPr id="1142" name="Google Shape;1142;p3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3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3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3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6" name="Google Shape;1146;p31"/>
          <p:cNvGrpSpPr/>
          <p:nvPr/>
        </p:nvGrpSpPr>
        <p:grpSpPr>
          <a:xfrm rot="2555258">
            <a:off x="341079" y="396961"/>
            <a:ext cx="518077" cy="228345"/>
            <a:chOff x="1406961" y="-1212504"/>
            <a:chExt cx="6086670" cy="2682735"/>
          </a:xfrm>
        </p:grpSpPr>
        <p:sp>
          <p:nvSpPr>
            <p:cNvPr id="1147" name="Google Shape;1147;p3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3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3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3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51" name="Google Shape;1151;p31"/>
          <p:cNvGrpSpPr/>
          <p:nvPr/>
        </p:nvGrpSpPr>
        <p:grpSpPr>
          <a:xfrm rot="2898405" flipH="1">
            <a:off x="11241333" y="6127942"/>
            <a:ext cx="517332" cy="228017"/>
            <a:chOff x="1406961" y="-1212504"/>
            <a:chExt cx="6086670" cy="2682735"/>
          </a:xfrm>
        </p:grpSpPr>
        <p:sp>
          <p:nvSpPr>
            <p:cNvPr id="1152" name="Google Shape;1152;p3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3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3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3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56" name="Google Shape;1156;p31"/>
          <p:cNvGrpSpPr/>
          <p:nvPr/>
        </p:nvGrpSpPr>
        <p:grpSpPr>
          <a:xfrm rot="-2555258" flipH="1">
            <a:off x="11304036" y="1229928"/>
            <a:ext cx="518077" cy="228345"/>
            <a:chOff x="1406961" y="-1212504"/>
            <a:chExt cx="6086670" cy="2682735"/>
          </a:xfrm>
        </p:grpSpPr>
        <p:sp>
          <p:nvSpPr>
            <p:cNvPr id="1157" name="Google Shape;1157;p3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3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3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3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212167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2331900" y="3215967"/>
            <a:ext cx="7528400" cy="18364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9866"/>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1" name="Google Shape;11;p2"/>
          <p:cNvSpPr txBox="1">
            <a:spLocks noGrp="1"/>
          </p:cNvSpPr>
          <p:nvPr>
            <p:ph type="subTitle" idx="1"/>
          </p:nvPr>
        </p:nvSpPr>
        <p:spPr>
          <a:xfrm>
            <a:off x="2331900" y="4930633"/>
            <a:ext cx="75284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grpSp>
        <p:nvGrpSpPr>
          <p:cNvPr id="12" name="Google Shape;12;p2"/>
          <p:cNvGrpSpPr/>
          <p:nvPr/>
        </p:nvGrpSpPr>
        <p:grpSpPr>
          <a:xfrm>
            <a:off x="8383513" y="2774567"/>
            <a:ext cx="7102820" cy="8729383"/>
            <a:chOff x="4926821" y="213384"/>
            <a:chExt cx="3430430" cy="4216007"/>
          </a:xfrm>
        </p:grpSpPr>
        <p:sp>
          <p:nvSpPr>
            <p:cNvPr id="13" name="Google Shape;13;p2"/>
            <p:cNvSpPr/>
            <p:nvPr/>
          </p:nvSpPr>
          <p:spPr>
            <a:xfrm rot="-3134405" flipH="1">
              <a:off x="5728059" y="1747772"/>
              <a:ext cx="2146337" cy="2273928"/>
            </a:xfrm>
            <a:custGeom>
              <a:avLst/>
              <a:gdLst/>
              <a:ahLst/>
              <a:cxnLst/>
              <a:rect l="l" t="t" r="r" b="b"/>
              <a:pathLst>
                <a:path w="163829" h="173568" extrusionOk="0">
                  <a:moveTo>
                    <a:pt x="163829" y="1"/>
                  </a:moveTo>
                  <a:lnTo>
                    <a:pt x="159942" y="586"/>
                  </a:lnTo>
                  <a:lnTo>
                    <a:pt x="156097" y="1213"/>
                  </a:lnTo>
                  <a:lnTo>
                    <a:pt x="152336" y="1881"/>
                  </a:lnTo>
                  <a:lnTo>
                    <a:pt x="148616" y="2592"/>
                  </a:lnTo>
                  <a:lnTo>
                    <a:pt x="144980" y="3344"/>
                  </a:lnTo>
                  <a:lnTo>
                    <a:pt x="141386" y="4138"/>
                  </a:lnTo>
                  <a:lnTo>
                    <a:pt x="137834" y="4974"/>
                  </a:lnTo>
                  <a:lnTo>
                    <a:pt x="134407" y="5852"/>
                  </a:lnTo>
                  <a:lnTo>
                    <a:pt x="130980" y="6771"/>
                  </a:lnTo>
                  <a:lnTo>
                    <a:pt x="127636" y="7732"/>
                  </a:lnTo>
                  <a:lnTo>
                    <a:pt x="124335" y="8735"/>
                  </a:lnTo>
                  <a:lnTo>
                    <a:pt x="121075" y="9780"/>
                  </a:lnTo>
                  <a:lnTo>
                    <a:pt x="117899" y="10825"/>
                  </a:lnTo>
                  <a:lnTo>
                    <a:pt x="114806" y="11954"/>
                  </a:lnTo>
                  <a:lnTo>
                    <a:pt x="111713" y="13082"/>
                  </a:lnTo>
                  <a:lnTo>
                    <a:pt x="108704" y="14252"/>
                  </a:lnTo>
                  <a:lnTo>
                    <a:pt x="105737" y="15464"/>
                  </a:lnTo>
                  <a:lnTo>
                    <a:pt x="102853" y="16718"/>
                  </a:lnTo>
                  <a:lnTo>
                    <a:pt x="100011" y="17972"/>
                  </a:lnTo>
                  <a:lnTo>
                    <a:pt x="97211" y="19309"/>
                  </a:lnTo>
                  <a:lnTo>
                    <a:pt x="94453" y="20646"/>
                  </a:lnTo>
                  <a:lnTo>
                    <a:pt x="91778" y="21984"/>
                  </a:lnTo>
                  <a:lnTo>
                    <a:pt x="89103" y="23405"/>
                  </a:lnTo>
                  <a:lnTo>
                    <a:pt x="86512" y="24826"/>
                  </a:lnTo>
                  <a:lnTo>
                    <a:pt x="84005" y="26247"/>
                  </a:lnTo>
                  <a:lnTo>
                    <a:pt x="81497" y="27751"/>
                  </a:lnTo>
                  <a:lnTo>
                    <a:pt x="79073" y="29256"/>
                  </a:lnTo>
                  <a:lnTo>
                    <a:pt x="76691" y="30760"/>
                  </a:lnTo>
                  <a:lnTo>
                    <a:pt x="74350" y="32307"/>
                  </a:lnTo>
                  <a:lnTo>
                    <a:pt x="72052" y="33895"/>
                  </a:lnTo>
                  <a:lnTo>
                    <a:pt x="69795" y="35483"/>
                  </a:lnTo>
                  <a:lnTo>
                    <a:pt x="67580" y="37113"/>
                  </a:lnTo>
                  <a:lnTo>
                    <a:pt x="65449" y="38743"/>
                  </a:lnTo>
                  <a:lnTo>
                    <a:pt x="63317" y="40415"/>
                  </a:lnTo>
                  <a:lnTo>
                    <a:pt x="61269" y="42086"/>
                  </a:lnTo>
                  <a:lnTo>
                    <a:pt x="59263" y="43800"/>
                  </a:lnTo>
                  <a:lnTo>
                    <a:pt x="57299" y="45513"/>
                  </a:lnTo>
                  <a:lnTo>
                    <a:pt x="55377" y="47227"/>
                  </a:lnTo>
                  <a:lnTo>
                    <a:pt x="53496" y="48982"/>
                  </a:lnTo>
                  <a:lnTo>
                    <a:pt x="51657" y="50737"/>
                  </a:lnTo>
                  <a:lnTo>
                    <a:pt x="49860" y="52535"/>
                  </a:lnTo>
                  <a:lnTo>
                    <a:pt x="48105" y="54332"/>
                  </a:lnTo>
                  <a:lnTo>
                    <a:pt x="46391" y="56129"/>
                  </a:lnTo>
                  <a:lnTo>
                    <a:pt x="44719" y="57926"/>
                  </a:lnTo>
                  <a:lnTo>
                    <a:pt x="43048" y="59765"/>
                  </a:lnTo>
                  <a:lnTo>
                    <a:pt x="41460" y="61604"/>
                  </a:lnTo>
                  <a:lnTo>
                    <a:pt x="39913" y="63443"/>
                  </a:lnTo>
                  <a:lnTo>
                    <a:pt x="38409" y="65323"/>
                  </a:lnTo>
                  <a:lnTo>
                    <a:pt x="36946" y="67204"/>
                  </a:lnTo>
                  <a:lnTo>
                    <a:pt x="35483" y="69043"/>
                  </a:lnTo>
                  <a:lnTo>
                    <a:pt x="34104" y="70965"/>
                  </a:lnTo>
                  <a:lnTo>
                    <a:pt x="32725" y="72846"/>
                  </a:lnTo>
                  <a:lnTo>
                    <a:pt x="31429" y="74727"/>
                  </a:lnTo>
                  <a:lnTo>
                    <a:pt x="30134" y="76607"/>
                  </a:lnTo>
                  <a:lnTo>
                    <a:pt x="28880" y="78530"/>
                  </a:lnTo>
                  <a:lnTo>
                    <a:pt x="27668" y="80410"/>
                  </a:lnTo>
                  <a:lnTo>
                    <a:pt x="26498" y="82333"/>
                  </a:lnTo>
                  <a:lnTo>
                    <a:pt x="25327" y="84255"/>
                  </a:lnTo>
                  <a:lnTo>
                    <a:pt x="24199" y="86136"/>
                  </a:lnTo>
                  <a:lnTo>
                    <a:pt x="23154" y="88059"/>
                  </a:lnTo>
                  <a:lnTo>
                    <a:pt x="22068" y="89939"/>
                  </a:lnTo>
                  <a:lnTo>
                    <a:pt x="21065" y="91862"/>
                  </a:lnTo>
                  <a:lnTo>
                    <a:pt x="20062" y="93742"/>
                  </a:lnTo>
                  <a:lnTo>
                    <a:pt x="19142" y="95665"/>
                  </a:lnTo>
                  <a:lnTo>
                    <a:pt x="18223" y="97546"/>
                  </a:lnTo>
                  <a:lnTo>
                    <a:pt x="17303" y="99426"/>
                  </a:lnTo>
                  <a:lnTo>
                    <a:pt x="15632" y="103188"/>
                  </a:lnTo>
                  <a:lnTo>
                    <a:pt x="14043" y="106907"/>
                  </a:lnTo>
                  <a:lnTo>
                    <a:pt x="12539" y="110627"/>
                  </a:lnTo>
                  <a:lnTo>
                    <a:pt x="11201" y="114263"/>
                  </a:lnTo>
                  <a:lnTo>
                    <a:pt x="9906" y="117857"/>
                  </a:lnTo>
                  <a:lnTo>
                    <a:pt x="8777" y="121409"/>
                  </a:lnTo>
                  <a:lnTo>
                    <a:pt x="7691" y="124878"/>
                  </a:lnTo>
                  <a:lnTo>
                    <a:pt x="6730" y="128305"/>
                  </a:lnTo>
                  <a:lnTo>
                    <a:pt x="5810" y="131649"/>
                  </a:lnTo>
                  <a:lnTo>
                    <a:pt x="5016" y="134909"/>
                  </a:lnTo>
                  <a:lnTo>
                    <a:pt x="4264" y="138085"/>
                  </a:lnTo>
                  <a:lnTo>
                    <a:pt x="3637" y="141177"/>
                  </a:lnTo>
                  <a:lnTo>
                    <a:pt x="3052" y="144145"/>
                  </a:lnTo>
                  <a:lnTo>
                    <a:pt x="2509" y="147028"/>
                  </a:lnTo>
                  <a:lnTo>
                    <a:pt x="2049" y="149787"/>
                  </a:lnTo>
                  <a:lnTo>
                    <a:pt x="1673" y="152420"/>
                  </a:lnTo>
                  <a:lnTo>
                    <a:pt x="1297" y="154927"/>
                  </a:lnTo>
                  <a:lnTo>
                    <a:pt x="1004" y="157310"/>
                  </a:lnTo>
                  <a:lnTo>
                    <a:pt x="753" y="159566"/>
                  </a:lnTo>
                  <a:lnTo>
                    <a:pt x="586" y="161698"/>
                  </a:lnTo>
                  <a:lnTo>
                    <a:pt x="419" y="163662"/>
                  </a:lnTo>
                  <a:lnTo>
                    <a:pt x="168" y="167089"/>
                  </a:lnTo>
                  <a:lnTo>
                    <a:pt x="43" y="169847"/>
                  </a:lnTo>
                  <a:lnTo>
                    <a:pt x="1" y="171895"/>
                  </a:lnTo>
                  <a:lnTo>
                    <a:pt x="1" y="173567"/>
                  </a:lnTo>
                  <a:lnTo>
                    <a:pt x="3553" y="173107"/>
                  </a:lnTo>
                  <a:lnTo>
                    <a:pt x="7106" y="172606"/>
                  </a:lnTo>
                  <a:lnTo>
                    <a:pt x="10575" y="172062"/>
                  </a:lnTo>
                  <a:lnTo>
                    <a:pt x="13960" y="171477"/>
                  </a:lnTo>
                  <a:lnTo>
                    <a:pt x="17345" y="170850"/>
                  </a:lnTo>
                  <a:lnTo>
                    <a:pt x="20647" y="170182"/>
                  </a:lnTo>
                  <a:lnTo>
                    <a:pt x="23907" y="169430"/>
                  </a:lnTo>
                  <a:lnTo>
                    <a:pt x="27125" y="168677"/>
                  </a:lnTo>
                  <a:lnTo>
                    <a:pt x="30301" y="167841"/>
                  </a:lnTo>
                  <a:lnTo>
                    <a:pt x="33393" y="166964"/>
                  </a:lnTo>
                  <a:lnTo>
                    <a:pt x="36486" y="166086"/>
                  </a:lnTo>
                  <a:lnTo>
                    <a:pt x="39495" y="165125"/>
                  </a:lnTo>
                  <a:lnTo>
                    <a:pt x="42463" y="164164"/>
                  </a:lnTo>
                  <a:lnTo>
                    <a:pt x="45388" y="163119"/>
                  </a:lnTo>
                  <a:lnTo>
                    <a:pt x="48272" y="162074"/>
                  </a:lnTo>
                  <a:lnTo>
                    <a:pt x="51072" y="160946"/>
                  </a:lnTo>
                  <a:lnTo>
                    <a:pt x="53872" y="159817"/>
                  </a:lnTo>
                  <a:lnTo>
                    <a:pt x="56589" y="158647"/>
                  </a:lnTo>
                  <a:lnTo>
                    <a:pt x="59305" y="157435"/>
                  </a:lnTo>
                  <a:lnTo>
                    <a:pt x="61938" y="156181"/>
                  </a:lnTo>
                  <a:lnTo>
                    <a:pt x="64529" y="154927"/>
                  </a:lnTo>
                  <a:lnTo>
                    <a:pt x="67120" y="153590"/>
                  </a:lnTo>
                  <a:lnTo>
                    <a:pt x="69628" y="152253"/>
                  </a:lnTo>
                  <a:lnTo>
                    <a:pt x="72094" y="150873"/>
                  </a:lnTo>
                  <a:lnTo>
                    <a:pt x="74518" y="149494"/>
                  </a:lnTo>
                  <a:lnTo>
                    <a:pt x="76900" y="148031"/>
                  </a:lnTo>
                  <a:lnTo>
                    <a:pt x="79240" y="146569"/>
                  </a:lnTo>
                  <a:lnTo>
                    <a:pt x="81539" y="145106"/>
                  </a:lnTo>
                  <a:lnTo>
                    <a:pt x="83796" y="143560"/>
                  </a:lnTo>
                  <a:lnTo>
                    <a:pt x="86011" y="142055"/>
                  </a:lnTo>
                  <a:lnTo>
                    <a:pt x="88184" y="140467"/>
                  </a:lnTo>
                  <a:lnTo>
                    <a:pt x="90315" y="138879"/>
                  </a:lnTo>
                  <a:lnTo>
                    <a:pt x="92405" y="137249"/>
                  </a:lnTo>
                  <a:lnTo>
                    <a:pt x="94453" y="135619"/>
                  </a:lnTo>
                  <a:lnTo>
                    <a:pt x="96501" y="133947"/>
                  </a:lnTo>
                  <a:lnTo>
                    <a:pt x="98465" y="132276"/>
                  </a:lnTo>
                  <a:lnTo>
                    <a:pt x="100387" y="130562"/>
                  </a:lnTo>
                  <a:lnTo>
                    <a:pt x="102310" y="128849"/>
                  </a:lnTo>
                  <a:lnTo>
                    <a:pt x="104149" y="127135"/>
                  </a:lnTo>
                  <a:lnTo>
                    <a:pt x="105988" y="125380"/>
                  </a:lnTo>
                  <a:lnTo>
                    <a:pt x="107743" y="123583"/>
                  </a:lnTo>
                  <a:lnTo>
                    <a:pt x="109498" y="121786"/>
                  </a:lnTo>
                  <a:lnTo>
                    <a:pt x="111212" y="119988"/>
                  </a:lnTo>
                  <a:lnTo>
                    <a:pt x="112884" y="118150"/>
                  </a:lnTo>
                  <a:lnTo>
                    <a:pt x="114555" y="116352"/>
                  </a:lnTo>
                  <a:lnTo>
                    <a:pt x="116143" y="114472"/>
                  </a:lnTo>
                  <a:lnTo>
                    <a:pt x="117731" y="112633"/>
                  </a:lnTo>
                  <a:lnTo>
                    <a:pt x="119236" y="110752"/>
                  </a:lnTo>
                  <a:lnTo>
                    <a:pt x="120741" y="108871"/>
                  </a:lnTo>
                  <a:lnTo>
                    <a:pt x="122203" y="106991"/>
                  </a:lnTo>
                  <a:lnTo>
                    <a:pt x="123666" y="105110"/>
                  </a:lnTo>
                  <a:lnTo>
                    <a:pt x="125045" y="103188"/>
                  </a:lnTo>
                  <a:lnTo>
                    <a:pt x="126424" y="101307"/>
                  </a:lnTo>
                  <a:lnTo>
                    <a:pt x="127762" y="99384"/>
                  </a:lnTo>
                  <a:lnTo>
                    <a:pt x="129057" y="97462"/>
                  </a:lnTo>
                  <a:lnTo>
                    <a:pt x="130353" y="95540"/>
                  </a:lnTo>
                  <a:lnTo>
                    <a:pt x="131565" y="93575"/>
                  </a:lnTo>
                  <a:lnTo>
                    <a:pt x="132777" y="91653"/>
                  </a:lnTo>
                  <a:lnTo>
                    <a:pt x="133989" y="89730"/>
                  </a:lnTo>
                  <a:lnTo>
                    <a:pt x="135117" y="87808"/>
                  </a:lnTo>
                  <a:lnTo>
                    <a:pt x="136246" y="85844"/>
                  </a:lnTo>
                  <a:lnTo>
                    <a:pt x="137332" y="83921"/>
                  </a:lnTo>
                  <a:lnTo>
                    <a:pt x="139422" y="80076"/>
                  </a:lnTo>
                  <a:lnTo>
                    <a:pt x="141428" y="76189"/>
                  </a:lnTo>
                  <a:lnTo>
                    <a:pt x="143309" y="72386"/>
                  </a:lnTo>
                  <a:lnTo>
                    <a:pt x="145064" y="68583"/>
                  </a:lnTo>
                  <a:lnTo>
                    <a:pt x="146736" y="64822"/>
                  </a:lnTo>
                  <a:lnTo>
                    <a:pt x="148324" y="61060"/>
                  </a:lnTo>
                  <a:lnTo>
                    <a:pt x="149787" y="57383"/>
                  </a:lnTo>
                  <a:lnTo>
                    <a:pt x="151166" y="53747"/>
                  </a:lnTo>
                  <a:lnTo>
                    <a:pt x="152420" y="50194"/>
                  </a:lnTo>
                  <a:lnTo>
                    <a:pt x="153632" y="46684"/>
                  </a:lnTo>
                  <a:lnTo>
                    <a:pt x="154760" y="43256"/>
                  </a:lnTo>
                  <a:lnTo>
                    <a:pt x="155763" y="39913"/>
                  </a:lnTo>
                  <a:lnTo>
                    <a:pt x="156724" y="36653"/>
                  </a:lnTo>
                  <a:lnTo>
                    <a:pt x="157602" y="33477"/>
                  </a:lnTo>
                  <a:lnTo>
                    <a:pt x="158396" y="30426"/>
                  </a:lnTo>
                  <a:lnTo>
                    <a:pt x="159148" y="27459"/>
                  </a:lnTo>
                  <a:lnTo>
                    <a:pt x="159775" y="24617"/>
                  </a:lnTo>
                  <a:lnTo>
                    <a:pt x="160402" y="21900"/>
                  </a:lnTo>
                  <a:lnTo>
                    <a:pt x="160945" y="19267"/>
                  </a:lnTo>
                  <a:lnTo>
                    <a:pt x="161405" y="16802"/>
                  </a:lnTo>
                  <a:lnTo>
                    <a:pt x="161823" y="14503"/>
                  </a:lnTo>
                  <a:lnTo>
                    <a:pt x="162533" y="10282"/>
                  </a:lnTo>
                  <a:lnTo>
                    <a:pt x="163077" y="6729"/>
                  </a:lnTo>
                  <a:lnTo>
                    <a:pt x="163411" y="3888"/>
                  </a:lnTo>
                  <a:lnTo>
                    <a:pt x="163662" y="1756"/>
                  </a:lnTo>
                  <a:lnTo>
                    <a:pt x="163829" y="1"/>
                  </a:lnTo>
                  <a:close/>
                </a:path>
              </a:pathLst>
            </a:custGeom>
            <a:solidFill>
              <a:srgbClr val="64960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4" name="Google Shape;14;p2"/>
            <p:cNvSpPr/>
            <p:nvPr/>
          </p:nvSpPr>
          <p:spPr>
            <a:xfrm rot="-3134405" flipH="1">
              <a:off x="5728059" y="1747772"/>
              <a:ext cx="2146337" cy="2273928"/>
            </a:xfrm>
            <a:custGeom>
              <a:avLst/>
              <a:gdLst/>
              <a:ahLst/>
              <a:cxnLst/>
              <a:rect l="l" t="t" r="r" b="b"/>
              <a:pathLst>
                <a:path w="163829" h="173568" fill="none" extrusionOk="0">
                  <a:moveTo>
                    <a:pt x="163829" y="1"/>
                  </a:moveTo>
                  <a:lnTo>
                    <a:pt x="163829" y="1"/>
                  </a:lnTo>
                  <a:lnTo>
                    <a:pt x="163662" y="1756"/>
                  </a:lnTo>
                  <a:lnTo>
                    <a:pt x="163411" y="3888"/>
                  </a:lnTo>
                  <a:lnTo>
                    <a:pt x="163077" y="6729"/>
                  </a:lnTo>
                  <a:lnTo>
                    <a:pt x="162533" y="10282"/>
                  </a:lnTo>
                  <a:lnTo>
                    <a:pt x="161823" y="14503"/>
                  </a:lnTo>
                  <a:lnTo>
                    <a:pt x="161405" y="16802"/>
                  </a:lnTo>
                  <a:lnTo>
                    <a:pt x="160945" y="19267"/>
                  </a:lnTo>
                  <a:lnTo>
                    <a:pt x="160402" y="21900"/>
                  </a:lnTo>
                  <a:lnTo>
                    <a:pt x="159775" y="24617"/>
                  </a:lnTo>
                  <a:lnTo>
                    <a:pt x="159148" y="27459"/>
                  </a:lnTo>
                  <a:lnTo>
                    <a:pt x="158396" y="30426"/>
                  </a:lnTo>
                  <a:lnTo>
                    <a:pt x="157602" y="33477"/>
                  </a:lnTo>
                  <a:lnTo>
                    <a:pt x="156724" y="36653"/>
                  </a:lnTo>
                  <a:lnTo>
                    <a:pt x="155763" y="39913"/>
                  </a:lnTo>
                  <a:lnTo>
                    <a:pt x="154760" y="43256"/>
                  </a:lnTo>
                  <a:lnTo>
                    <a:pt x="153632" y="46684"/>
                  </a:lnTo>
                  <a:lnTo>
                    <a:pt x="152420" y="50194"/>
                  </a:lnTo>
                  <a:lnTo>
                    <a:pt x="151166" y="53747"/>
                  </a:lnTo>
                  <a:lnTo>
                    <a:pt x="149787" y="57383"/>
                  </a:lnTo>
                  <a:lnTo>
                    <a:pt x="148324" y="61060"/>
                  </a:lnTo>
                  <a:lnTo>
                    <a:pt x="146736" y="64822"/>
                  </a:lnTo>
                  <a:lnTo>
                    <a:pt x="145064" y="68583"/>
                  </a:lnTo>
                  <a:lnTo>
                    <a:pt x="143309" y="72386"/>
                  </a:lnTo>
                  <a:lnTo>
                    <a:pt x="141428" y="76189"/>
                  </a:lnTo>
                  <a:lnTo>
                    <a:pt x="139422" y="80076"/>
                  </a:lnTo>
                  <a:lnTo>
                    <a:pt x="137332" y="83921"/>
                  </a:lnTo>
                  <a:lnTo>
                    <a:pt x="136246" y="85844"/>
                  </a:lnTo>
                  <a:lnTo>
                    <a:pt x="135117" y="87808"/>
                  </a:lnTo>
                  <a:lnTo>
                    <a:pt x="133989" y="89730"/>
                  </a:lnTo>
                  <a:lnTo>
                    <a:pt x="132777" y="91653"/>
                  </a:lnTo>
                  <a:lnTo>
                    <a:pt x="131565" y="93575"/>
                  </a:lnTo>
                  <a:lnTo>
                    <a:pt x="130353" y="95540"/>
                  </a:lnTo>
                  <a:lnTo>
                    <a:pt x="129057" y="97462"/>
                  </a:lnTo>
                  <a:lnTo>
                    <a:pt x="127762" y="99384"/>
                  </a:lnTo>
                  <a:lnTo>
                    <a:pt x="126424" y="101307"/>
                  </a:lnTo>
                  <a:lnTo>
                    <a:pt x="125045" y="103188"/>
                  </a:lnTo>
                  <a:lnTo>
                    <a:pt x="123666" y="105110"/>
                  </a:lnTo>
                  <a:lnTo>
                    <a:pt x="122203" y="106991"/>
                  </a:lnTo>
                  <a:lnTo>
                    <a:pt x="120741" y="108871"/>
                  </a:lnTo>
                  <a:lnTo>
                    <a:pt x="119236" y="110752"/>
                  </a:lnTo>
                  <a:lnTo>
                    <a:pt x="117731" y="112633"/>
                  </a:lnTo>
                  <a:lnTo>
                    <a:pt x="116143" y="114472"/>
                  </a:lnTo>
                  <a:lnTo>
                    <a:pt x="114555" y="116352"/>
                  </a:lnTo>
                  <a:lnTo>
                    <a:pt x="112884" y="118150"/>
                  </a:lnTo>
                  <a:lnTo>
                    <a:pt x="111212" y="119988"/>
                  </a:lnTo>
                  <a:lnTo>
                    <a:pt x="109498" y="121786"/>
                  </a:lnTo>
                  <a:lnTo>
                    <a:pt x="107743" y="123583"/>
                  </a:lnTo>
                  <a:lnTo>
                    <a:pt x="105988" y="125380"/>
                  </a:lnTo>
                  <a:lnTo>
                    <a:pt x="104149" y="127135"/>
                  </a:lnTo>
                  <a:lnTo>
                    <a:pt x="102310" y="128849"/>
                  </a:lnTo>
                  <a:lnTo>
                    <a:pt x="100387" y="130562"/>
                  </a:lnTo>
                  <a:lnTo>
                    <a:pt x="98465" y="132276"/>
                  </a:lnTo>
                  <a:lnTo>
                    <a:pt x="96501" y="133947"/>
                  </a:lnTo>
                  <a:lnTo>
                    <a:pt x="94453" y="135619"/>
                  </a:lnTo>
                  <a:lnTo>
                    <a:pt x="92405" y="137249"/>
                  </a:lnTo>
                  <a:lnTo>
                    <a:pt x="90315" y="138879"/>
                  </a:lnTo>
                  <a:lnTo>
                    <a:pt x="88184" y="140467"/>
                  </a:lnTo>
                  <a:lnTo>
                    <a:pt x="86011" y="142055"/>
                  </a:lnTo>
                  <a:lnTo>
                    <a:pt x="83796" y="143560"/>
                  </a:lnTo>
                  <a:lnTo>
                    <a:pt x="81539" y="145106"/>
                  </a:lnTo>
                  <a:lnTo>
                    <a:pt x="79240" y="146569"/>
                  </a:lnTo>
                  <a:lnTo>
                    <a:pt x="76900" y="148031"/>
                  </a:lnTo>
                  <a:lnTo>
                    <a:pt x="74518" y="149494"/>
                  </a:lnTo>
                  <a:lnTo>
                    <a:pt x="72094" y="150873"/>
                  </a:lnTo>
                  <a:lnTo>
                    <a:pt x="69628" y="152253"/>
                  </a:lnTo>
                  <a:lnTo>
                    <a:pt x="67120" y="153590"/>
                  </a:lnTo>
                  <a:lnTo>
                    <a:pt x="64529" y="154927"/>
                  </a:lnTo>
                  <a:lnTo>
                    <a:pt x="61938" y="156181"/>
                  </a:lnTo>
                  <a:lnTo>
                    <a:pt x="59305" y="157435"/>
                  </a:lnTo>
                  <a:lnTo>
                    <a:pt x="56589" y="158647"/>
                  </a:lnTo>
                  <a:lnTo>
                    <a:pt x="53872" y="159817"/>
                  </a:lnTo>
                  <a:lnTo>
                    <a:pt x="51072" y="160946"/>
                  </a:lnTo>
                  <a:lnTo>
                    <a:pt x="48272" y="162074"/>
                  </a:lnTo>
                  <a:lnTo>
                    <a:pt x="45388" y="163119"/>
                  </a:lnTo>
                  <a:lnTo>
                    <a:pt x="42463" y="164164"/>
                  </a:lnTo>
                  <a:lnTo>
                    <a:pt x="39495" y="165125"/>
                  </a:lnTo>
                  <a:lnTo>
                    <a:pt x="36486" y="166086"/>
                  </a:lnTo>
                  <a:lnTo>
                    <a:pt x="33393" y="166964"/>
                  </a:lnTo>
                  <a:lnTo>
                    <a:pt x="30301" y="167841"/>
                  </a:lnTo>
                  <a:lnTo>
                    <a:pt x="27125" y="168677"/>
                  </a:lnTo>
                  <a:lnTo>
                    <a:pt x="23907" y="169430"/>
                  </a:lnTo>
                  <a:lnTo>
                    <a:pt x="20647" y="170182"/>
                  </a:lnTo>
                  <a:lnTo>
                    <a:pt x="17345" y="170850"/>
                  </a:lnTo>
                  <a:lnTo>
                    <a:pt x="13960" y="171477"/>
                  </a:lnTo>
                  <a:lnTo>
                    <a:pt x="10575" y="172062"/>
                  </a:lnTo>
                  <a:lnTo>
                    <a:pt x="7106" y="172606"/>
                  </a:lnTo>
                  <a:lnTo>
                    <a:pt x="3553" y="173107"/>
                  </a:lnTo>
                  <a:lnTo>
                    <a:pt x="1" y="173567"/>
                  </a:lnTo>
                  <a:lnTo>
                    <a:pt x="1" y="173567"/>
                  </a:lnTo>
                  <a:lnTo>
                    <a:pt x="1" y="171895"/>
                  </a:lnTo>
                  <a:lnTo>
                    <a:pt x="43" y="169847"/>
                  </a:lnTo>
                  <a:lnTo>
                    <a:pt x="168" y="167089"/>
                  </a:lnTo>
                  <a:lnTo>
                    <a:pt x="419" y="163662"/>
                  </a:lnTo>
                  <a:lnTo>
                    <a:pt x="586" y="161698"/>
                  </a:lnTo>
                  <a:lnTo>
                    <a:pt x="753" y="159566"/>
                  </a:lnTo>
                  <a:lnTo>
                    <a:pt x="1004" y="157310"/>
                  </a:lnTo>
                  <a:lnTo>
                    <a:pt x="1297" y="154927"/>
                  </a:lnTo>
                  <a:lnTo>
                    <a:pt x="1673" y="152420"/>
                  </a:lnTo>
                  <a:lnTo>
                    <a:pt x="2049" y="149787"/>
                  </a:lnTo>
                  <a:lnTo>
                    <a:pt x="2509" y="147028"/>
                  </a:lnTo>
                  <a:lnTo>
                    <a:pt x="3052" y="144145"/>
                  </a:lnTo>
                  <a:lnTo>
                    <a:pt x="3637" y="141177"/>
                  </a:lnTo>
                  <a:lnTo>
                    <a:pt x="4264" y="138085"/>
                  </a:lnTo>
                  <a:lnTo>
                    <a:pt x="5016" y="134909"/>
                  </a:lnTo>
                  <a:lnTo>
                    <a:pt x="5810" y="131649"/>
                  </a:lnTo>
                  <a:lnTo>
                    <a:pt x="6730" y="128305"/>
                  </a:lnTo>
                  <a:lnTo>
                    <a:pt x="7691" y="124878"/>
                  </a:lnTo>
                  <a:lnTo>
                    <a:pt x="8777" y="121409"/>
                  </a:lnTo>
                  <a:lnTo>
                    <a:pt x="9906" y="117857"/>
                  </a:lnTo>
                  <a:lnTo>
                    <a:pt x="11201" y="114263"/>
                  </a:lnTo>
                  <a:lnTo>
                    <a:pt x="12539" y="110627"/>
                  </a:lnTo>
                  <a:lnTo>
                    <a:pt x="14043" y="106907"/>
                  </a:lnTo>
                  <a:lnTo>
                    <a:pt x="15632" y="103188"/>
                  </a:lnTo>
                  <a:lnTo>
                    <a:pt x="17303" y="99426"/>
                  </a:lnTo>
                  <a:lnTo>
                    <a:pt x="18223" y="97546"/>
                  </a:lnTo>
                  <a:lnTo>
                    <a:pt x="19142" y="95665"/>
                  </a:lnTo>
                  <a:lnTo>
                    <a:pt x="20062" y="93742"/>
                  </a:lnTo>
                  <a:lnTo>
                    <a:pt x="21065" y="91862"/>
                  </a:lnTo>
                  <a:lnTo>
                    <a:pt x="22068" y="89939"/>
                  </a:lnTo>
                  <a:lnTo>
                    <a:pt x="23154" y="88059"/>
                  </a:lnTo>
                  <a:lnTo>
                    <a:pt x="24199" y="86136"/>
                  </a:lnTo>
                  <a:lnTo>
                    <a:pt x="25327" y="84255"/>
                  </a:lnTo>
                  <a:lnTo>
                    <a:pt x="26498" y="82333"/>
                  </a:lnTo>
                  <a:lnTo>
                    <a:pt x="27668" y="80410"/>
                  </a:lnTo>
                  <a:lnTo>
                    <a:pt x="28880" y="78530"/>
                  </a:lnTo>
                  <a:lnTo>
                    <a:pt x="30134" y="76607"/>
                  </a:lnTo>
                  <a:lnTo>
                    <a:pt x="31429" y="74727"/>
                  </a:lnTo>
                  <a:lnTo>
                    <a:pt x="32725" y="72846"/>
                  </a:lnTo>
                  <a:lnTo>
                    <a:pt x="34104" y="70965"/>
                  </a:lnTo>
                  <a:lnTo>
                    <a:pt x="35483" y="69043"/>
                  </a:lnTo>
                  <a:lnTo>
                    <a:pt x="36946" y="67204"/>
                  </a:lnTo>
                  <a:lnTo>
                    <a:pt x="38409" y="65323"/>
                  </a:lnTo>
                  <a:lnTo>
                    <a:pt x="39913" y="63443"/>
                  </a:lnTo>
                  <a:lnTo>
                    <a:pt x="41460" y="61604"/>
                  </a:lnTo>
                  <a:lnTo>
                    <a:pt x="43048" y="59765"/>
                  </a:lnTo>
                  <a:lnTo>
                    <a:pt x="44719" y="57926"/>
                  </a:lnTo>
                  <a:lnTo>
                    <a:pt x="46391" y="56129"/>
                  </a:lnTo>
                  <a:lnTo>
                    <a:pt x="48105" y="54332"/>
                  </a:lnTo>
                  <a:lnTo>
                    <a:pt x="49860" y="52535"/>
                  </a:lnTo>
                  <a:lnTo>
                    <a:pt x="51657" y="50737"/>
                  </a:lnTo>
                  <a:lnTo>
                    <a:pt x="53496" y="48982"/>
                  </a:lnTo>
                  <a:lnTo>
                    <a:pt x="55377" y="47227"/>
                  </a:lnTo>
                  <a:lnTo>
                    <a:pt x="57299" y="45513"/>
                  </a:lnTo>
                  <a:lnTo>
                    <a:pt x="59263" y="43800"/>
                  </a:lnTo>
                  <a:lnTo>
                    <a:pt x="61269" y="42086"/>
                  </a:lnTo>
                  <a:lnTo>
                    <a:pt x="63317" y="40415"/>
                  </a:lnTo>
                  <a:lnTo>
                    <a:pt x="65449" y="38743"/>
                  </a:lnTo>
                  <a:lnTo>
                    <a:pt x="67580" y="37113"/>
                  </a:lnTo>
                  <a:lnTo>
                    <a:pt x="69795" y="35483"/>
                  </a:lnTo>
                  <a:lnTo>
                    <a:pt x="72052" y="33895"/>
                  </a:lnTo>
                  <a:lnTo>
                    <a:pt x="74350" y="32307"/>
                  </a:lnTo>
                  <a:lnTo>
                    <a:pt x="76691" y="30760"/>
                  </a:lnTo>
                  <a:lnTo>
                    <a:pt x="79073" y="29256"/>
                  </a:lnTo>
                  <a:lnTo>
                    <a:pt x="81497" y="27751"/>
                  </a:lnTo>
                  <a:lnTo>
                    <a:pt x="84005" y="26247"/>
                  </a:lnTo>
                  <a:lnTo>
                    <a:pt x="86512" y="24826"/>
                  </a:lnTo>
                  <a:lnTo>
                    <a:pt x="89103" y="23405"/>
                  </a:lnTo>
                  <a:lnTo>
                    <a:pt x="91778" y="21984"/>
                  </a:lnTo>
                  <a:lnTo>
                    <a:pt x="94453" y="20646"/>
                  </a:lnTo>
                  <a:lnTo>
                    <a:pt x="97211" y="19309"/>
                  </a:lnTo>
                  <a:lnTo>
                    <a:pt x="100011" y="17972"/>
                  </a:lnTo>
                  <a:lnTo>
                    <a:pt x="102853" y="16718"/>
                  </a:lnTo>
                  <a:lnTo>
                    <a:pt x="105737" y="15464"/>
                  </a:lnTo>
                  <a:lnTo>
                    <a:pt x="108704" y="14252"/>
                  </a:lnTo>
                  <a:lnTo>
                    <a:pt x="111713" y="13082"/>
                  </a:lnTo>
                  <a:lnTo>
                    <a:pt x="114806" y="11954"/>
                  </a:lnTo>
                  <a:lnTo>
                    <a:pt x="117899" y="10825"/>
                  </a:lnTo>
                  <a:lnTo>
                    <a:pt x="121075" y="9780"/>
                  </a:lnTo>
                  <a:lnTo>
                    <a:pt x="124335" y="8735"/>
                  </a:lnTo>
                  <a:lnTo>
                    <a:pt x="127636" y="7732"/>
                  </a:lnTo>
                  <a:lnTo>
                    <a:pt x="130980" y="6771"/>
                  </a:lnTo>
                  <a:lnTo>
                    <a:pt x="134407" y="5852"/>
                  </a:lnTo>
                  <a:lnTo>
                    <a:pt x="137834" y="4974"/>
                  </a:lnTo>
                  <a:lnTo>
                    <a:pt x="141386" y="4138"/>
                  </a:lnTo>
                  <a:lnTo>
                    <a:pt x="144980" y="3344"/>
                  </a:lnTo>
                  <a:lnTo>
                    <a:pt x="148616" y="2592"/>
                  </a:lnTo>
                  <a:lnTo>
                    <a:pt x="152336" y="1881"/>
                  </a:lnTo>
                  <a:lnTo>
                    <a:pt x="156097" y="1213"/>
                  </a:lnTo>
                  <a:lnTo>
                    <a:pt x="159942" y="586"/>
                  </a:lnTo>
                  <a:lnTo>
                    <a:pt x="16382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5" name="Google Shape;15;p2"/>
            <p:cNvSpPr/>
            <p:nvPr/>
          </p:nvSpPr>
          <p:spPr>
            <a:xfrm rot="-3134405" flipH="1">
              <a:off x="5834059" y="1925304"/>
              <a:ext cx="1879678" cy="1946493"/>
            </a:xfrm>
            <a:custGeom>
              <a:avLst/>
              <a:gdLst/>
              <a:ahLst/>
              <a:cxnLst/>
              <a:rect l="l" t="t" r="r" b="b"/>
              <a:pathLst>
                <a:path w="143475" h="148575" extrusionOk="0">
                  <a:moveTo>
                    <a:pt x="141427" y="1"/>
                  </a:moveTo>
                  <a:lnTo>
                    <a:pt x="141051" y="43"/>
                  </a:lnTo>
                  <a:lnTo>
                    <a:pt x="140675" y="126"/>
                  </a:lnTo>
                  <a:lnTo>
                    <a:pt x="140341" y="335"/>
                  </a:lnTo>
                  <a:lnTo>
                    <a:pt x="140006" y="628"/>
                  </a:lnTo>
                  <a:lnTo>
                    <a:pt x="122077" y="19267"/>
                  </a:lnTo>
                  <a:lnTo>
                    <a:pt x="98422" y="22276"/>
                  </a:lnTo>
                  <a:lnTo>
                    <a:pt x="95831" y="23572"/>
                  </a:lnTo>
                  <a:lnTo>
                    <a:pt x="93156" y="24868"/>
                  </a:lnTo>
                  <a:lnTo>
                    <a:pt x="90482" y="26163"/>
                  </a:lnTo>
                  <a:lnTo>
                    <a:pt x="87723" y="27417"/>
                  </a:lnTo>
                  <a:lnTo>
                    <a:pt x="87723" y="27417"/>
                  </a:lnTo>
                  <a:lnTo>
                    <a:pt x="117940" y="23530"/>
                  </a:lnTo>
                  <a:lnTo>
                    <a:pt x="92864" y="49609"/>
                  </a:lnTo>
                  <a:lnTo>
                    <a:pt x="88183" y="54499"/>
                  </a:lnTo>
                  <a:lnTo>
                    <a:pt x="37196" y="58511"/>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342" y="62816"/>
                  </a:lnTo>
                  <a:lnTo>
                    <a:pt x="81872" y="58762"/>
                  </a:lnTo>
                  <a:lnTo>
                    <a:pt x="84254" y="58553"/>
                  </a:lnTo>
                  <a:lnTo>
                    <a:pt x="48605" y="95623"/>
                  </a:lnTo>
                  <a:lnTo>
                    <a:pt x="18807" y="101391"/>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5046" y="105946"/>
                  </a:lnTo>
                  <a:lnTo>
                    <a:pt x="44133" y="100304"/>
                  </a:lnTo>
                  <a:lnTo>
                    <a:pt x="17720" y="127762"/>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424" y="148533"/>
                  </a:lnTo>
                  <a:lnTo>
                    <a:pt x="2800" y="148449"/>
                  </a:lnTo>
                  <a:lnTo>
                    <a:pt x="3135" y="148241"/>
                  </a:lnTo>
                  <a:lnTo>
                    <a:pt x="3469" y="147948"/>
                  </a:lnTo>
                  <a:lnTo>
                    <a:pt x="47728" y="101934"/>
                  </a:lnTo>
                  <a:lnTo>
                    <a:pt x="48020" y="128055"/>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447" y="102059"/>
                  </a:lnTo>
                  <a:lnTo>
                    <a:pt x="51405" y="98089"/>
                  </a:lnTo>
                  <a:lnTo>
                    <a:pt x="86929" y="61144"/>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90858" y="57090"/>
                  </a:lnTo>
                  <a:lnTo>
                    <a:pt x="123707" y="22903"/>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7719" y="20856"/>
                  </a:lnTo>
                  <a:lnTo>
                    <a:pt x="127719" y="20647"/>
                  </a:lnTo>
                  <a:lnTo>
                    <a:pt x="127719" y="20438"/>
                  </a:lnTo>
                  <a:lnTo>
                    <a:pt x="127677" y="20229"/>
                  </a:lnTo>
                  <a:lnTo>
                    <a:pt x="127594" y="20020"/>
                  </a:lnTo>
                  <a:lnTo>
                    <a:pt x="127427" y="19644"/>
                  </a:lnTo>
                  <a:lnTo>
                    <a:pt x="127176" y="19309"/>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close/>
                </a:path>
              </a:pathLst>
            </a:custGeom>
            <a:solidFill>
              <a:srgbClr val="ABC67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6" name="Google Shape;16;p2"/>
            <p:cNvSpPr/>
            <p:nvPr/>
          </p:nvSpPr>
          <p:spPr>
            <a:xfrm rot="-3134405" flipH="1">
              <a:off x="5834059" y="1925304"/>
              <a:ext cx="1879678" cy="1946493"/>
            </a:xfrm>
            <a:custGeom>
              <a:avLst/>
              <a:gdLst/>
              <a:ahLst/>
              <a:cxnLst/>
              <a:rect l="l" t="t" r="r" b="b"/>
              <a:pathLst>
                <a:path w="143475" h="148575" fill="none" extrusionOk="0">
                  <a:moveTo>
                    <a:pt x="141427" y="1"/>
                  </a:moveTo>
                  <a:lnTo>
                    <a:pt x="141427" y="1"/>
                  </a:lnTo>
                  <a:lnTo>
                    <a:pt x="141051" y="43"/>
                  </a:lnTo>
                  <a:lnTo>
                    <a:pt x="140675" y="126"/>
                  </a:lnTo>
                  <a:lnTo>
                    <a:pt x="140341" y="335"/>
                  </a:lnTo>
                  <a:lnTo>
                    <a:pt x="140006" y="628"/>
                  </a:lnTo>
                  <a:lnTo>
                    <a:pt x="140006" y="628"/>
                  </a:lnTo>
                  <a:lnTo>
                    <a:pt x="122077" y="19267"/>
                  </a:lnTo>
                  <a:lnTo>
                    <a:pt x="122077" y="19267"/>
                  </a:lnTo>
                  <a:lnTo>
                    <a:pt x="98422" y="22276"/>
                  </a:lnTo>
                  <a:lnTo>
                    <a:pt x="98422" y="22276"/>
                  </a:lnTo>
                  <a:lnTo>
                    <a:pt x="95831" y="23572"/>
                  </a:lnTo>
                  <a:lnTo>
                    <a:pt x="93156" y="24868"/>
                  </a:lnTo>
                  <a:lnTo>
                    <a:pt x="90482" y="26163"/>
                  </a:lnTo>
                  <a:lnTo>
                    <a:pt x="87723" y="27417"/>
                  </a:lnTo>
                  <a:lnTo>
                    <a:pt x="87723" y="27417"/>
                  </a:lnTo>
                  <a:lnTo>
                    <a:pt x="117940" y="23530"/>
                  </a:lnTo>
                  <a:lnTo>
                    <a:pt x="117940" y="23530"/>
                  </a:lnTo>
                  <a:lnTo>
                    <a:pt x="92864" y="49609"/>
                  </a:lnTo>
                  <a:lnTo>
                    <a:pt x="92864" y="49609"/>
                  </a:lnTo>
                  <a:lnTo>
                    <a:pt x="88183" y="54499"/>
                  </a:lnTo>
                  <a:lnTo>
                    <a:pt x="88183" y="54499"/>
                  </a:lnTo>
                  <a:lnTo>
                    <a:pt x="37196" y="58511"/>
                  </a:lnTo>
                  <a:lnTo>
                    <a:pt x="37196" y="58511"/>
                  </a:lnTo>
                  <a:lnTo>
                    <a:pt x="29757" y="59138"/>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133" y="62816"/>
                  </a:lnTo>
                  <a:lnTo>
                    <a:pt x="30342" y="62816"/>
                  </a:lnTo>
                  <a:lnTo>
                    <a:pt x="30342" y="62816"/>
                  </a:lnTo>
                  <a:lnTo>
                    <a:pt x="81872" y="58762"/>
                  </a:lnTo>
                  <a:lnTo>
                    <a:pt x="81872" y="58762"/>
                  </a:lnTo>
                  <a:lnTo>
                    <a:pt x="84254" y="58553"/>
                  </a:lnTo>
                  <a:lnTo>
                    <a:pt x="84254" y="58553"/>
                  </a:lnTo>
                  <a:lnTo>
                    <a:pt x="48605" y="95623"/>
                  </a:lnTo>
                  <a:lnTo>
                    <a:pt x="48605" y="95623"/>
                  </a:lnTo>
                  <a:lnTo>
                    <a:pt x="18807" y="101391"/>
                  </a:lnTo>
                  <a:lnTo>
                    <a:pt x="18807" y="101391"/>
                  </a:lnTo>
                  <a:lnTo>
                    <a:pt x="14460" y="102226"/>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4628" y="105988"/>
                  </a:lnTo>
                  <a:lnTo>
                    <a:pt x="15046" y="105946"/>
                  </a:lnTo>
                  <a:lnTo>
                    <a:pt x="15046" y="105946"/>
                  </a:lnTo>
                  <a:lnTo>
                    <a:pt x="44133" y="100304"/>
                  </a:lnTo>
                  <a:lnTo>
                    <a:pt x="44133" y="100304"/>
                  </a:lnTo>
                  <a:lnTo>
                    <a:pt x="17720" y="127762"/>
                  </a:lnTo>
                  <a:lnTo>
                    <a:pt x="17720" y="127762"/>
                  </a:lnTo>
                  <a:lnTo>
                    <a:pt x="460" y="145733"/>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048" y="148575"/>
                  </a:lnTo>
                  <a:lnTo>
                    <a:pt x="2424" y="148533"/>
                  </a:lnTo>
                  <a:lnTo>
                    <a:pt x="2800" y="148449"/>
                  </a:lnTo>
                  <a:lnTo>
                    <a:pt x="3135" y="148241"/>
                  </a:lnTo>
                  <a:lnTo>
                    <a:pt x="3469" y="147948"/>
                  </a:lnTo>
                  <a:lnTo>
                    <a:pt x="3469" y="147948"/>
                  </a:lnTo>
                  <a:lnTo>
                    <a:pt x="47728" y="101934"/>
                  </a:lnTo>
                  <a:lnTo>
                    <a:pt x="47728" y="101934"/>
                  </a:lnTo>
                  <a:lnTo>
                    <a:pt x="48020" y="128055"/>
                  </a:lnTo>
                  <a:lnTo>
                    <a:pt x="48020" y="128055"/>
                  </a:lnTo>
                  <a:lnTo>
                    <a:pt x="48062" y="132568"/>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781" y="132986"/>
                  </a:lnTo>
                  <a:lnTo>
                    <a:pt x="51447" y="102059"/>
                  </a:lnTo>
                  <a:lnTo>
                    <a:pt x="51447" y="102059"/>
                  </a:lnTo>
                  <a:lnTo>
                    <a:pt x="51405" y="98089"/>
                  </a:lnTo>
                  <a:lnTo>
                    <a:pt x="51405" y="98089"/>
                  </a:lnTo>
                  <a:lnTo>
                    <a:pt x="86929" y="61144"/>
                  </a:lnTo>
                  <a:lnTo>
                    <a:pt x="86929" y="61144"/>
                  </a:lnTo>
                  <a:lnTo>
                    <a:pt x="85090" y="106197"/>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88810" y="106657"/>
                  </a:lnTo>
                  <a:lnTo>
                    <a:pt x="90858" y="57090"/>
                  </a:lnTo>
                  <a:lnTo>
                    <a:pt x="90858" y="57090"/>
                  </a:lnTo>
                  <a:lnTo>
                    <a:pt x="123707" y="22903"/>
                  </a:lnTo>
                  <a:lnTo>
                    <a:pt x="123707" y="22903"/>
                  </a:lnTo>
                  <a:lnTo>
                    <a:pt x="118692" y="66661"/>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2411" y="67079"/>
                  </a:lnTo>
                  <a:lnTo>
                    <a:pt x="127719" y="20856"/>
                  </a:lnTo>
                  <a:lnTo>
                    <a:pt x="127719" y="20856"/>
                  </a:lnTo>
                  <a:lnTo>
                    <a:pt x="127719" y="20647"/>
                  </a:lnTo>
                  <a:lnTo>
                    <a:pt x="127719" y="20438"/>
                  </a:lnTo>
                  <a:lnTo>
                    <a:pt x="127677" y="20229"/>
                  </a:lnTo>
                  <a:lnTo>
                    <a:pt x="127594" y="20020"/>
                  </a:lnTo>
                  <a:lnTo>
                    <a:pt x="127427" y="19644"/>
                  </a:lnTo>
                  <a:lnTo>
                    <a:pt x="127176" y="19309"/>
                  </a:lnTo>
                  <a:lnTo>
                    <a:pt x="127176" y="19309"/>
                  </a:lnTo>
                  <a:lnTo>
                    <a:pt x="143015" y="2843"/>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lnTo>
                    <a:pt x="141427"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7" name="Google Shape;17;p2"/>
            <p:cNvSpPr/>
            <p:nvPr/>
          </p:nvSpPr>
          <p:spPr>
            <a:xfrm rot="-3134405" flipH="1">
              <a:off x="4798926" y="1212184"/>
              <a:ext cx="3117651" cy="120512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8" name="Google Shape;18;p2"/>
            <p:cNvSpPr/>
            <p:nvPr/>
          </p:nvSpPr>
          <p:spPr>
            <a:xfrm rot="-3134405" flipH="1">
              <a:off x="4798926" y="1212184"/>
              <a:ext cx="3117651" cy="120512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9" name="Google Shape;19;p2"/>
            <p:cNvSpPr/>
            <p:nvPr/>
          </p:nvSpPr>
          <p:spPr>
            <a:xfrm rot="-3134405" flipH="1">
              <a:off x="4998754" y="1340105"/>
              <a:ext cx="2679092" cy="9932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0" name="Google Shape;20;p2"/>
            <p:cNvSpPr/>
            <p:nvPr/>
          </p:nvSpPr>
          <p:spPr>
            <a:xfrm rot="-3134405" flipH="1">
              <a:off x="4998754" y="1340105"/>
              <a:ext cx="2679092" cy="9932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21" name="Google Shape;21;p2"/>
          <p:cNvGrpSpPr/>
          <p:nvPr/>
        </p:nvGrpSpPr>
        <p:grpSpPr>
          <a:xfrm flipH="1">
            <a:off x="-3240521" y="2774567"/>
            <a:ext cx="7102820" cy="8729383"/>
            <a:chOff x="4926821" y="213384"/>
            <a:chExt cx="3430430" cy="4216007"/>
          </a:xfrm>
        </p:grpSpPr>
        <p:sp>
          <p:nvSpPr>
            <p:cNvPr id="22" name="Google Shape;22;p2"/>
            <p:cNvSpPr/>
            <p:nvPr/>
          </p:nvSpPr>
          <p:spPr>
            <a:xfrm rot="-3134405" flipH="1">
              <a:off x="5728059" y="1747772"/>
              <a:ext cx="2146337" cy="2273928"/>
            </a:xfrm>
            <a:custGeom>
              <a:avLst/>
              <a:gdLst/>
              <a:ahLst/>
              <a:cxnLst/>
              <a:rect l="l" t="t" r="r" b="b"/>
              <a:pathLst>
                <a:path w="163829" h="173568" extrusionOk="0">
                  <a:moveTo>
                    <a:pt x="163829" y="1"/>
                  </a:moveTo>
                  <a:lnTo>
                    <a:pt x="159942" y="586"/>
                  </a:lnTo>
                  <a:lnTo>
                    <a:pt x="156097" y="1213"/>
                  </a:lnTo>
                  <a:lnTo>
                    <a:pt x="152336" y="1881"/>
                  </a:lnTo>
                  <a:lnTo>
                    <a:pt x="148616" y="2592"/>
                  </a:lnTo>
                  <a:lnTo>
                    <a:pt x="144980" y="3344"/>
                  </a:lnTo>
                  <a:lnTo>
                    <a:pt x="141386" y="4138"/>
                  </a:lnTo>
                  <a:lnTo>
                    <a:pt x="137834" y="4974"/>
                  </a:lnTo>
                  <a:lnTo>
                    <a:pt x="134407" y="5852"/>
                  </a:lnTo>
                  <a:lnTo>
                    <a:pt x="130980" y="6771"/>
                  </a:lnTo>
                  <a:lnTo>
                    <a:pt x="127636" y="7732"/>
                  </a:lnTo>
                  <a:lnTo>
                    <a:pt x="124335" y="8735"/>
                  </a:lnTo>
                  <a:lnTo>
                    <a:pt x="121075" y="9780"/>
                  </a:lnTo>
                  <a:lnTo>
                    <a:pt x="117899" y="10825"/>
                  </a:lnTo>
                  <a:lnTo>
                    <a:pt x="114806" y="11954"/>
                  </a:lnTo>
                  <a:lnTo>
                    <a:pt x="111713" y="13082"/>
                  </a:lnTo>
                  <a:lnTo>
                    <a:pt x="108704" y="14252"/>
                  </a:lnTo>
                  <a:lnTo>
                    <a:pt x="105737" y="15464"/>
                  </a:lnTo>
                  <a:lnTo>
                    <a:pt x="102853" y="16718"/>
                  </a:lnTo>
                  <a:lnTo>
                    <a:pt x="100011" y="17972"/>
                  </a:lnTo>
                  <a:lnTo>
                    <a:pt x="97211" y="19309"/>
                  </a:lnTo>
                  <a:lnTo>
                    <a:pt x="94453" y="20646"/>
                  </a:lnTo>
                  <a:lnTo>
                    <a:pt x="91778" y="21984"/>
                  </a:lnTo>
                  <a:lnTo>
                    <a:pt x="89103" y="23405"/>
                  </a:lnTo>
                  <a:lnTo>
                    <a:pt x="86512" y="24826"/>
                  </a:lnTo>
                  <a:lnTo>
                    <a:pt x="84005" y="26247"/>
                  </a:lnTo>
                  <a:lnTo>
                    <a:pt x="81497" y="27751"/>
                  </a:lnTo>
                  <a:lnTo>
                    <a:pt x="79073" y="29256"/>
                  </a:lnTo>
                  <a:lnTo>
                    <a:pt x="76691" y="30760"/>
                  </a:lnTo>
                  <a:lnTo>
                    <a:pt x="74350" y="32307"/>
                  </a:lnTo>
                  <a:lnTo>
                    <a:pt x="72052" y="33895"/>
                  </a:lnTo>
                  <a:lnTo>
                    <a:pt x="69795" y="35483"/>
                  </a:lnTo>
                  <a:lnTo>
                    <a:pt x="67580" y="37113"/>
                  </a:lnTo>
                  <a:lnTo>
                    <a:pt x="65449" y="38743"/>
                  </a:lnTo>
                  <a:lnTo>
                    <a:pt x="63317" y="40415"/>
                  </a:lnTo>
                  <a:lnTo>
                    <a:pt x="61269" y="42086"/>
                  </a:lnTo>
                  <a:lnTo>
                    <a:pt x="59263" y="43800"/>
                  </a:lnTo>
                  <a:lnTo>
                    <a:pt x="57299" y="45513"/>
                  </a:lnTo>
                  <a:lnTo>
                    <a:pt x="55377" y="47227"/>
                  </a:lnTo>
                  <a:lnTo>
                    <a:pt x="53496" y="48982"/>
                  </a:lnTo>
                  <a:lnTo>
                    <a:pt x="51657" y="50737"/>
                  </a:lnTo>
                  <a:lnTo>
                    <a:pt x="49860" y="52535"/>
                  </a:lnTo>
                  <a:lnTo>
                    <a:pt x="48105" y="54332"/>
                  </a:lnTo>
                  <a:lnTo>
                    <a:pt x="46391" y="56129"/>
                  </a:lnTo>
                  <a:lnTo>
                    <a:pt x="44719" y="57926"/>
                  </a:lnTo>
                  <a:lnTo>
                    <a:pt x="43048" y="59765"/>
                  </a:lnTo>
                  <a:lnTo>
                    <a:pt x="41460" y="61604"/>
                  </a:lnTo>
                  <a:lnTo>
                    <a:pt x="39913" y="63443"/>
                  </a:lnTo>
                  <a:lnTo>
                    <a:pt x="38409" y="65323"/>
                  </a:lnTo>
                  <a:lnTo>
                    <a:pt x="36946" y="67204"/>
                  </a:lnTo>
                  <a:lnTo>
                    <a:pt x="35483" y="69043"/>
                  </a:lnTo>
                  <a:lnTo>
                    <a:pt x="34104" y="70965"/>
                  </a:lnTo>
                  <a:lnTo>
                    <a:pt x="32725" y="72846"/>
                  </a:lnTo>
                  <a:lnTo>
                    <a:pt x="31429" y="74727"/>
                  </a:lnTo>
                  <a:lnTo>
                    <a:pt x="30134" y="76607"/>
                  </a:lnTo>
                  <a:lnTo>
                    <a:pt x="28880" y="78530"/>
                  </a:lnTo>
                  <a:lnTo>
                    <a:pt x="27668" y="80410"/>
                  </a:lnTo>
                  <a:lnTo>
                    <a:pt x="26498" y="82333"/>
                  </a:lnTo>
                  <a:lnTo>
                    <a:pt x="25327" y="84255"/>
                  </a:lnTo>
                  <a:lnTo>
                    <a:pt x="24199" y="86136"/>
                  </a:lnTo>
                  <a:lnTo>
                    <a:pt x="23154" y="88059"/>
                  </a:lnTo>
                  <a:lnTo>
                    <a:pt x="22068" y="89939"/>
                  </a:lnTo>
                  <a:lnTo>
                    <a:pt x="21065" y="91862"/>
                  </a:lnTo>
                  <a:lnTo>
                    <a:pt x="20062" y="93742"/>
                  </a:lnTo>
                  <a:lnTo>
                    <a:pt x="19142" y="95665"/>
                  </a:lnTo>
                  <a:lnTo>
                    <a:pt x="18223" y="97546"/>
                  </a:lnTo>
                  <a:lnTo>
                    <a:pt x="17303" y="99426"/>
                  </a:lnTo>
                  <a:lnTo>
                    <a:pt x="15632" y="103188"/>
                  </a:lnTo>
                  <a:lnTo>
                    <a:pt x="14043" y="106907"/>
                  </a:lnTo>
                  <a:lnTo>
                    <a:pt x="12539" y="110627"/>
                  </a:lnTo>
                  <a:lnTo>
                    <a:pt x="11201" y="114263"/>
                  </a:lnTo>
                  <a:lnTo>
                    <a:pt x="9906" y="117857"/>
                  </a:lnTo>
                  <a:lnTo>
                    <a:pt x="8777" y="121409"/>
                  </a:lnTo>
                  <a:lnTo>
                    <a:pt x="7691" y="124878"/>
                  </a:lnTo>
                  <a:lnTo>
                    <a:pt x="6730" y="128305"/>
                  </a:lnTo>
                  <a:lnTo>
                    <a:pt x="5810" y="131649"/>
                  </a:lnTo>
                  <a:lnTo>
                    <a:pt x="5016" y="134909"/>
                  </a:lnTo>
                  <a:lnTo>
                    <a:pt x="4264" y="138085"/>
                  </a:lnTo>
                  <a:lnTo>
                    <a:pt x="3637" y="141177"/>
                  </a:lnTo>
                  <a:lnTo>
                    <a:pt x="3052" y="144145"/>
                  </a:lnTo>
                  <a:lnTo>
                    <a:pt x="2509" y="147028"/>
                  </a:lnTo>
                  <a:lnTo>
                    <a:pt x="2049" y="149787"/>
                  </a:lnTo>
                  <a:lnTo>
                    <a:pt x="1673" y="152420"/>
                  </a:lnTo>
                  <a:lnTo>
                    <a:pt x="1297" y="154927"/>
                  </a:lnTo>
                  <a:lnTo>
                    <a:pt x="1004" y="157310"/>
                  </a:lnTo>
                  <a:lnTo>
                    <a:pt x="753" y="159566"/>
                  </a:lnTo>
                  <a:lnTo>
                    <a:pt x="586" y="161698"/>
                  </a:lnTo>
                  <a:lnTo>
                    <a:pt x="419" y="163662"/>
                  </a:lnTo>
                  <a:lnTo>
                    <a:pt x="168" y="167089"/>
                  </a:lnTo>
                  <a:lnTo>
                    <a:pt x="43" y="169847"/>
                  </a:lnTo>
                  <a:lnTo>
                    <a:pt x="1" y="171895"/>
                  </a:lnTo>
                  <a:lnTo>
                    <a:pt x="1" y="173567"/>
                  </a:lnTo>
                  <a:lnTo>
                    <a:pt x="3553" y="173107"/>
                  </a:lnTo>
                  <a:lnTo>
                    <a:pt x="7106" y="172606"/>
                  </a:lnTo>
                  <a:lnTo>
                    <a:pt x="10575" y="172062"/>
                  </a:lnTo>
                  <a:lnTo>
                    <a:pt x="13960" y="171477"/>
                  </a:lnTo>
                  <a:lnTo>
                    <a:pt x="17345" y="170850"/>
                  </a:lnTo>
                  <a:lnTo>
                    <a:pt x="20647" y="170182"/>
                  </a:lnTo>
                  <a:lnTo>
                    <a:pt x="23907" y="169430"/>
                  </a:lnTo>
                  <a:lnTo>
                    <a:pt x="27125" y="168677"/>
                  </a:lnTo>
                  <a:lnTo>
                    <a:pt x="30301" y="167841"/>
                  </a:lnTo>
                  <a:lnTo>
                    <a:pt x="33393" y="166964"/>
                  </a:lnTo>
                  <a:lnTo>
                    <a:pt x="36486" y="166086"/>
                  </a:lnTo>
                  <a:lnTo>
                    <a:pt x="39495" y="165125"/>
                  </a:lnTo>
                  <a:lnTo>
                    <a:pt x="42463" y="164164"/>
                  </a:lnTo>
                  <a:lnTo>
                    <a:pt x="45388" y="163119"/>
                  </a:lnTo>
                  <a:lnTo>
                    <a:pt x="48272" y="162074"/>
                  </a:lnTo>
                  <a:lnTo>
                    <a:pt x="51072" y="160946"/>
                  </a:lnTo>
                  <a:lnTo>
                    <a:pt x="53872" y="159817"/>
                  </a:lnTo>
                  <a:lnTo>
                    <a:pt x="56589" y="158647"/>
                  </a:lnTo>
                  <a:lnTo>
                    <a:pt x="59305" y="157435"/>
                  </a:lnTo>
                  <a:lnTo>
                    <a:pt x="61938" y="156181"/>
                  </a:lnTo>
                  <a:lnTo>
                    <a:pt x="64529" y="154927"/>
                  </a:lnTo>
                  <a:lnTo>
                    <a:pt x="67120" y="153590"/>
                  </a:lnTo>
                  <a:lnTo>
                    <a:pt x="69628" y="152253"/>
                  </a:lnTo>
                  <a:lnTo>
                    <a:pt x="72094" y="150873"/>
                  </a:lnTo>
                  <a:lnTo>
                    <a:pt x="74518" y="149494"/>
                  </a:lnTo>
                  <a:lnTo>
                    <a:pt x="76900" y="148031"/>
                  </a:lnTo>
                  <a:lnTo>
                    <a:pt x="79240" y="146569"/>
                  </a:lnTo>
                  <a:lnTo>
                    <a:pt x="81539" y="145106"/>
                  </a:lnTo>
                  <a:lnTo>
                    <a:pt x="83796" y="143560"/>
                  </a:lnTo>
                  <a:lnTo>
                    <a:pt x="86011" y="142055"/>
                  </a:lnTo>
                  <a:lnTo>
                    <a:pt x="88184" y="140467"/>
                  </a:lnTo>
                  <a:lnTo>
                    <a:pt x="90315" y="138879"/>
                  </a:lnTo>
                  <a:lnTo>
                    <a:pt x="92405" y="137249"/>
                  </a:lnTo>
                  <a:lnTo>
                    <a:pt x="94453" y="135619"/>
                  </a:lnTo>
                  <a:lnTo>
                    <a:pt x="96501" y="133947"/>
                  </a:lnTo>
                  <a:lnTo>
                    <a:pt x="98465" y="132276"/>
                  </a:lnTo>
                  <a:lnTo>
                    <a:pt x="100387" y="130562"/>
                  </a:lnTo>
                  <a:lnTo>
                    <a:pt x="102310" y="128849"/>
                  </a:lnTo>
                  <a:lnTo>
                    <a:pt x="104149" y="127135"/>
                  </a:lnTo>
                  <a:lnTo>
                    <a:pt x="105988" y="125380"/>
                  </a:lnTo>
                  <a:lnTo>
                    <a:pt x="107743" y="123583"/>
                  </a:lnTo>
                  <a:lnTo>
                    <a:pt x="109498" y="121786"/>
                  </a:lnTo>
                  <a:lnTo>
                    <a:pt x="111212" y="119988"/>
                  </a:lnTo>
                  <a:lnTo>
                    <a:pt x="112884" y="118150"/>
                  </a:lnTo>
                  <a:lnTo>
                    <a:pt x="114555" y="116352"/>
                  </a:lnTo>
                  <a:lnTo>
                    <a:pt x="116143" y="114472"/>
                  </a:lnTo>
                  <a:lnTo>
                    <a:pt x="117731" y="112633"/>
                  </a:lnTo>
                  <a:lnTo>
                    <a:pt x="119236" y="110752"/>
                  </a:lnTo>
                  <a:lnTo>
                    <a:pt x="120741" y="108871"/>
                  </a:lnTo>
                  <a:lnTo>
                    <a:pt x="122203" y="106991"/>
                  </a:lnTo>
                  <a:lnTo>
                    <a:pt x="123666" y="105110"/>
                  </a:lnTo>
                  <a:lnTo>
                    <a:pt x="125045" y="103188"/>
                  </a:lnTo>
                  <a:lnTo>
                    <a:pt x="126424" y="101307"/>
                  </a:lnTo>
                  <a:lnTo>
                    <a:pt x="127762" y="99384"/>
                  </a:lnTo>
                  <a:lnTo>
                    <a:pt x="129057" y="97462"/>
                  </a:lnTo>
                  <a:lnTo>
                    <a:pt x="130353" y="95540"/>
                  </a:lnTo>
                  <a:lnTo>
                    <a:pt x="131565" y="93575"/>
                  </a:lnTo>
                  <a:lnTo>
                    <a:pt x="132777" y="91653"/>
                  </a:lnTo>
                  <a:lnTo>
                    <a:pt x="133989" y="89730"/>
                  </a:lnTo>
                  <a:lnTo>
                    <a:pt x="135117" y="87808"/>
                  </a:lnTo>
                  <a:lnTo>
                    <a:pt x="136246" y="85844"/>
                  </a:lnTo>
                  <a:lnTo>
                    <a:pt x="137332" y="83921"/>
                  </a:lnTo>
                  <a:lnTo>
                    <a:pt x="139422" y="80076"/>
                  </a:lnTo>
                  <a:lnTo>
                    <a:pt x="141428" y="76189"/>
                  </a:lnTo>
                  <a:lnTo>
                    <a:pt x="143309" y="72386"/>
                  </a:lnTo>
                  <a:lnTo>
                    <a:pt x="145064" y="68583"/>
                  </a:lnTo>
                  <a:lnTo>
                    <a:pt x="146736" y="64822"/>
                  </a:lnTo>
                  <a:lnTo>
                    <a:pt x="148324" y="61060"/>
                  </a:lnTo>
                  <a:lnTo>
                    <a:pt x="149787" y="57383"/>
                  </a:lnTo>
                  <a:lnTo>
                    <a:pt x="151166" y="53747"/>
                  </a:lnTo>
                  <a:lnTo>
                    <a:pt x="152420" y="50194"/>
                  </a:lnTo>
                  <a:lnTo>
                    <a:pt x="153632" y="46684"/>
                  </a:lnTo>
                  <a:lnTo>
                    <a:pt x="154760" y="43256"/>
                  </a:lnTo>
                  <a:lnTo>
                    <a:pt x="155763" y="39913"/>
                  </a:lnTo>
                  <a:lnTo>
                    <a:pt x="156724" y="36653"/>
                  </a:lnTo>
                  <a:lnTo>
                    <a:pt x="157602" y="33477"/>
                  </a:lnTo>
                  <a:lnTo>
                    <a:pt x="158396" y="30426"/>
                  </a:lnTo>
                  <a:lnTo>
                    <a:pt x="159148" y="27459"/>
                  </a:lnTo>
                  <a:lnTo>
                    <a:pt x="159775" y="24617"/>
                  </a:lnTo>
                  <a:lnTo>
                    <a:pt x="160402" y="21900"/>
                  </a:lnTo>
                  <a:lnTo>
                    <a:pt x="160945" y="19267"/>
                  </a:lnTo>
                  <a:lnTo>
                    <a:pt x="161405" y="16802"/>
                  </a:lnTo>
                  <a:lnTo>
                    <a:pt x="161823" y="14503"/>
                  </a:lnTo>
                  <a:lnTo>
                    <a:pt x="162533" y="10282"/>
                  </a:lnTo>
                  <a:lnTo>
                    <a:pt x="163077" y="6729"/>
                  </a:lnTo>
                  <a:lnTo>
                    <a:pt x="163411" y="3888"/>
                  </a:lnTo>
                  <a:lnTo>
                    <a:pt x="163662" y="1756"/>
                  </a:lnTo>
                  <a:lnTo>
                    <a:pt x="163829" y="1"/>
                  </a:lnTo>
                  <a:close/>
                </a:path>
              </a:pathLst>
            </a:custGeom>
            <a:solidFill>
              <a:srgbClr val="64960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3" name="Google Shape;23;p2"/>
            <p:cNvSpPr/>
            <p:nvPr/>
          </p:nvSpPr>
          <p:spPr>
            <a:xfrm rot="-3134405" flipH="1">
              <a:off x="5728059" y="1747772"/>
              <a:ext cx="2146337" cy="2273928"/>
            </a:xfrm>
            <a:custGeom>
              <a:avLst/>
              <a:gdLst/>
              <a:ahLst/>
              <a:cxnLst/>
              <a:rect l="l" t="t" r="r" b="b"/>
              <a:pathLst>
                <a:path w="163829" h="173568" fill="none" extrusionOk="0">
                  <a:moveTo>
                    <a:pt x="163829" y="1"/>
                  </a:moveTo>
                  <a:lnTo>
                    <a:pt x="163829" y="1"/>
                  </a:lnTo>
                  <a:lnTo>
                    <a:pt x="163662" y="1756"/>
                  </a:lnTo>
                  <a:lnTo>
                    <a:pt x="163411" y="3888"/>
                  </a:lnTo>
                  <a:lnTo>
                    <a:pt x="163077" y="6729"/>
                  </a:lnTo>
                  <a:lnTo>
                    <a:pt x="162533" y="10282"/>
                  </a:lnTo>
                  <a:lnTo>
                    <a:pt x="161823" y="14503"/>
                  </a:lnTo>
                  <a:lnTo>
                    <a:pt x="161405" y="16802"/>
                  </a:lnTo>
                  <a:lnTo>
                    <a:pt x="160945" y="19267"/>
                  </a:lnTo>
                  <a:lnTo>
                    <a:pt x="160402" y="21900"/>
                  </a:lnTo>
                  <a:lnTo>
                    <a:pt x="159775" y="24617"/>
                  </a:lnTo>
                  <a:lnTo>
                    <a:pt x="159148" y="27459"/>
                  </a:lnTo>
                  <a:lnTo>
                    <a:pt x="158396" y="30426"/>
                  </a:lnTo>
                  <a:lnTo>
                    <a:pt x="157602" y="33477"/>
                  </a:lnTo>
                  <a:lnTo>
                    <a:pt x="156724" y="36653"/>
                  </a:lnTo>
                  <a:lnTo>
                    <a:pt x="155763" y="39913"/>
                  </a:lnTo>
                  <a:lnTo>
                    <a:pt x="154760" y="43256"/>
                  </a:lnTo>
                  <a:lnTo>
                    <a:pt x="153632" y="46684"/>
                  </a:lnTo>
                  <a:lnTo>
                    <a:pt x="152420" y="50194"/>
                  </a:lnTo>
                  <a:lnTo>
                    <a:pt x="151166" y="53747"/>
                  </a:lnTo>
                  <a:lnTo>
                    <a:pt x="149787" y="57383"/>
                  </a:lnTo>
                  <a:lnTo>
                    <a:pt x="148324" y="61060"/>
                  </a:lnTo>
                  <a:lnTo>
                    <a:pt x="146736" y="64822"/>
                  </a:lnTo>
                  <a:lnTo>
                    <a:pt x="145064" y="68583"/>
                  </a:lnTo>
                  <a:lnTo>
                    <a:pt x="143309" y="72386"/>
                  </a:lnTo>
                  <a:lnTo>
                    <a:pt x="141428" y="76189"/>
                  </a:lnTo>
                  <a:lnTo>
                    <a:pt x="139422" y="80076"/>
                  </a:lnTo>
                  <a:lnTo>
                    <a:pt x="137332" y="83921"/>
                  </a:lnTo>
                  <a:lnTo>
                    <a:pt x="136246" y="85844"/>
                  </a:lnTo>
                  <a:lnTo>
                    <a:pt x="135117" y="87808"/>
                  </a:lnTo>
                  <a:lnTo>
                    <a:pt x="133989" y="89730"/>
                  </a:lnTo>
                  <a:lnTo>
                    <a:pt x="132777" y="91653"/>
                  </a:lnTo>
                  <a:lnTo>
                    <a:pt x="131565" y="93575"/>
                  </a:lnTo>
                  <a:lnTo>
                    <a:pt x="130353" y="95540"/>
                  </a:lnTo>
                  <a:lnTo>
                    <a:pt x="129057" y="97462"/>
                  </a:lnTo>
                  <a:lnTo>
                    <a:pt x="127762" y="99384"/>
                  </a:lnTo>
                  <a:lnTo>
                    <a:pt x="126424" y="101307"/>
                  </a:lnTo>
                  <a:lnTo>
                    <a:pt x="125045" y="103188"/>
                  </a:lnTo>
                  <a:lnTo>
                    <a:pt x="123666" y="105110"/>
                  </a:lnTo>
                  <a:lnTo>
                    <a:pt x="122203" y="106991"/>
                  </a:lnTo>
                  <a:lnTo>
                    <a:pt x="120741" y="108871"/>
                  </a:lnTo>
                  <a:lnTo>
                    <a:pt x="119236" y="110752"/>
                  </a:lnTo>
                  <a:lnTo>
                    <a:pt x="117731" y="112633"/>
                  </a:lnTo>
                  <a:lnTo>
                    <a:pt x="116143" y="114472"/>
                  </a:lnTo>
                  <a:lnTo>
                    <a:pt x="114555" y="116352"/>
                  </a:lnTo>
                  <a:lnTo>
                    <a:pt x="112884" y="118150"/>
                  </a:lnTo>
                  <a:lnTo>
                    <a:pt x="111212" y="119988"/>
                  </a:lnTo>
                  <a:lnTo>
                    <a:pt x="109498" y="121786"/>
                  </a:lnTo>
                  <a:lnTo>
                    <a:pt x="107743" y="123583"/>
                  </a:lnTo>
                  <a:lnTo>
                    <a:pt x="105988" y="125380"/>
                  </a:lnTo>
                  <a:lnTo>
                    <a:pt x="104149" y="127135"/>
                  </a:lnTo>
                  <a:lnTo>
                    <a:pt x="102310" y="128849"/>
                  </a:lnTo>
                  <a:lnTo>
                    <a:pt x="100387" y="130562"/>
                  </a:lnTo>
                  <a:lnTo>
                    <a:pt x="98465" y="132276"/>
                  </a:lnTo>
                  <a:lnTo>
                    <a:pt x="96501" y="133947"/>
                  </a:lnTo>
                  <a:lnTo>
                    <a:pt x="94453" y="135619"/>
                  </a:lnTo>
                  <a:lnTo>
                    <a:pt x="92405" y="137249"/>
                  </a:lnTo>
                  <a:lnTo>
                    <a:pt x="90315" y="138879"/>
                  </a:lnTo>
                  <a:lnTo>
                    <a:pt x="88184" y="140467"/>
                  </a:lnTo>
                  <a:lnTo>
                    <a:pt x="86011" y="142055"/>
                  </a:lnTo>
                  <a:lnTo>
                    <a:pt x="83796" y="143560"/>
                  </a:lnTo>
                  <a:lnTo>
                    <a:pt x="81539" y="145106"/>
                  </a:lnTo>
                  <a:lnTo>
                    <a:pt x="79240" y="146569"/>
                  </a:lnTo>
                  <a:lnTo>
                    <a:pt x="76900" y="148031"/>
                  </a:lnTo>
                  <a:lnTo>
                    <a:pt x="74518" y="149494"/>
                  </a:lnTo>
                  <a:lnTo>
                    <a:pt x="72094" y="150873"/>
                  </a:lnTo>
                  <a:lnTo>
                    <a:pt x="69628" y="152253"/>
                  </a:lnTo>
                  <a:lnTo>
                    <a:pt x="67120" y="153590"/>
                  </a:lnTo>
                  <a:lnTo>
                    <a:pt x="64529" y="154927"/>
                  </a:lnTo>
                  <a:lnTo>
                    <a:pt x="61938" y="156181"/>
                  </a:lnTo>
                  <a:lnTo>
                    <a:pt x="59305" y="157435"/>
                  </a:lnTo>
                  <a:lnTo>
                    <a:pt x="56589" y="158647"/>
                  </a:lnTo>
                  <a:lnTo>
                    <a:pt x="53872" y="159817"/>
                  </a:lnTo>
                  <a:lnTo>
                    <a:pt x="51072" y="160946"/>
                  </a:lnTo>
                  <a:lnTo>
                    <a:pt x="48272" y="162074"/>
                  </a:lnTo>
                  <a:lnTo>
                    <a:pt x="45388" y="163119"/>
                  </a:lnTo>
                  <a:lnTo>
                    <a:pt x="42463" y="164164"/>
                  </a:lnTo>
                  <a:lnTo>
                    <a:pt x="39495" y="165125"/>
                  </a:lnTo>
                  <a:lnTo>
                    <a:pt x="36486" y="166086"/>
                  </a:lnTo>
                  <a:lnTo>
                    <a:pt x="33393" y="166964"/>
                  </a:lnTo>
                  <a:lnTo>
                    <a:pt x="30301" y="167841"/>
                  </a:lnTo>
                  <a:lnTo>
                    <a:pt x="27125" y="168677"/>
                  </a:lnTo>
                  <a:lnTo>
                    <a:pt x="23907" y="169430"/>
                  </a:lnTo>
                  <a:lnTo>
                    <a:pt x="20647" y="170182"/>
                  </a:lnTo>
                  <a:lnTo>
                    <a:pt x="17345" y="170850"/>
                  </a:lnTo>
                  <a:lnTo>
                    <a:pt x="13960" y="171477"/>
                  </a:lnTo>
                  <a:lnTo>
                    <a:pt x="10575" y="172062"/>
                  </a:lnTo>
                  <a:lnTo>
                    <a:pt x="7106" y="172606"/>
                  </a:lnTo>
                  <a:lnTo>
                    <a:pt x="3553" y="173107"/>
                  </a:lnTo>
                  <a:lnTo>
                    <a:pt x="1" y="173567"/>
                  </a:lnTo>
                  <a:lnTo>
                    <a:pt x="1" y="173567"/>
                  </a:lnTo>
                  <a:lnTo>
                    <a:pt x="1" y="171895"/>
                  </a:lnTo>
                  <a:lnTo>
                    <a:pt x="43" y="169847"/>
                  </a:lnTo>
                  <a:lnTo>
                    <a:pt x="168" y="167089"/>
                  </a:lnTo>
                  <a:lnTo>
                    <a:pt x="419" y="163662"/>
                  </a:lnTo>
                  <a:lnTo>
                    <a:pt x="586" y="161698"/>
                  </a:lnTo>
                  <a:lnTo>
                    <a:pt x="753" y="159566"/>
                  </a:lnTo>
                  <a:lnTo>
                    <a:pt x="1004" y="157310"/>
                  </a:lnTo>
                  <a:lnTo>
                    <a:pt x="1297" y="154927"/>
                  </a:lnTo>
                  <a:lnTo>
                    <a:pt x="1673" y="152420"/>
                  </a:lnTo>
                  <a:lnTo>
                    <a:pt x="2049" y="149787"/>
                  </a:lnTo>
                  <a:lnTo>
                    <a:pt x="2509" y="147028"/>
                  </a:lnTo>
                  <a:lnTo>
                    <a:pt x="3052" y="144145"/>
                  </a:lnTo>
                  <a:lnTo>
                    <a:pt x="3637" y="141177"/>
                  </a:lnTo>
                  <a:lnTo>
                    <a:pt x="4264" y="138085"/>
                  </a:lnTo>
                  <a:lnTo>
                    <a:pt x="5016" y="134909"/>
                  </a:lnTo>
                  <a:lnTo>
                    <a:pt x="5810" y="131649"/>
                  </a:lnTo>
                  <a:lnTo>
                    <a:pt x="6730" y="128305"/>
                  </a:lnTo>
                  <a:lnTo>
                    <a:pt x="7691" y="124878"/>
                  </a:lnTo>
                  <a:lnTo>
                    <a:pt x="8777" y="121409"/>
                  </a:lnTo>
                  <a:lnTo>
                    <a:pt x="9906" y="117857"/>
                  </a:lnTo>
                  <a:lnTo>
                    <a:pt x="11201" y="114263"/>
                  </a:lnTo>
                  <a:lnTo>
                    <a:pt x="12539" y="110627"/>
                  </a:lnTo>
                  <a:lnTo>
                    <a:pt x="14043" y="106907"/>
                  </a:lnTo>
                  <a:lnTo>
                    <a:pt x="15632" y="103188"/>
                  </a:lnTo>
                  <a:lnTo>
                    <a:pt x="17303" y="99426"/>
                  </a:lnTo>
                  <a:lnTo>
                    <a:pt x="18223" y="97546"/>
                  </a:lnTo>
                  <a:lnTo>
                    <a:pt x="19142" y="95665"/>
                  </a:lnTo>
                  <a:lnTo>
                    <a:pt x="20062" y="93742"/>
                  </a:lnTo>
                  <a:lnTo>
                    <a:pt x="21065" y="91862"/>
                  </a:lnTo>
                  <a:lnTo>
                    <a:pt x="22068" y="89939"/>
                  </a:lnTo>
                  <a:lnTo>
                    <a:pt x="23154" y="88059"/>
                  </a:lnTo>
                  <a:lnTo>
                    <a:pt x="24199" y="86136"/>
                  </a:lnTo>
                  <a:lnTo>
                    <a:pt x="25327" y="84255"/>
                  </a:lnTo>
                  <a:lnTo>
                    <a:pt x="26498" y="82333"/>
                  </a:lnTo>
                  <a:lnTo>
                    <a:pt x="27668" y="80410"/>
                  </a:lnTo>
                  <a:lnTo>
                    <a:pt x="28880" y="78530"/>
                  </a:lnTo>
                  <a:lnTo>
                    <a:pt x="30134" y="76607"/>
                  </a:lnTo>
                  <a:lnTo>
                    <a:pt x="31429" y="74727"/>
                  </a:lnTo>
                  <a:lnTo>
                    <a:pt x="32725" y="72846"/>
                  </a:lnTo>
                  <a:lnTo>
                    <a:pt x="34104" y="70965"/>
                  </a:lnTo>
                  <a:lnTo>
                    <a:pt x="35483" y="69043"/>
                  </a:lnTo>
                  <a:lnTo>
                    <a:pt x="36946" y="67204"/>
                  </a:lnTo>
                  <a:lnTo>
                    <a:pt x="38409" y="65323"/>
                  </a:lnTo>
                  <a:lnTo>
                    <a:pt x="39913" y="63443"/>
                  </a:lnTo>
                  <a:lnTo>
                    <a:pt x="41460" y="61604"/>
                  </a:lnTo>
                  <a:lnTo>
                    <a:pt x="43048" y="59765"/>
                  </a:lnTo>
                  <a:lnTo>
                    <a:pt x="44719" y="57926"/>
                  </a:lnTo>
                  <a:lnTo>
                    <a:pt x="46391" y="56129"/>
                  </a:lnTo>
                  <a:lnTo>
                    <a:pt x="48105" y="54332"/>
                  </a:lnTo>
                  <a:lnTo>
                    <a:pt x="49860" y="52535"/>
                  </a:lnTo>
                  <a:lnTo>
                    <a:pt x="51657" y="50737"/>
                  </a:lnTo>
                  <a:lnTo>
                    <a:pt x="53496" y="48982"/>
                  </a:lnTo>
                  <a:lnTo>
                    <a:pt x="55377" y="47227"/>
                  </a:lnTo>
                  <a:lnTo>
                    <a:pt x="57299" y="45513"/>
                  </a:lnTo>
                  <a:lnTo>
                    <a:pt x="59263" y="43800"/>
                  </a:lnTo>
                  <a:lnTo>
                    <a:pt x="61269" y="42086"/>
                  </a:lnTo>
                  <a:lnTo>
                    <a:pt x="63317" y="40415"/>
                  </a:lnTo>
                  <a:lnTo>
                    <a:pt x="65449" y="38743"/>
                  </a:lnTo>
                  <a:lnTo>
                    <a:pt x="67580" y="37113"/>
                  </a:lnTo>
                  <a:lnTo>
                    <a:pt x="69795" y="35483"/>
                  </a:lnTo>
                  <a:lnTo>
                    <a:pt x="72052" y="33895"/>
                  </a:lnTo>
                  <a:lnTo>
                    <a:pt x="74350" y="32307"/>
                  </a:lnTo>
                  <a:lnTo>
                    <a:pt x="76691" y="30760"/>
                  </a:lnTo>
                  <a:lnTo>
                    <a:pt x="79073" y="29256"/>
                  </a:lnTo>
                  <a:lnTo>
                    <a:pt x="81497" y="27751"/>
                  </a:lnTo>
                  <a:lnTo>
                    <a:pt x="84005" y="26247"/>
                  </a:lnTo>
                  <a:lnTo>
                    <a:pt x="86512" y="24826"/>
                  </a:lnTo>
                  <a:lnTo>
                    <a:pt x="89103" y="23405"/>
                  </a:lnTo>
                  <a:lnTo>
                    <a:pt x="91778" y="21984"/>
                  </a:lnTo>
                  <a:lnTo>
                    <a:pt x="94453" y="20646"/>
                  </a:lnTo>
                  <a:lnTo>
                    <a:pt x="97211" y="19309"/>
                  </a:lnTo>
                  <a:lnTo>
                    <a:pt x="100011" y="17972"/>
                  </a:lnTo>
                  <a:lnTo>
                    <a:pt x="102853" y="16718"/>
                  </a:lnTo>
                  <a:lnTo>
                    <a:pt x="105737" y="15464"/>
                  </a:lnTo>
                  <a:lnTo>
                    <a:pt x="108704" y="14252"/>
                  </a:lnTo>
                  <a:lnTo>
                    <a:pt x="111713" y="13082"/>
                  </a:lnTo>
                  <a:lnTo>
                    <a:pt x="114806" y="11954"/>
                  </a:lnTo>
                  <a:lnTo>
                    <a:pt x="117899" y="10825"/>
                  </a:lnTo>
                  <a:lnTo>
                    <a:pt x="121075" y="9780"/>
                  </a:lnTo>
                  <a:lnTo>
                    <a:pt x="124335" y="8735"/>
                  </a:lnTo>
                  <a:lnTo>
                    <a:pt x="127636" y="7732"/>
                  </a:lnTo>
                  <a:lnTo>
                    <a:pt x="130980" y="6771"/>
                  </a:lnTo>
                  <a:lnTo>
                    <a:pt x="134407" y="5852"/>
                  </a:lnTo>
                  <a:lnTo>
                    <a:pt x="137834" y="4974"/>
                  </a:lnTo>
                  <a:lnTo>
                    <a:pt x="141386" y="4138"/>
                  </a:lnTo>
                  <a:lnTo>
                    <a:pt x="144980" y="3344"/>
                  </a:lnTo>
                  <a:lnTo>
                    <a:pt x="148616" y="2592"/>
                  </a:lnTo>
                  <a:lnTo>
                    <a:pt x="152336" y="1881"/>
                  </a:lnTo>
                  <a:lnTo>
                    <a:pt x="156097" y="1213"/>
                  </a:lnTo>
                  <a:lnTo>
                    <a:pt x="159942" y="586"/>
                  </a:lnTo>
                  <a:lnTo>
                    <a:pt x="16382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4" name="Google Shape;24;p2"/>
            <p:cNvSpPr/>
            <p:nvPr/>
          </p:nvSpPr>
          <p:spPr>
            <a:xfrm rot="-3134405" flipH="1">
              <a:off x="5834059" y="1925304"/>
              <a:ext cx="1879678" cy="1946493"/>
            </a:xfrm>
            <a:custGeom>
              <a:avLst/>
              <a:gdLst/>
              <a:ahLst/>
              <a:cxnLst/>
              <a:rect l="l" t="t" r="r" b="b"/>
              <a:pathLst>
                <a:path w="143475" h="148575" extrusionOk="0">
                  <a:moveTo>
                    <a:pt x="141427" y="1"/>
                  </a:moveTo>
                  <a:lnTo>
                    <a:pt x="141051" y="43"/>
                  </a:lnTo>
                  <a:lnTo>
                    <a:pt x="140675" y="126"/>
                  </a:lnTo>
                  <a:lnTo>
                    <a:pt x="140341" y="335"/>
                  </a:lnTo>
                  <a:lnTo>
                    <a:pt x="140006" y="628"/>
                  </a:lnTo>
                  <a:lnTo>
                    <a:pt x="122077" y="19267"/>
                  </a:lnTo>
                  <a:lnTo>
                    <a:pt x="98422" y="22276"/>
                  </a:lnTo>
                  <a:lnTo>
                    <a:pt x="95831" y="23572"/>
                  </a:lnTo>
                  <a:lnTo>
                    <a:pt x="93156" y="24868"/>
                  </a:lnTo>
                  <a:lnTo>
                    <a:pt x="90482" y="26163"/>
                  </a:lnTo>
                  <a:lnTo>
                    <a:pt x="87723" y="27417"/>
                  </a:lnTo>
                  <a:lnTo>
                    <a:pt x="87723" y="27417"/>
                  </a:lnTo>
                  <a:lnTo>
                    <a:pt x="117940" y="23530"/>
                  </a:lnTo>
                  <a:lnTo>
                    <a:pt x="92864" y="49609"/>
                  </a:lnTo>
                  <a:lnTo>
                    <a:pt x="88183" y="54499"/>
                  </a:lnTo>
                  <a:lnTo>
                    <a:pt x="37196" y="58511"/>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342" y="62816"/>
                  </a:lnTo>
                  <a:lnTo>
                    <a:pt x="81872" y="58762"/>
                  </a:lnTo>
                  <a:lnTo>
                    <a:pt x="84254" y="58553"/>
                  </a:lnTo>
                  <a:lnTo>
                    <a:pt x="48605" y="95623"/>
                  </a:lnTo>
                  <a:lnTo>
                    <a:pt x="18807" y="101391"/>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5046" y="105946"/>
                  </a:lnTo>
                  <a:lnTo>
                    <a:pt x="44133" y="100304"/>
                  </a:lnTo>
                  <a:lnTo>
                    <a:pt x="17720" y="127762"/>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424" y="148533"/>
                  </a:lnTo>
                  <a:lnTo>
                    <a:pt x="2800" y="148449"/>
                  </a:lnTo>
                  <a:lnTo>
                    <a:pt x="3135" y="148241"/>
                  </a:lnTo>
                  <a:lnTo>
                    <a:pt x="3469" y="147948"/>
                  </a:lnTo>
                  <a:lnTo>
                    <a:pt x="47728" y="101934"/>
                  </a:lnTo>
                  <a:lnTo>
                    <a:pt x="48020" y="128055"/>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447" y="102059"/>
                  </a:lnTo>
                  <a:lnTo>
                    <a:pt x="51405" y="98089"/>
                  </a:lnTo>
                  <a:lnTo>
                    <a:pt x="86929" y="61144"/>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90858" y="57090"/>
                  </a:lnTo>
                  <a:lnTo>
                    <a:pt x="123707" y="22903"/>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7719" y="20856"/>
                  </a:lnTo>
                  <a:lnTo>
                    <a:pt x="127719" y="20647"/>
                  </a:lnTo>
                  <a:lnTo>
                    <a:pt x="127719" y="20438"/>
                  </a:lnTo>
                  <a:lnTo>
                    <a:pt x="127677" y="20229"/>
                  </a:lnTo>
                  <a:lnTo>
                    <a:pt x="127594" y="20020"/>
                  </a:lnTo>
                  <a:lnTo>
                    <a:pt x="127427" y="19644"/>
                  </a:lnTo>
                  <a:lnTo>
                    <a:pt x="127176" y="19309"/>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close/>
                </a:path>
              </a:pathLst>
            </a:custGeom>
            <a:solidFill>
              <a:srgbClr val="ABC67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5" name="Google Shape;25;p2"/>
            <p:cNvSpPr/>
            <p:nvPr/>
          </p:nvSpPr>
          <p:spPr>
            <a:xfrm rot="-3134405" flipH="1">
              <a:off x="5834059" y="1925304"/>
              <a:ext cx="1879678" cy="1946493"/>
            </a:xfrm>
            <a:custGeom>
              <a:avLst/>
              <a:gdLst/>
              <a:ahLst/>
              <a:cxnLst/>
              <a:rect l="l" t="t" r="r" b="b"/>
              <a:pathLst>
                <a:path w="143475" h="148575" fill="none" extrusionOk="0">
                  <a:moveTo>
                    <a:pt x="141427" y="1"/>
                  </a:moveTo>
                  <a:lnTo>
                    <a:pt x="141427" y="1"/>
                  </a:lnTo>
                  <a:lnTo>
                    <a:pt x="141051" y="43"/>
                  </a:lnTo>
                  <a:lnTo>
                    <a:pt x="140675" y="126"/>
                  </a:lnTo>
                  <a:lnTo>
                    <a:pt x="140341" y="335"/>
                  </a:lnTo>
                  <a:lnTo>
                    <a:pt x="140006" y="628"/>
                  </a:lnTo>
                  <a:lnTo>
                    <a:pt x="140006" y="628"/>
                  </a:lnTo>
                  <a:lnTo>
                    <a:pt x="122077" y="19267"/>
                  </a:lnTo>
                  <a:lnTo>
                    <a:pt x="122077" y="19267"/>
                  </a:lnTo>
                  <a:lnTo>
                    <a:pt x="98422" y="22276"/>
                  </a:lnTo>
                  <a:lnTo>
                    <a:pt x="98422" y="22276"/>
                  </a:lnTo>
                  <a:lnTo>
                    <a:pt x="95831" y="23572"/>
                  </a:lnTo>
                  <a:lnTo>
                    <a:pt x="93156" y="24868"/>
                  </a:lnTo>
                  <a:lnTo>
                    <a:pt x="90482" y="26163"/>
                  </a:lnTo>
                  <a:lnTo>
                    <a:pt x="87723" y="27417"/>
                  </a:lnTo>
                  <a:lnTo>
                    <a:pt x="87723" y="27417"/>
                  </a:lnTo>
                  <a:lnTo>
                    <a:pt x="117940" y="23530"/>
                  </a:lnTo>
                  <a:lnTo>
                    <a:pt x="117940" y="23530"/>
                  </a:lnTo>
                  <a:lnTo>
                    <a:pt x="92864" y="49609"/>
                  </a:lnTo>
                  <a:lnTo>
                    <a:pt x="92864" y="49609"/>
                  </a:lnTo>
                  <a:lnTo>
                    <a:pt x="88183" y="54499"/>
                  </a:lnTo>
                  <a:lnTo>
                    <a:pt x="88183" y="54499"/>
                  </a:lnTo>
                  <a:lnTo>
                    <a:pt x="37196" y="58511"/>
                  </a:lnTo>
                  <a:lnTo>
                    <a:pt x="37196" y="58511"/>
                  </a:lnTo>
                  <a:lnTo>
                    <a:pt x="29757" y="59138"/>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133" y="62816"/>
                  </a:lnTo>
                  <a:lnTo>
                    <a:pt x="30342" y="62816"/>
                  </a:lnTo>
                  <a:lnTo>
                    <a:pt x="30342" y="62816"/>
                  </a:lnTo>
                  <a:lnTo>
                    <a:pt x="81872" y="58762"/>
                  </a:lnTo>
                  <a:lnTo>
                    <a:pt x="81872" y="58762"/>
                  </a:lnTo>
                  <a:lnTo>
                    <a:pt x="84254" y="58553"/>
                  </a:lnTo>
                  <a:lnTo>
                    <a:pt x="84254" y="58553"/>
                  </a:lnTo>
                  <a:lnTo>
                    <a:pt x="48605" y="95623"/>
                  </a:lnTo>
                  <a:lnTo>
                    <a:pt x="48605" y="95623"/>
                  </a:lnTo>
                  <a:lnTo>
                    <a:pt x="18807" y="101391"/>
                  </a:lnTo>
                  <a:lnTo>
                    <a:pt x="18807" y="101391"/>
                  </a:lnTo>
                  <a:lnTo>
                    <a:pt x="14460" y="102226"/>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4628" y="105988"/>
                  </a:lnTo>
                  <a:lnTo>
                    <a:pt x="15046" y="105946"/>
                  </a:lnTo>
                  <a:lnTo>
                    <a:pt x="15046" y="105946"/>
                  </a:lnTo>
                  <a:lnTo>
                    <a:pt x="44133" y="100304"/>
                  </a:lnTo>
                  <a:lnTo>
                    <a:pt x="44133" y="100304"/>
                  </a:lnTo>
                  <a:lnTo>
                    <a:pt x="17720" y="127762"/>
                  </a:lnTo>
                  <a:lnTo>
                    <a:pt x="17720" y="127762"/>
                  </a:lnTo>
                  <a:lnTo>
                    <a:pt x="460" y="145733"/>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048" y="148575"/>
                  </a:lnTo>
                  <a:lnTo>
                    <a:pt x="2424" y="148533"/>
                  </a:lnTo>
                  <a:lnTo>
                    <a:pt x="2800" y="148449"/>
                  </a:lnTo>
                  <a:lnTo>
                    <a:pt x="3135" y="148241"/>
                  </a:lnTo>
                  <a:lnTo>
                    <a:pt x="3469" y="147948"/>
                  </a:lnTo>
                  <a:lnTo>
                    <a:pt x="3469" y="147948"/>
                  </a:lnTo>
                  <a:lnTo>
                    <a:pt x="47728" y="101934"/>
                  </a:lnTo>
                  <a:lnTo>
                    <a:pt x="47728" y="101934"/>
                  </a:lnTo>
                  <a:lnTo>
                    <a:pt x="48020" y="128055"/>
                  </a:lnTo>
                  <a:lnTo>
                    <a:pt x="48020" y="128055"/>
                  </a:lnTo>
                  <a:lnTo>
                    <a:pt x="48062" y="132568"/>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781" y="132986"/>
                  </a:lnTo>
                  <a:lnTo>
                    <a:pt x="51447" y="102059"/>
                  </a:lnTo>
                  <a:lnTo>
                    <a:pt x="51447" y="102059"/>
                  </a:lnTo>
                  <a:lnTo>
                    <a:pt x="51405" y="98089"/>
                  </a:lnTo>
                  <a:lnTo>
                    <a:pt x="51405" y="98089"/>
                  </a:lnTo>
                  <a:lnTo>
                    <a:pt x="86929" y="61144"/>
                  </a:lnTo>
                  <a:lnTo>
                    <a:pt x="86929" y="61144"/>
                  </a:lnTo>
                  <a:lnTo>
                    <a:pt x="85090" y="106197"/>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88810" y="106657"/>
                  </a:lnTo>
                  <a:lnTo>
                    <a:pt x="90858" y="57090"/>
                  </a:lnTo>
                  <a:lnTo>
                    <a:pt x="90858" y="57090"/>
                  </a:lnTo>
                  <a:lnTo>
                    <a:pt x="123707" y="22903"/>
                  </a:lnTo>
                  <a:lnTo>
                    <a:pt x="123707" y="22903"/>
                  </a:lnTo>
                  <a:lnTo>
                    <a:pt x="118692" y="66661"/>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2411" y="67079"/>
                  </a:lnTo>
                  <a:lnTo>
                    <a:pt x="127719" y="20856"/>
                  </a:lnTo>
                  <a:lnTo>
                    <a:pt x="127719" y="20856"/>
                  </a:lnTo>
                  <a:lnTo>
                    <a:pt x="127719" y="20647"/>
                  </a:lnTo>
                  <a:lnTo>
                    <a:pt x="127719" y="20438"/>
                  </a:lnTo>
                  <a:lnTo>
                    <a:pt x="127677" y="20229"/>
                  </a:lnTo>
                  <a:lnTo>
                    <a:pt x="127594" y="20020"/>
                  </a:lnTo>
                  <a:lnTo>
                    <a:pt x="127427" y="19644"/>
                  </a:lnTo>
                  <a:lnTo>
                    <a:pt x="127176" y="19309"/>
                  </a:lnTo>
                  <a:lnTo>
                    <a:pt x="127176" y="19309"/>
                  </a:lnTo>
                  <a:lnTo>
                    <a:pt x="143015" y="2843"/>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lnTo>
                    <a:pt x="141427"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6" name="Google Shape;26;p2"/>
            <p:cNvSpPr/>
            <p:nvPr/>
          </p:nvSpPr>
          <p:spPr>
            <a:xfrm rot="-3134405" flipH="1">
              <a:off x="4798926" y="1212184"/>
              <a:ext cx="3117651" cy="120512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7" name="Google Shape;27;p2"/>
            <p:cNvSpPr/>
            <p:nvPr/>
          </p:nvSpPr>
          <p:spPr>
            <a:xfrm rot="-3134405" flipH="1">
              <a:off x="4798926" y="1212184"/>
              <a:ext cx="3117651" cy="120512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8" name="Google Shape;28;p2"/>
            <p:cNvSpPr/>
            <p:nvPr/>
          </p:nvSpPr>
          <p:spPr>
            <a:xfrm rot="-3134405" flipH="1">
              <a:off x="4998754" y="1340105"/>
              <a:ext cx="2679092" cy="9932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9" name="Google Shape;29;p2"/>
            <p:cNvSpPr/>
            <p:nvPr/>
          </p:nvSpPr>
          <p:spPr>
            <a:xfrm rot="-3134405" flipH="1">
              <a:off x="4998754" y="1340105"/>
              <a:ext cx="2679092" cy="9932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spTree>
    <p:extLst>
      <p:ext uri="{BB962C8B-B14F-4D97-AF65-F5344CB8AC3E}">
        <p14:creationId xmlns:p14="http://schemas.microsoft.com/office/powerpoint/2010/main" val="288660532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0"/>
        <p:cNvGrpSpPr/>
        <p:nvPr/>
      </p:nvGrpSpPr>
      <p:grpSpPr>
        <a:xfrm>
          <a:off x="0" y="0"/>
          <a:ext cx="0" cy="0"/>
          <a:chOff x="0" y="0"/>
          <a:chExt cx="0" cy="0"/>
        </a:xfrm>
      </p:grpSpPr>
      <p:sp>
        <p:nvSpPr>
          <p:cNvPr id="31" name="Google Shape;31;p3"/>
          <p:cNvSpPr txBox="1">
            <a:spLocks noGrp="1"/>
          </p:cNvSpPr>
          <p:nvPr>
            <p:ph type="title" hasCustomPrompt="1"/>
          </p:nvPr>
        </p:nvSpPr>
        <p:spPr>
          <a:xfrm>
            <a:off x="1140333" y="1912076"/>
            <a:ext cx="1691600" cy="1258000"/>
          </a:xfrm>
          <a:prstGeom prst="rect">
            <a:avLst/>
          </a:prstGeom>
        </p:spPr>
        <p:txBody>
          <a:bodyPr spcFirstLastPara="1" wrap="square" lIns="91425" tIns="91425" rIns="91425" bIns="91425" anchor="ctr" anchorCtr="0">
            <a:noAutofit/>
          </a:bodyPr>
          <a:lstStyle>
            <a:lvl1pPr lvl="0" rtl="0">
              <a:spcBef>
                <a:spcPts val="0"/>
              </a:spcBef>
              <a:spcAft>
                <a:spcPts val="0"/>
              </a:spcAft>
              <a:buSzPts val="6900"/>
              <a:buNone/>
              <a:defRPr sz="7333"/>
            </a:lvl1pPr>
            <a:lvl2pPr lvl="1" rtl="0">
              <a:spcBef>
                <a:spcPts val="0"/>
              </a:spcBef>
              <a:spcAft>
                <a:spcPts val="0"/>
              </a:spcAft>
              <a:buSzPts val="6900"/>
              <a:buNone/>
              <a:defRPr sz="9200"/>
            </a:lvl2pPr>
            <a:lvl3pPr lvl="2" rtl="0">
              <a:spcBef>
                <a:spcPts val="0"/>
              </a:spcBef>
              <a:spcAft>
                <a:spcPts val="0"/>
              </a:spcAft>
              <a:buSzPts val="6900"/>
              <a:buNone/>
              <a:defRPr sz="9200"/>
            </a:lvl3pPr>
            <a:lvl4pPr lvl="3" rtl="0">
              <a:spcBef>
                <a:spcPts val="0"/>
              </a:spcBef>
              <a:spcAft>
                <a:spcPts val="0"/>
              </a:spcAft>
              <a:buSzPts val="6900"/>
              <a:buNone/>
              <a:defRPr sz="9200"/>
            </a:lvl4pPr>
            <a:lvl5pPr lvl="4" rtl="0">
              <a:spcBef>
                <a:spcPts val="0"/>
              </a:spcBef>
              <a:spcAft>
                <a:spcPts val="0"/>
              </a:spcAft>
              <a:buSzPts val="6900"/>
              <a:buNone/>
              <a:defRPr sz="9200"/>
            </a:lvl5pPr>
            <a:lvl6pPr lvl="5" rtl="0">
              <a:spcBef>
                <a:spcPts val="0"/>
              </a:spcBef>
              <a:spcAft>
                <a:spcPts val="0"/>
              </a:spcAft>
              <a:buSzPts val="6900"/>
              <a:buNone/>
              <a:defRPr sz="9200"/>
            </a:lvl6pPr>
            <a:lvl7pPr lvl="6" rtl="0">
              <a:spcBef>
                <a:spcPts val="0"/>
              </a:spcBef>
              <a:spcAft>
                <a:spcPts val="0"/>
              </a:spcAft>
              <a:buSzPts val="6900"/>
              <a:buNone/>
              <a:defRPr sz="9200"/>
            </a:lvl7pPr>
            <a:lvl8pPr lvl="7" rtl="0">
              <a:spcBef>
                <a:spcPts val="0"/>
              </a:spcBef>
              <a:spcAft>
                <a:spcPts val="0"/>
              </a:spcAft>
              <a:buSzPts val="6900"/>
              <a:buNone/>
              <a:defRPr sz="9200"/>
            </a:lvl8pPr>
            <a:lvl9pPr lvl="8" rtl="0">
              <a:spcBef>
                <a:spcPts val="0"/>
              </a:spcBef>
              <a:spcAft>
                <a:spcPts val="0"/>
              </a:spcAft>
              <a:buSzPts val="6900"/>
              <a:buNone/>
              <a:defRPr sz="9200"/>
            </a:lvl9pPr>
          </a:lstStyle>
          <a:p>
            <a:r>
              <a:t>xx%</a:t>
            </a:r>
          </a:p>
        </p:txBody>
      </p:sp>
      <p:sp>
        <p:nvSpPr>
          <p:cNvPr id="32" name="Google Shape;32;p3"/>
          <p:cNvSpPr txBox="1">
            <a:spLocks noGrp="1"/>
          </p:cNvSpPr>
          <p:nvPr>
            <p:ph type="title" idx="2"/>
          </p:nvPr>
        </p:nvSpPr>
        <p:spPr>
          <a:xfrm>
            <a:off x="1140333" y="2917091"/>
            <a:ext cx="4274800" cy="1140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6267"/>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33" name="Google Shape;33;p3"/>
          <p:cNvSpPr txBox="1">
            <a:spLocks noGrp="1"/>
          </p:cNvSpPr>
          <p:nvPr>
            <p:ph type="subTitle" idx="1"/>
          </p:nvPr>
        </p:nvSpPr>
        <p:spPr>
          <a:xfrm>
            <a:off x="1140333" y="4246221"/>
            <a:ext cx="3510800" cy="952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2000"/>
            </a:lvl1pPr>
            <a:lvl2pPr lvl="1" rtl="0">
              <a:spcBef>
                <a:spcPts val="0"/>
              </a:spcBef>
              <a:spcAft>
                <a:spcPts val="0"/>
              </a:spcAft>
              <a:buClr>
                <a:schemeClr val="dk2"/>
              </a:buClr>
              <a:buSzPts val="1400"/>
              <a:buNone/>
              <a:defRPr>
                <a:solidFill>
                  <a:schemeClr val="dk2"/>
                </a:solidFill>
              </a:defRPr>
            </a:lvl2pPr>
            <a:lvl3pPr lvl="2" rtl="0">
              <a:spcBef>
                <a:spcPts val="2133"/>
              </a:spcBef>
              <a:spcAft>
                <a:spcPts val="0"/>
              </a:spcAft>
              <a:buClr>
                <a:schemeClr val="dk2"/>
              </a:buClr>
              <a:buSzPts val="1400"/>
              <a:buNone/>
              <a:defRPr>
                <a:solidFill>
                  <a:schemeClr val="dk2"/>
                </a:solidFill>
              </a:defRPr>
            </a:lvl3pPr>
            <a:lvl4pPr lvl="3" rtl="0">
              <a:spcBef>
                <a:spcPts val="2133"/>
              </a:spcBef>
              <a:spcAft>
                <a:spcPts val="0"/>
              </a:spcAft>
              <a:buClr>
                <a:schemeClr val="dk2"/>
              </a:buClr>
              <a:buSzPts val="1400"/>
              <a:buNone/>
              <a:defRPr>
                <a:solidFill>
                  <a:schemeClr val="dk2"/>
                </a:solidFill>
              </a:defRPr>
            </a:lvl4pPr>
            <a:lvl5pPr lvl="4" rtl="0">
              <a:spcBef>
                <a:spcPts val="2133"/>
              </a:spcBef>
              <a:spcAft>
                <a:spcPts val="0"/>
              </a:spcAft>
              <a:buClr>
                <a:schemeClr val="dk2"/>
              </a:buClr>
              <a:buSzPts val="1400"/>
              <a:buNone/>
              <a:defRPr>
                <a:solidFill>
                  <a:schemeClr val="dk2"/>
                </a:solidFill>
              </a:defRPr>
            </a:lvl5pPr>
            <a:lvl6pPr lvl="5" rtl="0">
              <a:spcBef>
                <a:spcPts val="2133"/>
              </a:spcBef>
              <a:spcAft>
                <a:spcPts val="0"/>
              </a:spcAft>
              <a:buClr>
                <a:schemeClr val="dk2"/>
              </a:buClr>
              <a:buSzPts val="1400"/>
              <a:buNone/>
              <a:defRPr>
                <a:solidFill>
                  <a:schemeClr val="dk2"/>
                </a:solidFill>
              </a:defRPr>
            </a:lvl6pPr>
            <a:lvl7pPr lvl="6" rtl="0">
              <a:spcBef>
                <a:spcPts val="2133"/>
              </a:spcBef>
              <a:spcAft>
                <a:spcPts val="0"/>
              </a:spcAft>
              <a:buClr>
                <a:schemeClr val="dk2"/>
              </a:buClr>
              <a:buSzPts val="1400"/>
              <a:buNone/>
              <a:defRPr>
                <a:solidFill>
                  <a:schemeClr val="dk2"/>
                </a:solidFill>
              </a:defRPr>
            </a:lvl7pPr>
            <a:lvl8pPr lvl="7" rtl="0">
              <a:spcBef>
                <a:spcPts val="2133"/>
              </a:spcBef>
              <a:spcAft>
                <a:spcPts val="0"/>
              </a:spcAft>
              <a:buClr>
                <a:schemeClr val="dk2"/>
              </a:buClr>
              <a:buSzPts val="1400"/>
              <a:buNone/>
              <a:defRPr>
                <a:solidFill>
                  <a:schemeClr val="dk2"/>
                </a:solidFill>
              </a:defRPr>
            </a:lvl8pPr>
            <a:lvl9pPr lvl="8" rtl="0">
              <a:spcBef>
                <a:spcPts val="2133"/>
              </a:spcBef>
              <a:spcAft>
                <a:spcPts val="2133"/>
              </a:spcAft>
              <a:buClr>
                <a:schemeClr val="dk2"/>
              </a:buClr>
              <a:buSzPts val="1400"/>
              <a:buNone/>
              <a:defRPr>
                <a:solidFill>
                  <a:schemeClr val="dk2"/>
                </a:solidFill>
              </a:defRPr>
            </a:lvl9pPr>
          </a:lstStyle>
          <a:p>
            <a:endParaRPr/>
          </a:p>
        </p:txBody>
      </p:sp>
      <p:grpSp>
        <p:nvGrpSpPr>
          <p:cNvPr id="34" name="Google Shape;34;p3"/>
          <p:cNvGrpSpPr/>
          <p:nvPr/>
        </p:nvGrpSpPr>
        <p:grpSpPr>
          <a:xfrm>
            <a:off x="332141" y="251779"/>
            <a:ext cx="11435815" cy="6259155"/>
            <a:chOff x="249105" y="188834"/>
            <a:chExt cx="8576861" cy="4694366"/>
          </a:xfrm>
        </p:grpSpPr>
        <p:grpSp>
          <p:nvGrpSpPr>
            <p:cNvPr id="35" name="Google Shape;35;p3"/>
            <p:cNvGrpSpPr/>
            <p:nvPr/>
          </p:nvGrpSpPr>
          <p:grpSpPr>
            <a:xfrm rot="-2898405">
              <a:off x="256084" y="4595956"/>
              <a:ext cx="387999" cy="171013"/>
              <a:chOff x="1406961" y="-1212504"/>
              <a:chExt cx="6086670" cy="2682735"/>
            </a:xfrm>
          </p:grpSpPr>
          <p:sp>
            <p:nvSpPr>
              <p:cNvPr id="36" name="Google Shape;36;p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7" name="Google Shape;37;p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8" name="Google Shape;38;p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9" name="Google Shape;39;p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40" name="Google Shape;40;p3"/>
            <p:cNvGrpSpPr/>
            <p:nvPr/>
          </p:nvGrpSpPr>
          <p:grpSpPr>
            <a:xfrm rot="2555258">
              <a:off x="255809" y="297720"/>
              <a:ext cx="388558" cy="171259"/>
              <a:chOff x="1406961" y="-1212504"/>
              <a:chExt cx="6086670" cy="2682735"/>
            </a:xfrm>
          </p:grpSpPr>
          <p:sp>
            <p:nvSpPr>
              <p:cNvPr id="41" name="Google Shape;41;p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2" name="Google Shape;42;p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3" name="Google Shape;43;p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4" name="Google Shape;44;p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45" name="Google Shape;45;p3"/>
            <p:cNvGrpSpPr/>
            <p:nvPr/>
          </p:nvGrpSpPr>
          <p:grpSpPr>
            <a:xfrm rot="2898405" flipH="1">
              <a:off x="8430999" y="4595956"/>
              <a:ext cx="387999" cy="171013"/>
              <a:chOff x="1406961" y="-1212504"/>
              <a:chExt cx="6086670" cy="2682735"/>
            </a:xfrm>
          </p:grpSpPr>
          <p:sp>
            <p:nvSpPr>
              <p:cNvPr id="46" name="Google Shape;46;p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7" name="Google Shape;47;p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8" name="Google Shape;48;p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9" name="Google Shape;49;p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50" name="Google Shape;50;p3"/>
            <p:cNvGrpSpPr/>
            <p:nvPr/>
          </p:nvGrpSpPr>
          <p:grpSpPr>
            <a:xfrm rot="-2555258" flipH="1">
              <a:off x="8430702" y="392370"/>
              <a:ext cx="388558" cy="171259"/>
              <a:chOff x="1406961" y="-1212504"/>
              <a:chExt cx="6086670" cy="2682735"/>
            </a:xfrm>
          </p:grpSpPr>
          <p:sp>
            <p:nvSpPr>
              <p:cNvPr id="51" name="Google Shape;51;p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2" name="Google Shape;52;p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3" name="Google Shape;53;p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4" name="Google Shape;54;p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spTree>
    <p:extLst>
      <p:ext uri="{BB962C8B-B14F-4D97-AF65-F5344CB8AC3E}">
        <p14:creationId xmlns:p14="http://schemas.microsoft.com/office/powerpoint/2010/main" val="112512598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55"/>
        <p:cNvGrpSpPr/>
        <p:nvPr/>
      </p:nvGrpSpPr>
      <p:grpSpPr>
        <a:xfrm>
          <a:off x="0" y="0"/>
          <a:ext cx="0" cy="0"/>
          <a:chOff x="0" y="0"/>
          <a:chExt cx="0" cy="0"/>
        </a:xfrm>
      </p:grpSpPr>
      <p:sp>
        <p:nvSpPr>
          <p:cNvPr id="56" name="Google Shape;56;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57" name="Google Shape;57;p4"/>
          <p:cNvSpPr txBox="1">
            <a:spLocks noGrp="1"/>
          </p:cNvSpPr>
          <p:nvPr>
            <p:ph type="body" idx="1"/>
          </p:nvPr>
        </p:nvSpPr>
        <p:spPr>
          <a:xfrm>
            <a:off x="960000" y="1536633"/>
            <a:ext cx="10272000" cy="45552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SzPts val="1200"/>
              <a:buFont typeface="Nunito"/>
              <a:buChar char="●"/>
              <a:defRPr sz="1600">
                <a:latin typeface="Nunito"/>
                <a:ea typeface="Nunito"/>
                <a:cs typeface="Nunito"/>
                <a:sym typeface="Nunito"/>
              </a:defRPr>
            </a:lvl1pPr>
            <a:lvl2pPr marL="1219170" lvl="1" indent="-406390">
              <a:spcBef>
                <a:spcPts val="2133"/>
              </a:spcBef>
              <a:spcAft>
                <a:spcPts val="0"/>
              </a:spcAft>
              <a:buSzPts val="1200"/>
              <a:buFont typeface="Nunito"/>
              <a:buChar char="○"/>
              <a:defRPr sz="1600"/>
            </a:lvl2pPr>
            <a:lvl3pPr marL="1828754" lvl="2" indent="-406390">
              <a:spcBef>
                <a:spcPts val="2133"/>
              </a:spcBef>
              <a:spcAft>
                <a:spcPts val="0"/>
              </a:spcAft>
              <a:buSzPts val="1200"/>
              <a:buFont typeface="Nunito"/>
              <a:buChar char="■"/>
              <a:defRPr sz="1600"/>
            </a:lvl3pPr>
            <a:lvl4pPr marL="2438339" lvl="3" indent="-406390">
              <a:spcBef>
                <a:spcPts val="2133"/>
              </a:spcBef>
              <a:spcAft>
                <a:spcPts val="0"/>
              </a:spcAft>
              <a:buSzPts val="1200"/>
              <a:buFont typeface="Nunito"/>
              <a:buChar char="●"/>
              <a:defRPr sz="1600"/>
            </a:lvl4pPr>
            <a:lvl5pPr marL="3047924" lvl="4" indent="-406390">
              <a:spcBef>
                <a:spcPts val="2133"/>
              </a:spcBef>
              <a:spcAft>
                <a:spcPts val="0"/>
              </a:spcAft>
              <a:buSzPts val="1200"/>
              <a:buFont typeface="Nunito"/>
              <a:buChar char="○"/>
              <a:defRPr sz="1600"/>
            </a:lvl5pPr>
            <a:lvl6pPr marL="3657509" lvl="5" indent="-406390">
              <a:spcBef>
                <a:spcPts val="2133"/>
              </a:spcBef>
              <a:spcAft>
                <a:spcPts val="0"/>
              </a:spcAft>
              <a:buSzPts val="1200"/>
              <a:buFont typeface="Nunito"/>
              <a:buChar char="■"/>
              <a:defRPr sz="1600"/>
            </a:lvl6pPr>
            <a:lvl7pPr marL="4267093" lvl="6" indent="-406390">
              <a:spcBef>
                <a:spcPts val="2133"/>
              </a:spcBef>
              <a:spcAft>
                <a:spcPts val="0"/>
              </a:spcAft>
              <a:buSzPts val="1200"/>
              <a:buFont typeface="Nunito"/>
              <a:buChar char="●"/>
              <a:defRPr sz="1600"/>
            </a:lvl7pPr>
            <a:lvl8pPr marL="4876678" lvl="7" indent="-406390">
              <a:spcBef>
                <a:spcPts val="2133"/>
              </a:spcBef>
              <a:spcAft>
                <a:spcPts val="0"/>
              </a:spcAft>
              <a:buSzPts val="1200"/>
              <a:buFont typeface="Nunito"/>
              <a:buChar char="○"/>
              <a:defRPr sz="1600"/>
            </a:lvl8pPr>
            <a:lvl9pPr marL="5486263" lvl="8" indent="-406390">
              <a:spcBef>
                <a:spcPts val="2133"/>
              </a:spcBef>
              <a:spcAft>
                <a:spcPts val="2133"/>
              </a:spcAft>
              <a:buSzPts val="1200"/>
              <a:buFont typeface="Nunito"/>
              <a:buChar char="■"/>
              <a:defRPr sz="1600"/>
            </a:lvl9pPr>
          </a:lstStyle>
          <a:p>
            <a:endParaRPr/>
          </a:p>
        </p:txBody>
      </p:sp>
      <p:grpSp>
        <p:nvGrpSpPr>
          <p:cNvPr id="58" name="Google Shape;58;p4"/>
          <p:cNvGrpSpPr/>
          <p:nvPr/>
        </p:nvGrpSpPr>
        <p:grpSpPr>
          <a:xfrm>
            <a:off x="10814058" y="586877"/>
            <a:ext cx="721153" cy="608035"/>
            <a:chOff x="3451525" y="3193125"/>
            <a:chExt cx="1027675" cy="866475"/>
          </a:xfrm>
        </p:grpSpPr>
        <p:sp>
          <p:nvSpPr>
            <p:cNvPr id="59" name="Google Shape;59;p4"/>
            <p:cNvSpPr/>
            <p:nvPr/>
          </p:nvSpPr>
          <p:spPr>
            <a:xfrm>
              <a:off x="3549100" y="3254650"/>
              <a:ext cx="531350" cy="429525"/>
            </a:xfrm>
            <a:custGeom>
              <a:avLst/>
              <a:gdLst/>
              <a:ahLst/>
              <a:cxnLst/>
              <a:rect l="l" t="t" r="r" b="b"/>
              <a:pathLst>
                <a:path w="21254" h="17181" extrusionOk="0">
                  <a:moveTo>
                    <a:pt x="20108" y="0"/>
                  </a:moveTo>
                  <a:lnTo>
                    <a:pt x="19938" y="85"/>
                  </a:lnTo>
                  <a:lnTo>
                    <a:pt x="18411" y="721"/>
                  </a:lnTo>
                  <a:lnTo>
                    <a:pt x="16884" y="1485"/>
                  </a:lnTo>
                  <a:lnTo>
                    <a:pt x="15399" y="2291"/>
                  </a:lnTo>
                  <a:lnTo>
                    <a:pt x="13915" y="3139"/>
                  </a:lnTo>
                  <a:lnTo>
                    <a:pt x="12472" y="4073"/>
                  </a:lnTo>
                  <a:lnTo>
                    <a:pt x="11072" y="5048"/>
                  </a:lnTo>
                  <a:lnTo>
                    <a:pt x="9715" y="6024"/>
                  </a:lnTo>
                  <a:lnTo>
                    <a:pt x="8400" y="7042"/>
                  </a:lnTo>
                  <a:lnTo>
                    <a:pt x="7212" y="8018"/>
                  </a:lnTo>
                  <a:lnTo>
                    <a:pt x="5982" y="8994"/>
                  </a:lnTo>
                  <a:lnTo>
                    <a:pt x="4794" y="10096"/>
                  </a:lnTo>
                  <a:lnTo>
                    <a:pt x="3606" y="11199"/>
                  </a:lnTo>
                  <a:lnTo>
                    <a:pt x="3012" y="11793"/>
                  </a:lnTo>
                  <a:lnTo>
                    <a:pt x="2461" y="12430"/>
                  </a:lnTo>
                  <a:lnTo>
                    <a:pt x="1952" y="13024"/>
                  </a:lnTo>
                  <a:lnTo>
                    <a:pt x="1485" y="13660"/>
                  </a:lnTo>
                  <a:lnTo>
                    <a:pt x="1061" y="14339"/>
                  </a:lnTo>
                  <a:lnTo>
                    <a:pt x="679" y="14975"/>
                  </a:lnTo>
                  <a:lnTo>
                    <a:pt x="297" y="15696"/>
                  </a:lnTo>
                  <a:lnTo>
                    <a:pt x="43" y="16375"/>
                  </a:lnTo>
                  <a:lnTo>
                    <a:pt x="0" y="16502"/>
                  </a:lnTo>
                  <a:lnTo>
                    <a:pt x="0" y="16629"/>
                  </a:lnTo>
                  <a:lnTo>
                    <a:pt x="43" y="16757"/>
                  </a:lnTo>
                  <a:lnTo>
                    <a:pt x="128" y="16841"/>
                  </a:lnTo>
                  <a:lnTo>
                    <a:pt x="212" y="17011"/>
                  </a:lnTo>
                  <a:lnTo>
                    <a:pt x="297" y="17138"/>
                  </a:lnTo>
                  <a:lnTo>
                    <a:pt x="467" y="17181"/>
                  </a:lnTo>
                  <a:lnTo>
                    <a:pt x="637" y="17138"/>
                  </a:lnTo>
                  <a:lnTo>
                    <a:pt x="2121" y="16460"/>
                  </a:lnTo>
                  <a:lnTo>
                    <a:pt x="3564" y="15738"/>
                  </a:lnTo>
                  <a:lnTo>
                    <a:pt x="5006" y="14975"/>
                  </a:lnTo>
                  <a:lnTo>
                    <a:pt x="6406" y="14169"/>
                  </a:lnTo>
                  <a:lnTo>
                    <a:pt x="7806" y="13320"/>
                  </a:lnTo>
                  <a:lnTo>
                    <a:pt x="9163" y="12387"/>
                  </a:lnTo>
                  <a:lnTo>
                    <a:pt x="10478" y="11454"/>
                  </a:lnTo>
                  <a:lnTo>
                    <a:pt x="11793" y="10478"/>
                  </a:lnTo>
                  <a:lnTo>
                    <a:pt x="13066" y="9460"/>
                  </a:lnTo>
                  <a:lnTo>
                    <a:pt x="14296" y="8442"/>
                  </a:lnTo>
                  <a:lnTo>
                    <a:pt x="15484" y="7339"/>
                  </a:lnTo>
                  <a:lnTo>
                    <a:pt x="16672" y="6236"/>
                  </a:lnTo>
                  <a:lnTo>
                    <a:pt x="17860" y="5091"/>
                  </a:lnTo>
                  <a:lnTo>
                    <a:pt x="18963" y="3903"/>
                  </a:lnTo>
                  <a:lnTo>
                    <a:pt x="20066" y="2715"/>
                  </a:lnTo>
                  <a:lnTo>
                    <a:pt x="21126" y="1485"/>
                  </a:lnTo>
                  <a:lnTo>
                    <a:pt x="21211" y="1358"/>
                  </a:lnTo>
                  <a:lnTo>
                    <a:pt x="21253" y="1188"/>
                  </a:lnTo>
                  <a:lnTo>
                    <a:pt x="21253" y="1061"/>
                  </a:lnTo>
                  <a:lnTo>
                    <a:pt x="21211" y="976"/>
                  </a:lnTo>
                  <a:lnTo>
                    <a:pt x="21169" y="849"/>
                  </a:lnTo>
                  <a:lnTo>
                    <a:pt x="21084" y="764"/>
                  </a:lnTo>
                  <a:lnTo>
                    <a:pt x="20872" y="594"/>
                  </a:lnTo>
                  <a:lnTo>
                    <a:pt x="20829" y="467"/>
                  </a:lnTo>
                  <a:lnTo>
                    <a:pt x="20787" y="297"/>
                  </a:lnTo>
                  <a:lnTo>
                    <a:pt x="20702" y="212"/>
                  </a:lnTo>
                  <a:lnTo>
                    <a:pt x="20575" y="85"/>
                  </a:lnTo>
                  <a:lnTo>
                    <a:pt x="20447" y="43"/>
                  </a:lnTo>
                  <a:lnTo>
                    <a:pt x="20278" y="0"/>
                  </a:lnTo>
                  <a:close/>
                </a:path>
              </a:pathLst>
            </a:custGeom>
            <a:solidFill>
              <a:srgbClr val="ABCB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0" name="Google Shape;60;p4"/>
            <p:cNvSpPr/>
            <p:nvPr/>
          </p:nvSpPr>
          <p:spPr>
            <a:xfrm>
              <a:off x="3549100" y="3254650"/>
              <a:ext cx="521800" cy="429525"/>
            </a:xfrm>
            <a:custGeom>
              <a:avLst/>
              <a:gdLst/>
              <a:ahLst/>
              <a:cxnLst/>
              <a:rect l="l" t="t" r="r" b="b"/>
              <a:pathLst>
                <a:path w="20872" h="17181" extrusionOk="0">
                  <a:moveTo>
                    <a:pt x="20108" y="0"/>
                  </a:moveTo>
                  <a:lnTo>
                    <a:pt x="19938" y="85"/>
                  </a:lnTo>
                  <a:lnTo>
                    <a:pt x="18411" y="721"/>
                  </a:lnTo>
                  <a:lnTo>
                    <a:pt x="16884" y="1485"/>
                  </a:lnTo>
                  <a:lnTo>
                    <a:pt x="15399" y="2291"/>
                  </a:lnTo>
                  <a:lnTo>
                    <a:pt x="13915" y="3139"/>
                  </a:lnTo>
                  <a:lnTo>
                    <a:pt x="12472" y="4073"/>
                  </a:lnTo>
                  <a:lnTo>
                    <a:pt x="11072" y="5048"/>
                  </a:lnTo>
                  <a:lnTo>
                    <a:pt x="9715" y="6024"/>
                  </a:lnTo>
                  <a:lnTo>
                    <a:pt x="8400" y="7042"/>
                  </a:lnTo>
                  <a:lnTo>
                    <a:pt x="7212" y="8018"/>
                  </a:lnTo>
                  <a:lnTo>
                    <a:pt x="5982" y="8994"/>
                  </a:lnTo>
                  <a:lnTo>
                    <a:pt x="4794" y="10096"/>
                  </a:lnTo>
                  <a:lnTo>
                    <a:pt x="3606" y="11199"/>
                  </a:lnTo>
                  <a:lnTo>
                    <a:pt x="3012" y="11793"/>
                  </a:lnTo>
                  <a:lnTo>
                    <a:pt x="2461" y="12430"/>
                  </a:lnTo>
                  <a:lnTo>
                    <a:pt x="1952" y="13024"/>
                  </a:lnTo>
                  <a:lnTo>
                    <a:pt x="1485" y="13660"/>
                  </a:lnTo>
                  <a:lnTo>
                    <a:pt x="1061" y="14339"/>
                  </a:lnTo>
                  <a:lnTo>
                    <a:pt x="679" y="14975"/>
                  </a:lnTo>
                  <a:lnTo>
                    <a:pt x="297" y="15696"/>
                  </a:lnTo>
                  <a:lnTo>
                    <a:pt x="43" y="16375"/>
                  </a:lnTo>
                  <a:lnTo>
                    <a:pt x="0" y="16502"/>
                  </a:lnTo>
                  <a:lnTo>
                    <a:pt x="0" y="16629"/>
                  </a:lnTo>
                  <a:lnTo>
                    <a:pt x="43" y="16757"/>
                  </a:lnTo>
                  <a:lnTo>
                    <a:pt x="128" y="16841"/>
                  </a:lnTo>
                  <a:lnTo>
                    <a:pt x="212" y="17011"/>
                  </a:lnTo>
                  <a:lnTo>
                    <a:pt x="297" y="17138"/>
                  </a:lnTo>
                  <a:lnTo>
                    <a:pt x="467" y="17181"/>
                  </a:lnTo>
                  <a:lnTo>
                    <a:pt x="637" y="17138"/>
                  </a:lnTo>
                  <a:lnTo>
                    <a:pt x="2164" y="16417"/>
                  </a:lnTo>
                  <a:lnTo>
                    <a:pt x="3691" y="15696"/>
                  </a:lnTo>
                  <a:lnTo>
                    <a:pt x="3776" y="15145"/>
                  </a:lnTo>
                  <a:lnTo>
                    <a:pt x="3946" y="14593"/>
                  </a:lnTo>
                  <a:lnTo>
                    <a:pt x="4158" y="14042"/>
                  </a:lnTo>
                  <a:lnTo>
                    <a:pt x="4412" y="13490"/>
                  </a:lnTo>
                  <a:lnTo>
                    <a:pt x="4709" y="12939"/>
                  </a:lnTo>
                  <a:lnTo>
                    <a:pt x="5091" y="12387"/>
                  </a:lnTo>
                  <a:lnTo>
                    <a:pt x="5430" y="11836"/>
                  </a:lnTo>
                  <a:lnTo>
                    <a:pt x="5855" y="11327"/>
                  </a:lnTo>
                  <a:lnTo>
                    <a:pt x="6661" y="10309"/>
                  </a:lnTo>
                  <a:lnTo>
                    <a:pt x="7509" y="9418"/>
                  </a:lnTo>
                  <a:lnTo>
                    <a:pt x="8357" y="8612"/>
                  </a:lnTo>
                  <a:lnTo>
                    <a:pt x="9079" y="7933"/>
                  </a:lnTo>
                  <a:lnTo>
                    <a:pt x="10394" y="6830"/>
                  </a:lnTo>
                  <a:lnTo>
                    <a:pt x="11751" y="5727"/>
                  </a:lnTo>
                  <a:lnTo>
                    <a:pt x="13151" y="4709"/>
                  </a:lnTo>
                  <a:lnTo>
                    <a:pt x="14593" y="3733"/>
                  </a:lnTo>
                  <a:lnTo>
                    <a:pt x="16120" y="2800"/>
                  </a:lnTo>
                  <a:lnTo>
                    <a:pt x="17690" y="1952"/>
                  </a:lnTo>
                  <a:lnTo>
                    <a:pt x="18454" y="1570"/>
                  </a:lnTo>
                  <a:lnTo>
                    <a:pt x="19260" y="1188"/>
                  </a:lnTo>
                  <a:lnTo>
                    <a:pt x="20066" y="849"/>
                  </a:lnTo>
                  <a:lnTo>
                    <a:pt x="20872" y="552"/>
                  </a:lnTo>
                  <a:lnTo>
                    <a:pt x="20829" y="424"/>
                  </a:lnTo>
                  <a:lnTo>
                    <a:pt x="20744" y="297"/>
                  </a:lnTo>
                  <a:lnTo>
                    <a:pt x="20660" y="170"/>
                  </a:lnTo>
                  <a:lnTo>
                    <a:pt x="20532" y="85"/>
                  </a:lnTo>
                  <a:lnTo>
                    <a:pt x="20405" y="43"/>
                  </a:lnTo>
                  <a:lnTo>
                    <a:pt x="20278" y="0"/>
                  </a:lnTo>
                  <a:close/>
                </a:path>
              </a:pathLst>
            </a:custGeom>
            <a:solidFill>
              <a:srgbClr val="71B90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1" name="Google Shape;61;p4"/>
            <p:cNvSpPr/>
            <p:nvPr/>
          </p:nvSpPr>
          <p:spPr>
            <a:xfrm>
              <a:off x="3503500" y="3244050"/>
              <a:ext cx="615125" cy="457100"/>
            </a:xfrm>
            <a:custGeom>
              <a:avLst/>
              <a:gdLst/>
              <a:ahLst/>
              <a:cxnLst/>
              <a:rect l="l" t="t" r="r" b="b"/>
              <a:pathLst>
                <a:path w="24605" h="18284" extrusionOk="0">
                  <a:moveTo>
                    <a:pt x="24265" y="0"/>
                  </a:moveTo>
                  <a:lnTo>
                    <a:pt x="24138" y="42"/>
                  </a:lnTo>
                  <a:lnTo>
                    <a:pt x="24011" y="127"/>
                  </a:lnTo>
                  <a:lnTo>
                    <a:pt x="22823" y="1570"/>
                  </a:lnTo>
                  <a:lnTo>
                    <a:pt x="21550" y="3012"/>
                  </a:lnTo>
                  <a:lnTo>
                    <a:pt x="20278" y="4412"/>
                  </a:lnTo>
                  <a:lnTo>
                    <a:pt x="18963" y="5812"/>
                  </a:lnTo>
                  <a:lnTo>
                    <a:pt x="17605" y="7127"/>
                  </a:lnTo>
                  <a:lnTo>
                    <a:pt x="16205" y="8399"/>
                  </a:lnTo>
                  <a:lnTo>
                    <a:pt x="14763" y="9672"/>
                  </a:lnTo>
                  <a:lnTo>
                    <a:pt x="13278" y="10860"/>
                  </a:lnTo>
                  <a:lnTo>
                    <a:pt x="11836" y="12005"/>
                  </a:lnTo>
                  <a:lnTo>
                    <a:pt x="10309" y="13151"/>
                  </a:lnTo>
                  <a:lnTo>
                    <a:pt x="8739" y="14254"/>
                  </a:lnTo>
                  <a:lnTo>
                    <a:pt x="7933" y="14763"/>
                  </a:lnTo>
                  <a:lnTo>
                    <a:pt x="7127" y="15272"/>
                  </a:lnTo>
                  <a:lnTo>
                    <a:pt x="6279" y="15781"/>
                  </a:lnTo>
                  <a:lnTo>
                    <a:pt x="5430" y="16205"/>
                  </a:lnTo>
                  <a:lnTo>
                    <a:pt x="4582" y="16629"/>
                  </a:lnTo>
                  <a:lnTo>
                    <a:pt x="3733" y="17011"/>
                  </a:lnTo>
                  <a:lnTo>
                    <a:pt x="2842" y="17350"/>
                  </a:lnTo>
                  <a:lnTo>
                    <a:pt x="1952" y="17605"/>
                  </a:lnTo>
                  <a:lnTo>
                    <a:pt x="1061" y="17859"/>
                  </a:lnTo>
                  <a:lnTo>
                    <a:pt x="128" y="18029"/>
                  </a:lnTo>
                  <a:lnTo>
                    <a:pt x="43" y="18071"/>
                  </a:lnTo>
                  <a:lnTo>
                    <a:pt x="0" y="18156"/>
                  </a:lnTo>
                  <a:lnTo>
                    <a:pt x="43" y="18241"/>
                  </a:lnTo>
                  <a:lnTo>
                    <a:pt x="170" y="18284"/>
                  </a:lnTo>
                  <a:lnTo>
                    <a:pt x="1018" y="18199"/>
                  </a:lnTo>
                  <a:lnTo>
                    <a:pt x="1909" y="18071"/>
                  </a:lnTo>
                  <a:lnTo>
                    <a:pt x="2800" y="17902"/>
                  </a:lnTo>
                  <a:lnTo>
                    <a:pt x="3648" y="17605"/>
                  </a:lnTo>
                  <a:lnTo>
                    <a:pt x="4497" y="17308"/>
                  </a:lnTo>
                  <a:lnTo>
                    <a:pt x="5345" y="16926"/>
                  </a:lnTo>
                  <a:lnTo>
                    <a:pt x="6194" y="16502"/>
                  </a:lnTo>
                  <a:lnTo>
                    <a:pt x="7000" y="16035"/>
                  </a:lnTo>
                  <a:lnTo>
                    <a:pt x="7806" y="15526"/>
                  </a:lnTo>
                  <a:lnTo>
                    <a:pt x="8612" y="15017"/>
                  </a:lnTo>
                  <a:lnTo>
                    <a:pt x="10139" y="13957"/>
                  </a:lnTo>
                  <a:lnTo>
                    <a:pt x="11624" y="12854"/>
                  </a:lnTo>
                  <a:lnTo>
                    <a:pt x="13024" y="11793"/>
                  </a:lnTo>
                  <a:lnTo>
                    <a:pt x="14593" y="10563"/>
                  </a:lnTo>
                  <a:lnTo>
                    <a:pt x="16163" y="9248"/>
                  </a:lnTo>
                  <a:lnTo>
                    <a:pt x="17648" y="7890"/>
                  </a:lnTo>
                  <a:lnTo>
                    <a:pt x="19090" y="6490"/>
                  </a:lnTo>
                  <a:lnTo>
                    <a:pt x="20532" y="5048"/>
                  </a:lnTo>
                  <a:lnTo>
                    <a:pt x="21890" y="3563"/>
                  </a:lnTo>
                  <a:lnTo>
                    <a:pt x="23247" y="2036"/>
                  </a:lnTo>
                  <a:lnTo>
                    <a:pt x="24520" y="467"/>
                  </a:lnTo>
                  <a:lnTo>
                    <a:pt x="24605" y="382"/>
                  </a:lnTo>
                  <a:lnTo>
                    <a:pt x="24605" y="255"/>
                  </a:lnTo>
                  <a:lnTo>
                    <a:pt x="24562" y="127"/>
                  </a:lnTo>
                  <a:lnTo>
                    <a:pt x="24477" y="85"/>
                  </a:lnTo>
                  <a:lnTo>
                    <a:pt x="24350"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2" name="Google Shape;62;p4"/>
            <p:cNvSpPr/>
            <p:nvPr/>
          </p:nvSpPr>
          <p:spPr>
            <a:xfrm>
              <a:off x="3451525" y="3193125"/>
              <a:ext cx="1027675" cy="866475"/>
            </a:xfrm>
            <a:custGeom>
              <a:avLst/>
              <a:gdLst/>
              <a:ahLst/>
              <a:cxnLst/>
              <a:rect l="l" t="t" r="r" b="b"/>
              <a:pathLst>
                <a:path w="41107" h="34659" extrusionOk="0">
                  <a:moveTo>
                    <a:pt x="34574" y="6491"/>
                  </a:moveTo>
                  <a:lnTo>
                    <a:pt x="34871" y="6534"/>
                  </a:lnTo>
                  <a:lnTo>
                    <a:pt x="35380" y="6661"/>
                  </a:lnTo>
                  <a:lnTo>
                    <a:pt x="35804" y="6915"/>
                  </a:lnTo>
                  <a:lnTo>
                    <a:pt x="36228" y="7170"/>
                  </a:lnTo>
                  <a:lnTo>
                    <a:pt x="36568" y="7552"/>
                  </a:lnTo>
                  <a:lnTo>
                    <a:pt x="36865" y="7934"/>
                  </a:lnTo>
                  <a:lnTo>
                    <a:pt x="37119" y="8358"/>
                  </a:lnTo>
                  <a:lnTo>
                    <a:pt x="37289" y="8867"/>
                  </a:lnTo>
                  <a:lnTo>
                    <a:pt x="37374" y="9333"/>
                  </a:lnTo>
                  <a:lnTo>
                    <a:pt x="37416" y="9800"/>
                  </a:lnTo>
                  <a:lnTo>
                    <a:pt x="37416" y="10224"/>
                  </a:lnTo>
                  <a:lnTo>
                    <a:pt x="37374" y="10649"/>
                  </a:lnTo>
                  <a:lnTo>
                    <a:pt x="37289" y="11073"/>
                  </a:lnTo>
                  <a:lnTo>
                    <a:pt x="37119" y="11455"/>
                  </a:lnTo>
                  <a:lnTo>
                    <a:pt x="36992" y="11836"/>
                  </a:lnTo>
                  <a:lnTo>
                    <a:pt x="36780" y="12176"/>
                  </a:lnTo>
                  <a:lnTo>
                    <a:pt x="36568" y="12557"/>
                  </a:lnTo>
                  <a:lnTo>
                    <a:pt x="36313" y="12897"/>
                  </a:lnTo>
                  <a:lnTo>
                    <a:pt x="36016" y="13194"/>
                  </a:lnTo>
                  <a:lnTo>
                    <a:pt x="35422" y="13830"/>
                  </a:lnTo>
                  <a:lnTo>
                    <a:pt x="34744" y="14339"/>
                  </a:lnTo>
                  <a:lnTo>
                    <a:pt x="34065" y="14848"/>
                  </a:lnTo>
                  <a:lnTo>
                    <a:pt x="33598" y="13448"/>
                  </a:lnTo>
                  <a:lnTo>
                    <a:pt x="33089" y="12048"/>
                  </a:lnTo>
                  <a:lnTo>
                    <a:pt x="32538" y="10649"/>
                  </a:lnTo>
                  <a:lnTo>
                    <a:pt x="31986" y="9291"/>
                  </a:lnTo>
                  <a:lnTo>
                    <a:pt x="32029" y="9164"/>
                  </a:lnTo>
                  <a:lnTo>
                    <a:pt x="31986" y="8867"/>
                  </a:lnTo>
                  <a:lnTo>
                    <a:pt x="32029" y="8612"/>
                  </a:lnTo>
                  <a:lnTo>
                    <a:pt x="32114" y="8315"/>
                  </a:lnTo>
                  <a:lnTo>
                    <a:pt x="32198" y="8061"/>
                  </a:lnTo>
                  <a:lnTo>
                    <a:pt x="32326" y="7806"/>
                  </a:lnTo>
                  <a:lnTo>
                    <a:pt x="32453" y="7594"/>
                  </a:lnTo>
                  <a:lnTo>
                    <a:pt x="32623" y="7340"/>
                  </a:lnTo>
                  <a:lnTo>
                    <a:pt x="32792" y="7170"/>
                  </a:lnTo>
                  <a:lnTo>
                    <a:pt x="33004" y="7000"/>
                  </a:lnTo>
                  <a:lnTo>
                    <a:pt x="33259" y="6831"/>
                  </a:lnTo>
                  <a:lnTo>
                    <a:pt x="33471" y="6703"/>
                  </a:lnTo>
                  <a:lnTo>
                    <a:pt x="33726" y="6618"/>
                  </a:lnTo>
                  <a:lnTo>
                    <a:pt x="34022" y="6534"/>
                  </a:lnTo>
                  <a:lnTo>
                    <a:pt x="34277" y="6491"/>
                  </a:lnTo>
                  <a:close/>
                  <a:moveTo>
                    <a:pt x="35168" y="1443"/>
                  </a:moveTo>
                  <a:lnTo>
                    <a:pt x="35719" y="1486"/>
                  </a:lnTo>
                  <a:lnTo>
                    <a:pt x="36228" y="1655"/>
                  </a:lnTo>
                  <a:lnTo>
                    <a:pt x="36822" y="1910"/>
                  </a:lnTo>
                  <a:lnTo>
                    <a:pt x="37374" y="2249"/>
                  </a:lnTo>
                  <a:lnTo>
                    <a:pt x="37968" y="2716"/>
                  </a:lnTo>
                  <a:lnTo>
                    <a:pt x="38477" y="3225"/>
                  </a:lnTo>
                  <a:lnTo>
                    <a:pt x="38943" y="3819"/>
                  </a:lnTo>
                  <a:lnTo>
                    <a:pt x="39325" y="4413"/>
                  </a:lnTo>
                  <a:lnTo>
                    <a:pt x="39665" y="5091"/>
                  </a:lnTo>
                  <a:lnTo>
                    <a:pt x="39961" y="5770"/>
                  </a:lnTo>
                  <a:lnTo>
                    <a:pt x="40216" y="6449"/>
                  </a:lnTo>
                  <a:lnTo>
                    <a:pt x="40386" y="7170"/>
                  </a:lnTo>
                  <a:lnTo>
                    <a:pt x="40513" y="7976"/>
                  </a:lnTo>
                  <a:lnTo>
                    <a:pt x="40555" y="8782"/>
                  </a:lnTo>
                  <a:lnTo>
                    <a:pt x="40513" y="9588"/>
                  </a:lnTo>
                  <a:lnTo>
                    <a:pt x="40428" y="10352"/>
                  </a:lnTo>
                  <a:lnTo>
                    <a:pt x="40258" y="11115"/>
                  </a:lnTo>
                  <a:lnTo>
                    <a:pt x="40046" y="11836"/>
                  </a:lnTo>
                  <a:lnTo>
                    <a:pt x="39749" y="12515"/>
                  </a:lnTo>
                  <a:lnTo>
                    <a:pt x="39410" y="13194"/>
                  </a:lnTo>
                  <a:lnTo>
                    <a:pt x="38986" y="13830"/>
                  </a:lnTo>
                  <a:lnTo>
                    <a:pt x="38519" y="14424"/>
                  </a:lnTo>
                  <a:lnTo>
                    <a:pt x="38010" y="15018"/>
                  </a:lnTo>
                  <a:lnTo>
                    <a:pt x="37459" y="15569"/>
                  </a:lnTo>
                  <a:lnTo>
                    <a:pt x="36865" y="16036"/>
                  </a:lnTo>
                  <a:lnTo>
                    <a:pt x="36228" y="16503"/>
                  </a:lnTo>
                  <a:lnTo>
                    <a:pt x="35550" y="16927"/>
                  </a:lnTo>
                  <a:lnTo>
                    <a:pt x="34829" y="17309"/>
                  </a:lnTo>
                  <a:lnTo>
                    <a:pt x="34235" y="15315"/>
                  </a:lnTo>
                  <a:lnTo>
                    <a:pt x="34701" y="15018"/>
                  </a:lnTo>
                  <a:lnTo>
                    <a:pt x="35210" y="14636"/>
                  </a:lnTo>
                  <a:lnTo>
                    <a:pt x="35677" y="14254"/>
                  </a:lnTo>
                  <a:lnTo>
                    <a:pt x="36101" y="13830"/>
                  </a:lnTo>
                  <a:lnTo>
                    <a:pt x="36525" y="13363"/>
                  </a:lnTo>
                  <a:lnTo>
                    <a:pt x="36907" y="12854"/>
                  </a:lnTo>
                  <a:lnTo>
                    <a:pt x="37247" y="12345"/>
                  </a:lnTo>
                  <a:lnTo>
                    <a:pt x="37543" y="11794"/>
                  </a:lnTo>
                  <a:lnTo>
                    <a:pt x="37756" y="11242"/>
                  </a:lnTo>
                  <a:lnTo>
                    <a:pt x="37925" y="10691"/>
                  </a:lnTo>
                  <a:lnTo>
                    <a:pt x="38010" y="10097"/>
                  </a:lnTo>
                  <a:lnTo>
                    <a:pt x="38010" y="9503"/>
                  </a:lnTo>
                  <a:lnTo>
                    <a:pt x="37925" y="8952"/>
                  </a:lnTo>
                  <a:lnTo>
                    <a:pt x="37713" y="8358"/>
                  </a:lnTo>
                  <a:lnTo>
                    <a:pt x="37586" y="8103"/>
                  </a:lnTo>
                  <a:lnTo>
                    <a:pt x="37416" y="7806"/>
                  </a:lnTo>
                  <a:lnTo>
                    <a:pt x="37247" y="7552"/>
                  </a:lnTo>
                  <a:lnTo>
                    <a:pt x="37034" y="7255"/>
                  </a:lnTo>
                  <a:lnTo>
                    <a:pt x="36695" y="6958"/>
                  </a:lnTo>
                  <a:lnTo>
                    <a:pt x="36313" y="6661"/>
                  </a:lnTo>
                  <a:lnTo>
                    <a:pt x="35931" y="6449"/>
                  </a:lnTo>
                  <a:lnTo>
                    <a:pt x="35507" y="6279"/>
                  </a:lnTo>
                  <a:lnTo>
                    <a:pt x="35041" y="6194"/>
                  </a:lnTo>
                  <a:lnTo>
                    <a:pt x="34616" y="6152"/>
                  </a:lnTo>
                  <a:lnTo>
                    <a:pt x="34192" y="6152"/>
                  </a:lnTo>
                  <a:lnTo>
                    <a:pt x="33726" y="6237"/>
                  </a:lnTo>
                  <a:lnTo>
                    <a:pt x="33344" y="6322"/>
                  </a:lnTo>
                  <a:lnTo>
                    <a:pt x="32962" y="6491"/>
                  </a:lnTo>
                  <a:lnTo>
                    <a:pt x="32623" y="6746"/>
                  </a:lnTo>
                  <a:lnTo>
                    <a:pt x="32326" y="7000"/>
                  </a:lnTo>
                  <a:lnTo>
                    <a:pt x="32071" y="7340"/>
                  </a:lnTo>
                  <a:lnTo>
                    <a:pt x="31859" y="7679"/>
                  </a:lnTo>
                  <a:lnTo>
                    <a:pt x="31732" y="8103"/>
                  </a:lnTo>
                  <a:lnTo>
                    <a:pt x="31689" y="8570"/>
                  </a:lnTo>
                  <a:lnTo>
                    <a:pt x="30926" y="6831"/>
                  </a:lnTo>
                  <a:lnTo>
                    <a:pt x="30120" y="5091"/>
                  </a:lnTo>
                  <a:lnTo>
                    <a:pt x="30417" y="4582"/>
                  </a:lnTo>
                  <a:lnTo>
                    <a:pt x="30756" y="4116"/>
                  </a:lnTo>
                  <a:lnTo>
                    <a:pt x="31095" y="3649"/>
                  </a:lnTo>
                  <a:lnTo>
                    <a:pt x="31477" y="3225"/>
                  </a:lnTo>
                  <a:lnTo>
                    <a:pt x="31859" y="2801"/>
                  </a:lnTo>
                  <a:lnTo>
                    <a:pt x="32283" y="2461"/>
                  </a:lnTo>
                  <a:lnTo>
                    <a:pt x="32707" y="2122"/>
                  </a:lnTo>
                  <a:lnTo>
                    <a:pt x="33174" y="1867"/>
                  </a:lnTo>
                  <a:lnTo>
                    <a:pt x="33641" y="1655"/>
                  </a:lnTo>
                  <a:lnTo>
                    <a:pt x="34150" y="1528"/>
                  </a:lnTo>
                  <a:lnTo>
                    <a:pt x="34659" y="1443"/>
                  </a:lnTo>
                  <a:close/>
                  <a:moveTo>
                    <a:pt x="27914" y="1825"/>
                  </a:moveTo>
                  <a:lnTo>
                    <a:pt x="29568" y="5431"/>
                  </a:lnTo>
                  <a:lnTo>
                    <a:pt x="31138" y="9037"/>
                  </a:lnTo>
                  <a:lnTo>
                    <a:pt x="31859" y="10903"/>
                  </a:lnTo>
                  <a:lnTo>
                    <a:pt x="32580" y="12727"/>
                  </a:lnTo>
                  <a:lnTo>
                    <a:pt x="33259" y="14594"/>
                  </a:lnTo>
                  <a:lnTo>
                    <a:pt x="33895" y="16460"/>
                  </a:lnTo>
                  <a:lnTo>
                    <a:pt x="34235" y="17563"/>
                  </a:lnTo>
                  <a:lnTo>
                    <a:pt x="34574" y="18666"/>
                  </a:lnTo>
                  <a:lnTo>
                    <a:pt x="34871" y="19811"/>
                  </a:lnTo>
                  <a:lnTo>
                    <a:pt x="34998" y="20363"/>
                  </a:lnTo>
                  <a:lnTo>
                    <a:pt x="35083" y="20914"/>
                  </a:lnTo>
                  <a:lnTo>
                    <a:pt x="35125" y="21508"/>
                  </a:lnTo>
                  <a:lnTo>
                    <a:pt x="35125" y="22060"/>
                  </a:lnTo>
                  <a:lnTo>
                    <a:pt x="35125" y="22611"/>
                  </a:lnTo>
                  <a:lnTo>
                    <a:pt x="35041" y="23163"/>
                  </a:lnTo>
                  <a:lnTo>
                    <a:pt x="34913" y="23714"/>
                  </a:lnTo>
                  <a:lnTo>
                    <a:pt x="34701" y="24266"/>
                  </a:lnTo>
                  <a:lnTo>
                    <a:pt x="34489" y="24817"/>
                  </a:lnTo>
                  <a:lnTo>
                    <a:pt x="34150" y="25326"/>
                  </a:lnTo>
                  <a:lnTo>
                    <a:pt x="33853" y="25750"/>
                  </a:lnTo>
                  <a:lnTo>
                    <a:pt x="33556" y="26175"/>
                  </a:lnTo>
                  <a:lnTo>
                    <a:pt x="32835" y="26938"/>
                  </a:lnTo>
                  <a:lnTo>
                    <a:pt x="32114" y="27702"/>
                  </a:lnTo>
                  <a:lnTo>
                    <a:pt x="31308" y="28423"/>
                  </a:lnTo>
                  <a:lnTo>
                    <a:pt x="30459" y="29102"/>
                  </a:lnTo>
                  <a:lnTo>
                    <a:pt x="29611" y="29738"/>
                  </a:lnTo>
                  <a:lnTo>
                    <a:pt x="27914" y="30968"/>
                  </a:lnTo>
                  <a:lnTo>
                    <a:pt x="26387" y="32071"/>
                  </a:lnTo>
                  <a:lnTo>
                    <a:pt x="25581" y="32580"/>
                  </a:lnTo>
                  <a:lnTo>
                    <a:pt x="24732" y="33047"/>
                  </a:lnTo>
                  <a:lnTo>
                    <a:pt x="23884" y="33471"/>
                  </a:lnTo>
                  <a:lnTo>
                    <a:pt x="22993" y="33853"/>
                  </a:lnTo>
                  <a:lnTo>
                    <a:pt x="22569" y="33980"/>
                  </a:lnTo>
                  <a:lnTo>
                    <a:pt x="22102" y="34107"/>
                  </a:lnTo>
                  <a:lnTo>
                    <a:pt x="21635" y="34192"/>
                  </a:lnTo>
                  <a:lnTo>
                    <a:pt x="21169" y="34235"/>
                  </a:lnTo>
                  <a:lnTo>
                    <a:pt x="20617" y="34277"/>
                  </a:lnTo>
                  <a:lnTo>
                    <a:pt x="20066" y="34235"/>
                  </a:lnTo>
                  <a:lnTo>
                    <a:pt x="19557" y="34107"/>
                  </a:lnTo>
                  <a:lnTo>
                    <a:pt x="19048" y="33980"/>
                  </a:lnTo>
                  <a:lnTo>
                    <a:pt x="18581" y="33810"/>
                  </a:lnTo>
                  <a:lnTo>
                    <a:pt x="18115" y="33598"/>
                  </a:lnTo>
                  <a:lnTo>
                    <a:pt x="17648" y="33344"/>
                  </a:lnTo>
                  <a:lnTo>
                    <a:pt x="17181" y="33047"/>
                  </a:lnTo>
                  <a:lnTo>
                    <a:pt x="16290" y="32411"/>
                  </a:lnTo>
                  <a:lnTo>
                    <a:pt x="15442" y="31732"/>
                  </a:lnTo>
                  <a:lnTo>
                    <a:pt x="13788" y="30417"/>
                  </a:lnTo>
                  <a:lnTo>
                    <a:pt x="12176" y="29144"/>
                  </a:lnTo>
                  <a:lnTo>
                    <a:pt x="10521" y="27871"/>
                  </a:lnTo>
                  <a:lnTo>
                    <a:pt x="8824" y="26641"/>
                  </a:lnTo>
                  <a:lnTo>
                    <a:pt x="7170" y="25453"/>
                  </a:lnTo>
                  <a:lnTo>
                    <a:pt x="5431" y="24266"/>
                  </a:lnTo>
                  <a:lnTo>
                    <a:pt x="3734" y="23163"/>
                  </a:lnTo>
                  <a:lnTo>
                    <a:pt x="1952" y="22017"/>
                  </a:lnTo>
                  <a:lnTo>
                    <a:pt x="679" y="21260"/>
                  </a:lnTo>
                  <a:lnTo>
                    <a:pt x="891" y="21381"/>
                  </a:lnTo>
                  <a:lnTo>
                    <a:pt x="1231" y="21508"/>
                  </a:lnTo>
                  <a:lnTo>
                    <a:pt x="1528" y="21593"/>
                  </a:lnTo>
                  <a:lnTo>
                    <a:pt x="1867" y="21636"/>
                  </a:lnTo>
                  <a:lnTo>
                    <a:pt x="2207" y="21678"/>
                  </a:lnTo>
                  <a:lnTo>
                    <a:pt x="2546" y="21678"/>
                  </a:lnTo>
                  <a:lnTo>
                    <a:pt x="3267" y="21593"/>
                  </a:lnTo>
                  <a:lnTo>
                    <a:pt x="3988" y="21423"/>
                  </a:lnTo>
                  <a:lnTo>
                    <a:pt x="4667" y="21169"/>
                  </a:lnTo>
                  <a:lnTo>
                    <a:pt x="5303" y="20957"/>
                  </a:lnTo>
                  <a:lnTo>
                    <a:pt x="6661" y="20405"/>
                  </a:lnTo>
                  <a:lnTo>
                    <a:pt x="7976" y="19769"/>
                  </a:lnTo>
                  <a:lnTo>
                    <a:pt x="9291" y="19133"/>
                  </a:lnTo>
                  <a:lnTo>
                    <a:pt x="10521" y="18412"/>
                  </a:lnTo>
                  <a:lnTo>
                    <a:pt x="11794" y="17648"/>
                  </a:lnTo>
                  <a:lnTo>
                    <a:pt x="12982" y="16884"/>
                  </a:lnTo>
                  <a:lnTo>
                    <a:pt x="14169" y="16036"/>
                  </a:lnTo>
                  <a:lnTo>
                    <a:pt x="15357" y="15188"/>
                  </a:lnTo>
                  <a:lnTo>
                    <a:pt x="16545" y="14254"/>
                  </a:lnTo>
                  <a:lnTo>
                    <a:pt x="17690" y="13321"/>
                  </a:lnTo>
                  <a:lnTo>
                    <a:pt x="18878" y="12345"/>
                  </a:lnTo>
                  <a:lnTo>
                    <a:pt x="19981" y="11327"/>
                  </a:lnTo>
                  <a:lnTo>
                    <a:pt x="22187" y="9291"/>
                  </a:lnTo>
                  <a:lnTo>
                    <a:pt x="24350" y="7170"/>
                  </a:lnTo>
                  <a:lnTo>
                    <a:pt x="25538" y="6025"/>
                  </a:lnTo>
                  <a:lnTo>
                    <a:pt x="26090" y="5388"/>
                  </a:lnTo>
                  <a:lnTo>
                    <a:pt x="26641" y="4752"/>
                  </a:lnTo>
                  <a:lnTo>
                    <a:pt x="27108" y="4116"/>
                  </a:lnTo>
                  <a:lnTo>
                    <a:pt x="27320" y="3734"/>
                  </a:lnTo>
                  <a:lnTo>
                    <a:pt x="27490" y="3394"/>
                  </a:lnTo>
                  <a:lnTo>
                    <a:pt x="27617" y="3013"/>
                  </a:lnTo>
                  <a:lnTo>
                    <a:pt x="27744" y="2631"/>
                  </a:lnTo>
                  <a:lnTo>
                    <a:pt x="27871" y="2249"/>
                  </a:lnTo>
                  <a:lnTo>
                    <a:pt x="27914" y="1825"/>
                  </a:lnTo>
                  <a:close/>
                  <a:moveTo>
                    <a:pt x="25411" y="1"/>
                  </a:moveTo>
                  <a:lnTo>
                    <a:pt x="24775" y="86"/>
                  </a:lnTo>
                  <a:lnTo>
                    <a:pt x="24138" y="255"/>
                  </a:lnTo>
                  <a:lnTo>
                    <a:pt x="23460" y="467"/>
                  </a:lnTo>
                  <a:lnTo>
                    <a:pt x="22823" y="680"/>
                  </a:lnTo>
                  <a:lnTo>
                    <a:pt x="21551" y="1231"/>
                  </a:lnTo>
                  <a:lnTo>
                    <a:pt x="20320" y="1825"/>
                  </a:lnTo>
                  <a:lnTo>
                    <a:pt x="19090" y="2419"/>
                  </a:lnTo>
                  <a:lnTo>
                    <a:pt x="17860" y="3098"/>
                  </a:lnTo>
                  <a:lnTo>
                    <a:pt x="16672" y="3776"/>
                  </a:lnTo>
                  <a:lnTo>
                    <a:pt x="15484" y="4497"/>
                  </a:lnTo>
                  <a:lnTo>
                    <a:pt x="14297" y="5261"/>
                  </a:lnTo>
                  <a:lnTo>
                    <a:pt x="13151" y="6025"/>
                  </a:lnTo>
                  <a:lnTo>
                    <a:pt x="12048" y="6788"/>
                  </a:lnTo>
                  <a:lnTo>
                    <a:pt x="10945" y="7637"/>
                  </a:lnTo>
                  <a:lnTo>
                    <a:pt x="9842" y="8443"/>
                  </a:lnTo>
                  <a:lnTo>
                    <a:pt x="8739" y="9333"/>
                  </a:lnTo>
                  <a:lnTo>
                    <a:pt x="7721" y="10224"/>
                  </a:lnTo>
                  <a:lnTo>
                    <a:pt x="6661" y="11158"/>
                  </a:lnTo>
                  <a:lnTo>
                    <a:pt x="5685" y="12091"/>
                  </a:lnTo>
                  <a:lnTo>
                    <a:pt x="4667" y="13067"/>
                  </a:lnTo>
                  <a:lnTo>
                    <a:pt x="3140" y="14636"/>
                  </a:lnTo>
                  <a:lnTo>
                    <a:pt x="2419" y="15485"/>
                  </a:lnTo>
                  <a:lnTo>
                    <a:pt x="1697" y="16375"/>
                  </a:lnTo>
                  <a:lnTo>
                    <a:pt x="1401" y="16800"/>
                  </a:lnTo>
                  <a:lnTo>
                    <a:pt x="1104" y="17266"/>
                  </a:lnTo>
                  <a:lnTo>
                    <a:pt x="807" y="17775"/>
                  </a:lnTo>
                  <a:lnTo>
                    <a:pt x="595" y="18242"/>
                  </a:lnTo>
                  <a:lnTo>
                    <a:pt x="382" y="18751"/>
                  </a:lnTo>
                  <a:lnTo>
                    <a:pt x="213" y="19260"/>
                  </a:lnTo>
                  <a:lnTo>
                    <a:pt x="85" y="19811"/>
                  </a:lnTo>
                  <a:lnTo>
                    <a:pt x="1" y="20363"/>
                  </a:lnTo>
                  <a:lnTo>
                    <a:pt x="1" y="20448"/>
                  </a:lnTo>
                  <a:lnTo>
                    <a:pt x="128" y="20448"/>
                  </a:lnTo>
                  <a:lnTo>
                    <a:pt x="170" y="20405"/>
                  </a:lnTo>
                  <a:lnTo>
                    <a:pt x="298" y="19811"/>
                  </a:lnTo>
                  <a:lnTo>
                    <a:pt x="467" y="19260"/>
                  </a:lnTo>
                  <a:lnTo>
                    <a:pt x="679" y="18751"/>
                  </a:lnTo>
                  <a:lnTo>
                    <a:pt x="891" y="18242"/>
                  </a:lnTo>
                  <a:lnTo>
                    <a:pt x="1188" y="17733"/>
                  </a:lnTo>
                  <a:lnTo>
                    <a:pt x="1485" y="17266"/>
                  </a:lnTo>
                  <a:lnTo>
                    <a:pt x="2122" y="16333"/>
                  </a:lnTo>
                  <a:lnTo>
                    <a:pt x="2843" y="15485"/>
                  </a:lnTo>
                  <a:lnTo>
                    <a:pt x="3649" y="14636"/>
                  </a:lnTo>
                  <a:lnTo>
                    <a:pt x="4455" y="13830"/>
                  </a:lnTo>
                  <a:lnTo>
                    <a:pt x="5261" y="13067"/>
                  </a:lnTo>
                  <a:lnTo>
                    <a:pt x="6830" y="11582"/>
                  </a:lnTo>
                  <a:lnTo>
                    <a:pt x="8442" y="10182"/>
                  </a:lnTo>
                  <a:lnTo>
                    <a:pt x="10097" y="8824"/>
                  </a:lnTo>
                  <a:lnTo>
                    <a:pt x="11794" y="7552"/>
                  </a:lnTo>
                  <a:lnTo>
                    <a:pt x="13618" y="6279"/>
                  </a:lnTo>
                  <a:lnTo>
                    <a:pt x="15484" y="5049"/>
                  </a:lnTo>
                  <a:lnTo>
                    <a:pt x="17393" y="3946"/>
                  </a:lnTo>
                  <a:lnTo>
                    <a:pt x="19345" y="2885"/>
                  </a:lnTo>
                  <a:lnTo>
                    <a:pt x="21169" y="1867"/>
                  </a:lnTo>
                  <a:lnTo>
                    <a:pt x="22272" y="1358"/>
                  </a:lnTo>
                  <a:lnTo>
                    <a:pt x="22823" y="1104"/>
                  </a:lnTo>
                  <a:lnTo>
                    <a:pt x="23375" y="892"/>
                  </a:lnTo>
                  <a:lnTo>
                    <a:pt x="23926" y="722"/>
                  </a:lnTo>
                  <a:lnTo>
                    <a:pt x="24478" y="552"/>
                  </a:lnTo>
                  <a:lnTo>
                    <a:pt x="25029" y="467"/>
                  </a:lnTo>
                  <a:lnTo>
                    <a:pt x="25581" y="425"/>
                  </a:lnTo>
                  <a:lnTo>
                    <a:pt x="26132" y="425"/>
                  </a:lnTo>
                  <a:lnTo>
                    <a:pt x="26641" y="552"/>
                  </a:lnTo>
                  <a:lnTo>
                    <a:pt x="27108" y="722"/>
                  </a:lnTo>
                  <a:lnTo>
                    <a:pt x="27574" y="976"/>
                  </a:lnTo>
                  <a:lnTo>
                    <a:pt x="27574" y="1104"/>
                  </a:lnTo>
                  <a:lnTo>
                    <a:pt x="27659" y="1231"/>
                  </a:lnTo>
                  <a:lnTo>
                    <a:pt x="27617" y="1782"/>
                  </a:lnTo>
                  <a:lnTo>
                    <a:pt x="27490" y="2334"/>
                  </a:lnTo>
                  <a:lnTo>
                    <a:pt x="27320" y="2843"/>
                  </a:lnTo>
                  <a:lnTo>
                    <a:pt x="27108" y="3352"/>
                  </a:lnTo>
                  <a:lnTo>
                    <a:pt x="26853" y="3819"/>
                  </a:lnTo>
                  <a:lnTo>
                    <a:pt x="26556" y="4285"/>
                  </a:lnTo>
                  <a:lnTo>
                    <a:pt x="26217" y="4710"/>
                  </a:lnTo>
                  <a:lnTo>
                    <a:pt x="25835" y="5134"/>
                  </a:lnTo>
                  <a:lnTo>
                    <a:pt x="25072" y="5982"/>
                  </a:lnTo>
                  <a:lnTo>
                    <a:pt x="24266" y="6746"/>
                  </a:lnTo>
                  <a:lnTo>
                    <a:pt x="22654" y="8231"/>
                  </a:lnTo>
                  <a:lnTo>
                    <a:pt x="21126" y="9673"/>
                  </a:lnTo>
                  <a:lnTo>
                    <a:pt x="19557" y="11115"/>
                  </a:lnTo>
                  <a:lnTo>
                    <a:pt x="17987" y="12515"/>
                  </a:lnTo>
                  <a:lnTo>
                    <a:pt x="16333" y="13873"/>
                  </a:lnTo>
                  <a:lnTo>
                    <a:pt x="14551" y="15272"/>
                  </a:lnTo>
                  <a:lnTo>
                    <a:pt x="12685" y="16587"/>
                  </a:lnTo>
                  <a:lnTo>
                    <a:pt x="11751" y="17224"/>
                  </a:lnTo>
                  <a:lnTo>
                    <a:pt x="10776" y="17818"/>
                  </a:lnTo>
                  <a:lnTo>
                    <a:pt x="9800" y="18412"/>
                  </a:lnTo>
                  <a:lnTo>
                    <a:pt x="8824" y="18963"/>
                  </a:lnTo>
                  <a:lnTo>
                    <a:pt x="7891" y="19430"/>
                  </a:lnTo>
                  <a:lnTo>
                    <a:pt x="6873" y="19981"/>
                  </a:lnTo>
                  <a:lnTo>
                    <a:pt x="5727" y="20533"/>
                  </a:lnTo>
                  <a:lnTo>
                    <a:pt x="5134" y="20745"/>
                  </a:lnTo>
                  <a:lnTo>
                    <a:pt x="4540" y="20957"/>
                  </a:lnTo>
                  <a:lnTo>
                    <a:pt x="3946" y="21127"/>
                  </a:lnTo>
                  <a:lnTo>
                    <a:pt x="3352" y="21254"/>
                  </a:lnTo>
                  <a:lnTo>
                    <a:pt x="2758" y="21339"/>
                  </a:lnTo>
                  <a:lnTo>
                    <a:pt x="2207" y="21339"/>
                  </a:lnTo>
                  <a:lnTo>
                    <a:pt x="1655" y="21254"/>
                  </a:lnTo>
                  <a:lnTo>
                    <a:pt x="1146" y="21127"/>
                  </a:lnTo>
                  <a:lnTo>
                    <a:pt x="891" y="20999"/>
                  </a:lnTo>
                  <a:lnTo>
                    <a:pt x="637" y="20872"/>
                  </a:lnTo>
                  <a:lnTo>
                    <a:pt x="425" y="20745"/>
                  </a:lnTo>
                  <a:lnTo>
                    <a:pt x="213" y="20533"/>
                  </a:lnTo>
                  <a:lnTo>
                    <a:pt x="128" y="20533"/>
                  </a:lnTo>
                  <a:lnTo>
                    <a:pt x="85" y="20575"/>
                  </a:lnTo>
                  <a:lnTo>
                    <a:pt x="43" y="20617"/>
                  </a:lnTo>
                  <a:lnTo>
                    <a:pt x="43" y="20702"/>
                  </a:lnTo>
                  <a:lnTo>
                    <a:pt x="340" y="20999"/>
                  </a:lnTo>
                  <a:lnTo>
                    <a:pt x="586" y="21204"/>
                  </a:lnTo>
                  <a:lnTo>
                    <a:pt x="586" y="21204"/>
                  </a:lnTo>
                  <a:lnTo>
                    <a:pt x="170" y="20957"/>
                  </a:lnTo>
                  <a:lnTo>
                    <a:pt x="128" y="20957"/>
                  </a:lnTo>
                  <a:lnTo>
                    <a:pt x="43" y="20999"/>
                  </a:lnTo>
                  <a:lnTo>
                    <a:pt x="43" y="21042"/>
                  </a:lnTo>
                  <a:lnTo>
                    <a:pt x="85" y="21127"/>
                  </a:lnTo>
                  <a:lnTo>
                    <a:pt x="2164" y="22526"/>
                  </a:lnTo>
                  <a:lnTo>
                    <a:pt x="4200" y="23969"/>
                  </a:lnTo>
                  <a:lnTo>
                    <a:pt x="6194" y="25453"/>
                  </a:lnTo>
                  <a:lnTo>
                    <a:pt x="8188" y="26938"/>
                  </a:lnTo>
                  <a:lnTo>
                    <a:pt x="12176" y="29950"/>
                  </a:lnTo>
                  <a:lnTo>
                    <a:pt x="16163" y="33004"/>
                  </a:lnTo>
                  <a:lnTo>
                    <a:pt x="16969" y="33556"/>
                  </a:lnTo>
                  <a:lnTo>
                    <a:pt x="17733" y="33980"/>
                  </a:lnTo>
                  <a:lnTo>
                    <a:pt x="18539" y="34277"/>
                  </a:lnTo>
                  <a:lnTo>
                    <a:pt x="19302" y="34489"/>
                  </a:lnTo>
                  <a:lnTo>
                    <a:pt x="20066" y="34616"/>
                  </a:lnTo>
                  <a:lnTo>
                    <a:pt x="20829" y="34659"/>
                  </a:lnTo>
                  <a:lnTo>
                    <a:pt x="21593" y="34616"/>
                  </a:lnTo>
                  <a:lnTo>
                    <a:pt x="22357" y="34489"/>
                  </a:lnTo>
                  <a:lnTo>
                    <a:pt x="23120" y="34277"/>
                  </a:lnTo>
                  <a:lnTo>
                    <a:pt x="23884" y="34023"/>
                  </a:lnTo>
                  <a:lnTo>
                    <a:pt x="24605" y="33683"/>
                  </a:lnTo>
                  <a:lnTo>
                    <a:pt x="25369" y="33344"/>
                  </a:lnTo>
                  <a:lnTo>
                    <a:pt x="26090" y="32920"/>
                  </a:lnTo>
                  <a:lnTo>
                    <a:pt x="26811" y="32453"/>
                  </a:lnTo>
                  <a:lnTo>
                    <a:pt x="28296" y="31435"/>
                  </a:lnTo>
                  <a:lnTo>
                    <a:pt x="29992" y="30205"/>
                  </a:lnTo>
                  <a:lnTo>
                    <a:pt x="30883" y="29526"/>
                  </a:lnTo>
                  <a:lnTo>
                    <a:pt x="31732" y="28847"/>
                  </a:lnTo>
                  <a:lnTo>
                    <a:pt x="32538" y="28126"/>
                  </a:lnTo>
                  <a:lnTo>
                    <a:pt x="33301" y="27362"/>
                  </a:lnTo>
                  <a:lnTo>
                    <a:pt x="34022" y="26556"/>
                  </a:lnTo>
                  <a:lnTo>
                    <a:pt x="34659" y="25708"/>
                  </a:lnTo>
                  <a:lnTo>
                    <a:pt x="34871" y="25326"/>
                  </a:lnTo>
                  <a:lnTo>
                    <a:pt x="35083" y="24902"/>
                  </a:lnTo>
                  <a:lnTo>
                    <a:pt x="35253" y="24520"/>
                  </a:lnTo>
                  <a:lnTo>
                    <a:pt x="35422" y="24138"/>
                  </a:lnTo>
                  <a:lnTo>
                    <a:pt x="35550" y="23714"/>
                  </a:lnTo>
                  <a:lnTo>
                    <a:pt x="35635" y="23332"/>
                  </a:lnTo>
                  <a:lnTo>
                    <a:pt x="35762" y="22526"/>
                  </a:lnTo>
                  <a:lnTo>
                    <a:pt x="35762" y="21678"/>
                  </a:lnTo>
                  <a:lnTo>
                    <a:pt x="35677" y="20830"/>
                  </a:lnTo>
                  <a:lnTo>
                    <a:pt x="35550" y="19981"/>
                  </a:lnTo>
                  <a:lnTo>
                    <a:pt x="35338" y="19133"/>
                  </a:lnTo>
                  <a:lnTo>
                    <a:pt x="34956" y="17775"/>
                  </a:lnTo>
                  <a:lnTo>
                    <a:pt x="35465" y="17563"/>
                  </a:lnTo>
                  <a:lnTo>
                    <a:pt x="35931" y="17351"/>
                  </a:lnTo>
                  <a:lnTo>
                    <a:pt x="36356" y="17139"/>
                  </a:lnTo>
                  <a:lnTo>
                    <a:pt x="36780" y="16842"/>
                  </a:lnTo>
                  <a:lnTo>
                    <a:pt x="37204" y="16587"/>
                  </a:lnTo>
                  <a:lnTo>
                    <a:pt x="37586" y="16291"/>
                  </a:lnTo>
                  <a:lnTo>
                    <a:pt x="37968" y="15951"/>
                  </a:lnTo>
                  <a:lnTo>
                    <a:pt x="38307" y="15612"/>
                  </a:lnTo>
                  <a:lnTo>
                    <a:pt x="38646" y="15272"/>
                  </a:lnTo>
                  <a:lnTo>
                    <a:pt x="38986" y="14891"/>
                  </a:lnTo>
                  <a:lnTo>
                    <a:pt x="39537" y="14085"/>
                  </a:lnTo>
                  <a:lnTo>
                    <a:pt x="40046" y="13236"/>
                  </a:lnTo>
                  <a:lnTo>
                    <a:pt x="40428" y="12388"/>
                  </a:lnTo>
                  <a:lnTo>
                    <a:pt x="40767" y="11455"/>
                  </a:lnTo>
                  <a:lnTo>
                    <a:pt x="40980" y="10479"/>
                  </a:lnTo>
                  <a:lnTo>
                    <a:pt x="41107" y="9546"/>
                  </a:lnTo>
                  <a:lnTo>
                    <a:pt x="41107" y="9037"/>
                  </a:lnTo>
                  <a:lnTo>
                    <a:pt x="41107" y="8527"/>
                  </a:lnTo>
                  <a:lnTo>
                    <a:pt x="41107" y="8061"/>
                  </a:lnTo>
                  <a:lnTo>
                    <a:pt x="41022" y="7552"/>
                  </a:lnTo>
                  <a:lnTo>
                    <a:pt x="40937" y="7085"/>
                  </a:lnTo>
                  <a:lnTo>
                    <a:pt x="40852" y="6576"/>
                  </a:lnTo>
                  <a:lnTo>
                    <a:pt x="40683" y="6109"/>
                  </a:lnTo>
                  <a:lnTo>
                    <a:pt x="40513" y="5600"/>
                  </a:lnTo>
                  <a:lnTo>
                    <a:pt x="40343" y="5134"/>
                  </a:lnTo>
                  <a:lnTo>
                    <a:pt x="40131" y="4667"/>
                  </a:lnTo>
                  <a:lnTo>
                    <a:pt x="39707" y="3946"/>
                  </a:lnTo>
                  <a:lnTo>
                    <a:pt x="39198" y="3225"/>
                  </a:lnTo>
                  <a:lnTo>
                    <a:pt x="38646" y="2588"/>
                  </a:lnTo>
                  <a:lnTo>
                    <a:pt x="38307" y="2292"/>
                  </a:lnTo>
                  <a:lnTo>
                    <a:pt x="38010" y="2037"/>
                  </a:lnTo>
                  <a:lnTo>
                    <a:pt x="37671" y="1782"/>
                  </a:lnTo>
                  <a:lnTo>
                    <a:pt x="37289" y="1528"/>
                  </a:lnTo>
                  <a:lnTo>
                    <a:pt x="36907" y="1358"/>
                  </a:lnTo>
                  <a:lnTo>
                    <a:pt x="36525" y="1189"/>
                  </a:lnTo>
                  <a:lnTo>
                    <a:pt x="36144" y="1061"/>
                  </a:lnTo>
                  <a:lnTo>
                    <a:pt x="35719" y="934"/>
                  </a:lnTo>
                  <a:lnTo>
                    <a:pt x="35295" y="892"/>
                  </a:lnTo>
                  <a:lnTo>
                    <a:pt x="34871" y="849"/>
                  </a:lnTo>
                  <a:lnTo>
                    <a:pt x="34447" y="892"/>
                  </a:lnTo>
                  <a:lnTo>
                    <a:pt x="34022" y="934"/>
                  </a:lnTo>
                  <a:lnTo>
                    <a:pt x="33641" y="1061"/>
                  </a:lnTo>
                  <a:lnTo>
                    <a:pt x="33259" y="1189"/>
                  </a:lnTo>
                  <a:lnTo>
                    <a:pt x="32877" y="1358"/>
                  </a:lnTo>
                  <a:lnTo>
                    <a:pt x="32538" y="1570"/>
                  </a:lnTo>
                  <a:lnTo>
                    <a:pt x="32198" y="1782"/>
                  </a:lnTo>
                  <a:lnTo>
                    <a:pt x="31859" y="2037"/>
                  </a:lnTo>
                  <a:lnTo>
                    <a:pt x="31562" y="2292"/>
                  </a:lnTo>
                  <a:lnTo>
                    <a:pt x="31308" y="2631"/>
                  </a:lnTo>
                  <a:lnTo>
                    <a:pt x="30756" y="3267"/>
                  </a:lnTo>
                  <a:lnTo>
                    <a:pt x="30332" y="3988"/>
                  </a:lnTo>
                  <a:lnTo>
                    <a:pt x="29950" y="4710"/>
                  </a:lnTo>
                  <a:lnTo>
                    <a:pt x="29017" y="2801"/>
                  </a:lnTo>
                  <a:lnTo>
                    <a:pt x="28041" y="892"/>
                  </a:lnTo>
                  <a:lnTo>
                    <a:pt x="27956" y="807"/>
                  </a:lnTo>
                  <a:lnTo>
                    <a:pt x="27829" y="764"/>
                  </a:lnTo>
                  <a:lnTo>
                    <a:pt x="27574" y="552"/>
                  </a:lnTo>
                  <a:lnTo>
                    <a:pt x="27278" y="383"/>
                  </a:lnTo>
                  <a:lnTo>
                    <a:pt x="26981" y="213"/>
                  </a:lnTo>
                  <a:lnTo>
                    <a:pt x="26684" y="128"/>
                  </a:lnTo>
                  <a:lnTo>
                    <a:pt x="26387" y="43"/>
                  </a:lnTo>
                  <a:lnTo>
                    <a:pt x="26047" y="1"/>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3" name="Google Shape;63;p4"/>
            <p:cNvSpPr/>
            <p:nvPr/>
          </p:nvSpPr>
          <p:spPr>
            <a:xfrm>
              <a:off x="3577725" y="3701125"/>
              <a:ext cx="98650" cy="48800"/>
            </a:xfrm>
            <a:custGeom>
              <a:avLst/>
              <a:gdLst/>
              <a:ahLst/>
              <a:cxnLst/>
              <a:rect l="l" t="t" r="r" b="b"/>
              <a:pathLst>
                <a:path w="3946" h="1952" extrusionOk="0">
                  <a:moveTo>
                    <a:pt x="3861" y="1"/>
                  </a:moveTo>
                  <a:lnTo>
                    <a:pt x="3776" y="43"/>
                  </a:lnTo>
                  <a:lnTo>
                    <a:pt x="3352" y="340"/>
                  </a:lnTo>
                  <a:lnTo>
                    <a:pt x="2928" y="637"/>
                  </a:lnTo>
                  <a:lnTo>
                    <a:pt x="2504" y="934"/>
                  </a:lnTo>
                  <a:lnTo>
                    <a:pt x="2037" y="1146"/>
                  </a:lnTo>
                  <a:lnTo>
                    <a:pt x="1570" y="1358"/>
                  </a:lnTo>
                  <a:lnTo>
                    <a:pt x="1061" y="1570"/>
                  </a:lnTo>
                  <a:lnTo>
                    <a:pt x="595" y="1697"/>
                  </a:lnTo>
                  <a:lnTo>
                    <a:pt x="43" y="1825"/>
                  </a:lnTo>
                  <a:lnTo>
                    <a:pt x="43" y="1867"/>
                  </a:lnTo>
                  <a:lnTo>
                    <a:pt x="1" y="1909"/>
                  </a:lnTo>
                  <a:lnTo>
                    <a:pt x="43" y="1909"/>
                  </a:lnTo>
                  <a:lnTo>
                    <a:pt x="86" y="1952"/>
                  </a:lnTo>
                  <a:lnTo>
                    <a:pt x="595" y="1825"/>
                  </a:lnTo>
                  <a:lnTo>
                    <a:pt x="1104" y="1697"/>
                  </a:lnTo>
                  <a:lnTo>
                    <a:pt x="1613" y="1528"/>
                  </a:lnTo>
                  <a:lnTo>
                    <a:pt x="2122" y="1316"/>
                  </a:lnTo>
                  <a:lnTo>
                    <a:pt x="2588" y="1103"/>
                  </a:lnTo>
                  <a:lnTo>
                    <a:pt x="3055" y="807"/>
                  </a:lnTo>
                  <a:lnTo>
                    <a:pt x="3479" y="510"/>
                  </a:lnTo>
                  <a:lnTo>
                    <a:pt x="3904" y="170"/>
                  </a:lnTo>
                  <a:lnTo>
                    <a:pt x="3946" y="128"/>
                  </a:lnTo>
                  <a:lnTo>
                    <a:pt x="3904" y="43"/>
                  </a:lnTo>
                  <a:lnTo>
                    <a:pt x="3861" y="1"/>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4" name="Google Shape;64;p4"/>
            <p:cNvSpPr/>
            <p:nvPr/>
          </p:nvSpPr>
          <p:spPr>
            <a:xfrm>
              <a:off x="3639250" y="3718100"/>
              <a:ext cx="61525" cy="31825"/>
            </a:xfrm>
            <a:custGeom>
              <a:avLst/>
              <a:gdLst/>
              <a:ahLst/>
              <a:cxnLst/>
              <a:rect l="l" t="t" r="r" b="b"/>
              <a:pathLst>
                <a:path w="2461" h="1273" extrusionOk="0">
                  <a:moveTo>
                    <a:pt x="2291" y="0"/>
                  </a:moveTo>
                  <a:lnTo>
                    <a:pt x="1739" y="340"/>
                  </a:lnTo>
                  <a:lnTo>
                    <a:pt x="1230" y="637"/>
                  </a:lnTo>
                  <a:lnTo>
                    <a:pt x="636" y="934"/>
                  </a:lnTo>
                  <a:lnTo>
                    <a:pt x="43" y="1146"/>
                  </a:lnTo>
                  <a:lnTo>
                    <a:pt x="0" y="1188"/>
                  </a:lnTo>
                  <a:lnTo>
                    <a:pt x="0" y="1230"/>
                  </a:lnTo>
                  <a:lnTo>
                    <a:pt x="43" y="1273"/>
                  </a:lnTo>
                  <a:lnTo>
                    <a:pt x="127" y="1273"/>
                  </a:lnTo>
                  <a:lnTo>
                    <a:pt x="721" y="1061"/>
                  </a:lnTo>
                  <a:lnTo>
                    <a:pt x="1315" y="806"/>
                  </a:lnTo>
                  <a:lnTo>
                    <a:pt x="1867" y="509"/>
                  </a:lnTo>
                  <a:lnTo>
                    <a:pt x="2418" y="170"/>
                  </a:lnTo>
                  <a:lnTo>
                    <a:pt x="2461" y="128"/>
                  </a:lnTo>
                  <a:lnTo>
                    <a:pt x="2418" y="43"/>
                  </a:lnTo>
                  <a:lnTo>
                    <a:pt x="2376"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5" name="Google Shape;65;p4"/>
            <p:cNvSpPr/>
            <p:nvPr/>
          </p:nvSpPr>
          <p:spPr>
            <a:xfrm>
              <a:off x="4220425" y="3804000"/>
              <a:ext cx="71075" cy="64725"/>
            </a:xfrm>
            <a:custGeom>
              <a:avLst/>
              <a:gdLst/>
              <a:ahLst/>
              <a:cxnLst/>
              <a:rect l="l" t="t" r="r" b="b"/>
              <a:pathLst>
                <a:path w="2843" h="2589" extrusionOk="0">
                  <a:moveTo>
                    <a:pt x="2630" y="0"/>
                  </a:moveTo>
                  <a:lnTo>
                    <a:pt x="2545" y="85"/>
                  </a:lnTo>
                  <a:lnTo>
                    <a:pt x="2333" y="467"/>
                  </a:lnTo>
                  <a:lnTo>
                    <a:pt x="2079" y="849"/>
                  </a:lnTo>
                  <a:lnTo>
                    <a:pt x="1782" y="1188"/>
                  </a:lnTo>
                  <a:lnTo>
                    <a:pt x="1527" y="1485"/>
                  </a:lnTo>
                  <a:lnTo>
                    <a:pt x="1188" y="1740"/>
                  </a:lnTo>
                  <a:lnTo>
                    <a:pt x="848" y="1994"/>
                  </a:lnTo>
                  <a:lnTo>
                    <a:pt x="467" y="2206"/>
                  </a:lnTo>
                  <a:lnTo>
                    <a:pt x="42" y="2418"/>
                  </a:lnTo>
                  <a:lnTo>
                    <a:pt x="0" y="2461"/>
                  </a:lnTo>
                  <a:lnTo>
                    <a:pt x="0" y="2546"/>
                  </a:lnTo>
                  <a:lnTo>
                    <a:pt x="42" y="2588"/>
                  </a:lnTo>
                  <a:lnTo>
                    <a:pt x="127" y="2588"/>
                  </a:lnTo>
                  <a:lnTo>
                    <a:pt x="552" y="2461"/>
                  </a:lnTo>
                  <a:lnTo>
                    <a:pt x="976" y="2249"/>
                  </a:lnTo>
                  <a:lnTo>
                    <a:pt x="1358" y="1994"/>
                  </a:lnTo>
                  <a:lnTo>
                    <a:pt x="1739" y="1697"/>
                  </a:lnTo>
                  <a:lnTo>
                    <a:pt x="2079" y="1358"/>
                  </a:lnTo>
                  <a:lnTo>
                    <a:pt x="2376" y="1018"/>
                  </a:lnTo>
                  <a:lnTo>
                    <a:pt x="2630" y="594"/>
                  </a:lnTo>
                  <a:lnTo>
                    <a:pt x="2842" y="170"/>
                  </a:lnTo>
                  <a:lnTo>
                    <a:pt x="2842" y="128"/>
                  </a:lnTo>
                  <a:lnTo>
                    <a:pt x="2842" y="85"/>
                  </a:lnTo>
                  <a:lnTo>
                    <a:pt x="2757"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6" name="Google Shape;66;p4"/>
            <p:cNvSpPr/>
            <p:nvPr/>
          </p:nvSpPr>
          <p:spPr>
            <a:xfrm>
              <a:off x="4236325" y="3781725"/>
              <a:ext cx="49875" cy="50925"/>
            </a:xfrm>
            <a:custGeom>
              <a:avLst/>
              <a:gdLst/>
              <a:ahLst/>
              <a:cxnLst/>
              <a:rect l="l" t="t" r="r" b="b"/>
              <a:pathLst>
                <a:path w="1995" h="2037" extrusionOk="0">
                  <a:moveTo>
                    <a:pt x="1782" y="1"/>
                  </a:moveTo>
                  <a:lnTo>
                    <a:pt x="1740" y="43"/>
                  </a:lnTo>
                  <a:lnTo>
                    <a:pt x="1358" y="552"/>
                  </a:lnTo>
                  <a:lnTo>
                    <a:pt x="976" y="1019"/>
                  </a:lnTo>
                  <a:lnTo>
                    <a:pt x="509" y="1443"/>
                  </a:lnTo>
                  <a:lnTo>
                    <a:pt x="43" y="1825"/>
                  </a:lnTo>
                  <a:lnTo>
                    <a:pt x="0" y="1909"/>
                  </a:lnTo>
                  <a:lnTo>
                    <a:pt x="0" y="1952"/>
                  </a:lnTo>
                  <a:lnTo>
                    <a:pt x="43" y="2037"/>
                  </a:lnTo>
                  <a:lnTo>
                    <a:pt x="128" y="1994"/>
                  </a:lnTo>
                  <a:lnTo>
                    <a:pt x="679" y="1655"/>
                  </a:lnTo>
                  <a:lnTo>
                    <a:pt x="1146" y="1231"/>
                  </a:lnTo>
                  <a:lnTo>
                    <a:pt x="1612" y="764"/>
                  </a:lnTo>
                  <a:lnTo>
                    <a:pt x="1994" y="255"/>
                  </a:lnTo>
                  <a:lnTo>
                    <a:pt x="1994" y="170"/>
                  </a:lnTo>
                  <a:lnTo>
                    <a:pt x="1994" y="128"/>
                  </a:lnTo>
                  <a:lnTo>
                    <a:pt x="1952" y="43"/>
                  </a:lnTo>
                  <a:lnTo>
                    <a:pt x="1824" y="1"/>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7" name="Google Shape;67;p4"/>
            <p:cNvSpPr/>
            <p:nvPr/>
          </p:nvSpPr>
          <p:spPr>
            <a:xfrm>
              <a:off x="4308450" y="3300250"/>
              <a:ext cx="57275" cy="25475"/>
            </a:xfrm>
            <a:custGeom>
              <a:avLst/>
              <a:gdLst/>
              <a:ahLst/>
              <a:cxnLst/>
              <a:rect l="l" t="t" r="r" b="b"/>
              <a:pathLst>
                <a:path w="2291" h="1019" extrusionOk="0">
                  <a:moveTo>
                    <a:pt x="679" y="0"/>
                  </a:moveTo>
                  <a:lnTo>
                    <a:pt x="339" y="43"/>
                  </a:lnTo>
                  <a:lnTo>
                    <a:pt x="42" y="128"/>
                  </a:lnTo>
                  <a:lnTo>
                    <a:pt x="0" y="170"/>
                  </a:lnTo>
                  <a:lnTo>
                    <a:pt x="0" y="255"/>
                  </a:lnTo>
                  <a:lnTo>
                    <a:pt x="42" y="340"/>
                  </a:lnTo>
                  <a:lnTo>
                    <a:pt x="127" y="340"/>
                  </a:lnTo>
                  <a:lnTo>
                    <a:pt x="424" y="297"/>
                  </a:lnTo>
                  <a:lnTo>
                    <a:pt x="933" y="297"/>
                  </a:lnTo>
                  <a:lnTo>
                    <a:pt x="1188" y="382"/>
                  </a:lnTo>
                  <a:lnTo>
                    <a:pt x="1442" y="467"/>
                  </a:lnTo>
                  <a:lnTo>
                    <a:pt x="1654" y="637"/>
                  </a:lnTo>
                  <a:lnTo>
                    <a:pt x="1867" y="806"/>
                  </a:lnTo>
                  <a:lnTo>
                    <a:pt x="2079" y="976"/>
                  </a:lnTo>
                  <a:lnTo>
                    <a:pt x="2164" y="1018"/>
                  </a:lnTo>
                  <a:lnTo>
                    <a:pt x="2248" y="976"/>
                  </a:lnTo>
                  <a:lnTo>
                    <a:pt x="2291" y="891"/>
                  </a:lnTo>
                  <a:lnTo>
                    <a:pt x="2291" y="806"/>
                  </a:lnTo>
                  <a:lnTo>
                    <a:pt x="2079" y="552"/>
                  </a:lnTo>
                  <a:lnTo>
                    <a:pt x="1867" y="340"/>
                  </a:lnTo>
                  <a:lnTo>
                    <a:pt x="1570" y="212"/>
                  </a:lnTo>
                  <a:lnTo>
                    <a:pt x="1273" y="85"/>
                  </a:lnTo>
                  <a:lnTo>
                    <a:pt x="976" y="43"/>
                  </a:lnTo>
                  <a:lnTo>
                    <a:pt x="679"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8" name="Google Shape;68;p4"/>
            <p:cNvSpPr/>
            <p:nvPr/>
          </p:nvSpPr>
          <p:spPr>
            <a:xfrm>
              <a:off x="4323275" y="3273725"/>
              <a:ext cx="61550" cy="28675"/>
            </a:xfrm>
            <a:custGeom>
              <a:avLst/>
              <a:gdLst/>
              <a:ahLst/>
              <a:cxnLst/>
              <a:rect l="l" t="t" r="r" b="b"/>
              <a:pathLst>
                <a:path w="2462" h="1147" extrusionOk="0">
                  <a:moveTo>
                    <a:pt x="680" y="1"/>
                  </a:moveTo>
                  <a:lnTo>
                    <a:pt x="340" y="86"/>
                  </a:lnTo>
                  <a:lnTo>
                    <a:pt x="43" y="255"/>
                  </a:lnTo>
                  <a:lnTo>
                    <a:pt x="1" y="298"/>
                  </a:lnTo>
                  <a:lnTo>
                    <a:pt x="1" y="383"/>
                  </a:lnTo>
                  <a:lnTo>
                    <a:pt x="86" y="425"/>
                  </a:lnTo>
                  <a:lnTo>
                    <a:pt x="128" y="425"/>
                  </a:lnTo>
                  <a:lnTo>
                    <a:pt x="425" y="340"/>
                  </a:lnTo>
                  <a:lnTo>
                    <a:pt x="722" y="298"/>
                  </a:lnTo>
                  <a:lnTo>
                    <a:pt x="977" y="298"/>
                  </a:lnTo>
                  <a:lnTo>
                    <a:pt x="1231" y="340"/>
                  </a:lnTo>
                  <a:lnTo>
                    <a:pt x="1486" y="467"/>
                  </a:lnTo>
                  <a:lnTo>
                    <a:pt x="1740" y="637"/>
                  </a:lnTo>
                  <a:lnTo>
                    <a:pt x="1952" y="807"/>
                  </a:lnTo>
                  <a:lnTo>
                    <a:pt x="2122" y="1061"/>
                  </a:lnTo>
                  <a:lnTo>
                    <a:pt x="2164" y="1104"/>
                  </a:lnTo>
                  <a:lnTo>
                    <a:pt x="2207" y="1146"/>
                  </a:lnTo>
                  <a:lnTo>
                    <a:pt x="2334" y="1104"/>
                  </a:lnTo>
                  <a:lnTo>
                    <a:pt x="2419" y="1019"/>
                  </a:lnTo>
                  <a:lnTo>
                    <a:pt x="2461" y="934"/>
                  </a:lnTo>
                  <a:lnTo>
                    <a:pt x="2419" y="849"/>
                  </a:lnTo>
                  <a:lnTo>
                    <a:pt x="2249" y="595"/>
                  </a:lnTo>
                  <a:lnTo>
                    <a:pt x="1995" y="340"/>
                  </a:lnTo>
                  <a:lnTo>
                    <a:pt x="1698" y="170"/>
                  </a:lnTo>
                  <a:lnTo>
                    <a:pt x="1358" y="43"/>
                  </a:lnTo>
                  <a:lnTo>
                    <a:pt x="1019" y="1"/>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69" name="Google Shape;69;p4"/>
          <p:cNvGrpSpPr/>
          <p:nvPr/>
        </p:nvGrpSpPr>
        <p:grpSpPr>
          <a:xfrm>
            <a:off x="266878" y="6091839"/>
            <a:ext cx="852132" cy="536597"/>
            <a:chOff x="6167550" y="3331000"/>
            <a:chExt cx="1214325" cy="764675"/>
          </a:xfrm>
        </p:grpSpPr>
        <p:sp>
          <p:nvSpPr>
            <p:cNvPr id="70" name="Google Shape;70;p4"/>
            <p:cNvSpPr/>
            <p:nvPr/>
          </p:nvSpPr>
          <p:spPr>
            <a:xfrm>
              <a:off x="6167550" y="3331000"/>
              <a:ext cx="1214325" cy="764675"/>
            </a:xfrm>
            <a:custGeom>
              <a:avLst/>
              <a:gdLst/>
              <a:ahLst/>
              <a:cxnLst/>
              <a:rect l="l" t="t" r="r" b="b"/>
              <a:pathLst>
                <a:path w="48573" h="30587" extrusionOk="0">
                  <a:moveTo>
                    <a:pt x="22102" y="1"/>
                  </a:moveTo>
                  <a:lnTo>
                    <a:pt x="21466" y="85"/>
                  </a:lnTo>
                  <a:lnTo>
                    <a:pt x="20829" y="213"/>
                  </a:lnTo>
                  <a:lnTo>
                    <a:pt x="20278" y="425"/>
                  </a:lnTo>
                  <a:lnTo>
                    <a:pt x="19727" y="679"/>
                  </a:lnTo>
                  <a:lnTo>
                    <a:pt x="19217" y="976"/>
                  </a:lnTo>
                  <a:lnTo>
                    <a:pt x="18793" y="1316"/>
                  </a:lnTo>
                  <a:lnTo>
                    <a:pt x="18369" y="1697"/>
                  </a:lnTo>
                  <a:lnTo>
                    <a:pt x="17945" y="2122"/>
                  </a:lnTo>
                  <a:lnTo>
                    <a:pt x="17605" y="2588"/>
                  </a:lnTo>
                  <a:lnTo>
                    <a:pt x="17309" y="3097"/>
                  </a:lnTo>
                  <a:lnTo>
                    <a:pt x="17054" y="3606"/>
                  </a:lnTo>
                  <a:lnTo>
                    <a:pt x="16842" y="4158"/>
                  </a:lnTo>
                  <a:lnTo>
                    <a:pt x="16630" y="4709"/>
                  </a:lnTo>
                  <a:lnTo>
                    <a:pt x="16502" y="5303"/>
                  </a:lnTo>
                  <a:lnTo>
                    <a:pt x="16418" y="5897"/>
                  </a:lnTo>
                  <a:lnTo>
                    <a:pt x="15951" y="5940"/>
                  </a:lnTo>
                  <a:lnTo>
                    <a:pt x="15484" y="5982"/>
                  </a:lnTo>
                  <a:lnTo>
                    <a:pt x="15060" y="6067"/>
                  </a:lnTo>
                  <a:lnTo>
                    <a:pt x="14594" y="6194"/>
                  </a:lnTo>
                  <a:lnTo>
                    <a:pt x="14169" y="6364"/>
                  </a:lnTo>
                  <a:lnTo>
                    <a:pt x="13745" y="6576"/>
                  </a:lnTo>
                  <a:lnTo>
                    <a:pt x="13321" y="6788"/>
                  </a:lnTo>
                  <a:lnTo>
                    <a:pt x="12897" y="7042"/>
                  </a:lnTo>
                  <a:lnTo>
                    <a:pt x="12260" y="7552"/>
                  </a:lnTo>
                  <a:lnTo>
                    <a:pt x="11709" y="8103"/>
                  </a:lnTo>
                  <a:lnTo>
                    <a:pt x="11242" y="8697"/>
                  </a:lnTo>
                  <a:lnTo>
                    <a:pt x="10776" y="9376"/>
                  </a:lnTo>
                  <a:lnTo>
                    <a:pt x="10394" y="10054"/>
                  </a:lnTo>
                  <a:lnTo>
                    <a:pt x="10054" y="10776"/>
                  </a:lnTo>
                  <a:lnTo>
                    <a:pt x="9715" y="11497"/>
                  </a:lnTo>
                  <a:lnTo>
                    <a:pt x="9461" y="12218"/>
                  </a:lnTo>
                  <a:lnTo>
                    <a:pt x="8570" y="12430"/>
                  </a:lnTo>
                  <a:lnTo>
                    <a:pt x="7721" y="12684"/>
                  </a:lnTo>
                  <a:lnTo>
                    <a:pt x="6873" y="13024"/>
                  </a:lnTo>
                  <a:lnTo>
                    <a:pt x="6067" y="13406"/>
                  </a:lnTo>
                  <a:lnTo>
                    <a:pt x="5261" y="13830"/>
                  </a:lnTo>
                  <a:lnTo>
                    <a:pt x="4540" y="14296"/>
                  </a:lnTo>
                  <a:lnTo>
                    <a:pt x="3819" y="14848"/>
                  </a:lnTo>
                  <a:lnTo>
                    <a:pt x="3140" y="15442"/>
                  </a:lnTo>
                  <a:lnTo>
                    <a:pt x="2503" y="16078"/>
                  </a:lnTo>
                  <a:lnTo>
                    <a:pt x="1952" y="16757"/>
                  </a:lnTo>
                  <a:lnTo>
                    <a:pt x="1443" y="17478"/>
                  </a:lnTo>
                  <a:lnTo>
                    <a:pt x="1019" y="18284"/>
                  </a:lnTo>
                  <a:lnTo>
                    <a:pt x="637" y="19090"/>
                  </a:lnTo>
                  <a:lnTo>
                    <a:pt x="340" y="19938"/>
                  </a:lnTo>
                  <a:lnTo>
                    <a:pt x="170" y="20787"/>
                  </a:lnTo>
                  <a:lnTo>
                    <a:pt x="43" y="21720"/>
                  </a:lnTo>
                  <a:lnTo>
                    <a:pt x="1" y="22314"/>
                  </a:lnTo>
                  <a:lnTo>
                    <a:pt x="43" y="22866"/>
                  </a:lnTo>
                  <a:lnTo>
                    <a:pt x="128" y="23417"/>
                  </a:lnTo>
                  <a:lnTo>
                    <a:pt x="255" y="23926"/>
                  </a:lnTo>
                  <a:lnTo>
                    <a:pt x="425" y="24393"/>
                  </a:lnTo>
                  <a:lnTo>
                    <a:pt x="637" y="24817"/>
                  </a:lnTo>
                  <a:lnTo>
                    <a:pt x="849" y="25241"/>
                  </a:lnTo>
                  <a:lnTo>
                    <a:pt x="1146" y="25665"/>
                  </a:lnTo>
                  <a:lnTo>
                    <a:pt x="1443" y="26005"/>
                  </a:lnTo>
                  <a:lnTo>
                    <a:pt x="1782" y="26387"/>
                  </a:lnTo>
                  <a:lnTo>
                    <a:pt x="2164" y="26683"/>
                  </a:lnTo>
                  <a:lnTo>
                    <a:pt x="2588" y="27023"/>
                  </a:lnTo>
                  <a:lnTo>
                    <a:pt x="3013" y="27277"/>
                  </a:lnTo>
                  <a:lnTo>
                    <a:pt x="3437" y="27574"/>
                  </a:lnTo>
                  <a:lnTo>
                    <a:pt x="4412" y="28041"/>
                  </a:lnTo>
                  <a:lnTo>
                    <a:pt x="5431" y="28465"/>
                  </a:lnTo>
                  <a:lnTo>
                    <a:pt x="6449" y="28805"/>
                  </a:lnTo>
                  <a:lnTo>
                    <a:pt x="7552" y="29101"/>
                  </a:lnTo>
                  <a:lnTo>
                    <a:pt x="8612" y="29356"/>
                  </a:lnTo>
                  <a:lnTo>
                    <a:pt x="9715" y="29568"/>
                  </a:lnTo>
                  <a:lnTo>
                    <a:pt x="10733" y="29738"/>
                  </a:lnTo>
                  <a:lnTo>
                    <a:pt x="12642" y="30035"/>
                  </a:lnTo>
                  <a:lnTo>
                    <a:pt x="13872" y="30204"/>
                  </a:lnTo>
                  <a:lnTo>
                    <a:pt x="15103" y="30332"/>
                  </a:lnTo>
                  <a:lnTo>
                    <a:pt x="16333" y="30417"/>
                  </a:lnTo>
                  <a:lnTo>
                    <a:pt x="17563" y="30501"/>
                  </a:lnTo>
                  <a:lnTo>
                    <a:pt x="18793" y="30544"/>
                  </a:lnTo>
                  <a:lnTo>
                    <a:pt x="20023" y="30586"/>
                  </a:lnTo>
                  <a:lnTo>
                    <a:pt x="21254" y="30586"/>
                  </a:lnTo>
                  <a:lnTo>
                    <a:pt x="22484" y="30544"/>
                  </a:lnTo>
                  <a:lnTo>
                    <a:pt x="23714" y="30459"/>
                  </a:lnTo>
                  <a:lnTo>
                    <a:pt x="24902" y="30374"/>
                  </a:lnTo>
                  <a:lnTo>
                    <a:pt x="26132" y="30247"/>
                  </a:lnTo>
                  <a:lnTo>
                    <a:pt x="27362" y="30077"/>
                  </a:lnTo>
                  <a:lnTo>
                    <a:pt x="28593" y="29907"/>
                  </a:lnTo>
                  <a:lnTo>
                    <a:pt x="29780" y="29695"/>
                  </a:lnTo>
                  <a:lnTo>
                    <a:pt x="31011" y="29441"/>
                  </a:lnTo>
                  <a:lnTo>
                    <a:pt x="32198" y="29186"/>
                  </a:lnTo>
                  <a:lnTo>
                    <a:pt x="33386" y="28889"/>
                  </a:lnTo>
                  <a:lnTo>
                    <a:pt x="34574" y="28550"/>
                  </a:lnTo>
                  <a:lnTo>
                    <a:pt x="35762" y="28211"/>
                  </a:lnTo>
                  <a:lnTo>
                    <a:pt x="36907" y="27829"/>
                  </a:lnTo>
                  <a:lnTo>
                    <a:pt x="38053" y="27405"/>
                  </a:lnTo>
                  <a:lnTo>
                    <a:pt x="39198" y="26980"/>
                  </a:lnTo>
                  <a:lnTo>
                    <a:pt x="40343" y="26514"/>
                  </a:lnTo>
                  <a:lnTo>
                    <a:pt x="41489" y="26005"/>
                  </a:lnTo>
                  <a:lnTo>
                    <a:pt x="42422" y="25538"/>
                  </a:lnTo>
                  <a:lnTo>
                    <a:pt x="43398" y="25071"/>
                  </a:lnTo>
                  <a:lnTo>
                    <a:pt x="44373" y="24562"/>
                  </a:lnTo>
                  <a:lnTo>
                    <a:pt x="45264" y="23968"/>
                  </a:lnTo>
                  <a:lnTo>
                    <a:pt x="45688" y="23629"/>
                  </a:lnTo>
                  <a:lnTo>
                    <a:pt x="46113" y="23290"/>
                  </a:lnTo>
                  <a:lnTo>
                    <a:pt x="46494" y="22950"/>
                  </a:lnTo>
                  <a:lnTo>
                    <a:pt x="46876" y="22569"/>
                  </a:lnTo>
                  <a:lnTo>
                    <a:pt x="47216" y="22144"/>
                  </a:lnTo>
                  <a:lnTo>
                    <a:pt x="47512" y="21720"/>
                  </a:lnTo>
                  <a:lnTo>
                    <a:pt x="47809" y="21254"/>
                  </a:lnTo>
                  <a:lnTo>
                    <a:pt x="48064" y="20787"/>
                  </a:lnTo>
                  <a:lnTo>
                    <a:pt x="48276" y="20235"/>
                  </a:lnTo>
                  <a:lnTo>
                    <a:pt x="48403" y="19684"/>
                  </a:lnTo>
                  <a:lnTo>
                    <a:pt x="48531" y="19132"/>
                  </a:lnTo>
                  <a:lnTo>
                    <a:pt x="48573" y="18623"/>
                  </a:lnTo>
                  <a:lnTo>
                    <a:pt x="48573" y="18072"/>
                  </a:lnTo>
                  <a:lnTo>
                    <a:pt x="48488" y="17563"/>
                  </a:lnTo>
                  <a:lnTo>
                    <a:pt x="48403" y="17054"/>
                  </a:lnTo>
                  <a:lnTo>
                    <a:pt x="48234" y="16545"/>
                  </a:lnTo>
                  <a:lnTo>
                    <a:pt x="48022" y="16078"/>
                  </a:lnTo>
                  <a:lnTo>
                    <a:pt x="47767" y="15654"/>
                  </a:lnTo>
                  <a:lnTo>
                    <a:pt x="47470" y="15230"/>
                  </a:lnTo>
                  <a:lnTo>
                    <a:pt x="47131" y="14806"/>
                  </a:lnTo>
                  <a:lnTo>
                    <a:pt x="46749" y="14424"/>
                  </a:lnTo>
                  <a:lnTo>
                    <a:pt x="46282" y="14127"/>
                  </a:lnTo>
                  <a:lnTo>
                    <a:pt x="45816" y="13830"/>
                  </a:lnTo>
                  <a:lnTo>
                    <a:pt x="45307" y="13575"/>
                  </a:lnTo>
                  <a:lnTo>
                    <a:pt x="44840" y="13363"/>
                  </a:lnTo>
                  <a:lnTo>
                    <a:pt x="44373" y="13194"/>
                  </a:lnTo>
                  <a:lnTo>
                    <a:pt x="43355" y="12939"/>
                  </a:lnTo>
                  <a:lnTo>
                    <a:pt x="42337" y="12727"/>
                  </a:lnTo>
                  <a:lnTo>
                    <a:pt x="41277" y="12600"/>
                  </a:lnTo>
                  <a:lnTo>
                    <a:pt x="40174" y="12557"/>
                  </a:lnTo>
                  <a:lnTo>
                    <a:pt x="39113" y="12515"/>
                  </a:lnTo>
                  <a:lnTo>
                    <a:pt x="38010" y="12557"/>
                  </a:lnTo>
                  <a:lnTo>
                    <a:pt x="36950" y="12600"/>
                  </a:lnTo>
                  <a:lnTo>
                    <a:pt x="36822" y="11878"/>
                  </a:lnTo>
                  <a:lnTo>
                    <a:pt x="36653" y="11200"/>
                  </a:lnTo>
                  <a:lnTo>
                    <a:pt x="36398" y="10521"/>
                  </a:lnTo>
                  <a:lnTo>
                    <a:pt x="36059" y="9885"/>
                  </a:lnTo>
                  <a:lnTo>
                    <a:pt x="35677" y="9291"/>
                  </a:lnTo>
                  <a:lnTo>
                    <a:pt x="35253" y="8739"/>
                  </a:lnTo>
                  <a:lnTo>
                    <a:pt x="34744" y="8230"/>
                  </a:lnTo>
                  <a:lnTo>
                    <a:pt x="34192" y="7764"/>
                  </a:lnTo>
                  <a:lnTo>
                    <a:pt x="33810" y="7467"/>
                  </a:lnTo>
                  <a:lnTo>
                    <a:pt x="33429" y="7255"/>
                  </a:lnTo>
                  <a:lnTo>
                    <a:pt x="33047" y="7042"/>
                  </a:lnTo>
                  <a:lnTo>
                    <a:pt x="32623" y="6830"/>
                  </a:lnTo>
                  <a:lnTo>
                    <a:pt x="31817" y="6533"/>
                  </a:lnTo>
                  <a:lnTo>
                    <a:pt x="30968" y="6321"/>
                  </a:lnTo>
                  <a:lnTo>
                    <a:pt x="30077" y="6152"/>
                  </a:lnTo>
                  <a:lnTo>
                    <a:pt x="29186" y="6067"/>
                  </a:lnTo>
                  <a:lnTo>
                    <a:pt x="28296" y="6067"/>
                  </a:lnTo>
                  <a:lnTo>
                    <a:pt x="27405" y="6109"/>
                  </a:lnTo>
                  <a:lnTo>
                    <a:pt x="27532" y="5558"/>
                  </a:lnTo>
                  <a:lnTo>
                    <a:pt x="27574" y="5049"/>
                  </a:lnTo>
                  <a:lnTo>
                    <a:pt x="27532" y="4497"/>
                  </a:lnTo>
                  <a:lnTo>
                    <a:pt x="27447" y="3988"/>
                  </a:lnTo>
                  <a:lnTo>
                    <a:pt x="27320" y="3479"/>
                  </a:lnTo>
                  <a:lnTo>
                    <a:pt x="27150" y="2970"/>
                  </a:lnTo>
                  <a:lnTo>
                    <a:pt x="26896" y="2503"/>
                  </a:lnTo>
                  <a:lnTo>
                    <a:pt x="26599" y="2037"/>
                  </a:lnTo>
                  <a:lnTo>
                    <a:pt x="26259" y="1613"/>
                  </a:lnTo>
                  <a:lnTo>
                    <a:pt x="25878" y="1231"/>
                  </a:lnTo>
                  <a:lnTo>
                    <a:pt x="25453" y="891"/>
                  </a:lnTo>
                  <a:lnTo>
                    <a:pt x="24987" y="594"/>
                  </a:lnTo>
                  <a:lnTo>
                    <a:pt x="24478" y="382"/>
                  </a:lnTo>
                  <a:lnTo>
                    <a:pt x="23969" y="170"/>
                  </a:lnTo>
                  <a:lnTo>
                    <a:pt x="23375" y="43"/>
                  </a:lnTo>
                  <a:lnTo>
                    <a:pt x="22781" y="1"/>
                  </a:lnTo>
                  <a:close/>
                </a:path>
              </a:pathLst>
            </a:custGeom>
            <a:solidFill>
              <a:srgbClr val="ABCB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1" name="Google Shape;71;p4"/>
            <p:cNvSpPr/>
            <p:nvPr/>
          </p:nvSpPr>
          <p:spPr>
            <a:xfrm>
              <a:off x="6167550" y="3331000"/>
              <a:ext cx="652250" cy="712700"/>
            </a:xfrm>
            <a:custGeom>
              <a:avLst/>
              <a:gdLst/>
              <a:ahLst/>
              <a:cxnLst/>
              <a:rect l="l" t="t" r="r" b="b"/>
              <a:pathLst>
                <a:path w="26090" h="28508" extrusionOk="0">
                  <a:moveTo>
                    <a:pt x="22102" y="1"/>
                  </a:moveTo>
                  <a:lnTo>
                    <a:pt x="21466" y="85"/>
                  </a:lnTo>
                  <a:lnTo>
                    <a:pt x="20829" y="213"/>
                  </a:lnTo>
                  <a:lnTo>
                    <a:pt x="20278" y="425"/>
                  </a:lnTo>
                  <a:lnTo>
                    <a:pt x="19727" y="679"/>
                  </a:lnTo>
                  <a:lnTo>
                    <a:pt x="19217" y="976"/>
                  </a:lnTo>
                  <a:lnTo>
                    <a:pt x="18793" y="1316"/>
                  </a:lnTo>
                  <a:lnTo>
                    <a:pt x="18369" y="1697"/>
                  </a:lnTo>
                  <a:lnTo>
                    <a:pt x="17945" y="2122"/>
                  </a:lnTo>
                  <a:lnTo>
                    <a:pt x="17605" y="2588"/>
                  </a:lnTo>
                  <a:lnTo>
                    <a:pt x="17309" y="3097"/>
                  </a:lnTo>
                  <a:lnTo>
                    <a:pt x="17054" y="3606"/>
                  </a:lnTo>
                  <a:lnTo>
                    <a:pt x="16842" y="4158"/>
                  </a:lnTo>
                  <a:lnTo>
                    <a:pt x="16630" y="4709"/>
                  </a:lnTo>
                  <a:lnTo>
                    <a:pt x="16502" y="5303"/>
                  </a:lnTo>
                  <a:lnTo>
                    <a:pt x="16418" y="5897"/>
                  </a:lnTo>
                  <a:lnTo>
                    <a:pt x="15951" y="5940"/>
                  </a:lnTo>
                  <a:lnTo>
                    <a:pt x="15484" y="5982"/>
                  </a:lnTo>
                  <a:lnTo>
                    <a:pt x="15060" y="6067"/>
                  </a:lnTo>
                  <a:lnTo>
                    <a:pt x="14594" y="6194"/>
                  </a:lnTo>
                  <a:lnTo>
                    <a:pt x="14169" y="6364"/>
                  </a:lnTo>
                  <a:lnTo>
                    <a:pt x="13745" y="6576"/>
                  </a:lnTo>
                  <a:lnTo>
                    <a:pt x="13321" y="6788"/>
                  </a:lnTo>
                  <a:lnTo>
                    <a:pt x="12897" y="7042"/>
                  </a:lnTo>
                  <a:lnTo>
                    <a:pt x="12260" y="7552"/>
                  </a:lnTo>
                  <a:lnTo>
                    <a:pt x="11709" y="8103"/>
                  </a:lnTo>
                  <a:lnTo>
                    <a:pt x="11242" y="8697"/>
                  </a:lnTo>
                  <a:lnTo>
                    <a:pt x="10776" y="9376"/>
                  </a:lnTo>
                  <a:lnTo>
                    <a:pt x="10394" y="10054"/>
                  </a:lnTo>
                  <a:lnTo>
                    <a:pt x="10054" y="10776"/>
                  </a:lnTo>
                  <a:lnTo>
                    <a:pt x="9715" y="11497"/>
                  </a:lnTo>
                  <a:lnTo>
                    <a:pt x="9461" y="12218"/>
                  </a:lnTo>
                  <a:lnTo>
                    <a:pt x="8570" y="12430"/>
                  </a:lnTo>
                  <a:lnTo>
                    <a:pt x="7721" y="12684"/>
                  </a:lnTo>
                  <a:lnTo>
                    <a:pt x="6873" y="13024"/>
                  </a:lnTo>
                  <a:lnTo>
                    <a:pt x="6067" y="13406"/>
                  </a:lnTo>
                  <a:lnTo>
                    <a:pt x="5261" y="13830"/>
                  </a:lnTo>
                  <a:lnTo>
                    <a:pt x="4540" y="14296"/>
                  </a:lnTo>
                  <a:lnTo>
                    <a:pt x="3819" y="14848"/>
                  </a:lnTo>
                  <a:lnTo>
                    <a:pt x="3140" y="15442"/>
                  </a:lnTo>
                  <a:lnTo>
                    <a:pt x="2503" y="16078"/>
                  </a:lnTo>
                  <a:lnTo>
                    <a:pt x="1952" y="16757"/>
                  </a:lnTo>
                  <a:lnTo>
                    <a:pt x="1443" y="17478"/>
                  </a:lnTo>
                  <a:lnTo>
                    <a:pt x="1019" y="18284"/>
                  </a:lnTo>
                  <a:lnTo>
                    <a:pt x="637" y="19090"/>
                  </a:lnTo>
                  <a:lnTo>
                    <a:pt x="340" y="19938"/>
                  </a:lnTo>
                  <a:lnTo>
                    <a:pt x="170" y="20787"/>
                  </a:lnTo>
                  <a:lnTo>
                    <a:pt x="43" y="21720"/>
                  </a:lnTo>
                  <a:lnTo>
                    <a:pt x="1" y="22399"/>
                  </a:lnTo>
                  <a:lnTo>
                    <a:pt x="85" y="23035"/>
                  </a:lnTo>
                  <a:lnTo>
                    <a:pt x="170" y="23629"/>
                  </a:lnTo>
                  <a:lnTo>
                    <a:pt x="340" y="24181"/>
                  </a:lnTo>
                  <a:lnTo>
                    <a:pt x="552" y="24732"/>
                  </a:lnTo>
                  <a:lnTo>
                    <a:pt x="849" y="25199"/>
                  </a:lnTo>
                  <a:lnTo>
                    <a:pt x="1146" y="25665"/>
                  </a:lnTo>
                  <a:lnTo>
                    <a:pt x="1528" y="26090"/>
                  </a:lnTo>
                  <a:lnTo>
                    <a:pt x="1910" y="26471"/>
                  </a:lnTo>
                  <a:lnTo>
                    <a:pt x="2376" y="26853"/>
                  </a:lnTo>
                  <a:lnTo>
                    <a:pt x="2843" y="27193"/>
                  </a:lnTo>
                  <a:lnTo>
                    <a:pt x="3352" y="27489"/>
                  </a:lnTo>
                  <a:lnTo>
                    <a:pt x="3861" y="27786"/>
                  </a:lnTo>
                  <a:lnTo>
                    <a:pt x="4455" y="28041"/>
                  </a:lnTo>
                  <a:lnTo>
                    <a:pt x="5006" y="28295"/>
                  </a:lnTo>
                  <a:lnTo>
                    <a:pt x="5600" y="28508"/>
                  </a:lnTo>
                  <a:lnTo>
                    <a:pt x="5600" y="28508"/>
                  </a:lnTo>
                  <a:lnTo>
                    <a:pt x="5388" y="27956"/>
                  </a:lnTo>
                  <a:lnTo>
                    <a:pt x="5261" y="27362"/>
                  </a:lnTo>
                  <a:lnTo>
                    <a:pt x="5134" y="26768"/>
                  </a:lnTo>
                  <a:lnTo>
                    <a:pt x="5091" y="26132"/>
                  </a:lnTo>
                  <a:lnTo>
                    <a:pt x="5091" y="25453"/>
                  </a:lnTo>
                  <a:lnTo>
                    <a:pt x="5134" y="24817"/>
                  </a:lnTo>
                  <a:lnTo>
                    <a:pt x="5261" y="24138"/>
                  </a:lnTo>
                  <a:lnTo>
                    <a:pt x="5431" y="23417"/>
                  </a:lnTo>
                  <a:lnTo>
                    <a:pt x="5685" y="22653"/>
                  </a:lnTo>
                  <a:lnTo>
                    <a:pt x="5982" y="21932"/>
                  </a:lnTo>
                  <a:lnTo>
                    <a:pt x="6321" y="21254"/>
                  </a:lnTo>
                  <a:lnTo>
                    <a:pt x="6703" y="20575"/>
                  </a:lnTo>
                  <a:lnTo>
                    <a:pt x="7170" y="19896"/>
                  </a:lnTo>
                  <a:lnTo>
                    <a:pt x="7636" y="19302"/>
                  </a:lnTo>
                  <a:lnTo>
                    <a:pt x="8145" y="18708"/>
                  </a:lnTo>
                  <a:lnTo>
                    <a:pt x="8739" y="18199"/>
                  </a:lnTo>
                  <a:lnTo>
                    <a:pt x="9333" y="17690"/>
                  </a:lnTo>
                  <a:lnTo>
                    <a:pt x="9927" y="17224"/>
                  </a:lnTo>
                  <a:lnTo>
                    <a:pt x="10606" y="16799"/>
                  </a:lnTo>
                  <a:lnTo>
                    <a:pt x="11285" y="16418"/>
                  </a:lnTo>
                  <a:lnTo>
                    <a:pt x="11963" y="16078"/>
                  </a:lnTo>
                  <a:lnTo>
                    <a:pt x="12685" y="15781"/>
                  </a:lnTo>
                  <a:lnTo>
                    <a:pt x="13448" y="15527"/>
                  </a:lnTo>
                  <a:lnTo>
                    <a:pt x="14212" y="15357"/>
                  </a:lnTo>
                  <a:lnTo>
                    <a:pt x="14084" y="14975"/>
                  </a:lnTo>
                  <a:lnTo>
                    <a:pt x="13957" y="14593"/>
                  </a:lnTo>
                  <a:lnTo>
                    <a:pt x="13872" y="14212"/>
                  </a:lnTo>
                  <a:lnTo>
                    <a:pt x="13830" y="13830"/>
                  </a:lnTo>
                  <a:lnTo>
                    <a:pt x="13830" y="13448"/>
                  </a:lnTo>
                  <a:lnTo>
                    <a:pt x="13830" y="13066"/>
                  </a:lnTo>
                  <a:lnTo>
                    <a:pt x="13872" y="12727"/>
                  </a:lnTo>
                  <a:lnTo>
                    <a:pt x="13957" y="12345"/>
                  </a:lnTo>
                  <a:lnTo>
                    <a:pt x="14127" y="11624"/>
                  </a:lnTo>
                  <a:lnTo>
                    <a:pt x="14424" y="10945"/>
                  </a:lnTo>
                  <a:lnTo>
                    <a:pt x="14806" y="10309"/>
                  </a:lnTo>
                  <a:lnTo>
                    <a:pt x="15272" y="9757"/>
                  </a:lnTo>
                  <a:lnTo>
                    <a:pt x="15781" y="9206"/>
                  </a:lnTo>
                  <a:lnTo>
                    <a:pt x="16375" y="8782"/>
                  </a:lnTo>
                  <a:lnTo>
                    <a:pt x="17012" y="8400"/>
                  </a:lnTo>
                  <a:lnTo>
                    <a:pt x="17690" y="8103"/>
                  </a:lnTo>
                  <a:lnTo>
                    <a:pt x="18030" y="7976"/>
                  </a:lnTo>
                  <a:lnTo>
                    <a:pt x="18411" y="7891"/>
                  </a:lnTo>
                  <a:lnTo>
                    <a:pt x="18793" y="7806"/>
                  </a:lnTo>
                  <a:lnTo>
                    <a:pt x="19133" y="7764"/>
                  </a:lnTo>
                  <a:lnTo>
                    <a:pt x="19896" y="7764"/>
                  </a:lnTo>
                  <a:lnTo>
                    <a:pt x="20278" y="7848"/>
                  </a:lnTo>
                  <a:lnTo>
                    <a:pt x="20660" y="7891"/>
                  </a:lnTo>
                  <a:lnTo>
                    <a:pt x="20660" y="7339"/>
                  </a:lnTo>
                  <a:lnTo>
                    <a:pt x="20702" y="6788"/>
                  </a:lnTo>
                  <a:lnTo>
                    <a:pt x="20829" y="6279"/>
                  </a:lnTo>
                  <a:lnTo>
                    <a:pt x="20999" y="5770"/>
                  </a:lnTo>
                  <a:lnTo>
                    <a:pt x="21211" y="5261"/>
                  </a:lnTo>
                  <a:lnTo>
                    <a:pt x="21466" y="4837"/>
                  </a:lnTo>
                  <a:lnTo>
                    <a:pt x="21763" y="4370"/>
                  </a:lnTo>
                  <a:lnTo>
                    <a:pt x="22102" y="3946"/>
                  </a:lnTo>
                  <a:lnTo>
                    <a:pt x="22526" y="3564"/>
                  </a:lnTo>
                  <a:lnTo>
                    <a:pt x="22951" y="3182"/>
                  </a:lnTo>
                  <a:lnTo>
                    <a:pt x="23375" y="2843"/>
                  </a:lnTo>
                  <a:lnTo>
                    <a:pt x="23884" y="2503"/>
                  </a:lnTo>
                  <a:lnTo>
                    <a:pt x="24393" y="2206"/>
                  </a:lnTo>
                  <a:lnTo>
                    <a:pt x="24944" y="1910"/>
                  </a:lnTo>
                  <a:lnTo>
                    <a:pt x="25496" y="1655"/>
                  </a:lnTo>
                  <a:lnTo>
                    <a:pt x="26090" y="1443"/>
                  </a:lnTo>
                  <a:lnTo>
                    <a:pt x="25750" y="1146"/>
                  </a:lnTo>
                  <a:lnTo>
                    <a:pt x="25411" y="849"/>
                  </a:lnTo>
                  <a:lnTo>
                    <a:pt x="25029" y="637"/>
                  </a:lnTo>
                  <a:lnTo>
                    <a:pt x="24605" y="425"/>
                  </a:lnTo>
                  <a:lnTo>
                    <a:pt x="24181" y="255"/>
                  </a:lnTo>
                  <a:lnTo>
                    <a:pt x="23757" y="128"/>
                  </a:lnTo>
                  <a:lnTo>
                    <a:pt x="23247" y="43"/>
                  </a:lnTo>
                  <a:lnTo>
                    <a:pt x="22781" y="1"/>
                  </a:lnTo>
                  <a:close/>
                </a:path>
              </a:pathLst>
            </a:custGeom>
            <a:solidFill>
              <a:srgbClr val="71B90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2" name="Google Shape;72;p4"/>
            <p:cNvSpPr/>
            <p:nvPr/>
          </p:nvSpPr>
          <p:spPr>
            <a:xfrm>
              <a:off x="6482525" y="3861275"/>
              <a:ext cx="47750" cy="64700"/>
            </a:xfrm>
            <a:custGeom>
              <a:avLst/>
              <a:gdLst/>
              <a:ahLst/>
              <a:cxnLst/>
              <a:rect l="l" t="t" r="r" b="b"/>
              <a:pathLst>
                <a:path w="1910" h="2588" extrusionOk="0">
                  <a:moveTo>
                    <a:pt x="1019" y="0"/>
                  </a:moveTo>
                  <a:lnTo>
                    <a:pt x="764" y="85"/>
                  </a:lnTo>
                  <a:lnTo>
                    <a:pt x="552" y="212"/>
                  </a:lnTo>
                  <a:lnTo>
                    <a:pt x="383" y="339"/>
                  </a:lnTo>
                  <a:lnTo>
                    <a:pt x="255" y="552"/>
                  </a:lnTo>
                  <a:lnTo>
                    <a:pt x="128" y="721"/>
                  </a:lnTo>
                  <a:lnTo>
                    <a:pt x="43" y="976"/>
                  </a:lnTo>
                  <a:lnTo>
                    <a:pt x="1" y="1230"/>
                  </a:lnTo>
                  <a:lnTo>
                    <a:pt x="43" y="1442"/>
                  </a:lnTo>
                  <a:lnTo>
                    <a:pt x="128" y="1697"/>
                  </a:lnTo>
                  <a:lnTo>
                    <a:pt x="255" y="1951"/>
                  </a:lnTo>
                  <a:lnTo>
                    <a:pt x="425" y="2164"/>
                  </a:lnTo>
                  <a:lnTo>
                    <a:pt x="637" y="2376"/>
                  </a:lnTo>
                  <a:lnTo>
                    <a:pt x="892" y="2503"/>
                  </a:lnTo>
                  <a:lnTo>
                    <a:pt x="1146" y="2588"/>
                  </a:lnTo>
                  <a:lnTo>
                    <a:pt x="1401" y="2545"/>
                  </a:lnTo>
                  <a:lnTo>
                    <a:pt x="1528" y="2503"/>
                  </a:lnTo>
                  <a:lnTo>
                    <a:pt x="1655" y="2461"/>
                  </a:lnTo>
                  <a:lnTo>
                    <a:pt x="1782" y="2376"/>
                  </a:lnTo>
                  <a:lnTo>
                    <a:pt x="1825" y="2291"/>
                  </a:lnTo>
                  <a:lnTo>
                    <a:pt x="1867" y="2164"/>
                  </a:lnTo>
                  <a:lnTo>
                    <a:pt x="1910" y="2079"/>
                  </a:lnTo>
                  <a:lnTo>
                    <a:pt x="1867" y="1951"/>
                  </a:lnTo>
                  <a:lnTo>
                    <a:pt x="1825" y="1867"/>
                  </a:lnTo>
                  <a:lnTo>
                    <a:pt x="1782" y="1739"/>
                  </a:lnTo>
                  <a:lnTo>
                    <a:pt x="1655" y="1697"/>
                  </a:lnTo>
                  <a:lnTo>
                    <a:pt x="1485" y="1570"/>
                  </a:lnTo>
                  <a:lnTo>
                    <a:pt x="1316" y="1527"/>
                  </a:lnTo>
                  <a:lnTo>
                    <a:pt x="1104" y="1400"/>
                  </a:lnTo>
                  <a:lnTo>
                    <a:pt x="1061" y="1315"/>
                  </a:lnTo>
                  <a:lnTo>
                    <a:pt x="1019" y="1230"/>
                  </a:lnTo>
                  <a:lnTo>
                    <a:pt x="976" y="1061"/>
                  </a:lnTo>
                  <a:lnTo>
                    <a:pt x="1019" y="849"/>
                  </a:lnTo>
                  <a:lnTo>
                    <a:pt x="1146" y="679"/>
                  </a:lnTo>
                  <a:lnTo>
                    <a:pt x="1273" y="552"/>
                  </a:lnTo>
                  <a:lnTo>
                    <a:pt x="1358" y="467"/>
                  </a:lnTo>
                  <a:lnTo>
                    <a:pt x="1401" y="382"/>
                  </a:lnTo>
                  <a:lnTo>
                    <a:pt x="1401" y="297"/>
                  </a:lnTo>
                  <a:lnTo>
                    <a:pt x="1401" y="170"/>
                  </a:lnTo>
                  <a:lnTo>
                    <a:pt x="1316" y="85"/>
                  </a:lnTo>
                  <a:lnTo>
                    <a:pt x="1231" y="43"/>
                  </a:lnTo>
                  <a:lnTo>
                    <a:pt x="1146"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3" name="Google Shape;73;p4"/>
            <p:cNvSpPr/>
            <p:nvPr/>
          </p:nvSpPr>
          <p:spPr>
            <a:xfrm>
              <a:off x="6552525" y="3876125"/>
              <a:ext cx="26550" cy="49850"/>
            </a:xfrm>
            <a:custGeom>
              <a:avLst/>
              <a:gdLst/>
              <a:ahLst/>
              <a:cxnLst/>
              <a:rect l="l" t="t" r="r" b="b"/>
              <a:pathLst>
                <a:path w="1062" h="1994" extrusionOk="0">
                  <a:moveTo>
                    <a:pt x="128" y="0"/>
                  </a:moveTo>
                  <a:lnTo>
                    <a:pt x="43" y="127"/>
                  </a:lnTo>
                  <a:lnTo>
                    <a:pt x="1" y="212"/>
                  </a:lnTo>
                  <a:lnTo>
                    <a:pt x="43" y="255"/>
                  </a:lnTo>
                  <a:lnTo>
                    <a:pt x="43" y="339"/>
                  </a:lnTo>
                  <a:lnTo>
                    <a:pt x="128" y="382"/>
                  </a:lnTo>
                  <a:lnTo>
                    <a:pt x="255" y="467"/>
                  </a:lnTo>
                  <a:lnTo>
                    <a:pt x="340" y="551"/>
                  </a:lnTo>
                  <a:lnTo>
                    <a:pt x="425" y="679"/>
                  </a:lnTo>
                  <a:lnTo>
                    <a:pt x="467" y="848"/>
                  </a:lnTo>
                  <a:lnTo>
                    <a:pt x="467" y="976"/>
                  </a:lnTo>
                  <a:lnTo>
                    <a:pt x="425" y="1145"/>
                  </a:lnTo>
                  <a:lnTo>
                    <a:pt x="382" y="1273"/>
                  </a:lnTo>
                  <a:lnTo>
                    <a:pt x="255" y="1357"/>
                  </a:lnTo>
                  <a:lnTo>
                    <a:pt x="170" y="1485"/>
                  </a:lnTo>
                  <a:lnTo>
                    <a:pt x="128" y="1612"/>
                  </a:lnTo>
                  <a:lnTo>
                    <a:pt x="128" y="1739"/>
                  </a:lnTo>
                  <a:lnTo>
                    <a:pt x="170" y="1867"/>
                  </a:lnTo>
                  <a:lnTo>
                    <a:pt x="255" y="1951"/>
                  </a:lnTo>
                  <a:lnTo>
                    <a:pt x="340" y="1994"/>
                  </a:lnTo>
                  <a:lnTo>
                    <a:pt x="467" y="1994"/>
                  </a:lnTo>
                  <a:lnTo>
                    <a:pt x="594" y="1951"/>
                  </a:lnTo>
                  <a:lnTo>
                    <a:pt x="722" y="1867"/>
                  </a:lnTo>
                  <a:lnTo>
                    <a:pt x="849" y="1739"/>
                  </a:lnTo>
                  <a:lnTo>
                    <a:pt x="976" y="1485"/>
                  </a:lnTo>
                  <a:lnTo>
                    <a:pt x="1061" y="1188"/>
                  </a:lnTo>
                  <a:lnTo>
                    <a:pt x="1061" y="891"/>
                  </a:lnTo>
                  <a:lnTo>
                    <a:pt x="976" y="594"/>
                  </a:lnTo>
                  <a:lnTo>
                    <a:pt x="807" y="339"/>
                  </a:lnTo>
                  <a:lnTo>
                    <a:pt x="594" y="127"/>
                  </a:lnTo>
                  <a:lnTo>
                    <a:pt x="467" y="42"/>
                  </a:lnTo>
                  <a:lnTo>
                    <a:pt x="297"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4" name="Google Shape;74;p4"/>
            <p:cNvSpPr/>
            <p:nvPr/>
          </p:nvSpPr>
          <p:spPr>
            <a:xfrm>
              <a:off x="6381775" y="3904750"/>
              <a:ext cx="38200" cy="64725"/>
            </a:xfrm>
            <a:custGeom>
              <a:avLst/>
              <a:gdLst/>
              <a:ahLst/>
              <a:cxnLst/>
              <a:rect l="l" t="t" r="r" b="b"/>
              <a:pathLst>
                <a:path w="1528" h="2589" extrusionOk="0">
                  <a:moveTo>
                    <a:pt x="976" y="0"/>
                  </a:moveTo>
                  <a:lnTo>
                    <a:pt x="764" y="43"/>
                  </a:lnTo>
                  <a:lnTo>
                    <a:pt x="552" y="128"/>
                  </a:lnTo>
                  <a:lnTo>
                    <a:pt x="382" y="297"/>
                  </a:lnTo>
                  <a:lnTo>
                    <a:pt x="213" y="425"/>
                  </a:lnTo>
                  <a:lnTo>
                    <a:pt x="128" y="637"/>
                  </a:lnTo>
                  <a:lnTo>
                    <a:pt x="43" y="806"/>
                  </a:lnTo>
                  <a:lnTo>
                    <a:pt x="1" y="1018"/>
                  </a:lnTo>
                  <a:lnTo>
                    <a:pt x="1" y="1231"/>
                  </a:lnTo>
                  <a:lnTo>
                    <a:pt x="1" y="1443"/>
                  </a:lnTo>
                  <a:lnTo>
                    <a:pt x="43" y="1655"/>
                  </a:lnTo>
                  <a:lnTo>
                    <a:pt x="128" y="1867"/>
                  </a:lnTo>
                  <a:lnTo>
                    <a:pt x="255" y="2079"/>
                  </a:lnTo>
                  <a:lnTo>
                    <a:pt x="382" y="2249"/>
                  </a:lnTo>
                  <a:lnTo>
                    <a:pt x="552" y="2376"/>
                  </a:lnTo>
                  <a:lnTo>
                    <a:pt x="764" y="2503"/>
                  </a:lnTo>
                  <a:lnTo>
                    <a:pt x="976" y="2546"/>
                  </a:lnTo>
                  <a:lnTo>
                    <a:pt x="1146" y="2588"/>
                  </a:lnTo>
                  <a:lnTo>
                    <a:pt x="1273" y="2503"/>
                  </a:lnTo>
                  <a:lnTo>
                    <a:pt x="1401" y="2418"/>
                  </a:lnTo>
                  <a:lnTo>
                    <a:pt x="1485" y="2291"/>
                  </a:lnTo>
                  <a:lnTo>
                    <a:pt x="1528" y="2164"/>
                  </a:lnTo>
                  <a:lnTo>
                    <a:pt x="1528" y="1994"/>
                  </a:lnTo>
                  <a:lnTo>
                    <a:pt x="1443" y="1867"/>
                  </a:lnTo>
                  <a:lnTo>
                    <a:pt x="1316" y="1782"/>
                  </a:lnTo>
                  <a:lnTo>
                    <a:pt x="1146" y="1697"/>
                  </a:lnTo>
                  <a:lnTo>
                    <a:pt x="934" y="1570"/>
                  </a:lnTo>
                  <a:lnTo>
                    <a:pt x="807" y="1400"/>
                  </a:lnTo>
                  <a:lnTo>
                    <a:pt x="764" y="1188"/>
                  </a:lnTo>
                  <a:lnTo>
                    <a:pt x="764" y="976"/>
                  </a:lnTo>
                  <a:lnTo>
                    <a:pt x="849" y="764"/>
                  </a:lnTo>
                  <a:lnTo>
                    <a:pt x="1019" y="594"/>
                  </a:lnTo>
                  <a:lnTo>
                    <a:pt x="1189" y="425"/>
                  </a:lnTo>
                  <a:lnTo>
                    <a:pt x="1273" y="382"/>
                  </a:lnTo>
                  <a:lnTo>
                    <a:pt x="1273" y="297"/>
                  </a:lnTo>
                  <a:lnTo>
                    <a:pt x="1316" y="212"/>
                  </a:lnTo>
                  <a:lnTo>
                    <a:pt x="1273" y="128"/>
                  </a:lnTo>
                  <a:lnTo>
                    <a:pt x="1231" y="85"/>
                  </a:lnTo>
                  <a:lnTo>
                    <a:pt x="1189"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5" name="Google Shape;75;p4"/>
            <p:cNvSpPr/>
            <p:nvPr/>
          </p:nvSpPr>
          <p:spPr>
            <a:xfrm>
              <a:off x="6919475" y="3580225"/>
              <a:ext cx="24400" cy="53050"/>
            </a:xfrm>
            <a:custGeom>
              <a:avLst/>
              <a:gdLst/>
              <a:ahLst/>
              <a:cxnLst/>
              <a:rect l="l" t="t" r="r" b="b"/>
              <a:pathLst>
                <a:path w="976" h="2122" extrusionOk="0">
                  <a:moveTo>
                    <a:pt x="297" y="1"/>
                  </a:moveTo>
                  <a:lnTo>
                    <a:pt x="212" y="43"/>
                  </a:lnTo>
                  <a:lnTo>
                    <a:pt x="128" y="85"/>
                  </a:lnTo>
                  <a:lnTo>
                    <a:pt x="85" y="170"/>
                  </a:lnTo>
                  <a:lnTo>
                    <a:pt x="43" y="255"/>
                  </a:lnTo>
                  <a:lnTo>
                    <a:pt x="85" y="340"/>
                  </a:lnTo>
                  <a:lnTo>
                    <a:pt x="128" y="425"/>
                  </a:lnTo>
                  <a:lnTo>
                    <a:pt x="255" y="594"/>
                  </a:lnTo>
                  <a:lnTo>
                    <a:pt x="297" y="722"/>
                  </a:lnTo>
                  <a:lnTo>
                    <a:pt x="340" y="891"/>
                  </a:lnTo>
                  <a:lnTo>
                    <a:pt x="340" y="1061"/>
                  </a:lnTo>
                  <a:lnTo>
                    <a:pt x="297" y="1231"/>
                  </a:lnTo>
                  <a:lnTo>
                    <a:pt x="212" y="1400"/>
                  </a:lnTo>
                  <a:lnTo>
                    <a:pt x="43" y="1655"/>
                  </a:lnTo>
                  <a:lnTo>
                    <a:pt x="0" y="1740"/>
                  </a:lnTo>
                  <a:lnTo>
                    <a:pt x="0" y="1825"/>
                  </a:lnTo>
                  <a:lnTo>
                    <a:pt x="43" y="1994"/>
                  </a:lnTo>
                  <a:lnTo>
                    <a:pt x="128" y="2079"/>
                  </a:lnTo>
                  <a:lnTo>
                    <a:pt x="170" y="2122"/>
                  </a:lnTo>
                  <a:lnTo>
                    <a:pt x="382" y="2122"/>
                  </a:lnTo>
                  <a:lnTo>
                    <a:pt x="509" y="2037"/>
                  </a:lnTo>
                  <a:lnTo>
                    <a:pt x="637" y="1952"/>
                  </a:lnTo>
                  <a:lnTo>
                    <a:pt x="806" y="1697"/>
                  </a:lnTo>
                  <a:lnTo>
                    <a:pt x="934" y="1443"/>
                  </a:lnTo>
                  <a:lnTo>
                    <a:pt x="976" y="1146"/>
                  </a:lnTo>
                  <a:lnTo>
                    <a:pt x="934" y="849"/>
                  </a:lnTo>
                  <a:lnTo>
                    <a:pt x="849" y="552"/>
                  </a:lnTo>
                  <a:lnTo>
                    <a:pt x="721" y="297"/>
                  </a:lnTo>
                  <a:lnTo>
                    <a:pt x="509" y="85"/>
                  </a:lnTo>
                  <a:lnTo>
                    <a:pt x="425" y="1"/>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6" name="Google Shape;76;p4"/>
            <p:cNvSpPr/>
            <p:nvPr/>
          </p:nvSpPr>
          <p:spPr>
            <a:xfrm>
              <a:off x="6881300" y="3627950"/>
              <a:ext cx="62575" cy="49875"/>
            </a:xfrm>
            <a:custGeom>
              <a:avLst/>
              <a:gdLst/>
              <a:ahLst/>
              <a:cxnLst/>
              <a:rect l="l" t="t" r="r" b="b"/>
              <a:pathLst>
                <a:path w="2503" h="1995" extrusionOk="0">
                  <a:moveTo>
                    <a:pt x="127" y="0"/>
                  </a:moveTo>
                  <a:lnTo>
                    <a:pt x="43" y="85"/>
                  </a:lnTo>
                  <a:lnTo>
                    <a:pt x="0" y="213"/>
                  </a:lnTo>
                  <a:lnTo>
                    <a:pt x="0" y="425"/>
                  </a:lnTo>
                  <a:lnTo>
                    <a:pt x="0" y="637"/>
                  </a:lnTo>
                  <a:lnTo>
                    <a:pt x="43" y="849"/>
                  </a:lnTo>
                  <a:lnTo>
                    <a:pt x="127" y="1019"/>
                  </a:lnTo>
                  <a:lnTo>
                    <a:pt x="255" y="1231"/>
                  </a:lnTo>
                  <a:lnTo>
                    <a:pt x="382" y="1400"/>
                  </a:lnTo>
                  <a:lnTo>
                    <a:pt x="552" y="1570"/>
                  </a:lnTo>
                  <a:lnTo>
                    <a:pt x="721" y="1697"/>
                  </a:lnTo>
                  <a:lnTo>
                    <a:pt x="891" y="1825"/>
                  </a:lnTo>
                  <a:lnTo>
                    <a:pt x="1103" y="1909"/>
                  </a:lnTo>
                  <a:lnTo>
                    <a:pt x="1315" y="1994"/>
                  </a:lnTo>
                  <a:lnTo>
                    <a:pt x="1952" y="1994"/>
                  </a:lnTo>
                  <a:lnTo>
                    <a:pt x="2164" y="1909"/>
                  </a:lnTo>
                  <a:lnTo>
                    <a:pt x="2333" y="1782"/>
                  </a:lnTo>
                  <a:lnTo>
                    <a:pt x="2461" y="1655"/>
                  </a:lnTo>
                  <a:lnTo>
                    <a:pt x="2503" y="1528"/>
                  </a:lnTo>
                  <a:lnTo>
                    <a:pt x="2503" y="1400"/>
                  </a:lnTo>
                  <a:lnTo>
                    <a:pt x="2503" y="1273"/>
                  </a:lnTo>
                  <a:lnTo>
                    <a:pt x="2418" y="1146"/>
                  </a:lnTo>
                  <a:lnTo>
                    <a:pt x="2333" y="1061"/>
                  </a:lnTo>
                  <a:lnTo>
                    <a:pt x="2206" y="1019"/>
                  </a:lnTo>
                  <a:lnTo>
                    <a:pt x="2036" y="1061"/>
                  </a:lnTo>
                  <a:lnTo>
                    <a:pt x="1824" y="1103"/>
                  </a:lnTo>
                  <a:lnTo>
                    <a:pt x="1612" y="1146"/>
                  </a:lnTo>
                  <a:lnTo>
                    <a:pt x="1358" y="1103"/>
                  </a:lnTo>
                  <a:lnTo>
                    <a:pt x="1146" y="1019"/>
                  </a:lnTo>
                  <a:lnTo>
                    <a:pt x="933" y="891"/>
                  </a:lnTo>
                  <a:lnTo>
                    <a:pt x="764" y="722"/>
                  </a:lnTo>
                  <a:lnTo>
                    <a:pt x="679" y="510"/>
                  </a:lnTo>
                  <a:lnTo>
                    <a:pt x="594" y="297"/>
                  </a:lnTo>
                  <a:lnTo>
                    <a:pt x="594" y="170"/>
                  </a:lnTo>
                  <a:lnTo>
                    <a:pt x="509" y="85"/>
                  </a:lnTo>
                  <a:lnTo>
                    <a:pt x="424"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7" name="Google Shape;77;p4"/>
            <p:cNvSpPr/>
            <p:nvPr/>
          </p:nvSpPr>
          <p:spPr>
            <a:xfrm>
              <a:off x="7187775" y="3825200"/>
              <a:ext cx="43525" cy="62600"/>
            </a:xfrm>
            <a:custGeom>
              <a:avLst/>
              <a:gdLst/>
              <a:ahLst/>
              <a:cxnLst/>
              <a:rect l="l" t="t" r="r" b="b"/>
              <a:pathLst>
                <a:path w="1741" h="2504" extrusionOk="0">
                  <a:moveTo>
                    <a:pt x="1189" y="1"/>
                  </a:moveTo>
                  <a:lnTo>
                    <a:pt x="1104" y="43"/>
                  </a:lnTo>
                  <a:lnTo>
                    <a:pt x="1019" y="86"/>
                  </a:lnTo>
                  <a:lnTo>
                    <a:pt x="977" y="170"/>
                  </a:lnTo>
                  <a:lnTo>
                    <a:pt x="934" y="255"/>
                  </a:lnTo>
                  <a:lnTo>
                    <a:pt x="977" y="340"/>
                  </a:lnTo>
                  <a:lnTo>
                    <a:pt x="1019" y="425"/>
                  </a:lnTo>
                  <a:lnTo>
                    <a:pt x="1061" y="467"/>
                  </a:lnTo>
                  <a:lnTo>
                    <a:pt x="1189" y="552"/>
                  </a:lnTo>
                  <a:lnTo>
                    <a:pt x="1189" y="637"/>
                  </a:lnTo>
                  <a:lnTo>
                    <a:pt x="1146" y="764"/>
                  </a:lnTo>
                  <a:lnTo>
                    <a:pt x="1061" y="849"/>
                  </a:lnTo>
                  <a:lnTo>
                    <a:pt x="849" y="1061"/>
                  </a:lnTo>
                  <a:lnTo>
                    <a:pt x="680" y="1189"/>
                  </a:lnTo>
                  <a:lnTo>
                    <a:pt x="468" y="1358"/>
                  </a:lnTo>
                  <a:lnTo>
                    <a:pt x="255" y="1528"/>
                  </a:lnTo>
                  <a:lnTo>
                    <a:pt x="86" y="1740"/>
                  </a:lnTo>
                  <a:lnTo>
                    <a:pt x="1" y="1995"/>
                  </a:lnTo>
                  <a:lnTo>
                    <a:pt x="1" y="2164"/>
                  </a:lnTo>
                  <a:lnTo>
                    <a:pt x="86" y="2292"/>
                  </a:lnTo>
                  <a:lnTo>
                    <a:pt x="171" y="2376"/>
                  </a:lnTo>
                  <a:lnTo>
                    <a:pt x="255" y="2461"/>
                  </a:lnTo>
                  <a:lnTo>
                    <a:pt x="383" y="2504"/>
                  </a:lnTo>
                  <a:lnTo>
                    <a:pt x="510" y="2504"/>
                  </a:lnTo>
                  <a:lnTo>
                    <a:pt x="595" y="2419"/>
                  </a:lnTo>
                  <a:lnTo>
                    <a:pt x="722" y="2292"/>
                  </a:lnTo>
                  <a:lnTo>
                    <a:pt x="807" y="2122"/>
                  </a:lnTo>
                  <a:lnTo>
                    <a:pt x="934" y="1952"/>
                  </a:lnTo>
                  <a:lnTo>
                    <a:pt x="1231" y="1698"/>
                  </a:lnTo>
                  <a:lnTo>
                    <a:pt x="1486" y="1401"/>
                  </a:lnTo>
                  <a:lnTo>
                    <a:pt x="1613" y="1231"/>
                  </a:lnTo>
                  <a:lnTo>
                    <a:pt x="1698" y="1061"/>
                  </a:lnTo>
                  <a:lnTo>
                    <a:pt x="1740" y="722"/>
                  </a:lnTo>
                  <a:lnTo>
                    <a:pt x="1740" y="595"/>
                  </a:lnTo>
                  <a:lnTo>
                    <a:pt x="1698" y="425"/>
                  </a:lnTo>
                  <a:lnTo>
                    <a:pt x="1655" y="298"/>
                  </a:lnTo>
                  <a:lnTo>
                    <a:pt x="1571" y="170"/>
                  </a:lnTo>
                  <a:lnTo>
                    <a:pt x="1443" y="86"/>
                  </a:lnTo>
                  <a:lnTo>
                    <a:pt x="1274" y="1"/>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8" name="Google Shape;78;p4"/>
            <p:cNvSpPr/>
            <p:nvPr/>
          </p:nvSpPr>
          <p:spPr>
            <a:xfrm>
              <a:off x="6625700" y="3573850"/>
              <a:ext cx="45625" cy="46700"/>
            </a:xfrm>
            <a:custGeom>
              <a:avLst/>
              <a:gdLst/>
              <a:ahLst/>
              <a:cxnLst/>
              <a:rect l="l" t="t" r="r" b="b"/>
              <a:pathLst>
                <a:path w="1825" h="1868" extrusionOk="0">
                  <a:moveTo>
                    <a:pt x="1231" y="1"/>
                  </a:moveTo>
                  <a:lnTo>
                    <a:pt x="1061" y="43"/>
                  </a:lnTo>
                  <a:lnTo>
                    <a:pt x="764" y="128"/>
                  </a:lnTo>
                  <a:lnTo>
                    <a:pt x="510" y="340"/>
                  </a:lnTo>
                  <a:lnTo>
                    <a:pt x="255" y="552"/>
                  </a:lnTo>
                  <a:lnTo>
                    <a:pt x="85" y="849"/>
                  </a:lnTo>
                  <a:lnTo>
                    <a:pt x="1" y="1146"/>
                  </a:lnTo>
                  <a:lnTo>
                    <a:pt x="1" y="1443"/>
                  </a:lnTo>
                  <a:lnTo>
                    <a:pt x="128" y="1740"/>
                  </a:lnTo>
                  <a:lnTo>
                    <a:pt x="170" y="1825"/>
                  </a:lnTo>
                  <a:lnTo>
                    <a:pt x="255" y="1868"/>
                  </a:lnTo>
                  <a:lnTo>
                    <a:pt x="425" y="1868"/>
                  </a:lnTo>
                  <a:lnTo>
                    <a:pt x="552" y="1783"/>
                  </a:lnTo>
                  <a:lnTo>
                    <a:pt x="595" y="1698"/>
                  </a:lnTo>
                  <a:lnTo>
                    <a:pt x="637" y="1613"/>
                  </a:lnTo>
                  <a:lnTo>
                    <a:pt x="637" y="1443"/>
                  </a:lnTo>
                  <a:lnTo>
                    <a:pt x="679" y="1316"/>
                  </a:lnTo>
                  <a:lnTo>
                    <a:pt x="764" y="1189"/>
                  </a:lnTo>
                  <a:lnTo>
                    <a:pt x="849" y="1062"/>
                  </a:lnTo>
                  <a:lnTo>
                    <a:pt x="976" y="1231"/>
                  </a:lnTo>
                  <a:lnTo>
                    <a:pt x="1188" y="1274"/>
                  </a:lnTo>
                  <a:lnTo>
                    <a:pt x="1273" y="1274"/>
                  </a:lnTo>
                  <a:lnTo>
                    <a:pt x="1358" y="1231"/>
                  </a:lnTo>
                  <a:lnTo>
                    <a:pt x="1443" y="1189"/>
                  </a:lnTo>
                  <a:lnTo>
                    <a:pt x="1528" y="1062"/>
                  </a:lnTo>
                  <a:lnTo>
                    <a:pt x="1740" y="637"/>
                  </a:lnTo>
                  <a:lnTo>
                    <a:pt x="1782" y="510"/>
                  </a:lnTo>
                  <a:lnTo>
                    <a:pt x="1825" y="425"/>
                  </a:lnTo>
                  <a:lnTo>
                    <a:pt x="1782" y="298"/>
                  </a:lnTo>
                  <a:lnTo>
                    <a:pt x="1740" y="213"/>
                  </a:lnTo>
                  <a:lnTo>
                    <a:pt x="1613" y="86"/>
                  </a:lnTo>
                  <a:lnTo>
                    <a:pt x="1485" y="43"/>
                  </a:lnTo>
                  <a:lnTo>
                    <a:pt x="1401" y="1"/>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79" name="Google Shape;79;p4"/>
          <p:cNvGrpSpPr/>
          <p:nvPr/>
        </p:nvGrpSpPr>
        <p:grpSpPr>
          <a:xfrm>
            <a:off x="317490" y="483333"/>
            <a:ext cx="750925" cy="473337"/>
            <a:chOff x="4551300" y="1957625"/>
            <a:chExt cx="1070100" cy="674525"/>
          </a:xfrm>
        </p:grpSpPr>
        <p:sp>
          <p:nvSpPr>
            <p:cNvPr id="80" name="Google Shape;80;p4"/>
            <p:cNvSpPr/>
            <p:nvPr/>
          </p:nvSpPr>
          <p:spPr>
            <a:xfrm>
              <a:off x="5120800" y="2137900"/>
              <a:ext cx="448625" cy="434850"/>
            </a:xfrm>
            <a:custGeom>
              <a:avLst/>
              <a:gdLst/>
              <a:ahLst/>
              <a:cxnLst/>
              <a:rect l="l" t="t" r="r" b="b"/>
              <a:pathLst>
                <a:path w="17945" h="17394" extrusionOk="0">
                  <a:moveTo>
                    <a:pt x="9843" y="1"/>
                  </a:moveTo>
                  <a:lnTo>
                    <a:pt x="9333" y="86"/>
                  </a:lnTo>
                  <a:lnTo>
                    <a:pt x="8867" y="255"/>
                  </a:lnTo>
                  <a:lnTo>
                    <a:pt x="8443" y="467"/>
                  </a:lnTo>
                  <a:lnTo>
                    <a:pt x="8103" y="807"/>
                  </a:lnTo>
                  <a:lnTo>
                    <a:pt x="7764" y="1146"/>
                  </a:lnTo>
                  <a:lnTo>
                    <a:pt x="7467" y="1528"/>
                  </a:lnTo>
                  <a:lnTo>
                    <a:pt x="7170" y="1952"/>
                  </a:lnTo>
                  <a:lnTo>
                    <a:pt x="6915" y="2376"/>
                  </a:lnTo>
                  <a:lnTo>
                    <a:pt x="6449" y="2334"/>
                  </a:lnTo>
                  <a:lnTo>
                    <a:pt x="5982" y="2334"/>
                  </a:lnTo>
                  <a:lnTo>
                    <a:pt x="5516" y="2376"/>
                  </a:lnTo>
                  <a:lnTo>
                    <a:pt x="5091" y="2461"/>
                  </a:lnTo>
                  <a:lnTo>
                    <a:pt x="4710" y="2588"/>
                  </a:lnTo>
                  <a:lnTo>
                    <a:pt x="4328" y="2758"/>
                  </a:lnTo>
                  <a:lnTo>
                    <a:pt x="3946" y="2970"/>
                  </a:lnTo>
                  <a:lnTo>
                    <a:pt x="3607" y="3225"/>
                  </a:lnTo>
                  <a:lnTo>
                    <a:pt x="3310" y="3522"/>
                  </a:lnTo>
                  <a:lnTo>
                    <a:pt x="3055" y="3819"/>
                  </a:lnTo>
                  <a:lnTo>
                    <a:pt x="2801" y="4158"/>
                  </a:lnTo>
                  <a:lnTo>
                    <a:pt x="2588" y="4540"/>
                  </a:lnTo>
                  <a:lnTo>
                    <a:pt x="2461" y="4964"/>
                  </a:lnTo>
                  <a:lnTo>
                    <a:pt x="2334" y="5388"/>
                  </a:lnTo>
                  <a:lnTo>
                    <a:pt x="2249" y="5812"/>
                  </a:lnTo>
                  <a:lnTo>
                    <a:pt x="2207" y="6279"/>
                  </a:lnTo>
                  <a:lnTo>
                    <a:pt x="1867" y="6364"/>
                  </a:lnTo>
                  <a:lnTo>
                    <a:pt x="1613" y="6449"/>
                  </a:lnTo>
                  <a:lnTo>
                    <a:pt x="1316" y="6534"/>
                  </a:lnTo>
                  <a:lnTo>
                    <a:pt x="1104" y="6703"/>
                  </a:lnTo>
                  <a:lnTo>
                    <a:pt x="849" y="6873"/>
                  </a:lnTo>
                  <a:lnTo>
                    <a:pt x="679" y="7043"/>
                  </a:lnTo>
                  <a:lnTo>
                    <a:pt x="467" y="7255"/>
                  </a:lnTo>
                  <a:lnTo>
                    <a:pt x="340" y="7467"/>
                  </a:lnTo>
                  <a:lnTo>
                    <a:pt x="213" y="7721"/>
                  </a:lnTo>
                  <a:lnTo>
                    <a:pt x="128" y="7976"/>
                  </a:lnTo>
                  <a:lnTo>
                    <a:pt x="43" y="8230"/>
                  </a:lnTo>
                  <a:lnTo>
                    <a:pt x="1" y="8527"/>
                  </a:lnTo>
                  <a:lnTo>
                    <a:pt x="1" y="8824"/>
                  </a:lnTo>
                  <a:lnTo>
                    <a:pt x="1" y="9121"/>
                  </a:lnTo>
                  <a:lnTo>
                    <a:pt x="86" y="9418"/>
                  </a:lnTo>
                  <a:lnTo>
                    <a:pt x="170" y="9715"/>
                  </a:lnTo>
                  <a:lnTo>
                    <a:pt x="170" y="9842"/>
                  </a:lnTo>
                  <a:lnTo>
                    <a:pt x="170" y="9927"/>
                  </a:lnTo>
                  <a:lnTo>
                    <a:pt x="510" y="10691"/>
                  </a:lnTo>
                  <a:lnTo>
                    <a:pt x="892" y="11454"/>
                  </a:lnTo>
                  <a:lnTo>
                    <a:pt x="1316" y="12176"/>
                  </a:lnTo>
                  <a:lnTo>
                    <a:pt x="1782" y="12897"/>
                  </a:lnTo>
                  <a:lnTo>
                    <a:pt x="2249" y="13576"/>
                  </a:lnTo>
                  <a:lnTo>
                    <a:pt x="2758" y="14254"/>
                  </a:lnTo>
                  <a:lnTo>
                    <a:pt x="3819" y="15569"/>
                  </a:lnTo>
                  <a:lnTo>
                    <a:pt x="4158" y="15951"/>
                  </a:lnTo>
                  <a:lnTo>
                    <a:pt x="4497" y="16333"/>
                  </a:lnTo>
                  <a:lnTo>
                    <a:pt x="4879" y="16630"/>
                  </a:lnTo>
                  <a:lnTo>
                    <a:pt x="5261" y="16927"/>
                  </a:lnTo>
                  <a:lnTo>
                    <a:pt x="5643" y="17139"/>
                  </a:lnTo>
                  <a:lnTo>
                    <a:pt x="6109" y="17309"/>
                  </a:lnTo>
                  <a:lnTo>
                    <a:pt x="6576" y="17393"/>
                  </a:lnTo>
                  <a:lnTo>
                    <a:pt x="7128" y="17351"/>
                  </a:lnTo>
                  <a:lnTo>
                    <a:pt x="7424" y="17309"/>
                  </a:lnTo>
                  <a:lnTo>
                    <a:pt x="7721" y="17224"/>
                  </a:lnTo>
                  <a:lnTo>
                    <a:pt x="8273" y="17054"/>
                  </a:lnTo>
                  <a:lnTo>
                    <a:pt x="8824" y="16757"/>
                  </a:lnTo>
                  <a:lnTo>
                    <a:pt x="9376" y="16418"/>
                  </a:lnTo>
                  <a:lnTo>
                    <a:pt x="9885" y="16036"/>
                  </a:lnTo>
                  <a:lnTo>
                    <a:pt x="10394" y="15654"/>
                  </a:lnTo>
                  <a:lnTo>
                    <a:pt x="11327" y="14848"/>
                  </a:lnTo>
                  <a:lnTo>
                    <a:pt x="11964" y="14297"/>
                  </a:lnTo>
                  <a:lnTo>
                    <a:pt x="12557" y="13745"/>
                  </a:lnTo>
                  <a:lnTo>
                    <a:pt x="13151" y="13151"/>
                  </a:lnTo>
                  <a:lnTo>
                    <a:pt x="13703" y="12515"/>
                  </a:lnTo>
                  <a:lnTo>
                    <a:pt x="14806" y="11242"/>
                  </a:lnTo>
                  <a:lnTo>
                    <a:pt x="15824" y="9885"/>
                  </a:lnTo>
                  <a:lnTo>
                    <a:pt x="16503" y="8952"/>
                  </a:lnTo>
                  <a:lnTo>
                    <a:pt x="16884" y="8443"/>
                  </a:lnTo>
                  <a:lnTo>
                    <a:pt x="17266" y="7891"/>
                  </a:lnTo>
                  <a:lnTo>
                    <a:pt x="17563" y="7297"/>
                  </a:lnTo>
                  <a:lnTo>
                    <a:pt x="17818" y="6703"/>
                  </a:lnTo>
                  <a:lnTo>
                    <a:pt x="17903" y="6406"/>
                  </a:lnTo>
                  <a:lnTo>
                    <a:pt x="17945" y="6109"/>
                  </a:lnTo>
                  <a:lnTo>
                    <a:pt x="17945" y="5855"/>
                  </a:lnTo>
                  <a:lnTo>
                    <a:pt x="17945" y="5558"/>
                  </a:lnTo>
                  <a:lnTo>
                    <a:pt x="17860" y="5303"/>
                  </a:lnTo>
                  <a:lnTo>
                    <a:pt x="17775" y="5006"/>
                  </a:lnTo>
                  <a:lnTo>
                    <a:pt x="17648" y="4752"/>
                  </a:lnTo>
                  <a:lnTo>
                    <a:pt x="17521" y="4497"/>
                  </a:lnTo>
                  <a:lnTo>
                    <a:pt x="17139" y="4031"/>
                  </a:lnTo>
                  <a:lnTo>
                    <a:pt x="16672" y="3564"/>
                  </a:lnTo>
                  <a:lnTo>
                    <a:pt x="16206" y="3140"/>
                  </a:lnTo>
                  <a:lnTo>
                    <a:pt x="15697" y="2758"/>
                  </a:lnTo>
                  <a:lnTo>
                    <a:pt x="14763" y="2122"/>
                  </a:lnTo>
                  <a:lnTo>
                    <a:pt x="13703" y="1401"/>
                  </a:lnTo>
                  <a:lnTo>
                    <a:pt x="13109" y="1019"/>
                  </a:lnTo>
                  <a:lnTo>
                    <a:pt x="12473" y="679"/>
                  </a:lnTo>
                  <a:lnTo>
                    <a:pt x="11794" y="383"/>
                  </a:lnTo>
                  <a:lnTo>
                    <a:pt x="11158" y="128"/>
                  </a:lnTo>
                  <a:lnTo>
                    <a:pt x="10818" y="43"/>
                  </a:lnTo>
                  <a:lnTo>
                    <a:pt x="10479" y="1"/>
                  </a:lnTo>
                  <a:close/>
                </a:path>
              </a:pathLst>
            </a:custGeom>
            <a:solidFill>
              <a:srgbClr val="ABCB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1" name="Google Shape;81;p4"/>
            <p:cNvSpPr/>
            <p:nvPr/>
          </p:nvSpPr>
          <p:spPr>
            <a:xfrm>
              <a:off x="5120800" y="2137900"/>
              <a:ext cx="351075" cy="434850"/>
            </a:xfrm>
            <a:custGeom>
              <a:avLst/>
              <a:gdLst/>
              <a:ahLst/>
              <a:cxnLst/>
              <a:rect l="l" t="t" r="r" b="b"/>
              <a:pathLst>
                <a:path w="14043" h="17394" extrusionOk="0">
                  <a:moveTo>
                    <a:pt x="9843" y="1"/>
                  </a:moveTo>
                  <a:lnTo>
                    <a:pt x="9333" y="86"/>
                  </a:lnTo>
                  <a:lnTo>
                    <a:pt x="8867" y="255"/>
                  </a:lnTo>
                  <a:lnTo>
                    <a:pt x="8443" y="467"/>
                  </a:lnTo>
                  <a:lnTo>
                    <a:pt x="8103" y="807"/>
                  </a:lnTo>
                  <a:lnTo>
                    <a:pt x="7764" y="1146"/>
                  </a:lnTo>
                  <a:lnTo>
                    <a:pt x="7467" y="1528"/>
                  </a:lnTo>
                  <a:lnTo>
                    <a:pt x="7170" y="1952"/>
                  </a:lnTo>
                  <a:lnTo>
                    <a:pt x="6915" y="2376"/>
                  </a:lnTo>
                  <a:lnTo>
                    <a:pt x="6449" y="2334"/>
                  </a:lnTo>
                  <a:lnTo>
                    <a:pt x="5982" y="2334"/>
                  </a:lnTo>
                  <a:lnTo>
                    <a:pt x="5516" y="2376"/>
                  </a:lnTo>
                  <a:lnTo>
                    <a:pt x="5091" y="2461"/>
                  </a:lnTo>
                  <a:lnTo>
                    <a:pt x="4710" y="2588"/>
                  </a:lnTo>
                  <a:lnTo>
                    <a:pt x="4328" y="2758"/>
                  </a:lnTo>
                  <a:lnTo>
                    <a:pt x="3946" y="2970"/>
                  </a:lnTo>
                  <a:lnTo>
                    <a:pt x="3607" y="3225"/>
                  </a:lnTo>
                  <a:lnTo>
                    <a:pt x="3310" y="3522"/>
                  </a:lnTo>
                  <a:lnTo>
                    <a:pt x="3055" y="3819"/>
                  </a:lnTo>
                  <a:lnTo>
                    <a:pt x="2801" y="4158"/>
                  </a:lnTo>
                  <a:lnTo>
                    <a:pt x="2588" y="4540"/>
                  </a:lnTo>
                  <a:lnTo>
                    <a:pt x="2461" y="4964"/>
                  </a:lnTo>
                  <a:lnTo>
                    <a:pt x="2334" y="5388"/>
                  </a:lnTo>
                  <a:lnTo>
                    <a:pt x="2249" y="5812"/>
                  </a:lnTo>
                  <a:lnTo>
                    <a:pt x="2207" y="6279"/>
                  </a:lnTo>
                  <a:lnTo>
                    <a:pt x="1867" y="6364"/>
                  </a:lnTo>
                  <a:lnTo>
                    <a:pt x="1613" y="6449"/>
                  </a:lnTo>
                  <a:lnTo>
                    <a:pt x="1316" y="6534"/>
                  </a:lnTo>
                  <a:lnTo>
                    <a:pt x="1104" y="6703"/>
                  </a:lnTo>
                  <a:lnTo>
                    <a:pt x="849" y="6873"/>
                  </a:lnTo>
                  <a:lnTo>
                    <a:pt x="679" y="7043"/>
                  </a:lnTo>
                  <a:lnTo>
                    <a:pt x="467" y="7255"/>
                  </a:lnTo>
                  <a:lnTo>
                    <a:pt x="340" y="7467"/>
                  </a:lnTo>
                  <a:lnTo>
                    <a:pt x="213" y="7721"/>
                  </a:lnTo>
                  <a:lnTo>
                    <a:pt x="128" y="7976"/>
                  </a:lnTo>
                  <a:lnTo>
                    <a:pt x="43" y="8230"/>
                  </a:lnTo>
                  <a:lnTo>
                    <a:pt x="1" y="8527"/>
                  </a:lnTo>
                  <a:lnTo>
                    <a:pt x="1" y="8824"/>
                  </a:lnTo>
                  <a:lnTo>
                    <a:pt x="1" y="9121"/>
                  </a:lnTo>
                  <a:lnTo>
                    <a:pt x="86" y="9418"/>
                  </a:lnTo>
                  <a:lnTo>
                    <a:pt x="170" y="9715"/>
                  </a:lnTo>
                  <a:lnTo>
                    <a:pt x="170" y="9842"/>
                  </a:lnTo>
                  <a:lnTo>
                    <a:pt x="170" y="9927"/>
                  </a:lnTo>
                  <a:lnTo>
                    <a:pt x="510" y="10691"/>
                  </a:lnTo>
                  <a:lnTo>
                    <a:pt x="892" y="11454"/>
                  </a:lnTo>
                  <a:lnTo>
                    <a:pt x="1316" y="12176"/>
                  </a:lnTo>
                  <a:lnTo>
                    <a:pt x="1782" y="12897"/>
                  </a:lnTo>
                  <a:lnTo>
                    <a:pt x="2249" y="13576"/>
                  </a:lnTo>
                  <a:lnTo>
                    <a:pt x="2758" y="14254"/>
                  </a:lnTo>
                  <a:lnTo>
                    <a:pt x="3819" y="15569"/>
                  </a:lnTo>
                  <a:lnTo>
                    <a:pt x="4158" y="15951"/>
                  </a:lnTo>
                  <a:lnTo>
                    <a:pt x="4497" y="16333"/>
                  </a:lnTo>
                  <a:lnTo>
                    <a:pt x="4879" y="16630"/>
                  </a:lnTo>
                  <a:lnTo>
                    <a:pt x="5261" y="16927"/>
                  </a:lnTo>
                  <a:lnTo>
                    <a:pt x="5643" y="17139"/>
                  </a:lnTo>
                  <a:lnTo>
                    <a:pt x="6109" y="17309"/>
                  </a:lnTo>
                  <a:lnTo>
                    <a:pt x="6576" y="17393"/>
                  </a:lnTo>
                  <a:lnTo>
                    <a:pt x="7128" y="17351"/>
                  </a:lnTo>
                  <a:lnTo>
                    <a:pt x="7679" y="17266"/>
                  </a:lnTo>
                  <a:lnTo>
                    <a:pt x="8230" y="17054"/>
                  </a:lnTo>
                  <a:lnTo>
                    <a:pt x="8782" y="16800"/>
                  </a:lnTo>
                  <a:lnTo>
                    <a:pt x="9291" y="16460"/>
                  </a:lnTo>
                  <a:lnTo>
                    <a:pt x="9800" y="16121"/>
                  </a:lnTo>
                  <a:lnTo>
                    <a:pt x="10309" y="15739"/>
                  </a:lnTo>
                  <a:lnTo>
                    <a:pt x="11200" y="14975"/>
                  </a:lnTo>
                  <a:lnTo>
                    <a:pt x="10564" y="14806"/>
                  </a:lnTo>
                  <a:lnTo>
                    <a:pt x="9970" y="14594"/>
                  </a:lnTo>
                  <a:lnTo>
                    <a:pt x="9376" y="14297"/>
                  </a:lnTo>
                  <a:lnTo>
                    <a:pt x="8824" y="14000"/>
                  </a:lnTo>
                  <a:lnTo>
                    <a:pt x="8315" y="13618"/>
                  </a:lnTo>
                  <a:lnTo>
                    <a:pt x="7849" y="13236"/>
                  </a:lnTo>
                  <a:lnTo>
                    <a:pt x="7424" y="12812"/>
                  </a:lnTo>
                  <a:lnTo>
                    <a:pt x="7043" y="12303"/>
                  </a:lnTo>
                  <a:lnTo>
                    <a:pt x="6703" y="11794"/>
                  </a:lnTo>
                  <a:lnTo>
                    <a:pt x="6449" y="11242"/>
                  </a:lnTo>
                  <a:lnTo>
                    <a:pt x="6279" y="10691"/>
                  </a:lnTo>
                  <a:lnTo>
                    <a:pt x="6152" y="10055"/>
                  </a:lnTo>
                  <a:lnTo>
                    <a:pt x="6109" y="9418"/>
                  </a:lnTo>
                  <a:lnTo>
                    <a:pt x="6152" y="8782"/>
                  </a:lnTo>
                  <a:lnTo>
                    <a:pt x="6322" y="8103"/>
                  </a:lnTo>
                  <a:lnTo>
                    <a:pt x="6534" y="7382"/>
                  </a:lnTo>
                  <a:lnTo>
                    <a:pt x="6788" y="6831"/>
                  </a:lnTo>
                  <a:lnTo>
                    <a:pt x="7043" y="6322"/>
                  </a:lnTo>
                  <a:lnTo>
                    <a:pt x="7382" y="5812"/>
                  </a:lnTo>
                  <a:lnTo>
                    <a:pt x="7721" y="5346"/>
                  </a:lnTo>
                  <a:lnTo>
                    <a:pt x="8103" y="4879"/>
                  </a:lnTo>
                  <a:lnTo>
                    <a:pt x="8570" y="4455"/>
                  </a:lnTo>
                  <a:lnTo>
                    <a:pt x="8994" y="4073"/>
                  </a:lnTo>
                  <a:lnTo>
                    <a:pt x="9503" y="3691"/>
                  </a:lnTo>
                  <a:lnTo>
                    <a:pt x="10012" y="3352"/>
                  </a:lnTo>
                  <a:lnTo>
                    <a:pt x="10521" y="3013"/>
                  </a:lnTo>
                  <a:lnTo>
                    <a:pt x="11073" y="2716"/>
                  </a:lnTo>
                  <a:lnTo>
                    <a:pt x="11667" y="2461"/>
                  </a:lnTo>
                  <a:lnTo>
                    <a:pt x="12261" y="2207"/>
                  </a:lnTo>
                  <a:lnTo>
                    <a:pt x="12854" y="1995"/>
                  </a:lnTo>
                  <a:lnTo>
                    <a:pt x="13448" y="1782"/>
                  </a:lnTo>
                  <a:lnTo>
                    <a:pt x="14042" y="1613"/>
                  </a:lnTo>
                  <a:lnTo>
                    <a:pt x="13067" y="1019"/>
                  </a:lnTo>
                  <a:lnTo>
                    <a:pt x="12557" y="722"/>
                  </a:lnTo>
                  <a:lnTo>
                    <a:pt x="12006" y="467"/>
                  </a:lnTo>
                  <a:lnTo>
                    <a:pt x="11455" y="255"/>
                  </a:lnTo>
                  <a:lnTo>
                    <a:pt x="10903" y="86"/>
                  </a:lnTo>
                  <a:lnTo>
                    <a:pt x="10352" y="1"/>
                  </a:lnTo>
                  <a:close/>
                </a:path>
              </a:pathLst>
            </a:custGeom>
            <a:solidFill>
              <a:srgbClr val="71B90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2" name="Google Shape;82;p4"/>
            <p:cNvSpPr/>
            <p:nvPr/>
          </p:nvSpPr>
          <p:spPr>
            <a:xfrm>
              <a:off x="5377450" y="2418950"/>
              <a:ext cx="53050" cy="25475"/>
            </a:xfrm>
            <a:custGeom>
              <a:avLst/>
              <a:gdLst/>
              <a:ahLst/>
              <a:cxnLst/>
              <a:rect l="l" t="t" r="r" b="b"/>
              <a:pathLst>
                <a:path w="2122" h="1019" extrusionOk="0">
                  <a:moveTo>
                    <a:pt x="1740" y="0"/>
                  </a:moveTo>
                  <a:lnTo>
                    <a:pt x="1655" y="43"/>
                  </a:lnTo>
                  <a:lnTo>
                    <a:pt x="1570" y="170"/>
                  </a:lnTo>
                  <a:lnTo>
                    <a:pt x="1443" y="297"/>
                  </a:lnTo>
                  <a:lnTo>
                    <a:pt x="1316" y="382"/>
                  </a:lnTo>
                  <a:lnTo>
                    <a:pt x="1146" y="467"/>
                  </a:lnTo>
                  <a:lnTo>
                    <a:pt x="637" y="467"/>
                  </a:lnTo>
                  <a:lnTo>
                    <a:pt x="510" y="382"/>
                  </a:lnTo>
                  <a:lnTo>
                    <a:pt x="340" y="297"/>
                  </a:lnTo>
                  <a:lnTo>
                    <a:pt x="298" y="255"/>
                  </a:lnTo>
                  <a:lnTo>
                    <a:pt x="86" y="255"/>
                  </a:lnTo>
                  <a:lnTo>
                    <a:pt x="1" y="382"/>
                  </a:lnTo>
                  <a:lnTo>
                    <a:pt x="1" y="425"/>
                  </a:lnTo>
                  <a:lnTo>
                    <a:pt x="43" y="509"/>
                  </a:lnTo>
                  <a:lnTo>
                    <a:pt x="255" y="764"/>
                  </a:lnTo>
                  <a:lnTo>
                    <a:pt x="510" y="934"/>
                  </a:lnTo>
                  <a:lnTo>
                    <a:pt x="764" y="1018"/>
                  </a:lnTo>
                  <a:lnTo>
                    <a:pt x="1061" y="1018"/>
                  </a:lnTo>
                  <a:lnTo>
                    <a:pt x="1358" y="976"/>
                  </a:lnTo>
                  <a:lnTo>
                    <a:pt x="1613" y="849"/>
                  </a:lnTo>
                  <a:lnTo>
                    <a:pt x="1867" y="679"/>
                  </a:lnTo>
                  <a:lnTo>
                    <a:pt x="2079" y="467"/>
                  </a:lnTo>
                  <a:lnTo>
                    <a:pt x="2122" y="340"/>
                  </a:lnTo>
                  <a:lnTo>
                    <a:pt x="2079" y="212"/>
                  </a:lnTo>
                  <a:lnTo>
                    <a:pt x="2037" y="128"/>
                  </a:lnTo>
                  <a:lnTo>
                    <a:pt x="1952" y="43"/>
                  </a:lnTo>
                  <a:lnTo>
                    <a:pt x="1867"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3" name="Google Shape;83;p4"/>
            <p:cNvSpPr/>
            <p:nvPr/>
          </p:nvSpPr>
          <p:spPr>
            <a:xfrm>
              <a:off x="5401850" y="2365925"/>
              <a:ext cx="49875" cy="26525"/>
            </a:xfrm>
            <a:custGeom>
              <a:avLst/>
              <a:gdLst/>
              <a:ahLst/>
              <a:cxnLst/>
              <a:rect l="l" t="t" r="r" b="b"/>
              <a:pathLst>
                <a:path w="1995" h="1061" extrusionOk="0">
                  <a:moveTo>
                    <a:pt x="1061" y="0"/>
                  </a:moveTo>
                  <a:lnTo>
                    <a:pt x="764" y="43"/>
                  </a:lnTo>
                  <a:lnTo>
                    <a:pt x="509" y="170"/>
                  </a:lnTo>
                  <a:lnTo>
                    <a:pt x="255" y="340"/>
                  </a:lnTo>
                  <a:lnTo>
                    <a:pt x="85" y="594"/>
                  </a:lnTo>
                  <a:lnTo>
                    <a:pt x="0" y="891"/>
                  </a:lnTo>
                  <a:lnTo>
                    <a:pt x="0" y="1018"/>
                  </a:lnTo>
                  <a:lnTo>
                    <a:pt x="85" y="1061"/>
                  </a:lnTo>
                  <a:lnTo>
                    <a:pt x="213" y="1061"/>
                  </a:lnTo>
                  <a:lnTo>
                    <a:pt x="255" y="976"/>
                  </a:lnTo>
                  <a:lnTo>
                    <a:pt x="340" y="806"/>
                  </a:lnTo>
                  <a:lnTo>
                    <a:pt x="467" y="679"/>
                  </a:lnTo>
                  <a:lnTo>
                    <a:pt x="637" y="552"/>
                  </a:lnTo>
                  <a:lnTo>
                    <a:pt x="806" y="509"/>
                  </a:lnTo>
                  <a:lnTo>
                    <a:pt x="976" y="467"/>
                  </a:lnTo>
                  <a:lnTo>
                    <a:pt x="1146" y="467"/>
                  </a:lnTo>
                  <a:lnTo>
                    <a:pt x="1315" y="552"/>
                  </a:lnTo>
                  <a:lnTo>
                    <a:pt x="1485" y="679"/>
                  </a:lnTo>
                  <a:lnTo>
                    <a:pt x="1570" y="721"/>
                  </a:lnTo>
                  <a:lnTo>
                    <a:pt x="1697" y="764"/>
                  </a:lnTo>
                  <a:lnTo>
                    <a:pt x="1782" y="721"/>
                  </a:lnTo>
                  <a:lnTo>
                    <a:pt x="1867" y="637"/>
                  </a:lnTo>
                  <a:lnTo>
                    <a:pt x="1952" y="552"/>
                  </a:lnTo>
                  <a:lnTo>
                    <a:pt x="1994" y="467"/>
                  </a:lnTo>
                  <a:lnTo>
                    <a:pt x="1952" y="382"/>
                  </a:lnTo>
                  <a:lnTo>
                    <a:pt x="1909" y="255"/>
                  </a:lnTo>
                  <a:lnTo>
                    <a:pt x="1655" y="128"/>
                  </a:lnTo>
                  <a:lnTo>
                    <a:pt x="1358" y="43"/>
                  </a:lnTo>
                  <a:lnTo>
                    <a:pt x="1061"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4" name="Google Shape;84;p4"/>
            <p:cNvSpPr/>
            <p:nvPr/>
          </p:nvSpPr>
          <p:spPr>
            <a:xfrm>
              <a:off x="5473975" y="2296975"/>
              <a:ext cx="26525" cy="54125"/>
            </a:xfrm>
            <a:custGeom>
              <a:avLst/>
              <a:gdLst/>
              <a:ahLst/>
              <a:cxnLst/>
              <a:rect l="l" t="t" r="r" b="b"/>
              <a:pathLst>
                <a:path w="1061" h="2165" extrusionOk="0">
                  <a:moveTo>
                    <a:pt x="297" y="1"/>
                  </a:moveTo>
                  <a:lnTo>
                    <a:pt x="170" y="43"/>
                  </a:lnTo>
                  <a:lnTo>
                    <a:pt x="85" y="128"/>
                  </a:lnTo>
                  <a:lnTo>
                    <a:pt x="42" y="213"/>
                  </a:lnTo>
                  <a:lnTo>
                    <a:pt x="0" y="298"/>
                  </a:lnTo>
                  <a:lnTo>
                    <a:pt x="42" y="425"/>
                  </a:lnTo>
                  <a:lnTo>
                    <a:pt x="127" y="510"/>
                  </a:lnTo>
                  <a:lnTo>
                    <a:pt x="255" y="680"/>
                  </a:lnTo>
                  <a:lnTo>
                    <a:pt x="339" y="807"/>
                  </a:lnTo>
                  <a:lnTo>
                    <a:pt x="424" y="977"/>
                  </a:lnTo>
                  <a:lnTo>
                    <a:pt x="467" y="1146"/>
                  </a:lnTo>
                  <a:lnTo>
                    <a:pt x="467" y="1274"/>
                  </a:lnTo>
                  <a:lnTo>
                    <a:pt x="424" y="1443"/>
                  </a:lnTo>
                  <a:lnTo>
                    <a:pt x="339" y="1613"/>
                  </a:lnTo>
                  <a:lnTo>
                    <a:pt x="255" y="1783"/>
                  </a:lnTo>
                  <a:lnTo>
                    <a:pt x="212" y="1867"/>
                  </a:lnTo>
                  <a:lnTo>
                    <a:pt x="212" y="1952"/>
                  </a:lnTo>
                  <a:lnTo>
                    <a:pt x="255" y="2080"/>
                  </a:lnTo>
                  <a:lnTo>
                    <a:pt x="382" y="2164"/>
                  </a:lnTo>
                  <a:lnTo>
                    <a:pt x="467" y="2164"/>
                  </a:lnTo>
                  <a:lnTo>
                    <a:pt x="552" y="2122"/>
                  </a:lnTo>
                  <a:lnTo>
                    <a:pt x="764" y="1910"/>
                  </a:lnTo>
                  <a:lnTo>
                    <a:pt x="933" y="1655"/>
                  </a:lnTo>
                  <a:lnTo>
                    <a:pt x="1018" y="1358"/>
                  </a:lnTo>
                  <a:lnTo>
                    <a:pt x="1061" y="1061"/>
                  </a:lnTo>
                  <a:lnTo>
                    <a:pt x="1018" y="765"/>
                  </a:lnTo>
                  <a:lnTo>
                    <a:pt x="933" y="468"/>
                  </a:lnTo>
                  <a:lnTo>
                    <a:pt x="764" y="213"/>
                  </a:lnTo>
                  <a:lnTo>
                    <a:pt x="509" y="1"/>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5" name="Google Shape;85;p4"/>
            <p:cNvSpPr/>
            <p:nvPr/>
          </p:nvSpPr>
          <p:spPr>
            <a:xfrm>
              <a:off x="5183375" y="2358500"/>
              <a:ext cx="56225" cy="50925"/>
            </a:xfrm>
            <a:custGeom>
              <a:avLst/>
              <a:gdLst/>
              <a:ahLst/>
              <a:cxnLst/>
              <a:rect l="l" t="t" r="r" b="b"/>
              <a:pathLst>
                <a:path w="2249" h="2037" extrusionOk="0">
                  <a:moveTo>
                    <a:pt x="1825" y="0"/>
                  </a:moveTo>
                  <a:lnTo>
                    <a:pt x="1740" y="85"/>
                  </a:lnTo>
                  <a:lnTo>
                    <a:pt x="1655" y="170"/>
                  </a:lnTo>
                  <a:lnTo>
                    <a:pt x="1401" y="594"/>
                  </a:lnTo>
                  <a:lnTo>
                    <a:pt x="1273" y="806"/>
                  </a:lnTo>
                  <a:lnTo>
                    <a:pt x="1146" y="976"/>
                  </a:lnTo>
                  <a:lnTo>
                    <a:pt x="976" y="1146"/>
                  </a:lnTo>
                  <a:lnTo>
                    <a:pt x="764" y="1273"/>
                  </a:lnTo>
                  <a:lnTo>
                    <a:pt x="510" y="1358"/>
                  </a:lnTo>
                  <a:lnTo>
                    <a:pt x="255" y="1400"/>
                  </a:lnTo>
                  <a:lnTo>
                    <a:pt x="128" y="1443"/>
                  </a:lnTo>
                  <a:lnTo>
                    <a:pt x="43" y="1528"/>
                  </a:lnTo>
                  <a:lnTo>
                    <a:pt x="1" y="1655"/>
                  </a:lnTo>
                  <a:lnTo>
                    <a:pt x="43" y="1740"/>
                  </a:lnTo>
                  <a:lnTo>
                    <a:pt x="85" y="1867"/>
                  </a:lnTo>
                  <a:lnTo>
                    <a:pt x="170" y="1952"/>
                  </a:lnTo>
                  <a:lnTo>
                    <a:pt x="255" y="1994"/>
                  </a:lnTo>
                  <a:lnTo>
                    <a:pt x="382" y="2037"/>
                  </a:lnTo>
                  <a:lnTo>
                    <a:pt x="722" y="1952"/>
                  </a:lnTo>
                  <a:lnTo>
                    <a:pt x="1019" y="1824"/>
                  </a:lnTo>
                  <a:lnTo>
                    <a:pt x="1316" y="1697"/>
                  </a:lnTo>
                  <a:lnTo>
                    <a:pt x="1613" y="1485"/>
                  </a:lnTo>
                  <a:lnTo>
                    <a:pt x="1867" y="1231"/>
                  </a:lnTo>
                  <a:lnTo>
                    <a:pt x="2037" y="934"/>
                  </a:lnTo>
                  <a:lnTo>
                    <a:pt x="2164" y="637"/>
                  </a:lnTo>
                  <a:lnTo>
                    <a:pt x="2249" y="297"/>
                  </a:lnTo>
                  <a:lnTo>
                    <a:pt x="2207" y="212"/>
                  </a:lnTo>
                  <a:lnTo>
                    <a:pt x="2164" y="128"/>
                  </a:lnTo>
                  <a:lnTo>
                    <a:pt x="2079" y="43"/>
                  </a:lnTo>
                  <a:lnTo>
                    <a:pt x="1994"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6" name="Google Shape;86;p4"/>
            <p:cNvSpPr/>
            <p:nvPr/>
          </p:nvSpPr>
          <p:spPr>
            <a:xfrm>
              <a:off x="4551300" y="1957625"/>
              <a:ext cx="1070100" cy="674525"/>
            </a:xfrm>
            <a:custGeom>
              <a:avLst/>
              <a:gdLst/>
              <a:ahLst/>
              <a:cxnLst/>
              <a:rect l="l" t="t" r="r" b="b"/>
              <a:pathLst>
                <a:path w="42804" h="26981" extrusionOk="0">
                  <a:moveTo>
                    <a:pt x="25708" y="0"/>
                  </a:moveTo>
                  <a:lnTo>
                    <a:pt x="25496" y="43"/>
                  </a:lnTo>
                  <a:lnTo>
                    <a:pt x="25284" y="85"/>
                  </a:lnTo>
                  <a:lnTo>
                    <a:pt x="24817" y="212"/>
                  </a:lnTo>
                  <a:lnTo>
                    <a:pt x="24350" y="467"/>
                  </a:lnTo>
                  <a:lnTo>
                    <a:pt x="23841" y="849"/>
                  </a:lnTo>
                  <a:lnTo>
                    <a:pt x="23375" y="1230"/>
                  </a:lnTo>
                  <a:lnTo>
                    <a:pt x="22866" y="1697"/>
                  </a:lnTo>
                  <a:lnTo>
                    <a:pt x="21932" y="2588"/>
                  </a:lnTo>
                  <a:lnTo>
                    <a:pt x="21126" y="3394"/>
                  </a:lnTo>
                  <a:lnTo>
                    <a:pt x="20320" y="4157"/>
                  </a:lnTo>
                  <a:lnTo>
                    <a:pt x="19811" y="3733"/>
                  </a:lnTo>
                  <a:lnTo>
                    <a:pt x="19217" y="3394"/>
                  </a:lnTo>
                  <a:lnTo>
                    <a:pt x="18623" y="3139"/>
                  </a:lnTo>
                  <a:lnTo>
                    <a:pt x="17987" y="2927"/>
                  </a:lnTo>
                  <a:lnTo>
                    <a:pt x="17308" y="2842"/>
                  </a:lnTo>
                  <a:lnTo>
                    <a:pt x="16630" y="2800"/>
                  </a:lnTo>
                  <a:lnTo>
                    <a:pt x="15951" y="2842"/>
                  </a:lnTo>
                  <a:lnTo>
                    <a:pt x="15230" y="2970"/>
                  </a:lnTo>
                  <a:lnTo>
                    <a:pt x="14678" y="3139"/>
                  </a:lnTo>
                  <a:lnTo>
                    <a:pt x="14169" y="3351"/>
                  </a:lnTo>
                  <a:lnTo>
                    <a:pt x="13703" y="3648"/>
                  </a:lnTo>
                  <a:lnTo>
                    <a:pt x="13236" y="3945"/>
                  </a:lnTo>
                  <a:lnTo>
                    <a:pt x="12812" y="4285"/>
                  </a:lnTo>
                  <a:lnTo>
                    <a:pt x="12430" y="4709"/>
                  </a:lnTo>
                  <a:lnTo>
                    <a:pt x="12091" y="5133"/>
                  </a:lnTo>
                  <a:lnTo>
                    <a:pt x="11794" y="5600"/>
                  </a:lnTo>
                  <a:lnTo>
                    <a:pt x="11624" y="6066"/>
                  </a:lnTo>
                  <a:lnTo>
                    <a:pt x="11454" y="6660"/>
                  </a:lnTo>
                  <a:lnTo>
                    <a:pt x="11157" y="8018"/>
                  </a:lnTo>
                  <a:lnTo>
                    <a:pt x="10860" y="9502"/>
                  </a:lnTo>
                  <a:lnTo>
                    <a:pt x="10691" y="10266"/>
                  </a:lnTo>
                  <a:lnTo>
                    <a:pt x="10479" y="10987"/>
                  </a:lnTo>
                  <a:lnTo>
                    <a:pt x="10224" y="11666"/>
                  </a:lnTo>
                  <a:lnTo>
                    <a:pt x="9927" y="12302"/>
                  </a:lnTo>
                  <a:lnTo>
                    <a:pt x="9757" y="12557"/>
                  </a:lnTo>
                  <a:lnTo>
                    <a:pt x="9588" y="12811"/>
                  </a:lnTo>
                  <a:lnTo>
                    <a:pt x="9376" y="13023"/>
                  </a:lnTo>
                  <a:lnTo>
                    <a:pt x="9164" y="13193"/>
                  </a:lnTo>
                  <a:lnTo>
                    <a:pt x="8909" y="13320"/>
                  </a:lnTo>
                  <a:lnTo>
                    <a:pt x="8654" y="13448"/>
                  </a:lnTo>
                  <a:lnTo>
                    <a:pt x="8358" y="13533"/>
                  </a:lnTo>
                  <a:lnTo>
                    <a:pt x="7721" y="13533"/>
                  </a:lnTo>
                  <a:lnTo>
                    <a:pt x="7382" y="13448"/>
                  </a:lnTo>
                  <a:lnTo>
                    <a:pt x="7000" y="13363"/>
                  </a:lnTo>
                  <a:lnTo>
                    <a:pt x="6618" y="13151"/>
                  </a:lnTo>
                  <a:lnTo>
                    <a:pt x="6576" y="13151"/>
                  </a:lnTo>
                  <a:lnTo>
                    <a:pt x="6830" y="12769"/>
                  </a:lnTo>
                  <a:lnTo>
                    <a:pt x="7085" y="12345"/>
                  </a:lnTo>
                  <a:lnTo>
                    <a:pt x="7297" y="11921"/>
                  </a:lnTo>
                  <a:lnTo>
                    <a:pt x="7509" y="11496"/>
                  </a:lnTo>
                  <a:lnTo>
                    <a:pt x="7509" y="11411"/>
                  </a:lnTo>
                  <a:lnTo>
                    <a:pt x="7509" y="11327"/>
                  </a:lnTo>
                  <a:lnTo>
                    <a:pt x="7467" y="11242"/>
                  </a:lnTo>
                  <a:lnTo>
                    <a:pt x="7424" y="11157"/>
                  </a:lnTo>
                  <a:lnTo>
                    <a:pt x="6533" y="10436"/>
                  </a:lnTo>
                  <a:lnTo>
                    <a:pt x="5685" y="9715"/>
                  </a:lnTo>
                  <a:lnTo>
                    <a:pt x="4879" y="8909"/>
                  </a:lnTo>
                  <a:lnTo>
                    <a:pt x="4158" y="8060"/>
                  </a:lnTo>
                  <a:lnTo>
                    <a:pt x="4073" y="8018"/>
                  </a:lnTo>
                  <a:lnTo>
                    <a:pt x="3903" y="8018"/>
                  </a:lnTo>
                  <a:lnTo>
                    <a:pt x="3861" y="8060"/>
                  </a:lnTo>
                  <a:lnTo>
                    <a:pt x="1103" y="11242"/>
                  </a:lnTo>
                  <a:lnTo>
                    <a:pt x="764" y="11581"/>
                  </a:lnTo>
                  <a:lnTo>
                    <a:pt x="382" y="12048"/>
                  </a:lnTo>
                  <a:lnTo>
                    <a:pt x="213" y="12260"/>
                  </a:lnTo>
                  <a:lnTo>
                    <a:pt x="85" y="12514"/>
                  </a:lnTo>
                  <a:lnTo>
                    <a:pt x="1" y="12769"/>
                  </a:lnTo>
                  <a:lnTo>
                    <a:pt x="1" y="12981"/>
                  </a:lnTo>
                  <a:lnTo>
                    <a:pt x="85" y="13193"/>
                  </a:lnTo>
                  <a:lnTo>
                    <a:pt x="255" y="13405"/>
                  </a:lnTo>
                  <a:lnTo>
                    <a:pt x="467" y="13575"/>
                  </a:lnTo>
                  <a:lnTo>
                    <a:pt x="722" y="13702"/>
                  </a:lnTo>
                  <a:lnTo>
                    <a:pt x="1231" y="13914"/>
                  </a:lnTo>
                  <a:lnTo>
                    <a:pt x="1697" y="14084"/>
                  </a:lnTo>
                  <a:lnTo>
                    <a:pt x="2419" y="14381"/>
                  </a:lnTo>
                  <a:lnTo>
                    <a:pt x="3182" y="14635"/>
                  </a:lnTo>
                  <a:lnTo>
                    <a:pt x="3988" y="14805"/>
                  </a:lnTo>
                  <a:lnTo>
                    <a:pt x="4752" y="14932"/>
                  </a:lnTo>
                  <a:lnTo>
                    <a:pt x="4879" y="14890"/>
                  </a:lnTo>
                  <a:lnTo>
                    <a:pt x="4921" y="14805"/>
                  </a:lnTo>
                  <a:lnTo>
                    <a:pt x="4879" y="14720"/>
                  </a:lnTo>
                  <a:lnTo>
                    <a:pt x="4794" y="14635"/>
                  </a:lnTo>
                  <a:lnTo>
                    <a:pt x="3946" y="14423"/>
                  </a:lnTo>
                  <a:lnTo>
                    <a:pt x="3097" y="14211"/>
                  </a:lnTo>
                  <a:lnTo>
                    <a:pt x="2037" y="13872"/>
                  </a:lnTo>
                  <a:lnTo>
                    <a:pt x="1485" y="13660"/>
                  </a:lnTo>
                  <a:lnTo>
                    <a:pt x="1273" y="13533"/>
                  </a:lnTo>
                  <a:lnTo>
                    <a:pt x="1103" y="13363"/>
                  </a:lnTo>
                  <a:lnTo>
                    <a:pt x="849" y="13278"/>
                  </a:lnTo>
                  <a:lnTo>
                    <a:pt x="722" y="13236"/>
                  </a:lnTo>
                  <a:lnTo>
                    <a:pt x="679" y="13151"/>
                  </a:lnTo>
                  <a:lnTo>
                    <a:pt x="679" y="13023"/>
                  </a:lnTo>
                  <a:lnTo>
                    <a:pt x="679" y="12939"/>
                  </a:lnTo>
                  <a:lnTo>
                    <a:pt x="807" y="12642"/>
                  </a:lnTo>
                  <a:lnTo>
                    <a:pt x="849" y="12387"/>
                  </a:lnTo>
                  <a:lnTo>
                    <a:pt x="891" y="12133"/>
                  </a:lnTo>
                  <a:lnTo>
                    <a:pt x="1061" y="11921"/>
                  </a:lnTo>
                  <a:lnTo>
                    <a:pt x="1231" y="11751"/>
                  </a:lnTo>
                  <a:lnTo>
                    <a:pt x="1528" y="11369"/>
                  </a:lnTo>
                  <a:lnTo>
                    <a:pt x="1867" y="10987"/>
                  </a:lnTo>
                  <a:lnTo>
                    <a:pt x="2546" y="10266"/>
                  </a:lnTo>
                  <a:lnTo>
                    <a:pt x="3140" y="9418"/>
                  </a:lnTo>
                  <a:lnTo>
                    <a:pt x="3521" y="8951"/>
                  </a:lnTo>
                  <a:lnTo>
                    <a:pt x="3691" y="8824"/>
                  </a:lnTo>
                  <a:lnTo>
                    <a:pt x="3818" y="8739"/>
                  </a:lnTo>
                  <a:lnTo>
                    <a:pt x="3988" y="8739"/>
                  </a:lnTo>
                  <a:lnTo>
                    <a:pt x="4115" y="8781"/>
                  </a:lnTo>
                  <a:lnTo>
                    <a:pt x="4243" y="8824"/>
                  </a:lnTo>
                  <a:lnTo>
                    <a:pt x="4327" y="8909"/>
                  </a:lnTo>
                  <a:lnTo>
                    <a:pt x="4540" y="9121"/>
                  </a:lnTo>
                  <a:lnTo>
                    <a:pt x="4752" y="9375"/>
                  </a:lnTo>
                  <a:lnTo>
                    <a:pt x="5303" y="9927"/>
                  </a:lnTo>
                  <a:lnTo>
                    <a:pt x="5897" y="10436"/>
                  </a:lnTo>
                  <a:lnTo>
                    <a:pt x="6491" y="10945"/>
                  </a:lnTo>
                  <a:lnTo>
                    <a:pt x="7085" y="11411"/>
                  </a:lnTo>
                  <a:lnTo>
                    <a:pt x="6661" y="12260"/>
                  </a:lnTo>
                  <a:lnTo>
                    <a:pt x="6152" y="13066"/>
                  </a:lnTo>
                  <a:lnTo>
                    <a:pt x="5600" y="13872"/>
                  </a:lnTo>
                  <a:lnTo>
                    <a:pt x="4964" y="14593"/>
                  </a:lnTo>
                  <a:lnTo>
                    <a:pt x="4921" y="14678"/>
                  </a:lnTo>
                  <a:lnTo>
                    <a:pt x="4964" y="14763"/>
                  </a:lnTo>
                  <a:lnTo>
                    <a:pt x="5006" y="14805"/>
                  </a:lnTo>
                  <a:lnTo>
                    <a:pt x="5091" y="14763"/>
                  </a:lnTo>
                  <a:lnTo>
                    <a:pt x="5473" y="14423"/>
                  </a:lnTo>
                  <a:lnTo>
                    <a:pt x="5812" y="14084"/>
                  </a:lnTo>
                  <a:lnTo>
                    <a:pt x="6109" y="13745"/>
                  </a:lnTo>
                  <a:lnTo>
                    <a:pt x="6406" y="13363"/>
                  </a:lnTo>
                  <a:lnTo>
                    <a:pt x="6449" y="13405"/>
                  </a:lnTo>
                  <a:lnTo>
                    <a:pt x="6958" y="13660"/>
                  </a:lnTo>
                  <a:lnTo>
                    <a:pt x="7467" y="13787"/>
                  </a:lnTo>
                  <a:lnTo>
                    <a:pt x="7933" y="13787"/>
                  </a:lnTo>
                  <a:lnTo>
                    <a:pt x="8358" y="13745"/>
                  </a:lnTo>
                  <a:lnTo>
                    <a:pt x="8739" y="13617"/>
                  </a:lnTo>
                  <a:lnTo>
                    <a:pt x="9121" y="13405"/>
                  </a:lnTo>
                  <a:lnTo>
                    <a:pt x="9460" y="13108"/>
                  </a:lnTo>
                  <a:lnTo>
                    <a:pt x="9757" y="12769"/>
                  </a:lnTo>
                  <a:lnTo>
                    <a:pt x="10054" y="12387"/>
                  </a:lnTo>
                  <a:lnTo>
                    <a:pt x="10309" y="12005"/>
                  </a:lnTo>
                  <a:lnTo>
                    <a:pt x="10563" y="11581"/>
                  </a:lnTo>
                  <a:lnTo>
                    <a:pt x="10733" y="11115"/>
                  </a:lnTo>
                  <a:lnTo>
                    <a:pt x="10903" y="10648"/>
                  </a:lnTo>
                  <a:lnTo>
                    <a:pt x="11072" y="10181"/>
                  </a:lnTo>
                  <a:lnTo>
                    <a:pt x="11242" y="9290"/>
                  </a:lnTo>
                  <a:lnTo>
                    <a:pt x="11454" y="8272"/>
                  </a:lnTo>
                  <a:lnTo>
                    <a:pt x="11709" y="7297"/>
                  </a:lnTo>
                  <a:lnTo>
                    <a:pt x="11836" y="6788"/>
                  </a:lnTo>
                  <a:lnTo>
                    <a:pt x="12006" y="6363"/>
                  </a:lnTo>
                  <a:lnTo>
                    <a:pt x="12218" y="5897"/>
                  </a:lnTo>
                  <a:lnTo>
                    <a:pt x="12430" y="5472"/>
                  </a:lnTo>
                  <a:lnTo>
                    <a:pt x="12684" y="5091"/>
                  </a:lnTo>
                  <a:lnTo>
                    <a:pt x="12939" y="4709"/>
                  </a:lnTo>
                  <a:lnTo>
                    <a:pt x="13278" y="4370"/>
                  </a:lnTo>
                  <a:lnTo>
                    <a:pt x="13618" y="4073"/>
                  </a:lnTo>
                  <a:lnTo>
                    <a:pt x="14042" y="3818"/>
                  </a:lnTo>
                  <a:lnTo>
                    <a:pt x="14509" y="3564"/>
                  </a:lnTo>
                  <a:lnTo>
                    <a:pt x="15018" y="3351"/>
                  </a:lnTo>
                  <a:lnTo>
                    <a:pt x="15569" y="3224"/>
                  </a:lnTo>
                  <a:lnTo>
                    <a:pt x="16205" y="3097"/>
                  </a:lnTo>
                  <a:lnTo>
                    <a:pt x="16842" y="3097"/>
                  </a:lnTo>
                  <a:lnTo>
                    <a:pt x="17436" y="3139"/>
                  </a:lnTo>
                  <a:lnTo>
                    <a:pt x="18030" y="3267"/>
                  </a:lnTo>
                  <a:lnTo>
                    <a:pt x="18581" y="3436"/>
                  </a:lnTo>
                  <a:lnTo>
                    <a:pt x="19133" y="3691"/>
                  </a:lnTo>
                  <a:lnTo>
                    <a:pt x="19642" y="3988"/>
                  </a:lnTo>
                  <a:lnTo>
                    <a:pt x="20151" y="4327"/>
                  </a:lnTo>
                  <a:lnTo>
                    <a:pt x="18199" y="6236"/>
                  </a:lnTo>
                  <a:lnTo>
                    <a:pt x="16290" y="8145"/>
                  </a:lnTo>
                  <a:lnTo>
                    <a:pt x="16248" y="8230"/>
                  </a:lnTo>
                  <a:lnTo>
                    <a:pt x="16248" y="8315"/>
                  </a:lnTo>
                  <a:lnTo>
                    <a:pt x="16248" y="8400"/>
                  </a:lnTo>
                  <a:lnTo>
                    <a:pt x="16290" y="8484"/>
                  </a:lnTo>
                  <a:lnTo>
                    <a:pt x="16375" y="8527"/>
                  </a:lnTo>
                  <a:lnTo>
                    <a:pt x="16502" y="8527"/>
                  </a:lnTo>
                  <a:lnTo>
                    <a:pt x="16587" y="8484"/>
                  </a:lnTo>
                  <a:lnTo>
                    <a:pt x="18539" y="6533"/>
                  </a:lnTo>
                  <a:lnTo>
                    <a:pt x="20490" y="4624"/>
                  </a:lnTo>
                  <a:lnTo>
                    <a:pt x="20872" y="4963"/>
                  </a:lnTo>
                  <a:lnTo>
                    <a:pt x="21169" y="5303"/>
                  </a:lnTo>
                  <a:lnTo>
                    <a:pt x="21466" y="5685"/>
                  </a:lnTo>
                  <a:lnTo>
                    <a:pt x="21763" y="6066"/>
                  </a:lnTo>
                  <a:lnTo>
                    <a:pt x="21678" y="6151"/>
                  </a:lnTo>
                  <a:lnTo>
                    <a:pt x="21169" y="6618"/>
                  </a:lnTo>
                  <a:lnTo>
                    <a:pt x="20617" y="7042"/>
                  </a:lnTo>
                  <a:lnTo>
                    <a:pt x="20278" y="7297"/>
                  </a:lnTo>
                  <a:lnTo>
                    <a:pt x="20151" y="7339"/>
                  </a:lnTo>
                  <a:lnTo>
                    <a:pt x="19939" y="7339"/>
                  </a:lnTo>
                  <a:lnTo>
                    <a:pt x="19811" y="7254"/>
                  </a:lnTo>
                  <a:lnTo>
                    <a:pt x="19514" y="6957"/>
                  </a:lnTo>
                  <a:lnTo>
                    <a:pt x="19429" y="6957"/>
                  </a:lnTo>
                  <a:lnTo>
                    <a:pt x="19387" y="6915"/>
                  </a:lnTo>
                  <a:lnTo>
                    <a:pt x="19302" y="6957"/>
                  </a:lnTo>
                  <a:lnTo>
                    <a:pt x="19260" y="7084"/>
                  </a:lnTo>
                  <a:lnTo>
                    <a:pt x="19260" y="7127"/>
                  </a:lnTo>
                  <a:lnTo>
                    <a:pt x="19302" y="7169"/>
                  </a:lnTo>
                  <a:lnTo>
                    <a:pt x="19939" y="7933"/>
                  </a:lnTo>
                  <a:lnTo>
                    <a:pt x="20023" y="7975"/>
                  </a:lnTo>
                  <a:lnTo>
                    <a:pt x="20151" y="7975"/>
                  </a:lnTo>
                  <a:lnTo>
                    <a:pt x="20235" y="7933"/>
                  </a:lnTo>
                  <a:lnTo>
                    <a:pt x="21975" y="6448"/>
                  </a:lnTo>
                  <a:lnTo>
                    <a:pt x="22314" y="7042"/>
                  </a:lnTo>
                  <a:lnTo>
                    <a:pt x="22569" y="7636"/>
                  </a:lnTo>
                  <a:lnTo>
                    <a:pt x="22611" y="7678"/>
                  </a:lnTo>
                  <a:lnTo>
                    <a:pt x="22653" y="7678"/>
                  </a:lnTo>
                  <a:lnTo>
                    <a:pt x="22696" y="7636"/>
                  </a:lnTo>
                  <a:lnTo>
                    <a:pt x="22696" y="7594"/>
                  </a:lnTo>
                  <a:lnTo>
                    <a:pt x="22441" y="6915"/>
                  </a:lnTo>
                  <a:lnTo>
                    <a:pt x="22144" y="6321"/>
                  </a:lnTo>
                  <a:lnTo>
                    <a:pt x="22653" y="5897"/>
                  </a:lnTo>
                  <a:lnTo>
                    <a:pt x="23587" y="5176"/>
                  </a:lnTo>
                  <a:lnTo>
                    <a:pt x="23799" y="4963"/>
                  </a:lnTo>
                  <a:lnTo>
                    <a:pt x="24011" y="4751"/>
                  </a:lnTo>
                  <a:lnTo>
                    <a:pt x="24181" y="4497"/>
                  </a:lnTo>
                  <a:lnTo>
                    <a:pt x="24308" y="4285"/>
                  </a:lnTo>
                  <a:lnTo>
                    <a:pt x="24393" y="4030"/>
                  </a:lnTo>
                  <a:lnTo>
                    <a:pt x="24393" y="3776"/>
                  </a:lnTo>
                  <a:lnTo>
                    <a:pt x="24350" y="3564"/>
                  </a:lnTo>
                  <a:lnTo>
                    <a:pt x="24266" y="3351"/>
                  </a:lnTo>
                  <a:lnTo>
                    <a:pt x="24096" y="3224"/>
                  </a:lnTo>
                  <a:lnTo>
                    <a:pt x="23926" y="3097"/>
                  </a:lnTo>
                  <a:lnTo>
                    <a:pt x="23714" y="3054"/>
                  </a:lnTo>
                  <a:lnTo>
                    <a:pt x="23459" y="3097"/>
                  </a:lnTo>
                  <a:lnTo>
                    <a:pt x="23375" y="3139"/>
                  </a:lnTo>
                  <a:lnTo>
                    <a:pt x="23332" y="3182"/>
                  </a:lnTo>
                  <a:lnTo>
                    <a:pt x="23290" y="3267"/>
                  </a:lnTo>
                  <a:lnTo>
                    <a:pt x="23290" y="3351"/>
                  </a:lnTo>
                  <a:lnTo>
                    <a:pt x="23332" y="3394"/>
                  </a:lnTo>
                  <a:lnTo>
                    <a:pt x="23375" y="3479"/>
                  </a:lnTo>
                  <a:lnTo>
                    <a:pt x="23544" y="3479"/>
                  </a:lnTo>
                  <a:lnTo>
                    <a:pt x="23714" y="3860"/>
                  </a:lnTo>
                  <a:lnTo>
                    <a:pt x="23714" y="4030"/>
                  </a:lnTo>
                  <a:lnTo>
                    <a:pt x="23714" y="4200"/>
                  </a:lnTo>
                  <a:lnTo>
                    <a:pt x="23672" y="4327"/>
                  </a:lnTo>
                  <a:lnTo>
                    <a:pt x="23629" y="4454"/>
                  </a:lnTo>
                  <a:lnTo>
                    <a:pt x="23502" y="4582"/>
                  </a:lnTo>
                  <a:lnTo>
                    <a:pt x="23375" y="4666"/>
                  </a:lnTo>
                  <a:lnTo>
                    <a:pt x="22696" y="5260"/>
                  </a:lnTo>
                  <a:lnTo>
                    <a:pt x="21932" y="5939"/>
                  </a:lnTo>
                  <a:lnTo>
                    <a:pt x="21635" y="5515"/>
                  </a:lnTo>
                  <a:lnTo>
                    <a:pt x="21338" y="5133"/>
                  </a:lnTo>
                  <a:lnTo>
                    <a:pt x="21041" y="4794"/>
                  </a:lnTo>
                  <a:lnTo>
                    <a:pt x="20702" y="4454"/>
                  </a:lnTo>
                  <a:lnTo>
                    <a:pt x="22738" y="2630"/>
                  </a:lnTo>
                  <a:lnTo>
                    <a:pt x="23672" y="1739"/>
                  </a:lnTo>
                  <a:lnTo>
                    <a:pt x="24181" y="1273"/>
                  </a:lnTo>
                  <a:lnTo>
                    <a:pt x="24435" y="1103"/>
                  </a:lnTo>
                  <a:lnTo>
                    <a:pt x="24647" y="976"/>
                  </a:lnTo>
                  <a:lnTo>
                    <a:pt x="25029" y="891"/>
                  </a:lnTo>
                  <a:lnTo>
                    <a:pt x="25368" y="849"/>
                  </a:lnTo>
                  <a:lnTo>
                    <a:pt x="26090" y="849"/>
                  </a:lnTo>
                  <a:lnTo>
                    <a:pt x="26471" y="933"/>
                  </a:lnTo>
                  <a:lnTo>
                    <a:pt x="26811" y="1018"/>
                  </a:lnTo>
                  <a:lnTo>
                    <a:pt x="27447" y="1315"/>
                  </a:lnTo>
                  <a:lnTo>
                    <a:pt x="27914" y="1527"/>
                  </a:lnTo>
                  <a:lnTo>
                    <a:pt x="28380" y="1782"/>
                  </a:lnTo>
                  <a:lnTo>
                    <a:pt x="29271" y="2291"/>
                  </a:lnTo>
                  <a:lnTo>
                    <a:pt x="30968" y="3436"/>
                  </a:lnTo>
                  <a:lnTo>
                    <a:pt x="32707" y="4539"/>
                  </a:lnTo>
                  <a:lnTo>
                    <a:pt x="34447" y="5685"/>
                  </a:lnTo>
                  <a:lnTo>
                    <a:pt x="36143" y="6872"/>
                  </a:lnTo>
                  <a:lnTo>
                    <a:pt x="37798" y="8060"/>
                  </a:lnTo>
                  <a:lnTo>
                    <a:pt x="38731" y="8696"/>
                  </a:lnTo>
                  <a:lnTo>
                    <a:pt x="39792" y="9418"/>
                  </a:lnTo>
                  <a:lnTo>
                    <a:pt x="40301" y="9757"/>
                  </a:lnTo>
                  <a:lnTo>
                    <a:pt x="40767" y="10139"/>
                  </a:lnTo>
                  <a:lnTo>
                    <a:pt x="41192" y="10521"/>
                  </a:lnTo>
                  <a:lnTo>
                    <a:pt x="41573" y="10945"/>
                  </a:lnTo>
                  <a:lnTo>
                    <a:pt x="41828" y="11369"/>
                  </a:lnTo>
                  <a:lnTo>
                    <a:pt x="41998" y="11751"/>
                  </a:lnTo>
                  <a:lnTo>
                    <a:pt x="42082" y="12175"/>
                  </a:lnTo>
                  <a:lnTo>
                    <a:pt x="42125" y="12557"/>
                  </a:lnTo>
                  <a:lnTo>
                    <a:pt x="42125" y="12981"/>
                  </a:lnTo>
                  <a:lnTo>
                    <a:pt x="42040" y="13363"/>
                  </a:lnTo>
                  <a:lnTo>
                    <a:pt x="41913" y="13787"/>
                  </a:lnTo>
                  <a:lnTo>
                    <a:pt x="41743" y="14169"/>
                  </a:lnTo>
                  <a:lnTo>
                    <a:pt x="41573" y="14551"/>
                  </a:lnTo>
                  <a:lnTo>
                    <a:pt x="41361" y="14890"/>
                  </a:lnTo>
                  <a:lnTo>
                    <a:pt x="40852" y="15611"/>
                  </a:lnTo>
                  <a:lnTo>
                    <a:pt x="39877" y="16926"/>
                  </a:lnTo>
                  <a:lnTo>
                    <a:pt x="39198" y="17775"/>
                  </a:lnTo>
                  <a:lnTo>
                    <a:pt x="38519" y="18623"/>
                  </a:lnTo>
                  <a:lnTo>
                    <a:pt x="37798" y="19429"/>
                  </a:lnTo>
                  <a:lnTo>
                    <a:pt x="37077" y="20235"/>
                  </a:lnTo>
                  <a:lnTo>
                    <a:pt x="36313" y="20999"/>
                  </a:lnTo>
                  <a:lnTo>
                    <a:pt x="35550" y="21762"/>
                  </a:lnTo>
                  <a:lnTo>
                    <a:pt x="34744" y="22483"/>
                  </a:lnTo>
                  <a:lnTo>
                    <a:pt x="33895" y="23205"/>
                  </a:lnTo>
                  <a:lnTo>
                    <a:pt x="33089" y="23883"/>
                  </a:lnTo>
                  <a:lnTo>
                    <a:pt x="32241" y="24562"/>
                  </a:lnTo>
                  <a:lnTo>
                    <a:pt x="31350" y="25241"/>
                  </a:lnTo>
                  <a:lnTo>
                    <a:pt x="30926" y="25495"/>
                  </a:lnTo>
                  <a:lnTo>
                    <a:pt x="30459" y="25792"/>
                  </a:lnTo>
                  <a:lnTo>
                    <a:pt x="29992" y="26047"/>
                  </a:lnTo>
                  <a:lnTo>
                    <a:pt x="29441" y="26301"/>
                  </a:lnTo>
                  <a:lnTo>
                    <a:pt x="29186" y="26386"/>
                  </a:lnTo>
                  <a:lnTo>
                    <a:pt x="28889" y="26471"/>
                  </a:lnTo>
                  <a:lnTo>
                    <a:pt x="28635" y="26513"/>
                  </a:lnTo>
                  <a:lnTo>
                    <a:pt x="28380" y="26471"/>
                  </a:lnTo>
                  <a:lnTo>
                    <a:pt x="28168" y="26429"/>
                  </a:lnTo>
                  <a:lnTo>
                    <a:pt x="27956" y="26344"/>
                  </a:lnTo>
                  <a:lnTo>
                    <a:pt x="27490" y="26089"/>
                  </a:lnTo>
                  <a:lnTo>
                    <a:pt x="27065" y="25707"/>
                  </a:lnTo>
                  <a:lnTo>
                    <a:pt x="26684" y="25326"/>
                  </a:lnTo>
                  <a:lnTo>
                    <a:pt x="26302" y="24901"/>
                  </a:lnTo>
                  <a:lnTo>
                    <a:pt x="25920" y="24435"/>
                  </a:lnTo>
                  <a:lnTo>
                    <a:pt x="25368" y="23629"/>
                  </a:lnTo>
                  <a:lnTo>
                    <a:pt x="24266" y="21762"/>
                  </a:lnTo>
                  <a:lnTo>
                    <a:pt x="23163" y="19896"/>
                  </a:lnTo>
                  <a:lnTo>
                    <a:pt x="20999" y="16120"/>
                  </a:lnTo>
                  <a:lnTo>
                    <a:pt x="18836" y="12345"/>
                  </a:lnTo>
                  <a:lnTo>
                    <a:pt x="16587" y="8612"/>
                  </a:lnTo>
                  <a:lnTo>
                    <a:pt x="16545" y="8569"/>
                  </a:lnTo>
                  <a:lnTo>
                    <a:pt x="16502" y="8527"/>
                  </a:lnTo>
                  <a:lnTo>
                    <a:pt x="16418" y="8569"/>
                  </a:lnTo>
                  <a:lnTo>
                    <a:pt x="16333" y="8654"/>
                  </a:lnTo>
                  <a:lnTo>
                    <a:pt x="16333" y="8696"/>
                  </a:lnTo>
                  <a:lnTo>
                    <a:pt x="16333" y="8781"/>
                  </a:lnTo>
                  <a:lnTo>
                    <a:pt x="17054" y="10181"/>
                  </a:lnTo>
                  <a:lnTo>
                    <a:pt x="17817" y="11581"/>
                  </a:lnTo>
                  <a:lnTo>
                    <a:pt x="19345" y="14339"/>
                  </a:lnTo>
                  <a:lnTo>
                    <a:pt x="20957" y="17096"/>
                  </a:lnTo>
                  <a:lnTo>
                    <a:pt x="22569" y="19853"/>
                  </a:lnTo>
                  <a:lnTo>
                    <a:pt x="24096" y="22399"/>
                  </a:lnTo>
                  <a:lnTo>
                    <a:pt x="24859" y="23671"/>
                  </a:lnTo>
                  <a:lnTo>
                    <a:pt x="25623" y="24901"/>
                  </a:lnTo>
                  <a:lnTo>
                    <a:pt x="26090" y="25580"/>
                  </a:lnTo>
                  <a:lnTo>
                    <a:pt x="26302" y="25877"/>
                  </a:lnTo>
                  <a:lnTo>
                    <a:pt x="26556" y="26174"/>
                  </a:lnTo>
                  <a:lnTo>
                    <a:pt x="26853" y="26429"/>
                  </a:lnTo>
                  <a:lnTo>
                    <a:pt x="27150" y="26641"/>
                  </a:lnTo>
                  <a:lnTo>
                    <a:pt x="27490" y="26810"/>
                  </a:lnTo>
                  <a:lnTo>
                    <a:pt x="27871" y="26895"/>
                  </a:lnTo>
                  <a:lnTo>
                    <a:pt x="28296" y="26980"/>
                  </a:lnTo>
                  <a:lnTo>
                    <a:pt x="28720" y="26980"/>
                  </a:lnTo>
                  <a:lnTo>
                    <a:pt x="29144" y="26895"/>
                  </a:lnTo>
                  <a:lnTo>
                    <a:pt x="29526" y="26810"/>
                  </a:lnTo>
                  <a:lnTo>
                    <a:pt x="29950" y="26641"/>
                  </a:lnTo>
                  <a:lnTo>
                    <a:pt x="30374" y="26471"/>
                  </a:lnTo>
                  <a:lnTo>
                    <a:pt x="30756" y="26259"/>
                  </a:lnTo>
                  <a:lnTo>
                    <a:pt x="31180" y="26004"/>
                  </a:lnTo>
                  <a:lnTo>
                    <a:pt x="31944" y="25495"/>
                  </a:lnTo>
                  <a:lnTo>
                    <a:pt x="32665" y="24901"/>
                  </a:lnTo>
                  <a:lnTo>
                    <a:pt x="33938" y="23841"/>
                  </a:lnTo>
                  <a:lnTo>
                    <a:pt x="34998" y="22908"/>
                  </a:lnTo>
                  <a:lnTo>
                    <a:pt x="36059" y="21974"/>
                  </a:lnTo>
                  <a:lnTo>
                    <a:pt x="37034" y="20956"/>
                  </a:lnTo>
                  <a:lnTo>
                    <a:pt x="38010" y="19938"/>
                  </a:lnTo>
                  <a:lnTo>
                    <a:pt x="38901" y="18920"/>
                  </a:lnTo>
                  <a:lnTo>
                    <a:pt x="39792" y="17817"/>
                  </a:lnTo>
                  <a:lnTo>
                    <a:pt x="40640" y="16714"/>
                  </a:lnTo>
                  <a:lnTo>
                    <a:pt x="41446" y="15569"/>
                  </a:lnTo>
                  <a:lnTo>
                    <a:pt x="41955" y="14763"/>
                  </a:lnTo>
                  <a:lnTo>
                    <a:pt x="42379" y="14042"/>
                  </a:lnTo>
                  <a:lnTo>
                    <a:pt x="42549" y="13702"/>
                  </a:lnTo>
                  <a:lnTo>
                    <a:pt x="42676" y="13363"/>
                  </a:lnTo>
                  <a:lnTo>
                    <a:pt x="42761" y="13066"/>
                  </a:lnTo>
                  <a:lnTo>
                    <a:pt x="42804" y="12727"/>
                  </a:lnTo>
                  <a:lnTo>
                    <a:pt x="42804" y="12430"/>
                  </a:lnTo>
                  <a:lnTo>
                    <a:pt x="42761" y="12090"/>
                  </a:lnTo>
                  <a:lnTo>
                    <a:pt x="42676" y="11793"/>
                  </a:lnTo>
                  <a:lnTo>
                    <a:pt x="42507" y="11454"/>
                  </a:lnTo>
                  <a:lnTo>
                    <a:pt x="42295" y="11157"/>
                  </a:lnTo>
                  <a:lnTo>
                    <a:pt x="42040" y="10818"/>
                  </a:lnTo>
                  <a:lnTo>
                    <a:pt x="41743" y="10478"/>
                  </a:lnTo>
                  <a:lnTo>
                    <a:pt x="41361" y="10139"/>
                  </a:lnTo>
                  <a:lnTo>
                    <a:pt x="40216" y="9206"/>
                  </a:lnTo>
                  <a:lnTo>
                    <a:pt x="39113" y="8357"/>
                  </a:lnTo>
                  <a:lnTo>
                    <a:pt x="37925" y="7466"/>
                  </a:lnTo>
                  <a:lnTo>
                    <a:pt x="36737" y="6660"/>
                  </a:lnTo>
                  <a:lnTo>
                    <a:pt x="34362" y="5048"/>
                  </a:lnTo>
                  <a:lnTo>
                    <a:pt x="31944" y="3479"/>
                  </a:lnTo>
                  <a:lnTo>
                    <a:pt x="30671" y="2588"/>
                  </a:lnTo>
                  <a:lnTo>
                    <a:pt x="29314" y="1697"/>
                  </a:lnTo>
                  <a:lnTo>
                    <a:pt x="28635" y="1273"/>
                  </a:lnTo>
                  <a:lnTo>
                    <a:pt x="27956" y="849"/>
                  </a:lnTo>
                  <a:lnTo>
                    <a:pt x="27277" y="509"/>
                  </a:lnTo>
                  <a:lnTo>
                    <a:pt x="26556" y="212"/>
                  </a:lnTo>
                  <a:lnTo>
                    <a:pt x="26090" y="85"/>
                  </a:lnTo>
                  <a:lnTo>
                    <a:pt x="25708"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7" name="Google Shape;87;p4"/>
            <p:cNvSpPr/>
            <p:nvPr/>
          </p:nvSpPr>
          <p:spPr>
            <a:xfrm>
              <a:off x="4597975" y="2280025"/>
              <a:ext cx="57275" cy="22300"/>
            </a:xfrm>
            <a:custGeom>
              <a:avLst/>
              <a:gdLst/>
              <a:ahLst/>
              <a:cxnLst/>
              <a:rect l="l" t="t" r="r" b="b"/>
              <a:pathLst>
                <a:path w="2291" h="892" extrusionOk="0">
                  <a:moveTo>
                    <a:pt x="85" y="0"/>
                  </a:moveTo>
                  <a:lnTo>
                    <a:pt x="0" y="43"/>
                  </a:lnTo>
                  <a:lnTo>
                    <a:pt x="0" y="127"/>
                  </a:lnTo>
                  <a:lnTo>
                    <a:pt x="42" y="170"/>
                  </a:lnTo>
                  <a:lnTo>
                    <a:pt x="509" y="509"/>
                  </a:lnTo>
                  <a:lnTo>
                    <a:pt x="764" y="637"/>
                  </a:lnTo>
                  <a:lnTo>
                    <a:pt x="1061" y="764"/>
                  </a:lnTo>
                  <a:lnTo>
                    <a:pt x="1358" y="849"/>
                  </a:lnTo>
                  <a:lnTo>
                    <a:pt x="1612" y="891"/>
                  </a:lnTo>
                  <a:lnTo>
                    <a:pt x="1909" y="891"/>
                  </a:lnTo>
                  <a:lnTo>
                    <a:pt x="2206" y="849"/>
                  </a:lnTo>
                  <a:lnTo>
                    <a:pt x="2291" y="849"/>
                  </a:lnTo>
                  <a:lnTo>
                    <a:pt x="2291" y="764"/>
                  </a:lnTo>
                  <a:lnTo>
                    <a:pt x="2248" y="721"/>
                  </a:lnTo>
                  <a:lnTo>
                    <a:pt x="2206" y="679"/>
                  </a:lnTo>
                  <a:lnTo>
                    <a:pt x="1654" y="594"/>
                  </a:lnTo>
                  <a:lnTo>
                    <a:pt x="1103" y="509"/>
                  </a:lnTo>
                  <a:lnTo>
                    <a:pt x="636" y="297"/>
                  </a:lnTo>
                  <a:lnTo>
                    <a:pt x="382" y="170"/>
                  </a:lnTo>
                  <a:lnTo>
                    <a:pt x="127"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8" name="Google Shape;88;p4"/>
            <p:cNvSpPr/>
            <p:nvPr/>
          </p:nvSpPr>
          <p:spPr>
            <a:xfrm>
              <a:off x="4623425" y="2269400"/>
              <a:ext cx="39250" cy="14875"/>
            </a:xfrm>
            <a:custGeom>
              <a:avLst/>
              <a:gdLst/>
              <a:ahLst/>
              <a:cxnLst/>
              <a:rect l="l" t="t" r="r" b="b"/>
              <a:pathLst>
                <a:path w="1570" h="595" extrusionOk="0">
                  <a:moveTo>
                    <a:pt x="0" y="1"/>
                  </a:moveTo>
                  <a:lnTo>
                    <a:pt x="0" y="43"/>
                  </a:lnTo>
                  <a:lnTo>
                    <a:pt x="43" y="128"/>
                  </a:lnTo>
                  <a:lnTo>
                    <a:pt x="340" y="340"/>
                  </a:lnTo>
                  <a:lnTo>
                    <a:pt x="679" y="510"/>
                  </a:lnTo>
                  <a:lnTo>
                    <a:pt x="1061" y="595"/>
                  </a:lnTo>
                  <a:lnTo>
                    <a:pt x="1442" y="595"/>
                  </a:lnTo>
                  <a:lnTo>
                    <a:pt x="1527" y="552"/>
                  </a:lnTo>
                  <a:lnTo>
                    <a:pt x="1570" y="468"/>
                  </a:lnTo>
                  <a:lnTo>
                    <a:pt x="1527" y="383"/>
                  </a:lnTo>
                  <a:lnTo>
                    <a:pt x="1442" y="340"/>
                  </a:lnTo>
                  <a:lnTo>
                    <a:pt x="1103" y="298"/>
                  </a:lnTo>
                  <a:lnTo>
                    <a:pt x="764" y="256"/>
                  </a:lnTo>
                  <a:lnTo>
                    <a:pt x="424" y="128"/>
                  </a:lnTo>
                  <a:lnTo>
                    <a:pt x="127" y="1"/>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9" name="Google Shape;89;p4"/>
            <p:cNvSpPr/>
            <p:nvPr/>
          </p:nvSpPr>
          <p:spPr>
            <a:xfrm>
              <a:off x="5298975" y="2109275"/>
              <a:ext cx="46700" cy="19100"/>
            </a:xfrm>
            <a:custGeom>
              <a:avLst/>
              <a:gdLst/>
              <a:ahLst/>
              <a:cxnLst/>
              <a:rect l="l" t="t" r="r" b="b"/>
              <a:pathLst>
                <a:path w="1868" h="764" extrusionOk="0">
                  <a:moveTo>
                    <a:pt x="1316" y="0"/>
                  </a:moveTo>
                  <a:lnTo>
                    <a:pt x="1061" y="43"/>
                  </a:lnTo>
                  <a:lnTo>
                    <a:pt x="849" y="85"/>
                  </a:lnTo>
                  <a:lnTo>
                    <a:pt x="594" y="170"/>
                  </a:lnTo>
                  <a:lnTo>
                    <a:pt x="382" y="297"/>
                  </a:lnTo>
                  <a:lnTo>
                    <a:pt x="213" y="467"/>
                  </a:lnTo>
                  <a:lnTo>
                    <a:pt x="43" y="594"/>
                  </a:lnTo>
                  <a:lnTo>
                    <a:pt x="1" y="679"/>
                  </a:lnTo>
                  <a:lnTo>
                    <a:pt x="43" y="722"/>
                  </a:lnTo>
                  <a:lnTo>
                    <a:pt x="85" y="764"/>
                  </a:lnTo>
                  <a:lnTo>
                    <a:pt x="128" y="722"/>
                  </a:lnTo>
                  <a:lnTo>
                    <a:pt x="297" y="594"/>
                  </a:lnTo>
                  <a:lnTo>
                    <a:pt x="467" y="467"/>
                  </a:lnTo>
                  <a:lnTo>
                    <a:pt x="679" y="382"/>
                  </a:lnTo>
                  <a:lnTo>
                    <a:pt x="849" y="340"/>
                  </a:lnTo>
                  <a:lnTo>
                    <a:pt x="1273" y="340"/>
                  </a:lnTo>
                  <a:lnTo>
                    <a:pt x="1655" y="382"/>
                  </a:lnTo>
                  <a:lnTo>
                    <a:pt x="1782" y="382"/>
                  </a:lnTo>
                  <a:lnTo>
                    <a:pt x="1867" y="297"/>
                  </a:lnTo>
                  <a:lnTo>
                    <a:pt x="1867" y="212"/>
                  </a:lnTo>
                  <a:lnTo>
                    <a:pt x="1782" y="128"/>
                  </a:lnTo>
                  <a:lnTo>
                    <a:pt x="1570" y="43"/>
                  </a:lnTo>
                  <a:lnTo>
                    <a:pt x="1316"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0" name="Google Shape;90;p4"/>
            <p:cNvSpPr/>
            <p:nvPr/>
          </p:nvSpPr>
          <p:spPr>
            <a:xfrm>
              <a:off x="5304275" y="2080650"/>
              <a:ext cx="41400" cy="16975"/>
            </a:xfrm>
            <a:custGeom>
              <a:avLst/>
              <a:gdLst/>
              <a:ahLst/>
              <a:cxnLst/>
              <a:rect l="l" t="t" r="r" b="b"/>
              <a:pathLst>
                <a:path w="1656" h="679" extrusionOk="0">
                  <a:moveTo>
                    <a:pt x="1146" y="0"/>
                  </a:moveTo>
                  <a:lnTo>
                    <a:pt x="934" y="42"/>
                  </a:lnTo>
                  <a:lnTo>
                    <a:pt x="722" y="42"/>
                  </a:lnTo>
                  <a:lnTo>
                    <a:pt x="552" y="127"/>
                  </a:lnTo>
                  <a:lnTo>
                    <a:pt x="340" y="212"/>
                  </a:lnTo>
                  <a:lnTo>
                    <a:pt x="170" y="339"/>
                  </a:lnTo>
                  <a:lnTo>
                    <a:pt x="43" y="467"/>
                  </a:lnTo>
                  <a:lnTo>
                    <a:pt x="1" y="551"/>
                  </a:lnTo>
                  <a:lnTo>
                    <a:pt x="43" y="636"/>
                  </a:lnTo>
                  <a:lnTo>
                    <a:pt x="128" y="679"/>
                  </a:lnTo>
                  <a:lnTo>
                    <a:pt x="213" y="636"/>
                  </a:lnTo>
                  <a:lnTo>
                    <a:pt x="510" y="467"/>
                  </a:lnTo>
                  <a:lnTo>
                    <a:pt x="807" y="339"/>
                  </a:lnTo>
                  <a:lnTo>
                    <a:pt x="1104" y="339"/>
                  </a:lnTo>
                  <a:lnTo>
                    <a:pt x="1443" y="382"/>
                  </a:lnTo>
                  <a:lnTo>
                    <a:pt x="1570" y="382"/>
                  </a:lnTo>
                  <a:lnTo>
                    <a:pt x="1655" y="297"/>
                  </a:lnTo>
                  <a:lnTo>
                    <a:pt x="1613" y="170"/>
                  </a:lnTo>
                  <a:lnTo>
                    <a:pt x="1613" y="127"/>
                  </a:lnTo>
                  <a:lnTo>
                    <a:pt x="1528" y="85"/>
                  </a:lnTo>
                  <a:lnTo>
                    <a:pt x="1358" y="42"/>
                  </a:lnTo>
                  <a:lnTo>
                    <a:pt x="1146"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91" name="Google Shape;91;p4"/>
          <p:cNvGrpSpPr/>
          <p:nvPr/>
        </p:nvGrpSpPr>
        <p:grpSpPr>
          <a:xfrm>
            <a:off x="10890235" y="6042469"/>
            <a:ext cx="822379" cy="424216"/>
            <a:chOff x="5916200" y="1347825"/>
            <a:chExt cx="1171925" cy="604525"/>
          </a:xfrm>
        </p:grpSpPr>
        <p:sp>
          <p:nvSpPr>
            <p:cNvPr id="92" name="Google Shape;92;p4"/>
            <p:cNvSpPr/>
            <p:nvPr/>
          </p:nvSpPr>
          <p:spPr>
            <a:xfrm>
              <a:off x="6021200" y="1347825"/>
              <a:ext cx="943900" cy="389225"/>
            </a:xfrm>
            <a:custGeom>
              <a:avLst/>
              <a:gdLst/>
              <a:ahLst/>
              <a:cxnLst/>
              <a:rect l="l" t="t" r="r" b="b"/>
              <a:pathLst>
                <a:path w="37756" h="15569" extrusionOk="0">
                  <a:moveTo>
                    <a:pt x="17605" y="0"/>
                  </a:moveTo>
                  <a:lnTo>
                    <a:pt x="16969" y="42"/>
                  </a:lnTo>
                  <a:lnTo>
                    <a:pt x="16290" y="127"/>
                  </a:lnTo>
                  <a:lnTo>
                    <a:pt x="15654" y="255"/>
                  </a:lnTo>
                  <a:lnTo>
                    <a:pt x="14975" y="424"/>
                  </a:lnTo>
                  <a:lnTo>
                    <a:pt x="14339" y="636"/>
                  </a:lnTo>
                  <a:lnTo>
                    <a:pt x="13703" y="848"/>
                  </a:lnTo>
                  <a:lnTo>
                    <a:pt x="13066" y="1145"/>
                  </a:lnTo>
                  <a:lnTo>
                    <a:pt x="12472" y="1485"/>
                  </a:lnTo>
                  <a:lnTo>
                    <a:pt x="11878" y="1824"/>
                  </a:lnTo>
                  <a:lnTo>
                    <a:pt x="11285" y="2248"/>
                  </a:lnTo>
                  <a:lnTo>
                    <a:pt x="10691" y="2715"/>
                  </a:lnTo>
                  <a:lnTo>
                    <a:pt x="10139" y="3182"/>
                  </a:lnTo>
                  <a:lnTo>
                    <a:pt x="9757" y="3139"/>
                  </a:lnTo>
                  <a:lnTo>
                    <a:pt x="9333" y="3097"/>
                  </a:lnTo>
                  <a:lnTo>
                    <a:pt x="8951" y="3139"/>
                  </a:lnTo>
                  <a:lnTo>
                    <a:pt x="8570" y="3182"/>
                  </a:lnTo>
                  <a:lnTo>
                    <a:pt x="8188" y="3224"/>
                  </a:lnTo>
                  <a:lnTo>
                    <a:pt x="7806" y="3351"/>
                  </a:lnTo>
                  <a:lnTo>
                    <a:pt x="7467" y="3479"/>
                  </a:lnTo>
                  <a:lnTo>
                    <a:pt x="7127" y="3648"/>
                  </a:lnTo>
                  <a:lnTo>
                    <a:pt x="6830" y="3860"/>
                  </a:lnTo>
                  <a:lnTo>
                    <a:pt x="6491" y="4115"/>
                  </a:lnTo>
                  <a:lnTo>
                    <a:pt x="6236" y="4369"/>
                  </a:lnTo>
                  <a:lnTo>
                    <a:pt x="5982" y="4624"/>
                  </a:lnTo>
                  <a:lnTo>
                    <a:pt x="5770" y="4963"/>
                  </a:lnTo>
                  <a:lnTo>
                    <a:pt x="5558" y="5303"/>
                  </a:lnTo>
                  <a:lnTo>
                    <a:pt x="5388" y="5642"/>
                  </a:lnTo>
                  <a:lnTo>
                    <a:pt x="5261" y="6024"/>
                  </a:lnTo>
                  <a:lnTo>
                    <a:pt x="4497" y="5981"/>
                  </a:lnTo>
                  <a:lnTo>
                    <a:pt x="3776" y="5981"/>
                  </a:lnTo>
                  <a:lnTo>
                    <a:pt x="3055" y="6109"/>
                  </a:lnTo>
                  <a:lnTo>
                    <a:pt x="2715" y="6193"/>
                  </a:lnTo>
                  <a:lnTo>
                    <a:pt x="2376" y="6321"/>
                  </a:lnTo>
                  <a:lnTo>
                    <a:pt x="2079" y="6448"/>
                  </a:lnTo>
                  <a:lnTo>
                    <a:pt x="1740" y="6618"/>
                  </a:lnTo>
                  <a:lnTo>
                    <a:pt x="1443" y="6830"/>
                  </a:lnTo>
                  <a:lnTo>
                    <a:pt x="1146" y="7042"/>
                  </a:lnTo>
                  <a:lnTo>
                    <a:pt x="891" y="7254"/>
                  </a:lnTo>
                  <a:lnTo>
                    <a:pt x="637" y="7509"/>
                  </a:lnTo>
                  <a:lnTo>
                    <a:pt x="382" y="7805"/>
                  </a:lnTo>
                  <a:lnTo>
                    <a:pt x="128" y="8145"/>
                  </a:lnTo>
                  <a:lnTo>
                    <a:pt x="43" y="8272"/>
                  </a:lnTo>
                  <a:lnTo>
                    <a:pt x="0" y="8442"/>
                  </a:lnTo>
                  <a:lnTo>
                    <a:pt x="43" y="8611"/>
                  </a:lnTo>
                  <a:lnTo>
                    <a:pt x="85" y="8654"/>
                  </a:lnTo>
                  <a:lnTo>
                    <a:pt x="170" y="8696"/>
                  </a:lnTo>
                  <a:lnTo>
                    <a:pt x="1188" y="9205"/>
                  </a:lnTo>
                  <a:lnTo>
                    <a:pt x="2249" y="9630"/>
                  </a:lnTo>
                  <a:lnTo>
                    <a:pt x="3352" y="10054"/>
                  </a:lnTo>
                  <a:lnTo>
                    <a:pt x="4412" y="10436"/>
                  </a:lnTo>
                  <a:lnTo>
                    <a:pt x="5515" y="10817"/>
                  </a:lnTo>
                  <a:lnTo>
                    <a:pt x="6618" y="11157"/>
                  </a:lnTo>
                  <a:lnTo>
                    <a:pt x="8824" y="11751"/>
                  </a:lnTo>
                  <a:lnTo>
                    <a:pt x="11115" y="12260"/>
                  </a:lnTo>
                  <a:lnTo>
                    <a:pt x="13363" y="12726"/>
                  </a:lnTo>
                  <a:lnTo>
                    <a:pt x="15612" y="13151"/>
                  </a:lnTo>
                  <a:lnTo>
                    <a:pt x="17902" y="13490"/>
                  </a:lnTo>
                  <a:lnTo>
                    <a:pt x="22611" y="14211"/>
                  </a:lnTo>
                  <a:lnTo>
                    <a:pt x="24987" y="14550"/>
                  </a:lnTo>
                  <a:lnTo>
                    <a:pt x="27405" y="14847"/>
                  </a:lnTo>
                  <a:lnTo>
                    <a:pt x="29780" y="15102"/>
                  </a:lnTo>
                  <a:lnTo>
                    <a:pt x="32156" y="15272"/>
                  </a:lnTo>
                  <a:lnTo>
                    <a:pt x="34574" y="15441"/>
                  </a:lnTo>
                  <a:lnTo>
                    <a:pt x="36949" y="15569"/>
                  </a:lnTo>
                  <a:lnTo>
                    <a:pt x="37162" y="15526"/>
                  </a:lnTo>
                  <a:lnTo>
                    <a:pt x="37374" y="15441"/>
                  </a:lnTo>
                  <a:lnTo>
                    <a:pt x="37543" y="15314"/>
                  </a:lnTo>
                  <a:lnTo>
                    <a:pt x="37628" y="15187"/>
                  </a:lnTo>
                  <a:lnTo>
                    <a:pt x="37713" y="15017"/>
                  </a:lnTo>
                  <a:lnTo>
                    <a:pt x="37755" y="14805"/>
                  </a:lnTo>
                  <a:lnTo>
                    <a:pt x="37755" y="14635"/>
                  </a:lnTo>
                  <a:lnTo>
                    <a:pt x="37671" y="14466"/>
                  </a:lnTo>
                  <a:lnTo>
                    <a:pt x="37755" y="13999"/>
                  </a:lnTo>
                  <a:lnTo>
                    <a:pt x="37755" y="13575"/>
                  </a:lnTo>
                  <a:lnTo>
                    <a:pt x="37755" y="13151"/>
                  </a:lnTo>
                  <a:lnTo>
                    <a:pt x="37671" y="12726"/>
                  </a:lnTo>
                  <a:lnTo>
                    <a:pt x="37543" y="12302"/>
                  </a:lnTo>
                  <a:lnTo>
                    <a:pt x="37416" y="11878"/>
                  </a:lnTo>
                  <a:lnTo>
                    <a:pt x="37204" y="11496"/>
                  </a:lnTo>
                  <a:lnTo>
                    <a:pt x="36949" y="11114"/>
                  </a:lnTo>
                  <a:lnTo>
                    <a:pt x="36610" y="10775"/>
                  </a:lnTo>
                  <a:lnTo>
                    <a:pt x="36313" y="10478"/>
                  </a:lnTo>
                  <a:lnTo>
                    <a:pt x="35974" y="10266"/>
                  </a:lnTo>
                  <a:lnTo>
                    <a:pt x="35592" y="10054"/>
                  </a:lnTo>
                  <a:lnTo>
                    <a:pt x="35210" y="9927"/>
                  </a:lnTo>
                  <a:lnTo>
                    <a:pt x="34828" y="9799"/>
                  </a:lnTo>
                  <a:lnTo>
                    <a:pt x="33980" y="9545"/>
                  </a:lnTo>
                  <a:lnTo>
                    <a:pt x="33725" y="9460"/>
                  </a:lnTo>
                  <a:lnTo>
                    <a:pt x="33513" y="9333"/>
                  </a:lnTo>
                  <a:lnTo>
                    <a:pt x="33089" y="9078"/>
                  </a:lnTo>
                  <a:lnTo>
                    <a:pt x="32750" y="8739"/>
                  </a:lnTo>
                  <a:lnTo>
                    <a:pt x="32410" y="8357"/>
                  </a:lnTo>
                  <a:lnTo>
                    <a:pt x="32113" y="8018"/>
                  </a:lnTo>
                  <a:lnTo>
                    <a:pt x="31774" y="7636"/>
                  </a:lnTo>
                  <a:lnTo>
                    <a:pt x="31392" y="7296"/>
                  </a:lnTo>
                  <a:lnTo>
                    <a:pt x="30926" y="7042"/>
                  </a:lnTo>
                  <a:lnTo>
                    <a:pt x="30629" y="6872"/>
                  </a:lnTo>
                  <a:lnTo>
                    <a:pt x="30332" y="6787"/>
                  </a:lnTo>
                  <a:lnTo>
                    <a:pt x="30035" y="6703"/>
                  </a:lnTo>
                  <a:lnTo>
                    <a:pt x="29695" y="6660"/>
                  </a:lnTo>
                  <a:lnTo>
                    <a:pt x="29398" y="6618"/>
                  </a:lnTo>
                  <a:lnTo>
                    <a:pt x="29101" y="6618"/>
                  </a:lnTo>
                  <a:lnTo>
                    <a:pt x="28465" y="6703"/>
                  </a:lnTo>
                  <a:lnTo>
                    <a:pt x="28168" y="6066"/>
                  </a:lnTo>
                  <a:lnTo>
                    <a:pt x="27786" y="5430"/>
                  </a:lnTo>
                  <a:lnTo>
                    <a:pt x="27405" y="4836"/>
                  </a:lnTo>
                  <a:lnTo>
                    <a:pt x="26980" y="4285"/>
                  </a:lnTo>
                  <a:lnTo>
                    <a:pt x="26514" y="3733"/>
                  </a:lnTo>
                  <a:lnTo>
                    <a:pt x="26047" y="3266"/>
                  </a:lnTo>
                  <a:lnTo>
                    <a:pt x="25538" y="2800"/>
                  </a:lnTo>
                  <a:lnTo>
                    <a:pt x="25029" y="2376"/>
                  </a:lnTo>
                  <a:lnTo>
                    <a:pt x="24478" y="1951"/>
                  </a:lnTo>
                  <a:lnTo>
                    <a:pt x="23926" y="1612"/>
                  </a:lnTo>
                  <a:lnTo>
                    <a:pt x="23332" y="1273"/>
                  </a:lnTo>
                  <a:lnTo>
                    <a:pt x="22738" y="1018"/>
                  </a:lnTo>
                  <a:lnTo>
                    <a:pt x="22144" y="764"/>
                  </a:lnTo>
                  <a:lnTo>
                    <a:pt x="21508" y="509"/>
                  </a:lnTo>
                  <a:lnTo>
                    <a:pt x="20872" y="339"/>
                  </a:lnTo>
                  <a:lnTo>
                    <a:pt x="20235" y="212"/>
                  </a:lnTo>
                  <a:lnTo>
                    <a:pt x="19599" y="85"/>
                  </a:lnTo>
                  <a:lnTo>
                    <a:pt x="18920" y="42"/>
                  </a:lnTo>
                  <a:lnTo>
                    <a:pt x="18284" y="0"/>
                  </a:lnTo>
                  <a:close/>
                </a:path>
              </a:pathLst>
            </a:custGeom>
            <a:solidFill>
              <a:srgbClr val="ABCB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3" name="Google Shape;93;p4"/>
            <p:cNvSpPr/>
            <p:nvPr/>
          </p:nvSpPr>
          <p:spPr>
            <a:xfrm>
              <a:off x="6021200" y="1347825"/>
              <a:ext cx="631050" cy="246050"/>
            </a:xfrm>
            <a:custGeom>
              <a:avLst/>
              <a:gdLst/>
              <a:ahLst/>
              <a:cxnLst/>
              <a:rect l="l" t="t" r="r" b="b"/>
              <a:pathLst>
                <a:path w="25242" h="9842" extrusionOk="0">
                  <a:moveTo>
                    <a:pt x="17775" y="0"/>
                  </a:moveTo>
                  <a:lnTo>
                    <a:pt x="16757" y="85"/>
                  </a:lnTo>
                  <a:lnTo>
                    <a:pt x="15739" y="255"/>
                  </a:lnTo>
                  <a:lnTo>
                    <a:pt x="14763" y="509"/>
                  </a:lnTo>
                  <a:lnTo>
                    <a:pt x="13787" y="848"/>
                  </a:lnTo>
                  <a:lnTo>
                    <a:pt x="12812" y="1273"/>
                  </a:lnTo>
                  <a:lnTo>
                    <a:pt x="11878" y="1824"/>
                  </a:lnTo>
                  <a:lnTo>
                    <a:pt x="11454" y="2121"/>
                  </a:lnTo>
                  <a:lnTo>
                    <a:pt x="10988" y="2460"/>
                  </a:lnTo>
                  <a:lnTo>
                    <a:pt x="10563" y="2800"/>
                  </a:lnTo>
                  <a:lnTo>
                    <a:pt x="10139" y="3182"/>
                  </a:lnTo>
                  <a:lnTo>
                    <a:pt x="9757" y="3139"/>
                  </a:lnTo>
                  <a:lnTo>
                    <a:pt x="9333" y="3097"/>
                  </a:lnTo>
                  <a:lnTo>
                    <a:pt x="8951" y="3139"/>
                  </a:lnTo>
                  <a:lnTo>
                    <a:pt x="8570" y="3182"/>
                  </a:lnTo>
                  <a:lnTo>
                    <a:pt x="8188" y="3224"/>
                  </a:lnTo>
                  <a:lnTo>
                    <a:pt x="7806" y="3351"/>
                  </a:lnTo>
                  <a:lnTo>
                    <a:pt x="7467" y="3479"/>
                  </a:lnTo>
                  <a:lnTo>
                    <a:pt x="7127" y="3648"/>
                  </a:lnTo>
                  <a:lnTo>
                    <a:pt x="6830" y="3860"/>
                  </a:lnTo>
                  <a:lnTo>
                    <a:pt x="6491" y="4115"/>
                  </a:lnTo>
                  <a:lnTo>
                    <a:pt x="6236" y="4369"/>
                  </a:lnTo>
                  <a:lnTo>
                    <a:pt x="5982" y="4624"/>
                  </a:lnTo>
                  <a:lnTo>
                    <a:pt x="5770" y="4963"/>
                  </a:lnTo>
                  <a:lnTo>
                    <a:pt x="5558" y="5303"/>
                  </a:lnTo>
                  <a:lnTo>
                    <a:pt x="5388" y="5642"/>
                  </a:lnTo>
                  <a:lnTo>
                    <a:pt x="5261" y="6024"/>
                  </a:lnTo>
                  <a:lnTo>
                    <a:pt x="4497" y="5981"/>
                  </a:lnTo>
                  <a:lnTo>
                    <a:pt x="3776" y="5981"/>
                  </a:lnTo>
                  <a:lnTo>
                    <a:pt x="3055" y="6109"/>
                  </a:lnTo>
                  <a:lnTo>
                    <a:pt x="2715" y="6193"/>
                  </a:lnTo>
                  <a:lnTo>
                    <a:pt x="2376" y="6321"/>
                  </a:lnTo>
                  <a:lnTo>
                    <a:pt x="2079" y="6448"/>
                  </a:lnTo>
                  <a:lnTo>
                    <a:pt x="1740" y="6618"/>
                  </a:lnTo>
                  <a:lnTo>
                    <a:pt x="1443" y="6830"/>
                  </a:lnTo>
                  <a:lnTo>
                    <a:pt x="1146" y="7042"/>
                  </a:lnTo>
                  <a:lnTo>
                    <a:pt x="891" y="7254"/>
                  </a:lnTo>
                  <a:lnTo>
                    <a:pt x="637" y="7509"/>
                  </a:lnTo>
                  <a:lnTo>
                    <a:pt x="382" y="7805"/>
                  </a:lnTo>
                  <a:lnTo>
                    <a:pt x="128" y="8145"/>
                  </a:lnTo>
                  <a:lnTo>
                    <a:pt x="43" y="8272"/>
                  </a:lnTo>
                  <a:lnTo>
                    <a:pt x="0" y="8442"/>
                  </a:lnTo>
                  <a:lnTo>
                    <a:pt x="43" y="8611"/>
                  </a:lnTo>
                  <a:lnTo>
                    <a:pt x="85" y="8654"/>
                  </a:lnTo>
                  <a:lnTo>
                    <a:pt x="170" y="8696"/>
                  </a:lnTo>
                  <a:lnTo>
                    <a:pt x="1485" y="9290"/>
                  </a:lnTo>
                  <a:lnTo>
                    <a:pt x="2800" y="9842"/>
                  </a:lnTo>
                  <a:lnTo>
                    <a:pt x="3012" y="9587"/>
                  </a:lnTo>
                  <a:lnTo>
                    <a:pt x="3267" y="9375"/>
                  </a:lnTo>
                  <a:lnTo>
                    <a:pt x="3776" y="8951"/>
                  </a:lnTo>
                  <a:lnTo>
                    <a:pt x="4370" y="8569"/>
                  </a:lnTo>
                  <a:lnTo>
                    <a:pt x="5006" y="8272"/>
                  </a:lnTo>
                  <a:lnTo>
                    <a:pt x="5685" y="8060"/>
                  </a:lnTo>
                  <a:lnTo>
                    <a:pt x="6406" y="7933"/>
                  </a:lnTo>
                  <a:lnTo>
                    <a:pt x="7127" y="7848"/>
                  </a:lnTo>
                  <a:lnTo>
                    <a:pt x="7848" y="7848"/>
                  </a:lnTo>
                  <a:lnTo>
                    <a:pt x="7933" y="7212"/>
                  </a:lnTo>
                  <a:lnTo>
                    <a:pt x="8145" y="6660"/>
                  </a:lnTo>
                  <a:lnTo>
                    <a:pt x="8357" y="6151"/>
                  </a:lnTo>
                  <a:lnTo>
                    <a:pt x="8654" y="5684"/>
                  </a:lnTo>
                  <a:lnTo>
                    <a:pt x="8994" y="5303"/>
                  </a:lnTo>
                  <a:lnTo>
                    <a:pt x="9376" y="4963"/>
                  </a:lnTo>
                  <a:lnTo>
                    <a:pt x="9800" y="4666"/>
                  </a:lnTo>
                  <a:lnTo>
                    <a:pt x="10266" y="4412"/>
                  </a:lnTo>
                  <a:lnTo>
                    <a:pt x="10775" y="4242"/>
                  </a:lnTo>
                  <a:lnTo>
                    <a:pt x="11327" y="4072"/>
                  </a:lnTo>
                  <a:lnTo>
                    <a:pt x="11878" y="4030"/>
                  </a:lnTo>
                  <a:lnTo>
                    <a:pt x="12430" y="3988"/>
                  </a:lnTo>
                  <a:lnTo>
                    <a:pt x="13024" y="3988"/>
                  </a:lnTo>
                  <a:lnTo>
                    <a:pt x="13618" y="4072"/>
                  </a:lnTo>
                  <a:lnTo>
                    <a:pt x="14212" y="4200"/>
                  </a:lnTo>
                  <a:lnTo>
                    <a:pt x="14805" y="4369"/>
                  </a:lnTo>
                  <a:lnTo>
                    <a:pt x="15272" y="3860"/>
                  </a:lnTo>
                  <a:lnTo>
                    <a:pt x="15781" y="3394"/>
                  </a:lnTo>
                  <a:lnTo>
                    <a:pt x="16290" y="3012"/>
                  </a:lnTo>
                  <a:lnTo>
                    <a:pt x="16884" y="2673"/>
                  </a:lnTo>
                  <a:lnTo>
                    <a:pt x="17478" y="2418"/>
                  </a:lnTo>
                  <a:lnTo>
                    <a:pt x="18114" y="2206"/>
                  </a:lnTo>
                  <a:lnTo>
                    <a:pt x="18793" y="2036"/>
                  </a:lnTo>
                  <a:lnTo>
                    <a:pt x="19472" y="1951"/>
                  </a:lnTo>
                  <a:lnTo>
                    <a:pt x="20151" y="1867"/>
                  </a:lnTo>
                  <a:lnTo>
                    <a:pt x="20872" y="1867"/>
                  </a:lnTo>
                  <a:lnTo>
                    <a:pt x="21593" y="1909"/>
                  </a:lnTo>
                  <a:lnTo>
                    <a:pt x="22356" y="1951"/>
                  </a:lnTo>
                  <a:lnTo>
                    <a:pt x="23078" y="2079"/>
                  </a:lnTo>
                  <a:lnTo>
                    <a:pt x="23799" y="2206"/>
                  </a:lnTo>
                  <a:lnTo>
                    <a:pt x="24520" y="2376"/>
                  </a:lnTo>
                  <a:lnTo>
                    <a:pt x="25241" y="2545"/>
                  </a:lnTo>
                  <a:lnTo>
                    <a:pt x="24435" y="1951"/>
                  </a:lnTo>
                  <a:lnTo>
                    <a:pt x="23587" y="1400"/>
                  </a:lnTo>
                  <a:lnTo>
                    <a:pt x="22653" y="976"/>
                  </a:lnTo>
                  <a:lnTo>
                    <a:pt x="21720" y="594"/>
                  </a:lnTo>
                  <a:lnTo>
                    <a:pt x="20744" y="339"/>
                  </a:lnTo>
                  <a:lnTo>
                    <a:pt x="19769" y="127"/>
                  </a:lnTo>
                  <a:lnTo>
                    <a:pt x="18751" y="42"/>
                  </a:lnTo>
                  <a:lnTo>
                    <a:pt x="17775" y="0"/>
                  </a:lnTo>
                  <a:close/>
                </a:path>
              </a:pathLst>
            </a:custGeom>
            <a:solidFill>
              <a:srgbClr val="71B90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4" name="Google Shape;94;p4"/>
            <p:cNvSpPr/>
            <p:nvPr/>
          </p:nvSpPr>
          <p:spPr>
            <a:xfrm>
              <a:off x="6606625" y="1605525"/>
              <a:ext cx="29700" cy="56225"/>
            </a:xfrm>
            <a:custGeom>
              <a:avLst/>
              <a:gdLst/>
              <a:ahLst/>
              <a:cxnLst/>
              <a:rect l="l" t="t" r="r" b="b"/>
              <a:pathLst>
                <a:path w="1188" h="2249" extrusionOk="0">
                  <a:moveTo>
                    <a:pt x="509" y="0"/>
                  </a:moveTo>
                  <a:lnTo>
                    <a:pt x="382" y="43"/>
                  </a:lnTo>
                  <a:lnTo>
                    <a:pt x="297" y="85"/>
                  </a:lnTo>
                  <a:lnTo>
                    <a:pt x="127" y="340"/>
                  </a:lnTo>
                  <a:lnTo>
                    <a:pt x="42" y="637"/>
                  </a:lnTo>
                  <a:lnTo>
                    <a:pt x="0" y="934"/>
                  </a:lnTo>
                  <a:lnTo>
                    <a:pt x="42" y="1273"/>
                  </a:lnTo>
                  <a:lnTo>
                    <a:pt x="127" y="1570"/>
                  </a:lnTo>
                  <a:lnTo>
                    <a:pt x="255" y="1824"/>
                  </a:lnTo>
                  <a:lnTo>
                    <a:pt x="467" y="2037"/>
                  </a:lnTo>
                  <a:lnTo>
                    <a:pt x="721" y="2206"/>
                  </a:lnTo>
                  <a:lnTo>
                    <a:pt x="891" y="2249"/>
                  </a:lnTo>
                  <a:lnTo>
                    <a:pt x="976" y="2206"/>
                  </a:lnTo>
                  <a:lnTo>
                    <a:pt x="1103" y="2164"/>
                  </a:lnTo>
                  <a:lnTo>
                    <a:pt x="1145" y="2079"/>
                  </a:lnTo>
                  <a:lnTo>
                    <a:pt x="1188" y="1952"/>
                  </a:lnTo>
                  <a:lnTo>
                    <a:pt x="1188" y="1824"/>
                  </a:lnTo>
                  <a:lnTo>
                    <a:pt x="1103" y="1740"/>
                  </a:lnTo>
                  <a:lnTo>
                    <a:pt x="1018" y="1612"/>
                  </a:lnTo>
                  <a:lnTo>
                    <a:pt x="848" y="1528"/>
                  </a:lnTo>
                  <a:lnTo>
                    <a:pt x="721" y="1400"/>
                  </a:lnTo>
                  <a:lnTo>
                    <a:pt x="636" y="1231"/>
                  </a:lnTo>
                  <a:lnTo>
                    <a:pt x="594" y="1103"/>
                  </a:lnTo>
                  <a:lnTo>
                    <a:pt x="552" y="934"/>
                  </a:lnTo>
                  <a:lnTo>
                    <a:pt x="552" y="764"/>
                  </a:lnTo>
                  <a:lnTo>
                    <a:pt x="594" y="594"/>
                  </a:lnTo>
                  <a:lnTo>
                    <a:pt x="721" y="425"/>
                  </a:lnTo>
                  <a:lnTo>
                    <a:pt x="764" y="340"/>
                  </a:lnTo>
                  <a:lnTo>
                    <a:pt x="764" y="212"/>
                  </a:lnTo>
                  <a:lnTo>
                    <a:pt x="721" y="128"/>
                  </a:lnTo>
                  <a:lnTo>
                    <a:pt x="679" y="85"/>
                  </a:lnTo>
                  <a:lnTo>
                    <a:pt x="594"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5" name="Google Shape;95;p4"/>
            <p:cNvSpPr/>
            <p:nvPr/>
          </p:nvSpPr>
          <p:spPr>
            <a:xfrm>
              <a:off x="6644800" y="1616125"/>
              <a:ext cx="57275" cy="45625"/>
            </a:xfrm>
            <a:custGeom>
              <a:avLst/>
              <a:gdLst/>
              <a:ahLst/>
              <a:cxnLst/>
              <a:rect l="l" t="t" r="r" b="b"/>
              <a:pathLst>
                <a:path w="2291" h="1825" extrusionOk="0">
                  <a:moveTo>
                    <a:pt x="721" y="1"/>
                  </a:moveTo>
                  <a:lnTo>
                    <a:pt x="552" y="43"/>
                  </a:lnTo>
                  <a:lnTo>
                    <a:pt x="340" y="85"/>
                  </a:lnTo>
                  <a:lnTo>
                    <a:pt x="170" y="128"/>
                  </a:lnTo>
                  <a:lnTo>
                    <a:pt x="85" y="213"/>
                  </a:lnTo>
                  <a:lnTo>
                    <a:pt x="0" y="340"/>
                  </a:lnTo>
                  <a:lnTo>
                    <a:pt x="0" y="425"/>
                  </a:lnTo>
                  <a:lnTo>
                    <a:pt x="0" y="552"/>
                  </a:lnTo>
                  <a:lnTo>
                    <a:pt x="85" y="637"/>
                  </a:lnTo>
                  <a:lnTo>
                    <a:pt x="170" y="679"/>
                  </a:lnTo>
                  <a:lnTo>
                    <a:pt x="255" y="722"/>
                  </a:lnTo>
                  <a:lnTo>
                    <a:pt x="382" y="722"/>
                  </a:lnTo>
                  <a:lnTo>
                    <a:pt x="594" y="679"/>
                  </a:lnTo>
                  <a:lnTo>
                    <a:pt x="806" y="722"/>
                  </a:lnTo>
                  <a:lnTo>
                    <a:pt x="1018" y="764"/>
                  </a:lnTo>
                  <a:lnTo>
                    <a:pt x="1188" y="891"/>
                  </a:lnTo>
                  <a:lnTo>
                    <a:pt x="1358" y="1061"/>
                  </a:lnTo>
                  <a:lnTo>
                    <a:pt x="1443" y="1231"/>
                  </a:lnTo>
                  <a:lnTo>
                    <a:pt x="1485" y="1400"/>
                  </a:lnTo>
                  <a:lnTo>
                    <a:pt x="1570" y="1613"/>
                  </a:lnTo>
                  <a:lnTo>
                    <a:pt x="1655" y="1697"/>
                  </a:lnTo>
                  <a:lnTo>
                    <a:pt x="1739" y="1782"/>
                  </a:lnTo>
                  <a:lnTo>
                    <a:pt x="1909" y="1825"/>
                  </a:lnTo>
                  <a:lnTo>
                    <a:pt x="2036" y="1825"/>
                  </a:lnTo>
                  <a:lnTo>
                    <a:pt x="2121" y="1782"/>
                  </a:lnTo>
                  <a:lnTo>
                    <a:pt x="2206" y="1740"/>
                  </a:lnTo>
                  <a:lnTo>
                    <a:pt x="2249" y="1613"/>
                  </a:lnTo>
                  <a:lnTo>
                    <a:pt x="2291" y="1443"/>
                  </a:lnTo>
                  <a:lnTo>
                    <a:pt x="2291" y="1231"/>
                  </a:lnTo>
                  <a:lnTo>
                    <a:pt x="2249" y="1061"/>
                  </a:lnTo>
                  <a:lnTo>
                    <a:pt x="2164" y="891"/>
                  </a:lnTo>
                  <a:lnTo>
                    <a:pt x="2036" y="722"/>
                  </a:lnTo>
                  <a:lnTo>
                    <a:pt x="1909" y="552"/>
                  </a:lnTo>
                  <a:lnTo>
                    <a:pt x="1612" y="297"/>
                  </a:lnTo>
                  <a:lnTo>
                    <a:pt x="1273" y="128"/>
                  </a:lnTo>
                  <a:lnTo>
                    <a:pt x="933" y="1"/>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6" name="Google Shape;96;p4"/>
            <p:cNvSpPr/>
            <p:nvPr/>
          </p:nvSpPr>
          <p:spPr>
            <a:xfrm>
              <a:off x="6736000" y="1592800"/>
              <a:ext cx="40325" cy="51975"/>
            </a:xfrm>
            <a:custGeom>
              <a:avLst/>
              <a:gdLst/>
              <a:ahLst/>
              <a:cxnLst/>
              <a:rect l="l" t="t" r="r" b="b"/>
              <a:pathLst>
                <a:path w="1613" h="2079" extrusionOk="0">
                  <a:moveTo>
                    <a:pt x="213" y="0"/>
                  </a:moveTo>
                  <a:lnTo>
                    <a:pt x="128" y="43"/>
                  </a:lnTo>
                  <a:lnTo>
                    <a:pt x="85" y="128"/>
                  </a:lnTo>
                  <a:lnTo>
                    <a:pt x="0" y="467"/>
                  </a:lnTo>
                  <a:lnTo>
                    <a:pt x="43" y="806"/>
                  </a:lnTo>
                  <a:lnTo>
                    <a:pt x="85" y="1146"/>
                  </a:lnTo>
                  <a:lnTo>
                    <a:pt x="255" y="1443"/>
                  </a:lnTo>
                  <a:lnTo>
                    <a:pt x="467" y="1697"/>
                  </a:lnTo>
                  <a:lnTo>
                    <a:pt x="722" y="1909"/>
                  </a:lnTo>
                  <a:lnTo>
                    <a:pt x="1019" y="2037"/>
                  </a:lnTo>
                  <a:lnTo>
                    <a:pt x="1188" y="2079"/>
                  </a:lnTo>
                  <a:lnTo>
                    <a:pt x="1358" y="2079"/>
                  </a:lnTo>
                  <a:lnTo>
                    <a:pt x="1443" y="2037"/>
                  </a:lnTo>
                  <a:lnTo>
                    <a:pt x="1528" y="1994"/>
                  </a:lnTo>
                  <a:lnTo>
                    <a:pt x="1570" y="1909"/>
                  </a:lnTo>
                  <a:lnTo>
                    <a:pt x="1612" y="1824"/>
                  </a:lnTo>
                  <a:lnTo>
                    <a:pt x="1612" y="1740"/>
                  </a:lnTo>
                  <a:lnTo>
                    <a:pt x="1570" y="1655"/>
                  </a:lnTo>
                  <a:lnTo>
                    <a:pt x="1528" y="1570"/>
                  </a:lnTo>
                  <a:lnTo>
                    <a:pt x="1443" y="1527"/>
                  </a:lnTo>
                  <a:lnTo>
                    <a:pt x="1061" y="1400"/>
                  </a:lnTo>
                  <a:lnTo>
                    <a:pt x="891" y="1273"/>
                  </a:lnTo>
                  <a:lnTo>
                    <a:pt x="722" y="1103"/>
                  </a:lnTo>
                  <a:lnTo>
                    <a:pt x="637" y="934"/>
                  </a:lnTo>
                  <a:lnTo>
                    <a:pt x="552" y="721"/>
                  </a:lnTo>
                  <a:lnTo>
                    <a:pt x="552" y="509"/>
                  </a:lnTo>
                  <a:lnTo>
                    <a:pt x="594" y="297"/>
                  </a:lnTo>
                  <a:lnTo>
                    <a:pt x="594" y="212"/>
                  </a:lnTo>
                  <a:lnTo>
                    <a:pt x="552" y="128"/>
                  </a:lnTo>
                  <a:lnTo>
                    <a:pt x="467" y="43"/>
                  </a:lnTo>
                  <a:lnTo>
                    <a:pt x="382"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7" name="Google Shape;97;p4"/>
            <p:cNvSpPr/>
            <p:nvPr/>
          </p:nvSpPr>
          <p:spPr>
            <a:xfrm>
              <a:off x="6868575" y="1656425"/>
              <a:ext cx="36075" cy="26550"/>
            </a:xfrm>
            <a:custGeom>
              <a:avLst/>
              <a:gdLst/>
              <a:ahLst/>
              <a:cxnLst/>
              <a:rect l="l" t="t" r="r" b="b"/>
              <a:pathLst>
                <a:path w="1443" h="1062" extrusionOk="0">
                  <a:moveTo>
                    <a:pt x="764" y="1"/>
                  </a:moveTo>
                  <a:lnTo>
                    <a:pt x="297" y="43"/>
                  </a:lnTo>
                  <a:lnTo>
                    <a:pt x="212" y="85"/>
                  </a:lnTo>
                  <a:lnTo>
                    <a:pt x="127" y="128"/>
                  </a:lnTo>
                  <a:lnTo>
                    <a:pt x="85" y="213"/>
                  </a:lnTo>
                  <a:lnTo>
                    <a:pt x="43" y="298"/>
                  </a:lnTo>
                  <a:lnTo>
                    <a:pt x="0" y="807"/>
                  </a:lnTo>
                  <a:lnTo>
                    <a:pt x="0" y="891"/>
                  </a:lnTo>
                  <a:lnTo>
                    <a:pt x="43" y="976"/>
                  </a:lnTo>
                  <a:lnTo>
                    <a:pt x="85" y="1019"/>
                  </a:lnTo>
                  <a:lnTo>
                    <a:pt x="170" y="1061"/>
                  </a:lnTo>
                  <a:lnTo>
                    <a:pt x="255" y="1061"/>
                  </a:lnTo>
                  <a:lnTo>
                    <a:pt x="339" y="1019"/>
                  </a:lnTo>
                  <a:lnTo>
                    <a:pt x="382" y="976"/>
                  </a:lnTo>
                  <a:lnTo>
                    <a:pt x="424" y="891"/>
                  </a:lnTo>
                  <a:lnTo>
                    <a:pt x="509" y="594"/>
                  </a:lnTo>
                  <a:lnTo>
                    <a:pt x="891" y="552"/>
                  </a:lnTo>
                  <a:lnTo>
                    <a:pt x="1230" y="510"/>
                  </a:lnTo>
                  <a:lnTo>
                    <a:pt x="1315" y="467"/>
                  </a:lnTo>
                  <a:lnTo>
                    <a:pt x="1400" y="425"/>
                  </a:lnTo>
                  <a:lnTo>
                    <a:pt x="1442" y="340"/>
                  </a:lnTo>
                  <a:lnTo>
                    <a:pt x="1442" y="255"/>
                  </a:lnTo>
                  <a:lnTo>
                    <a:pt x="1442" y="170"/>
                  </a:lnTo>
                  <a:lnTo>
                    <a:pt x="1400" y="85"/>
                  </a:lnTo>
                  <a:lnTo>
                    <a:pt x="1358" y="43"/>
                  </a:lnTo>
                  <a:lnTo>
                    <a:pt x="1230" y="1"/>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8" name="Google Shape;98;p4"/>
            <p:cNvSpPr/>
            <p:nvPr/>
          </p:nvSpPr>
          <p:spPr>
            <a:xfrm>
              <a:off x="6266175" y="1541900"/>
              <a:ext cx="45625" cy="36075"/>
            </a:xfrm>
            <a:custGeom>
              <a:avLst/>
              <a:gdLst/>
              <a:ahLst/>
              <a:cxnLst/>
              <a:rect l="l" t="t" r="r" b="b"/>
              <a:pathLst>
                <a:path w="1825" h="1443" extrusionOk="0">
                  <a:moveTo>
                    <a:pt x="213" y="0"/>
                  </a:moveTo>
                  <a:lnTo>
                    <a:pt x="128" y="42"/>
                  </a:lnTo>
                  <a:lnTo>
                    <a:pt x="86" y="85"/>
                  </a:lnTo>
                  <a:lnTo>
                    <a:pt x="43" y="170"/>
                  </a:lnTo>
                  <a:lnTo>
                    <a:pt x="1" y="212"/>
                  </a:lnTo>
                  <a:lnTo>
                    <a:pt x="43" y="339"/>
                  </a:lnTo>
                  <a:lnTo>
                    <a:pt x="128" y="552"/>
                  </a:lnTo>
                  <a:lnTo>
                    <a:pt x="255" y="721"/>
                  </a:lnTo>
                  <a:lnTo>
                    <a:pt x="425" y="933"/>
                  </a:lnTo>
                  <a:lnTo>
                    <a:pt x="595" y="1061"/>
                  </a:lnTo>
                  <a:lnTo>
                    <a:pt x="807" y="1188"/>
                  </a:lnTo>
                  <a:lnTo>
                    <a:pt x="1019" y="1315"/>
                  </a:lnTo>
                  <a:lnTo>
                    <a:pt x="1231" y="1358"/>
                  </a:lnTo>
                  <a:lnTo>
                    <a:pt x="1443" y="1442"/>
                  </a:lnTo>
                  <a:lnTo>
                    <a:pt x="1613" y="1442"/>
                  </a:lnTo>
                  <a:lnTo>
                    <a:pt x="1698" y="1358"/>
                  </a:lnTo>
                  <a:lnTo>
                    <a:pt x="1782" y="1273"/>
                  </a:lnTo>
                  <a:lnTo>
                    <a:pt x="1825" y="1188"/>
                  </a:lnTo>
                  <a:lnTo>
                    <a:pt x="1825" y="1061"/>
                  </a:lnTo>
                  <a:lnTo>
                    <a:pt x="1782" y="933"/>
                  </a:lnTo>
                  <a:lnTo>
                    <a:pt x="1698" y="848"/>
                  </a:lnTo>
                  <a:lnTo>
                    <a:pt x="1570" y="806"/>
                  </a:lnTo>
                  <a:lnTo>
                    <a:pt x="1231" y="721"/>
                  </a:lnTo>
                  <a:lnTo>
                    <a:pt x="934" y="552"/>
                  </a:lnTo>
                  <a:lnTo>
                    <a:pt x="680" y="339"/>
                  </a:lnTo>
                  <a:lnTo>
                    <a:pt x="467" y="85"/>
                  </a:lnTo>
                  <a:lnTo>
                    <a:pt x="383" y="42"/>
                  </a:lnTo>
                  <a:lnTo>
                    <a:pt x="298"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9" name="Google Shape;99;p4"/>
            <p:cNvSpPr/>
            <p:nvPr/>
          </p:nvSpPr>
          <p:spPr>
            <a:xfrm>
              <a:off x="6305425" y="1525975"/>
              <a:ext cx="43500" cy="36100"/>
            </a:xfrm>
            <a:custGeom>
              <a:avLst/>
              <a:gdLst/>
              <a:ahLst/>
              <a:cxnLst/>
              <a:rect l="l" t="t" r="r" b="b"/>
              <a:pathLst>
                <a:path w="1740" h="1444" extrusionOk="0">
                  <a:moveTo>
                    <a:pt x="382" y="1"/>
                  </a:moveTo>
                  <a:lnTo>
                    <a:pt x="128" y="43"/>
                  </a:lnTo>
                  <a:lnTo>
                    <a:pt x="43" y="86"/>
                  </a:lnTo>
                  <a:lnTo>
                    <a:pt x="0" y="128"/>
                  </a:lnTo>
                  <a:lnTo>
                    <a:pt x="0" y="298"/>
                  </a:lnTo>
                  <a:lnTo>
                    <a:pt x="85" y="383"/>
                  </a:lnTo>
                  <a:lnTo>
                    <a:pt x="128" y="425"/>
                  </a:lnTo>
                  <a:lnTo>
                    <a:pt x="382" y="425"/>
                  </a:lnTo>
                  <a:lnTo>
                    <a:pt x="552" y="467"/>
                  </a:lnTo>
                  <a:lnTo>
                    <a:pt x="679" y="510"/>
                  </a:lnTo>
                  <a:lnTo>
                    <a:pt x="806" y="595"/>
                  </a:lnTo>
                  <a:lnTo>
                    <a:pt x="934" y="722"/>
                  </a:lnTo>
                  <a:lnTo>
                    <a:pt x="1018" y="849"/>
                  </a:lnTo>
                  <a:lnTo>
                    <a:pt x="1061" y="976"/>
                  </a:lnTo>
                  <a:lnTo>
                    <a:pt x="1103" y="1146"/>
                  </a:lnTo>
                  <a:lnTo>
                    <a:pt x="1146" y="1316"/>
                  </a:lnTo>
                  <a:lnTo>
                    <a:pt x="1231" y="1401"/>
                  </a:lnTo>
                  <a:lnTo>
                    <a:pt x="1315" y="1443"/>
                  </a:lnTo>
                  <a:lnTo>
                    <a:pt x="1443" y="1443"/>
                  </a:lnTo>
                  <a:lnTo>
                    <a:pt x="1570" y="1401"/>
                  </a:lnTo>
                  <a:lnTo>
                    <a:pt x="1655" y="1316"/>
                  </a:lnTo>
                  <a:lnTo>
                    <a:pt x="1740" y="1231"/>
                  </a:lnTo>
                  <a:lnTo>
                    <a:pt x="1740" y="1104"/>
                  </a:lnTo>
                  <a:lnTo>
                    <a:pt x="1697" y="807"/>
                  </a:lnTo>
                  <a:lnTo>
                    <a:pt x="1570" y="552"/>
                  </a:lnTo>
                  <a:lnTo>
                    <a:pt x="1400" y="340"/>
                  </a:lnTo>
                  <a:lnTo>
                    <a:pt x="1188" y="170"/>
                  </a:lnTo>
                  <a:lnTo>
                    <a:pt x="934" y="86"/>
                  </a:lnTo>
                  <a:lnTo>
                    <a:pt x="679" y="1"/>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0" name="Google Shape;100;p4"/>
            <p:cNvSpPr/>
            <p:nvPr/>
          </p:nvSpPr>
          <p:spPr>
            <a:xfrm>
              <a:off x="5965000" y="1541900"/>
              <a:ext cx="1060550" cy="188800"/>
            </a:xfrm>
            <a:custGeom>
              <a:avLst/>
              <a:gdLst/>
              <a:ahLst/>
              <a:cxnLst/>
              <a:rect l="l" t="t" r="r" b="b"/>
              <a:pathLst>
                <a:path w="42422" h="7552" extrusionOk="0">
                  <a:moveTo>
                    <a:pt x="85" y="0"/>
                  </a:moveTo>
                  <a:lnTo>
                    <a:pt x="0" y="42"/>
                  </a:lnTo>
                  <a:lnTo>
                    <a:pt x="0" y="170"/>
                  </a:lnTo>
                  <a:lnTo>
                    <a:pt x="85" y="255"/>
                  </a:lnTo>
                  <a:lnTo>
                    <a:pt x="1273" y="933"/>
                  </a:lnTo>
                  <a:lnTo>
                    <a:pt x="2503" y="1527"/>
                  </a:lnTo>
                  <a:lnTo>
                    <a:pt x="3776" y="2121"/>
                  </a:lnTo>
                  <a:lnTo>
                    <a:pt x="5048" y="2630"/>
                  </a:lnTo>
                  <a:lnTo>
                    <a:pt x="6363" y="3097"/>
                  </a:lnTo>
                  <a:lnTo>
                    <a:pt x="7721" y="3521"/>
                  </a:lnTo>
                  <a:lnTo>
                    <a:pt x="9078" y="3945"/>
                  </a:lnTo>
                  <a:lnTo>
                    <a:pt x="10436" y="4285"/>
                  </a:lnTo>
                  <a:lnTo>
                    <a:pt x="11793" y="4624"/>
                  </a:lnTo>
                  <a:lnTo>
                    <a:pt x="13193" y="4921"/>
                  </a:lnTo>
                  <a:lnTo>
                    <a:pt x="14551" y="5218"/>
                  </a:lnTo>
                  <a:lnTo>
                    <a:pt x="15951" y="5472"/>
                  </a:lnTo>
                  <a:lnTo>
                    <a:pt x="18708" y="5897"/>
                  </a:lnTo>
                  <a:lnTo>
                    <a:pt x="21423" y="6236"/>
                  </a:lnTo>
                  <a:lnTo>
                    <a:pt x="24180" y="6575"/>
                  </a:lnTo>
                  <a:lnTo>
                    <a:pt x="26980" y="6872"/>
                  </a:lnTo>
                  <a:lnTo>
                    <a:pt x="29780" y="7084"/>
                  </a:lnTo>
                  <a:lnTo>
                    <a:pt x="32580" y="7339"/>
                  </a:lnTo>
                  <a:lnTo>
                    <a:pt x="34998" y="7509"/>
                  </a:lnTo>
                  <a:lnTo>
                    <a:pt x="36228" y="7551"/>
                  </a:lnTo>
                  <a:lnTo>
                    <a:pt x="37458" y="7509"/>
                  </a:lnTo>
                  <a:lnTo>
                    <a:pt x="38646" y="7466"/>
                  </a:lnTo>
                  <a:lnTo>
                    <a:pt x="39876" y="7297"/>
                  </a:lnTo>
                  <a:lnTo>
                    <a:pt x="40470" y="7169"/>
                  </a:lnTo>
                  <a:lnTo>
                    <a:pt x="41064" y="7000"/>
                  </a:lnTo>
                  <a:lnTo>
                    <a:pt x="41658" y="6830"/>
                  </a:lnTo>
                  <a:lnTo>
                    <a:pt x="42209" y="6618"/>
                  </a:lnTo>
                  <a:lnTo>
                    <a:pt x="42337" y="6533"/>
                  </a:lnTo>
                  <a:lnTo>
                    <a:pt x="42379" y="6448"/>
                  </a:lnTo>
                  <a:lnTo>
                    <a:pt x="42421" y="6363"/>
                  </a:lnTo>
                  <a:lnTo>
                    <a:pt x="42379" y="6236"/>
                  </a:lnTo>
                  <a:lnTo>
                    <a:pt x="42337" y="6151"/>
                  </a:lnTo>
                  <a:lnTo>
                    <a:pt x="42252" y="6066"/>
                  </a:lnTo>
                  <a:lnTo>
                    <a:pt x="42125" y="6024"/>
                  </a:lnTo>
                  <a:lnTo>
                    <a:pt x="41997" y="6066"/>
                  </a:lnTo>
                  <a:lnTo>
                    <a:pt x="41361" y="6278"/>
                  </a:lnTo>
                  <a:lnTo>
                    <a:pt x="40682" y="6491"/>
                  </a:lnTo>
                  <a:lnTo>
                    <a:pt x="40003" y="6660"/>
                  </a:lnTo>
                  <a:lnTo>
                    <a:pt x="39325" y="6787"/>
                  </a:lnTo>
                  <a:lnTo>
                    <a:pt x="38646" y="6872"/>
                  </a:lnTo>
                  <a:lnTo>
                    <a:pt x="37967" y="6915"/>
                  </a:lnTo>
                  <a:lnTo>
                    <a:pt x="36610" y="6957"/>
                  </a:lnTo>
                  <a:lnTo>
                    <a:pt x="35210" y="6915"/>
                  </a:lnTo>
                  <a:lnTo>
                    <a:pt x="33810" y="6830"/>
                  </a:lnTo>
                  <a:lnTo>
                    <a:pt x="31053" y="6618"/>
                  </a:lnTo>
                  <a:lnTo>
                    <a:pt x="28465" y="6406"/>
                  </a:lnTo>
                  <a:lnTo>
                    <a:pt x="25877" y="6194"/>
                  </a:lnTo>
                  <a:lnTo>
                    <a:pt x="23289" y="5939"/>
                  </a:lnTo>
                  <a:lnTo>
                    <a:pt x="20702" y="5600"/>
                  </a:lnTo>
                  <a:lnTo>
                    <a:pt x="18029" y="5218"/>
                  </a:lnTo>
                  <a:lnTo>
                    <a:pt x="15399" y="4709"/>
                  </a:lnTo>
                  <a:lnTo>
                    <a:pt x="12811" y="4115"/>
                  </a:lnTo>
                  <a:lnTo>
                    <a:pt x="10266" y="3479"/>
                  </a:lnTo>
                  <a:lnTo>
                    <a:pt x="7721" y="2715"/>
                  </a:lnTo>
                  <a:lnTo>
                    <a:pt x="5218" y="1909"/>
                  </a:lnTo>
                  <a:lnTo>
                    <a:pt x="2715" y="976"/>
                  </a:lnTo>
                  <a:lnTo>
                    <a:pt x="170"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1" name="Google Shape;101;p4"/>
            <p:cNvSpPr/>
            <p:nvPr/>
          </p:nvSpPr>
          <p:spPr>
            <a:xfrm>
              <a:off x="5916200" y="1492050"/>
              <a:ext cx="1171925" cy="460300"/>
            </a:xfrm>
            <a:custGeom>
              <a:avLst/>
              <a:gdLst/>
              <a:ahLst/>
              <a:cxnLst/>
              <a:rect l="l" t="t" r="r" b="b"/>
              <a:pathLst>
                <a:path w="46877" h="18412" extrusionOk="0">
                  <a:moveTo>
                    <a:pt x="2970" y="0"/>
                  </a:moveTo>
                  <a:lnTo>
                    <a:pt x="2207" y="85"/>
                  </a:lnTo>
                  <a:lnTo>
                    <a:pt x="1867" y="170"/>
                  </a:lnTo>
                  <a:lnTo>
                    <a:pt x="1528" y="255"/>
                  </a:lnTo>
                  <a:lnTo>
                    <a:pt x="1189" y="382"/>
                  </a:lnTo>
                  <a:lnTo>
                    <a:pt x="892" y="552"/>
                  </a:lnTo>
                  <a:lnTo>
                    <a:pt x="637" y="721"/>
                  </a:lnTo>
                  <a:lnTo>
                    <a:pt x="383" y="934"/>
                  </a:lnTo>
                  <a:lnTo>
                    <a:pt x="213" y="1188"/>
                  </a:lnTo>
                  <a:lnTo>
                    <a:pt x="86" y="1400"/>
                  </a:lnTo>
                  <a:lnTo>
                    <a:pt x="43" y="1612"/>
                  </a:lnTo>
                  <a:lnTo>
                    <a:pt x="1" y="1824"/>
                  </a:lnTo>
                  <a:lnTo>
                    <a:pt x="43" y="2036"/>
                  </a:lnTo>
                  <a:lnTo>
                    <a:pt x="128" y="2249"/>
                  </a:lnTo>
                  <a:lnTo>
                    <a:pt x="255" y="2418"/>
                  </a:lnTo>
                  <a:lnTo>
                    <a:pt x="383" y="2588"/>
                  </a:lnTo>
                  <a:lnTo>
                    <a:pt x="679" y="4158"/>
                  </a:lnTo>
                  <a:lnTo>
                    <a:pt x="1019" y="5770"/>
                  </a:lnTo>
                  <a:lnTo>
                    <a:pt x="1189" y="6576"/>
                  </a:lnTo>
                  <a:lnTo>
                    <a:pt x="1401" y="7339"/>
                  </a:lnTo>
                  <a:lnTo>
                    <a:pt x="1655" y="8145"/>
                  </a:lnTo>
                  <a:lnTo>
                    <a:pt x="1910" y="8866"/>
                  </a:lnTo>
                  <a:lnTo>
                    <a:pt x="2249" y="9630"/>
                  </a:lnTo>
                  <a:lnTo>
                    <a:pt x="2588" y="10309"/>
                  </a:lnTo>
                  <a:lnTo>
                    <a:pt x="3013" y="10945"/>
                  </a:lnTo>
                  <a:lnTo>
                    <a:pt x="3479" y="11581"/>
                  </a:lnTo>
                  <a:lnTo>
                    <a:pt x="3988" y="12133"/>
                  </a:lnTo>
                  <a:lnTo>
                    <a:pt x="4582" y="12642"/>
                  </a:lnTo>
                  <a:lnTo>
                    <a:pt x="5261" y="13066"/>
                  </a:lnTo>
                  <a:lnTo>
                    <a:pt x="5600" y="13236"/>
                  </a:lnTo>
                  <a:lnTo>
                    <a:pt x="5982" y="13405"/>
                  </a:lnTo>
                  <a:lnTo>
                    <a:pt x="6958" y="13830"/>
                  </a:lnTo>
                  <a:lnTo>
                    <a:pt x="7976" y="14211"/>
                  </a:lnTo>
                  <a:lnTo>
                    <a:pt x="10012" y="14890"/>
                  </a:lnTo>
                  <a:lnTo>
                    <a:pt x="12133" y="15484"/>
                  </a:lnTo>
                  <a:lnTo>
                    <a:pt x="14254" y="15993"/>
                  </a:lnTo>
                  <a:lnTo>
                    <a:pt x="16375" y="16460"/>
                  </a:lnTo>
                  <a:lnTo>
                    <a:pt x="18539" y="16841"/>
                  </a:lnTo>
                  <a:lnTo>
                    <a:pt x="20660" y="17181"/>
                  </a:lnTo>
                  <a:lnTo>
                    <a:pt x="22781" y="17478"/>
                  </a:lnTo>
                  <a:lnTo>
                    <a:pt x="26599" y="17987"/>
                  </a:lnTo>
                  <a:lnTo>
                    <a:pt x="28593" y="18199"/>
                  </a:lnTo>
                  <a:lnTo>
                    <a:pt x="30629" y="18369"/>
                  </a:lnTo>
                  <a:lnTo>
                    <a:pt x="31605" y="18411"/>
                  </a:lnTo>
                  <a:lnTo>
                    <a:pt x="33641" y="18411"/>
                  </a:lnTo>
                  <a:lnTo>
                    <a:pt x="34617" y="18369"/>
                  </a:lnTo>
                  <a:lnTo>
                    <a:pt x="35592" y="18284"/>
                  </a:lnTo>
                  <a:lnTo>
                    <a:pt x="36568" y="18199"/>
                  </a:lnTo>
                  <a:lnTo>
                    <a:pt x="37501" y="18029"/>
                  </a:lnTo>
                  <a:lnTo>
                    <a:pt x="38434" y="17817"/>
                  </a:lnTo>
                  <a:lnTo>
                    <a:pt x="39198" y="17605"/>
                  </a:lnTo>
                  <a:lnTo>
                    <a:pt x="39962" y="17308"/>
                  </a:lnTo>
                  <a:lnTo>
                    <a:pt x="40640" y="16969"/>
                  </a:lnTo>
                  <a:lnTo>
                    <a:pt x="41277" y="16587"/>
                  </a:lnTo>
                  <a:lnTo>
                    <a:pt x="41871" y="16120"/>
                  </a:lnTo>
                  <a:lnTo>
                    <a:pt x="42464" y="15611"/>
                  </a:lnTo>
                  <a:lnTo>
                    <a:pt x="42974" y="15102"/>
                  </a:lnTo>
                  <a:lnTo>
                    <a:pt x="43440" y="14508"/>
                  </a:lnTo>
                  <a:lnTo>
                    <a:pt x="43907" y="13914"/>
                  </a:lnTo>
                  <a:lnTo>
                    <a:pt x="44331" y="13278"/>
                  </a:lnTo>
                  <a:lnTo>
                    <a:pt x="44713" y="12599"/>
                  </a:lnTo>
                  <a:lnTo>
                    <a:pt x="45095" y="11921"/>
                  </a:lnTo>
                  <a:lnTo>
                    <a:pt x="45434" y="11242"/>
                  </a:lnTo>
                  <a:lnTo>
                    <a:pt x="45731" y="10521"/>
                  </a:lnTo>
                  <a:lnTo>
                    <a:pt x="46325" y="9078"/>
                  </a:lnTo>
                  <a:lnTo>
                    <a:pt x="46367" y="8909"/>
                  </a:lnTo>
                  <a:lnTo>
                    <a:pt x="46282" y="8824"/>
                  </a:lnTo>
                  <a:lnTo>
                    <a:pt x="46537" y="8442"/>
                  </a:lnTo>
                  <a:lnTo>
                    <a:pt x="46749" y="7975"/>
                  </a:lnTo>
                  <a:lnTo>
                    <a:pt x="46834" y="7466"/>
                  </a:lnTo>
                  <a:lnTo>
                    <a:pt x="46876" y="6873"/>
                  </a:lnTo>
                  <a:lnTo>
                    <a:pt x="46834" y="6788"/>
                  </a:lnTo>
                  <a:lnTo>
                    <a:pt x="46834" y="6745"/>
                  </a:lnTo>
                  <a:lnTo>
                    <a:pt x="46791" y="6660"/>
                  </a:lnTo>
                  <a:lnTo>
                    <a:pt x="46749" y="6576"/>
                  </a:lnTo>
                  <a:lnTo>
                    <a:pt x="46240" y="6236"/>
                  </a:lnTo>
                  <a:lnTo>
                    <a:pt x="45689" y="5897"/>
                  </a:lnTo>
                  <a:lnTo>
                    <a:pt x="45095" y="5600"/>
                  </a:lnTo>
                  <a:lnTo>
                    <a:pt x="44501" y="5388"/>
                  </a:lnTo>
                  <a:lnTo>
                    <a:pt x="43907" y="5218"/>
                  </a:lnTo>
                  <a:lnTo>
                    <a:pt x="43270" y="5133"/>
                  </a:lnTo>
                  <a:lnTo>
                    <a:pt x="42634" y="5091"/>
                  </a:lnTo>
                  <a:lnTo>
                    <a:pt x="41998" y="5133"/>
                  </a:lnTo>
                  <a:lnTo>
                    <a:pt x="41955" y="5176"/>
                  </a:lnTo>
                  <a:lnTo>
                    <a:pt x="41913" y="5260"/>
                  </a:lnTo>
                  <a:lnTo>
                    <a:pt x="41955" y="5303"/>
                  </a:lnTo>
                  <a:lnTo>
                    <a:pt x="41998" y="5345"/>
                  </a:lnTo>
                  <a:lnTo>
                    <a:pt x="42634" y="5430"/>
                  </a:lnTo>
                  <a:lnTo>
                    <a:pt x="43228" y="5515"/>
                  </a:lnTo>
                  <a:lnTo>
                    <a:pt x="43780" y="5642"/>
                  </a:lnTo>
                  <a:lnTo>
                    <a:pt x="44331" y="5770"/>
                  </a:lnTo>
                  <a:lnTo>
                    <a:pt x="44883" y="5982"/>
                  </a:lnTo>
                  <a:lnTo>
                    <a:pt x="45434" y="6194"/>
                  </a:lnTo>
                  <a:lnTo>
                    <a:pt x="45943" y="6491"/>
                  </a:lnTo>
                  <a:lnTo>
                    <a:pt x="46452" y="6830"/>
                  </a:lnTo>
                  <a:lnTo>
                    <a:pt x="46452" y="6915"/>
                  </a:lnTo>
                  <a:lnTo>
                    <a:pt x="46452" y="7297"/>
                  </a:lnTo>
                  <a:lnTo>
                    <a:pt x="46367" y="7636"/>
                  </a:lnTo>
                  <a:lnTo>
                    <a:pt x="46240" y="7975"/>
                  </a:lnTo>
                  <a:lnTo>
                    <a:pt x="46070" y="8272"/>
                  </a:lnTo>
                  <a:lnTo>
                    <a:pt x="45858" y="8527"/>
                  </a:lnTo>
                  <a:lnTo>
                    <a:pt x="45604" y="8781"/>
                  </a:lnTo>
                  <a:lnTo>
                    <a:pt x="45307" y="8994"/>
                  </a:lnTo>
                  <a:lnTo>
                    <a:pt x="44967" y="9163"/>
                  </a:lnTo>
                  <a:lnTo>
                    <a:pt x="44586" y="9333"/>
                  </a:lnTo>
                  <a:lnTo>
                    <a:pt x="44204" y="9503"/>
                  </a:lnTo>
                  <a:lnTo>
                    <a:pt x="43355" y="9715"/>
                  </a:lnTo>
                  <a:lnTo>
                    <a:pt x="42380" y="9884"/>
                  </a:lnTo>
                  <a:lnTo>
                    <a:pt x="41362" y="10012"/>
                  </a:lnTo>
                  <a:lnTo>
                    <a:pt x="40343" y="10054"/>
                  </a:lnTo>
                  <a:lnTo>
                    <a:pt x="38265" y="10054"/>
                  </a:lnTo>
                  <a:lnTo>
                    <a:pt x="37332" y="10012"/>
                  </a:lnTo>
                  <a:lnTo>
                    <a:pt x="34404" y="9842"/>
                  </a:lnTo>
                  <a:lnTo>
                    <a:pt x="31817" y="9715"/>
                  </a:lnTo>
                  <a:lnTo>
                    <a:pt x="29271" y="9503"/>
                  </a:lnTo>
                  <a:lnTo>
                    <a:pt x="26684" y="9291"/>
                  </a:lnTo>
                  <a:lnTo>
                    <a:pt x="24138" y="8951"/>
                  </a:lnTo>
                  <a:lnTo>
                    <a:pt x="21508" y="8569"/>
                  </a:lnTo>
                  <a:lnTo>
                    <a:pt x="18878" y="8103"/>
                  </a:lnTo>
                  <a:lnTo>
                    <a:pt x="16248" y="7594"/>
                  </a:lnTo>
                  <a:lnTo>
                    <a:pt x="13660" y="7000"/>
                  </a:lnTo>
                  <a:lnTo>
                    <a:pt x="11073" y="6363"/>
                  </a:lnTo>
                  <a:lnTo>
                    <a:pt x="8527" y="5642"/>
                  </a:lnTo>
                  <a:lnTo>
                    <a:pt x="5940" y="4921"/>
                  </a:lnTo>
                  <a:lnTo>
                    <a:pt x="3394" y="4158"/>
                  </a:lnTo>
                  <a:lnTo>
                    <a:pt x="3310" y="4158"/>
                  </a:lnTo>
                  <a:lnTo>
                    <a:pt x="3267" y="4200"/>
                  </a:lnTo>
                  <a:lnTo>
                    <a:pt x="3267" y="4285"/>
                  </a:lnTo>
                  <a:lnTo>
                    <a:pt x="3310" y="4327"/>
                  </a:lnTo>
                  <a:lnTo>
                    <a:pt x="4837" y="4921"/>
                  </a:lnTo>
                  <a:lnTo>
                    <a:pt x="6406" y="5430"/>
                  </a:lnTo>
                  <a:lnTo>
                    <a:pt x="7976" y="5939"/>
                  </a:lnTo>
                  <a:lnTo>
                    <a:pt x="9546" y="6406"/>
                  </a:lnTo>
                  <a:lnTo>
                    <a:pt x="11158" y="6830"/>
                  </a:lnTo>
                  <a:lnTo>
                    <a:pt x="12727" y="7254"/>
                  </a:lnTo>
                  <a:lnTo>
                    <a:pt x="14339" y="7636"/>
                  </a:lnTo>
                  <a:lnTo>
                    <a:pt x="15951" y="8018"/>
                  </a:lnTo>
                  <a:lnTo>
                    <a:pt x="17563" y="8315"/>
                  </a:lnTo>
                  <a:lnTo>
                    <a:pt x="19218" y="8654"/>
                  </a:lnTo>
                  <a:lnTo>
                    <a:pt x="20830" y="8909"/>
                  </a:lnTo>
                  <a:lnTo>
                    <a:pt x="22442" y="9163"/>
                  </a:lnTo>
                  <a:lnTo>
                    <a:pt x="25708" y="9587"/>
                  </a:lnTo>
                  <a:lnTo>
                    <a:pt x="28975" y="9927"/>
                  </a:lnTo>
                  <a:lnTo>
                    <a:pt x="32071" y="10181"/>
                  </a:lnTo>
                  <a:lnTo>
                    <a:pt x="35168" y="10309"/>
                  </a:lnTo>
                  <a:lnTo>
                    <a:pt x="38265" y="10351"/>
                  </a:lnTo>
                  <a:lnTo>
                    <a:pt x="41362" y="10309"/>
                  </a:lnTo>
                  <a:lnTo>
                    <a:pt x="42464" y="10224"/>
                  </a:lnTo>
                  <a:lnTo>
                    <a:pt x="43058" y="10181"/>
                  </a:lnTo>
                  <a:lnTo>
                    <a:pt x="43610" y="10097"/>
                  </a:lnTo>
                  <a:lnTo>
                    <a:pt x="44204" y="9969"/>
                  </a:lnTo>
                  <a:lnTo>
                    <a:pt x="44713" y="9842"/>
                  </a:lnTo>
                  <a:lnTo>
                    <a:pt x="45222" y="9630"/>
                  </a:lnTo>
                  <a:lnTo>
                    <a:pt x="45689" y="9375"/>
                  </a:lnTo>
                  <a:lnTo>
                    <a:pt x="44967" y="10818"/>
                  </a:lnTo>
                  <a:lnTo>
                    <a:pt x="44586" y="11539"/>
                  </a:lnTo>
                  <a:lnTo>
                    <a:pt x="44204" y="12218"/>
                  </a:lnTo>
                  <a:lnTo>
                    <a:pt x="43822" y="12896"/>
                  </a:lnTo>
                  <a:lnTo>
                    <a:pt x="43355" y="13533"/>
                  </a:lnTo>
                  <a:lnTo>
                    <a:pt x="42931" y="14127"/>
                  </a:lnTo>
                  <a:lnTo>
                    <a:pt x="42422" y="14678"/>
                  </a:lnTo>
                  <a:lnTo>
                    <a:pt x="41913" y="15187"/>
                  </a:lnTo>
                  <a:lnTo>
                    <a:pt x="41362" y="15696"/>
                  </a:lnTo>
                  <a:lnTo>
                    <a:pt x="40768" y="16120"/>
                  </a:lnTo>
                  <a:lnTo>
                    <a:pt x="40089" y="16502"/>
                  </a:lnTo>
                  <a:lnTo>
                    <a:pt x="39410" y="16841"/>
                  </a:lnTo>
                  <a:lnTo>
                    <a:pt x="38647" y="17138"/>
                  </a:lnTo>
                  <a:lnTo>
                    <a:pt x="37841" y="17351"/>
                  </a:lnTo>
                  <a:lnTo>
                    <a:pt x="36992" y="17520"/>
                  </a:lnTo>
                  <a:lnTo>
                    <a:pt x="36101" y="17605"/>
                  </a:lnTo>
                  <a:lnTo>
                    <a:pt x="35210" y="17690"/>
                  </a:lnTo>
                  <a:lnTo>
                    <a:pt x="34277" y="17732"/>
                  </a:lnTo>
                  <a:lnTo>
                    <a:pt x="33386" y="17775"/>
                  </a:lnTo>
                  <a:lnTo>
                    <a:pt x="31562" y="17775"/>
                  </a:lnTo>
                  <a:lnTo>
                    <a:pt x="29696" y="17647"/>
                  </a:lnTo>
                  <a:lnTo>
                    <a:pt x="27872" y="17520"/>
                  </a:lnTo>
                  <a:lnTo>
                    <a:pt x="26047" y="17308"/>
                  </a:lnTo>
                  <a:lnTo>
                    <a:pt x="22442" y="16841"/>
                  </a:lnTo>
                  <a:lnTo>
                    <a:pt x="20618" y="16587"/>
                  </a:lnTo>
                  <a:lnTo>
                    <a:pt x="18751" y="16248"/>
                  </a:lnTo>
                  <a:lnTo>
                    <a:pt x="16927" y="15908"/>
                  </a:lnTo>
                  <a:lnTo>
                    <a:pt x="15103" y="15484"/>
                  </a:lnTo>
                  <a:lnTo>
                    <a:pt x="13279" y="15060"/>
                  </a:lnTo>
                  <a:lnTo>
                    <a:pt x="11455" y="14593"/>
                  </a:lnTo>
                  <a:lnTo>
                    <a:pt x="9630" y="14084"/>
                  </a:lnTo>
                  <a:lnTo>
                    <a:pt x="7849" y="13533"/>
                  </a:lnTo>
                  <a:lnTo>
                    <a:pt x="6915" y="13193"/>
                  </a:lnTo>
                  <a:lnTo>
                    <a:pt x="6067" y="12811"/>
                  </a:lnTo>
                  <a:lnTo>
                    <a:pt x="5261" y="12387"/>
                  </a:lnTo>
                  <a:lnTo>
                    <a:pt x="4922" y="12133"/>
                  </a:lnTo>
                  <a:lnTo>
                    <a:pt x="4582" y="11878"/>
                  </a:lnTo>
                  <a:lnTo>
                    <a:pt x="4243" y="11581"/>
                  </a:lnTo>
                  <a:lnTo>
                    <a:pt x="3904" y="11284"/>
                  </a:lnTo>
                  <a:lnTo>
                    <a:pt x="3607" y="10945"/>
                  </a:lnTo>
                  <a:lnTo>
                    <a:pt x="3352" y="10606"/>
                  </a:lnTo>
                  <a:lnTo>
                    <a:pt x="3098" y="10181"/>
                  </a:lnTo>
                  <a:lnTo>
                    <a:pt x="2885" y="9800"/>
                  </a:lnTo>
                  <a:lnTo>
                    <a:pt x="2673" y="9333"/>
                  </a:lnTo>
                  <a:lnTo>
                    <a:pt x="2504" y="8866"/>
                  </a:lnTo>
                  <a:lnTo>
                    <a:pt x="2037" y="7382"/>
                  </a:lnTo>
                  <a:lnTo>
                    <a:pt x="1570" y="5854"/>
                  </a:lnTo>
                  <a:lnTo>
                    <a:pt x="1146" y="4370"/>
                  </a:lnTo>
                  <a:lnTo>
                    <a:pt x="722" y="2885"/>
                  </a:lnTo>
                  <a:lnTo>
                    <a:pt x="722" y="2885"/>
                  </a:lnTo>
                  <a:lnTo>
                    <a:pt x="1104" y="3139"/>
                  </a:lnTo>
                  <a:lnTo>
                    <a:pt x="1570" y="3352"/>
                  </a:lnTo>
                  <a:lnTo>
                    <a:pt x="1995" y="3479"/>
                  </a:lnTo>
                  <a:lnTo>
                    <a:pt x="2419" y="3564"/>
                  </a:lnTo>
                  <a:lnTo>
                    <a:pt x="2504" y="3521"/>
                  </a:lnTo>
                  <a:lnTo>
                    <a:pt x="2546" y="3479"/>
                  </a:lnTo>
                  <a:lnTo>
                    <a:pt x="2546" y="3352"/>
                  </a:lnTo>
                  <a:lnTo>
                    <a:pt x="2461" y="3309"/>
                  </a:lnTo>
                  <a:lnTo>
                    <a:pt x="1485" y="3012"/>
                  </a:lnTo>
                  <a:lnTo>
                    <a:pt x="1231" y="2885"/>
                  </a:lnTo>
                  <a:lnTo>
                    <a:pt x="976" y="2758"/>
                  </a:lnTo>
                  <a:lnTo>
                    <a:pt x="849" y="2546"/>
                  </a:lnTo>
                  <a:lnTo>
                    <a:pt x="722" y="2333"/>
                  </a:lnTo>
                  <a:lnTo>
                    <a:pt x="679" y="2079"/>
                  </a:lnTo>
                  <a:lnTo>
                    <a:pt x="679" y="1782"/>
                  </a:lnTo>
                  <a:lnTo>
                    <a:pt x="764" y="1443"/>
                  </a:lnTo>
                  <a:lnTo>
                    <a:pt x="892" y="1103"/>
                  </a:lnTo>
                  <a:lnTo>
                    <a:pt x="1061" y="976"/>
                  </a:lnTo>
                  <a:lnTo>
                    <a:pt x="1273" y="849"/>
                  </a:lnTo>
                  <a:lnTo>
                    <a:pt x="1698" y="679"/>
                  </a:lnTo>
                  <a:lnTo>
                    <a:pt x="2207" y="594"/>
                  </a:lnTo>
                  <a:lnTo>
                    <a:pt x="2631" y="509"/>
                  </a:lnTo>
                  <a:lnTo>
                    <a:pt x="3013" y="467"/>
                  </a:lnTo>
                  <a:lnTo>
                    <a:pt x="3394" y="467"/>
                  </a:lnTo>
                  <a:lnTo>
                    <a:pt x="4116" y="509"/>
                  </a:lnTo>
                  <a:lnTo>
                    <a:pt x="4879" y="637"/>
                  </a:lnTo>
                  <a:lnTo>
                    <a:pt x="5600" y="764"/>
                  </a:lnTo>
                  <a:lnTo>
                    <a:pt x="5685" y="764"/>
                  </a:lnTo>
                  <a:lnTo>
                    <a:pt x="5728" y="679"/>
                  </a:lnTo>
                  <a:lnTo>
                    <a:pt x="5728" y="594"/>
                  </a:lnTo>
                  <a:lnTo>
                    <a:pt x="5685" y="552"/>
                  </a:lnTo>
                  <a:lnTo>
                    <a:pt x="5091" y="297"/>
                  </a:lnTo>
                  <a:lnTo>
                    <a:pt x="4455" y="128"/>
                  </a:lnTo>
                  <a:lnTo>
                    <a:pt x="3734" y="43"/>
                  </a:lnTo>
                  <a:lnTo>
                    <a:pt x="2970"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2" name="Google Shape;102;p4"/>
            <p:cNvSpPr/>
            <p:nvPr/>
          </p:nvSpPr>
          <p:spPr>
            <a:xfrm>
              <a:off x="6008475" y="1741275"/>
              <a:ext cx="48800" cy="50925"/>
            </a:xfrm>
            <a:custGeom>
              <a:avLst/>
              <a:gdLst/>
              <a:ahLst/>
              <a:cxnLst/>
              <a:rect l="l" t="t" r="r" b="b"/>
              <a:pathLst>
                <a:path w="1952" h="2037" extrusionOk="0">
                  <a:moveTo>
                    <a:pt x="43" y="0"/>
                  </a:moveTo>
                  <a:lnTo>
                    <a:pt x="0" y="43"/>
                  </a:lnTo>
                  <a:lnTo>
                    <a:pt x="0" y="85"/>
                  </a:lnTo>
                  <a:lnTo>
                    <a:pt x="128" y="382"/>
                  </a:lnTo>
                  <a:lnTo>
                    <a:pt x="255" y="721"/>
                  </a:lnTo>
                  <a:lnTo>
                    <a:pt x="467" y="1018"/>
                  </a:lnTo>
                  <a:lnTo>
                    <a:pt x="679" y="1315"/>
                  </a:lnTo>
                  <a:lnTo>
                    <a:pt x="934" y="1570"/>
                  </a:lnTo>
                  <a:lnTo>
                    <a:pt x="1231" y="1782"/>
                  </a:lnTo>
                  <a:lnTo>
                    <a:pt x="1528" y="1952"/>
                  </a:lnTo>
                  <a:lnTo>
                    <a:pt x="1867" y="2036"/>
                  </a:lnTo>
                  <a:lnTo>
                    <a:pt x="1909" y="2036"/>
                  </a:lnTo>
                  <a:lnTo>
                    <a:pt x="1952" y="1994"/>
                  </a:lnTo>
                  <a:lnTo>
                    <a:pt x="1952" y="1952"/>
                  </a:lnTo>
                  <a:lnTo>
                    <a:pt x="1909" y="1909"/>
                  </a:lnTo>
                  <a:lnTo>
                    <a:pt x="1358" y="1570"/>
                  </a:lnTo>
                  <a:lnTo>
                    <a:pt x="1061" y="1358"/>
                  </a:lnTo>
                  <a:lnTo>
                    <a:pt x="849" y="1146"/>
                  </a:lnTo>
                  <a:lnTo>
                    <a:pt x="594" y="891"/>
                  </a:lnTo>
                  <a:lnTo>
                    <a:pt x="425" y="637"/>
                  </a:lnTo>
                  <a:lnTo>
                    <a:pt x="255" y="340"/>
                  </a:lnTo>
                  <a:lnTo>
                    <a:pt x="85" y="43"/>
                  </a:lnTo>
                  <a:lnTo>
                    <a:pt x="43"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3" name="Google Shape;103;p4"/>
            <p:cNvSpPr/>
            <p:nvPr/>
          </p:nvSpPr>
          <p:spPr>
            <a:xfrm>
              <a:off x="6041350" y="1755050"/>
              <a:ext cx="61525" cy="43500"/>
            </a:xfrm>
            <a:custGeom>
              <a:avLst/>
              <a:gdLst/>
              <a:ahLst/>
              <a:cxnLst/>
              <a:rect l="l" t="t" r="r" b="b"/>
              <a:pathLst>
                <a:path w="2461" h="1740" extrusionOk="0">
                  <a:moveTo>
                    <a:pt x="85" y="1"/>
                  </a:moveTo>
                  <a:lnTo>
                    <a:pt x="43" y="43"/>
                  </a:lnTo>
                  <a:lnTo>
                    <a:pt x="0" y="43"/>
                  </a:lnTo>
                  <a:lnTo>
                    <a:pt x="0" y="86"/>
                  </a:lnTo>
                  <a:lnTo>
                    <a:pt x="510" y="637"/>
                  </a:lnTo>
                  <a:lnTo>
                    <a:pt x="1019" y="1104"/>
                  </a:lnTo>
                  <a:lnTo>
                    <a:pt x="1316" y="1273"/>
                  </a:lnTo>
                  <a:lnTo>
                    <a:pt x="1612" y="1443"/>
                  </a:lnTo>
                  <a:lnTo>
                    <a:pt x="1952" y="1613"/>
                  </a:lnTo>
                  <a:lnTo>
                    <a:pt x="2291" y="1740"/>
                  </a:lnTo>
                  <a:lnTo>
                    <a:pt x="2376" y="1740"/>
                  </a:lnTo>
                  <a:lnTo>
                    <a:pt x="2418" y="1655"/>
                  </a:lnTo>
                  <a:lnTo>
                    <a:pt x="2461" y="1570"/>
                  </a:lnTo>
                  <a:lnTo>
                    <a:pt x="2376" y="1528"/>
                  </a:lnTo>
                  <a:lnTo>
                    <a:pt x="1740" y="1231"/>
                  </a:lnTo>
                  <a:lnTo>
                    <a:pt x="1146" y="934"/>
                  </a:lnTo>
                  <a:lnTo>
                    <a:pt x="594" y="510"/>
                  </a:lnTo>
                  <a:lnTo>
                    <a:pt x="128" y="43"/>
                  </a:lnTo>
                  <a:lnTo>
                    <a:pt x="85" y="1"/>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4" name="Google Shape;104;p4"/>
            <p:cNvSpPr/>
            <p:nvPr/>
          </p:nvSpPr>
          <p:spPr>
            <a:xfrm>
              <a:off x="6852650" y="1763550"/>
              <a:ext cx="85925" cy="14850"/>
            </a:xfrm>
            <a:custGeom>
              <a:avLst/>
              <a:gdLst/>
              <a:ahLst/>
              <a:cxnLst/>
              <a:rect l="l" t="t" r="r" b="b"/>
              <a:pathLst>
                <a:path w="3437" h="594" extrusionOk="0">
                  <a:moveTo>
                    <a:pt x="3267" y="0"/>
                  </a:moveTo>
                  <a:lnTo>
                    <a:pt x="2461" y="170"/>
                  </a:lnTo>
                  <a:lnTo>
                    <a:pt x="1698" y="297"/>
                  </a:lnTo>
                  <a:lnTo>
                    <a:pt x="934" y="339"/>
                  </a:lnTo>
                  <a:lnTo>
                    <a:pt x="86" y="255"/>
                  </a:lnTo>
                  <a:lnTo>
                    <a:pt x="43" y="255"/>
                  </a:lnTo>
                  <a:lnTo>
                    <a:pt x="1" y="339"/>
                  </a:lnTo>
                  <a:lnTo>
                    <a:pt x="1" y="424"/>
                  </a:lnTo>
                  <a:lnTo>
                    <a:pt x="86" y="467"/>
                  </a:lnTo>
                  <a:lnTo>
                    <a:pt x="467" y="509"/>
                  </a:lnTo>
                  <a:lnTo>
                    <a:pt x="892" y="552"/>
                  </a:lnTo>
                  <a:lnTo>
                    <a:pt x="1316" y="594"/>
                  </a:lnTo>
                  <a:lnTo>
                    <a:pt x="1740" y="594"/>
                  </a:lnTo>
                  <a:lnTo>
                    <a:pt x="2164" y="552"/>
                  </a:lnTo>
                  <a:lnTo>
                    <a:pt x="2588" y="509"/>
                  </a:lnTo>
                  <a:lnTo>
                    <a:pt x="2970" y="382"/>
                  </a:lnTo>
                  <a:lnTo>
                    <a:pt x="3394" y="255"/>
                  </a:lnTo>
                  <a:lnTo>
                    <a:pt x="3437" y="255"/>
                  </a:lnTo>
                  <a:lnTo>
                    <a:pt x="3437" y="212"/>
                  </a:lnTo>
                  <a:lnTo>
                    <a:pt x="3437" y="85"/>
                  </a:lnTo>
                  <a:lnTo>
                    <a:pt x="3394" y="43"/>
                  </a:lnTo>
                  <a:lnTo>
                    <a:pt x="3267"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5" name="Google Shape;105;p4"/>
            <p:cNvSpPr/>
            <p:nvPr/>
          </p:nvSpPr>
          <p:spPr>
            <a:xfrm>
              <a:off x="6873875" y="1785800"/>
              <a:ext cx="71075" cy="18075"/>
            </a:xfrm>
            <a:custGeom>
              <a:avLst/>
              <a:gdLst/>
              <a:ahLst/>
              <a:cxnLst/>
              <a:rect l="l" t="t" r="r" b="b"/>
              <a:pathLst>
                <a:path w="2843" h="723" extrusionOk="0">
                  <a:moveTo>
                    <a:pt x="2673" y="1"/>
                  </a:moveTo>
                  <a:lnTo>
                    <a:pt x="2079" y="171"/>
                  </a:lnTo>
                  <a:lnTo>
                    <a:pt x="1782" y="255"/>
                  </a:lnTo>
                  <a:lnTo>
                    <a:pt x="1485" y="298"/>
                  </a:lnTo>
                  <a:lnTo>
                    <a:pt x="849" y="383"/>
                  </a:lnTo>
                  <a:lnTo>
                    <a:pt x="170" y="383"/>
                  </a:lnTo>
                  <a:lnTo>
                    <a:pt x="43" y="425"/>
                  </a:lnTo>
                  <a:lnTo>
                    <a:pt x="0" y="510"/>
                  </a:lnTo>
                  <a:lnTo>
                    <a:pt x="43" y="595"/>
                  </a:lnTo>
                  <a:lnTo>
                    <a:pt x="127" y="637"/>
                  </a:lnTo>
                  <a:lnTo>
                    <a:pt x="764" y="722"/>
                  </a:lnTo>
                  <a:lnTo>
                    <a:pt x="1146" y="722"/>
                  </a:lnTo>
                  <a:lnTo>
                    <a:pt x="1485" y="680"/>
                  </a:lnTo>
                  <a:lnTo>
                    <a:pt x="1824" y="637"/>
                  </a:lnTo>
                  <a:lnTo>
                    <a:pt x="2164" y="552"/>
                  </a:lnTo>
                  <a:lnTo>
                    <a:pt x="2503" y="468"/>
                  </a:lnTo>
                  <a:lnTo>
                    <a:pt x="2800" y="298"/>
                  </a:lnTo>
                  <a:lnTo>
                    <a:pt x="2842" y="213"/>
                  </a:lnTo>
                  <a:lnTo>
                    <a:pt x="2842" y="128"/>
                  </a:lnTo>
                  <a:lnTo>
                    <a:pt x="2758" y="43"/>
                  </a:lnTo>
                  <a:lnTo>
                    <a:pt x="2673" y="1"/>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06" name="Google Shape;106;p4"/>
          <p:cNvGrpSpPr/>
          <p:nvPr/>
        </p:nvGrpSpPr>
        <p:grpSpPr>
          <a:xfrm rot="-2898405">
            <a:off x="884179" y="5708842"/>
            <a:ext cx="517332" cy="228017"/>
            <a:chOff x="1406961" y="-1212504"/>
            <a:chExt cx="6086670" cy="2682735"/>
          </a:xfrm>
        </p:grpSpPr>
        <p:sp>
          <p:nvSpPr>
            <p:cNvPr id="107" name="Google Shape;107;p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8" name="Google Shape;108;p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9" name="Google Shape;109;p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0" name="Google Shape;110;p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11" name="Google Shape;111;p4"/>
          <p:cNvGrpSpPr/>
          <p:nvPr/>
        </p:nvGrpSpPr>
        <p:grpSpPr>
          <a:xfrm rot="2555258">
            <a:off x="1022996" y="346461"/>
            <a:ext cx="518077" cy="228345"/>
            <a:chOff x="1406961" y="-1212504"/>
            <a:chExt cx="6086670" cy="2682735"/>
          </a:xfrm>
        </p:grpSpPr>
        <p:sp>
          <p:nvSpPr>
            <p:cNvPr id="112" name="Google Shape;112;p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3" name="Google Shape;113;p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4" name="Google Shape;114;p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5" name="Google Shape;115;p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16" name="Google Shape;116;p4"/>
          <p:cNvGrpSpPr/>
          <p:nvPr/>
        </p:nvGrpSpPr>
        <p:grpSpPr>
          <a:xfrm rot="2898405" flipH="1">
            <a:off x="10159066" y="6140576"/>
            <a:ext cx="517332" cy="228017"/>
            <a:chOff x="1406961" y="-1212504"/>
            <a:chExt cx="6086670" cy="2682735"/>
          </a:xfrm>
        </p:grpSpPr>
        <p:sp>
          <p:nvSpPr>
            <p:cNvPr id="117" name="Google Shape;117;p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8" name="Google Shape;118;p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9" name="Google Shape;119;p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20" name="Google Shape;120;p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21" name="Google Shape;121;p4"/>
          <p:cNvGrpSpPr/>
          <p:nvPr/>
        </p:nvGrpSpPr>
        <p:grpSpPr>
          <a:xfrm rot="-2555258" flipH="1">
            <a:off x="10158670" y="346461"/>
            <a:ext cx="518077" cy="228345"/>
            <a:chOff x="1406961" y="-1212504"/>
            <a:chExt cx="6086670" cy="2682735"/>
          </a:xfrm>
        </p:grpSpPr>
        <p:sp>
          <p:nvSpPr>
            <p:cNvPr id="122" name="Google Shape;122;p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23" name="Google Shape;123;p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24" name="Google Shape;124;p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25" name="Google Shape;125;p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spTree>
    <p:extLst>
      <p:ext uri="{BB962C8B-B14F-4D97-AF65-F5344CB8AC3E}">
        <p14:creationId xmlns:p14="http://schemas.microsoft.com/office/powerpoint/2010/main" val="82694542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4E98B65-A8D7-4F99-BB18-A087CE882C61}"/>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D5E81FE7-0BD2-442E-B5C1-9521C7233BEE}"/>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CB6CF68-26D3-4F28-A450-732051B06B64}"/>
              </a:ext>
            </a:extLst>
          </p:cNvPr>
          <p:cNvSpPr>
            <a:spLocks noGrp="1"/>
          </p:cNvSpPr>
          <p:nvPr>
            <p:ph type="dt" sz="half" idx="10"/>
          </p:nvPr>
        </p:nvSpPr>
        <p:spPr/>
        <p:txBody>
          <a:bodyPr/>
          <a:lstStyle/>
          <a:p>
            <a:fld id="{E69B9EE9-F3BF-4B40-83E7-C9BC68FDDB0E}" type="datetimeFigureOut">
              <a:rPr lang="en-US" smtClean="0"/>
              <a:t>3/29/2023</a:t>
            </a:fld>
            <a:endParaRPr lang="en-US"/>
          </a:p>
        </p:txBody>
      </p:sp>
      <p:sp>
        <p:nvSpPr>
          <p:cNvPr id="5" name="Footer Placeholder 4">
            <a:extLst>
              <a:ext uri="{FF2B5EF4-FFF2-40B4-BE49-F238E27FC236}">
                <a16:creationId xmlns:a16="http://schemas.microsoft.com/office/drawing/2014/main" id="{76A09996-5DA0-4115-872B-231E6D281D9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9DAEEDE-A7E5-467A-8DC1-E875707E02F8}"/>
              </a:ext>
            </a:extLst>
          </p:cNvPr>
          <p:cNvSpPr>
            <a:spLocks noGrp="1"/>
          </p:cNvSpPr>
          <p:nvPr>
            <p:ph type="sldNum" sz="quarter" idx="12"/>
          </p:nvPr>
        </p:nvSpPr>
        <p:spPr/>
        <p:txBody>
          <a:bodyPr/>
          <a:lstStyle/>
          <a:p>
            <a:fld id="{17F55963-6440-4C45-BA09-4E6A99D1BBE0}" type="slidenum">
              <a:rPr lang="en-US" smtClean="0"/>
              <a:t>‹#›</a:t>
            </a:fld>
            <a:endParaRPr lang="en-US"/>
          </a:p>
        </p:txBody>
      </p:sp>
    </p:spTree>
    <p:extLst>
      <p:ext uri="{BB962C8B-B14F-4D97-AF65-F5344CB8AC3E}">
        <p14:creationId xmlns:p14="http://schemas.microsoft.com/office/powerpoint/2010/main" val="3272808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26"/>
        <p:cNvGrpSpPr/>
        <p:nvPr/>
      </p:nvGrpSpPr>
      <p:grpSpPr>
        <a:xfrm>
          <a:off x="0" y="0"/>
          <a:ext cx="0" cy="0"/>
          <a:chOff x="0" y="0"/>
          <a:chExt cx="0" cy="0"/>
        </a:xfrm>
      </p:grpSpPr>
      <p:sp>
        <p:nvSpPr>
          <p:cNvPr id="127" name="Google Shape;127;p5"/>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28" name="Google Shape;128;p5"/>
          <p:cNvSpPr txBox="1">
            <a:spLocks noGrp="1"/>
          </p:cNvSpPr>
          <p:nvPr>
            <p:ph type="subTitle" idx="1"/>
          </p:nvPr>
        </p:nvSpPr>
        <p:spPr>
          <a:xfrm>
            <a:off x="2631400" y="3911000"/>
            <a:ext cx="2865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sz="2800" b="1">
                <a:solidFill>
                  <a:schemeClr val="lt2"/>
                </a:solidFill>
                <a:latin typeface="Patrick Hand"/>
                <a:ea typeface="Patrick Hand"/>
                <a:cs typeface="Patrick Hand"/>
                <a:sym typeface="Patrick Hand"/>
              </a:defRPr>
            </a:lvl1pPr>
            <a:lvl2pPr lvl="1" algn="ctr" rtl="0">
              <a:spcBef>
                <a:spcPts val="2133"/>
              </a:spcBef>
              <a:spcAft>
                <a:spcPts val="0"/>
              </a:spcAft>
              <a:buSzPts val="1800"/>
              <a:buFont typeface="Nunito"/>
              <a:buNone/>
              <a:defRPr sz="2400" b="1">
                <a:latin typeface="Nunito"/>
                <a:ea typeface="Nunito"/>
                <a:cs typeface="Nunito"/>
                <a:sym typeface="Nunito"/>
              </a:defRPr>
            </a:lvl2pPr>
            <a:lvl3pPr lvl="2" algn="ctr" rtl="0">
              <a:spcBef>
                <a:spcPts val="2133"/>
              </a:spcBef>
              <a:spcAft>
                <a:spcPts val="0"/>
              </a:spcAft>
              <a:buSzPts val="1800"/>
              <a:buFont typeface="Nunito"/>
              <a:buNone/>
              <a:defRPr sz="2400" b="1">
                <a:latin typeface="Nunito"/>
                <a:ea typeface="Nunito"/>
                <a:cs typeface="Nunito"/>
                <a:sym typeface="Nunito"/>
              </a:defRPr>
            </a:lvl3pPr>
            <a:lvl4pPr lvl="3" algn="ctr" rtl="0">
              <a:spcBef>
                <a:spcPts val="2133"/>
              </a:spcBef>
              <a:spcAft>
                <a:spcPts val="0"/>
              </a:spcAft>
              <a:buSzPts val="1800"/>
              <a:buFont typeface="Nunito"/>
              <a:buNone/>
              <a:defRPr sz="2400" b="1">
                <a:latin typeface="Nunito"/>
                <a:ea typeface="Nunito"/>
                <a:cs typeface="Nunito"/>
                <a:sym typeface="Nunito"/>
              </a:defRPr>
            </a:lvl4pPr>
            <a:lvl5pPr lvl="4" algn="ctr" rtl="0">
              <a:spcBef>
                <a:spcPts val="2133"/>
              </a:spcBef>
              <a:spcAft>
                <a:spcPts val="0"/>
              </a:spcAft>
              <a:buSzPts val="1800"/>
              <a:buFont typeface="Nunito"/>
              <a:buNone/>
              <a:defRPr sz="2400" b="1">
                <a:latin typeface="Nunito"/>
                <a:ea typeface="Nunito"/>
                <a:cs typeface="Nunito"/>
                <a:sym typeface="Nunito"/>
              </a:defRPr>
            </a:lvl5pPr>
            <a:lvl6pPr lvl="5" algn="ctr" rtl="0">
              <a:spcBef>
                <a:spcPts val="2133"/>
              </a:spcBef>
              <a:spcAft>
                <a:spcPts val="0"/>
              </a:spcAft>
              <a:buSzPts val="1800"/>
              <a:buFont typeface="Nunito"/>
              <a:buNone/>
              <a:defRPr sz="2400" b="1">
                <a:latin typeface="Nunito"/>
                <a:ea typeface="Nunito"/>
                <a:cs typeface="Nunito"/>
                <a:sym typeface="Nunito"/>
              </a:defRPr>
            </a:lvl6pPr>
            <a:lvl7pPr lvl="6" algn="ctr" rtl="0">
              <a:spcBef>
                <a:spcPts val="2133"/>
              </a:spcBef>
              <a:spcAft>
                <a:spcPts val="0"/>
              </a:spcAft>
              <a:buSzPts val="1800"/>
              <a:buFont typeface="Nunito"/>
              <a:buNone/>
              <a:defRPr sz="2400" b="1">
                <a:latin typeface="Nunito"/>
                <a:ea typeface="Nunito"/>
                <a:cs typeface="Nunito"/>
                <a:sym typeface="Nunito"/>
              </a:defRPr>
            </a:lvl7pPr>
            <a:lvl8pPr lvl="7" algn="ctr" rtl="0">
              <a:spcBef>
                <a:spcPts val="2133"/>
              </a:spcBef>
              <a:spcAft>
                <a:spcPts val="0"/>
              </a:spcAft>
              <a:buSzPts val="1800"/>
              <a:buFont typeface="Nunito"/>
              <a:buNone/>
              <a:defRPr sz="2400" b="1">
                <a:latin typeface="Nunito"/>
                <a:ea typeface="Nunito"/>
                <a:cs typeface="Nunito"/>
                <a:sym typeface="Nunito"/>
              </a:defRPr>
            </a:lvl8pPr>
            <a:lvl9pPr lvl="8" algn="ctr" rtl="0">
              <a:spcBef>
                <a:spcPts val="2133"/>
              </a:spcBef>
              <a:spcAft>
                <a:spcPts val="2133"/>
              </a:spcAft>
              <a:buSzPts val="1800"/>
              <a:buFont typeface="Nunito"/>
              <a:buNone/>
              <a:defRPr sz="2400" b="1">
                <a:latin typeface="Nunito"/>
                <a:ea typeface="Nunito"/>
                <a:cs typeface="Nunito"/>
                <a:sym typeface="Nunito"/>
              </a:defRPr>
            </a:lvl9pPr>
          </a:lstStyle>
          <a:p>
            <a:endParaRPr/>
          </a:p>
        </p:txBody>
      </p:sp>
      <p:sp>
        <p:nvSpPr>
          <p:cNvPr id="129" name="Google Shape;129;p5"/>
          <p:cNvSpPr txBox="1">
            <a:spLocks noGrp="1"/>
          </p:cNvSpPr>
          <p:nvPr>
            <p:ph type="subTitle" idx="2"/>
          </p:nvPr>
        </p:nvSpPr>
        <p:spPr>
          <a:xfrm>
            <a:off x="2631400" y="4511300"/>
            <a:ext cx="2865200" cy="1244800"/>
          </a:xfrm>
          <a:prstGeom prst="rect">
            <a:avLst/>
          </a:prstGeom>
        </p:spPr>
        <p:txBody>
          <a:bodyPr spcFirstLastPara="1" wrap="square" lIns="91425" tIns="91425" rIns="91425" bIns="91425" anchor="t" anchorCtr="0">
            <a:noAutofit/>
          </a:bodyPr>
          <a:lstStyle>
            <a:lvl1pPr lvl="0" algn="ctr" rtl="0">
              <a:lnSpc>
                <a:spcPct val="100000"/>
              </a:lnSpc>
              <a:spcBef>
                <a:spcPts val="400"/>
              </a:spcBef>
              <a:spcAft>
                <a:spcPts val="0"/>
              </a:spcAft>
              <a:buSzPts val="1400"/>
              <a:buNone/>
              <a:defRPr sz="2000">
                <a:solidFill>
                  <a:srgbClr val="000000"/>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30" name="Google Shape;130;p5"/>
          <p:cNvSpPr txBox="1">
            <a:spLocks noGrp="1"/>
          </p:cNvSpPr>
          <p:nvPr>
            <p:ph type="subTitle" idx="3"/>
          </p:nvPr>
        </p:nvSpPr>
        <p:spPr>
          <a:xfrm>
            <a:off x="6695400" y="3911000"/>
            <a:ext cx="2865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sz="2800" b="1">
                <a:solidFill>
                  <a:schemeClr val="lt2"/>
                </a:solidFill>
                <a:latin typeface="Patrick Hand"/>
                <a:ea typeface="Patrick Hand"/>
                <a:cs typeface="Patrick Hand"/>
                <a:sym typeface="Patrick Hand"/>
              </a:defRPr>
            </a:lvl1pPr>
            <a:lvl2pPr lvl="1" algn="ctr" rtl="0">
              <a:spcBef>
                <a:spcPts val="2133"/>
              </a:spcBef>
              <a:spcAft>
                <a:spcPts val="0"/>
              </a:spcAft>
              <a:buSzPts val="1800"/>
              <a:buFont typeface="Nunito"/>
              <a:buNone/>
              <a:defRPr sz="2400" b="1">
                <a:latin typeface="Nunito"/>
                <a:ea typeface="Nunito"/>
                <a:cs typeface="Nunito"/>
                <a:sym typeface="Nunito"/>
              </a:defRPr>
            </a:lvl2pPr>
            <a:lvl3pPr lvl="2" algn="ctr" rtl="0">
              <a:spcBef>
                <a:spcPts val="2133"/>
              </a:spcBef>
              <a:spcAft>
                <a:spcPts val="0"/>
              </a:spcAft>
              <a:buSzPts val="1800"/>
              <a:buFont typeface="Nunito"/>
              <a:buNone/>
              <a:defRPr sz="2400" b="1">
                <a:latin typeface="Nunito"/>
                <a:ea typeface="Nunito"/>
                <a:cs typeface="Nunito"/>
                <a:sym typeface="Nunito"/>
              </a:defRPr>
            </a:lvl3pPr>
            <a:lvl4pPr lvl="3" algn="ctr" rtl="0">
              <a:spcBef>
                <a:spcPts val="2133"/>
              </a:spcBef>
              <a:spcAft>
                <a:spcPts val="0"/>
              </a:spcAft>
              <a:buSzPts val="1800"/>
              <a:buFont typeface="Nunito"/>
              <a:buNone/>
              <a:defRPr sz="2400" b="1">
                <a:latin typeface="Nunito"/>
                <a:ea typeface="Nunito"/>
                <a:cs typeface="Nunito"/>
                <a:sym typeface="Nunito"/>
              </a:defRPr>
            </a:lvl4pPr>
            <a:lvl5pPr lvl="4" algn="ctr" rtl="0">
              <a:spcBef>
                <a:spcPts val="2133"/>
              </a:spcBef>
              <a:spcAft>
                <a:spcPts val="0"/>
              </a:spcAft>
              <a:buSzPts val="1800"/>
              <a:buFont typeface="Nunito"/>
              <a:buNone/>
              <a:defRPr sz="2400" b="1">
                <a:latin typeface="Nunito"/>
                <a:ea typeface="Nunito"/>
                <a:cs typeface="Nunito"/>
                <a:sym typeface="Nunito"/>
              </a:defRPr>
            </a:lvl5pPr>
            <a:lvl6pPr lvl="5" algn="ctr" rtl="0">
              <a:spcBef>
                <a:spcPts val="2133"/>
              </a:spcBef>
              <a:spcAft>
                <a:spcPts val="0"/>
              </a:spcAft>
              <a:buSzPts val="1800"/>
              <a:buFont typeface="Nunito"/>
              <a:buNone/>
              <a:defRPr sz="2400" b="1">
                <a:latin typeface="Nunito"/>
                <a:ea typeface="Nunito"/>
                <a:cs typeface="Nunito"/>
                <a:sym typeface="Nunito"/>
              </a:defRPr>
            </a:lvl6pPr>
            <a:lvl7pPr lvl="6" algn="ctr" rtl="0">
              <a:spcBef>
                <a:spcPts val="2133"/>
              </a:spcBef>
              <a:spcAft>
                <a:spcPts val="0"/>
              </a:spcAft>
              <a:buSzPts val="1800"/>
              <a:buFont typeface="Nunito"/>
              <a:buNone/>
              <a:defRPr sz="2400" b="1">
                <a:latin typeface="Nunito"/>
                <a:ea typeface="Nunito"/>
                <a:cs typeface="Nunito"/>
                <a:sym typeface="Nunito"/>
              </a:defRPr>
            </a:lvl7pPr>
            <a:lvl8pPr lvl="7" algn="ctr" rtl="0">
              <a:spcBef>
                <a:spcPts val="2133"/>
              </a:spcBef>
              <a:spcAft>
                <a:spcPts val="0"/>
              </a:spcAft>
              <a:buSzPts val="1800"/>
              <a:buFont typeface="Nunito"/>
              <a:buNone/>
              <a:defRPr sz="2400" b="1">
                <a:latin typeface="Nunito"/>
                <a:ea typeface="Nunito"/>
                <a:cs typeface="Nunito"/>
                <a:sym typeface="Nunito"/>
              </a:defRPr>
            </a:lvl8pPr>
            <a:lvl9pPr lvl="8" algn="ctr" rtl="0">
              <a:spcBef>
                <a:spcPts val="2133"/>
              </a:spcBef>
              <a:spcAft>
                <a:spcPts val="2133"/>
              </a:spcAft>
              <a:buSzPts val="1800"/>
              <a:buFont typeface="Nunito"/>
              <a:buNone/>
              <a:defRPr sz="2400" b="1">
                <a:latin typeface="Nunito"/>
                <a:ea typeface="Nunito"/>
                <a:cs typeface="Nunito"/>
                <a:sym typeface="Nunito"/>
              </a:defRPr>
            </a:lvl9pPr>
          </a:lstStyle>
          <a:p>
            <a:endParaRPr/>
          </a:p>
        </p:txBody>
      </p:sp>
      <p:sp>
        <p:nvSpPr>
          <p:cNvPr id="131" name="Google Shape;131;p5"/>
          <p:cNvSpPr txBox="1">
            <a:spLocks noGrp="1"/>
          </p:cNvSpPr>
          <p:nvPr>
            <p:ph type="subTitle" idx="4"/>
          </p:nvPr>
        </p:nvSpPr>
        <p:spPr>
          <a:xfrm>
            <a:off x="6695400" y="4511300"/>
            <a:ext cx="2865200" cy="1244800"/>
          </a:xfrm>
          <a:prstGeom prst="rect">
            <a:avLst/>
          </a:prstGeom>
        </p:spPr>
        <p:txBody>
          <a:bodyPr spcFirstLastPara="1" wrap="square" lIns="91425" tIns="91425" rIns="91425" bIns="91425" anchor="t" anchorCtr="0">
            <a:noAutofit/>
          </a:bodyPr>
          <a:lstStyle>
            <a:lvl1pPr lvl="0" algn="ctr" rtl="0">
              <a:lnSpc>
                <a:spcPct val="100000"/>
              </a:lnSpc>
              <a:spcBef>
                <a:spcPts val="400"/>
              </a:spcBef>
              <a:spcAft>
                <a:spcPts val="0"/>
              </a:spcAft>
              <a:buSzPts val="1400"/>
              <a:buNone/>
              <a:defRPr sz="2000">
                <a:solidFill>
                  <a:srgbClr val="000000"/>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132" name="Google Shape;132;p5"/>
          <p:cNvGrpSpPr/>
          <p:nvPr/>
        </p:nvGrpSpPr>
        <p:grpSpPr>
          <a:xfrm flipH="1">
            <a:off x="10320145" y="264740"/>
            <a:ext cx="1492923" cy="1263875"/>
            <a:chOff x="189794" y="260521"/>
            <a:chExt cx="660313" cy="559006"/>
          </a:xfrm>
        </p:grpSpPr>
        <p:sp>
          <p:nvSpPr>
            <p:cNvPr id="133" name="Google Shape;133;p5"/>
            <p:cNvSpPr/>
            <p:nvPr/>
          </p:nvSpPr>
          <p:spPr>
            <a:xfrm rot="1492530">
              <a:off x="512066" y="511736"/>
              <a:ext cx="236125" cy="228875"/>
            </a:xfrm>
            <a:custGeom>
              <a:avLst/>
              <a:gdLst/>
              <a:ahLst/>
              <a:cxnLst/>
              <a:rect l="l" t="t" r="r" b="b"/>
              <a:pathLst>
                <a:path w="17945" h="17394" extrusionOk="0">
                  <a:moveTo>
                    <a:pt x="9843" y="1"/>
                  </a:moveTo>
                  <a:lnTo>
                    <a:pt x="9333" y="86"/>
                  </a:lnTo>
                  <a:lnTo>
                    <a:pt x="8867" y="255"/>
                  </a:lnTo>
                  <a:lnTo>
                    <a:pt x="8443" y="467"/>
                  </a:lnTo>
                  <a:lnTo>
                    <a:pt x="8103" y="807"/>
                  </a:lnTo>
                  <a:lnTo>
                    <a:pt x="7764" y="1146"/>
                  </a:lnTo>
                  <a:lnTo>
                    <a:pt x="7467" y="1528"/>
                  </a:lnTo>
                  <a:lnTo>
                    <a:pt x="7170" y="1952"/>
                  </a:lnTo>
                  <a:lnTo>
                    <a:pt x="6915" y="2376"/>
                  </a:lnTo>
                  <a:lnTo>
                    <a:pt x="6449" y="2334"/>
                  </a:lnTo>
                  <a:lnTo>
                    <a:pt x="5982" y="2334"/>
                  </a:lnTo>
                  <a:lnTo>
                    <a:pt x="5516" y="2376"/>
                  </a:lnTo>
                  <a:lnTo>
                    <a:pt x="5091" y="2461"/>
                  </a:lnTo>
                  <a:lnTo>
                    <a:pt x="4710" y="2588"/>
                  </a:lnTo>
                  <a:lnTo>
                    <a:pt x="4328" y="2758"/>
                  </a:lnTo>
                  <a:lnTo>
                    <a:pt x="3946" y="2970"/>
                  </a:lnTo>
                  <a:lnTo>
                    <a:pt x="3607" y="3225"/>
                  </a:lnTo>
                  <a:lnTo>
                    <a:pt x="3310" y="3522"/>
                  </a:lnTo>
                  <a:lnTo>
                    <a:pt x="3055" y="3819"/>
                  </a:lnTo>
                  <a:lnTo>
                    <a:pt x="2801" y="4158"/>
                  </a:lnTo>
                  <a:lnTo>
                    <a:pt x="2588" y="4540"/>
                  </a:lnTo>
                  <a:lnTo>
                    <a:pt x="2461" y="4964"/>
                  </a:lnTo>
                  <a:lnTo>
                    <a:pt x="2334" y="5388"/>
                  </a:lnTo>
                  <a:lnTo>
                    <a:pt x="2249" y="5812"/>
                  </a:lnTo>
                  <a:lnTo>
                    <a:pt x="2207" y="6279"/>
                  </a:lnTo>
                  <a:lnTo>
                    <a:pt x="1867" y="6364"/>
                  </a:lnTo>
                  <a:lnTo>
                    <a:pt x="1613" y="6449"/>
                  </a:lnTo>
                  <a:lnTo>
                    <a:pt x="1316" y="6534"/>
                  </a:lnTo>
                  <a:lnTo>
                    <a:pt x="1104" y="6703"/>
                  </a:lnTo>
                  <a:lnTo>
                    <a:pt x="849" y="6873"/>
                  </a:lnTo>
                  <a:lnTo>
                    <a:pt x="679" y="7043"/>
                  </a:lnTo>
                  <a:lnTo>
                    <a:pt x="467" y="7255"/>
                  </a:lnTo>
                  <a:lnTo>
                    <a:pt x="340" y="7467"/>
                  </a:lnTo>
                  <a:lnTo>
                    <a:pt x="213" y="7721"/>
                  </a:lnTo>
                  <a:lnTo>
                    <a:pt x="128" y="7976"/>
                  </a:lnTo>
                  <a:lnTo>
                    <a:pt x="43" y="8230"/>
                  </a:lnTo>
                  <a:lnTo>
                    <a:pt x="1" y="8527"/>
                  </a:lnTo>
                  <a:lnTo>
                    <a:pt x="1" y="8824"/>
                  </a:lnTo>
                  <a:lnTo>
                    <a:pt x="1" y="9121"/>
                  </a:lnTo>
                  <a:lnTo>
                    <a:pt x="86" y="9418"/>
                  </a:lnTo>
                  <a:lnTo>
                    <a:pt x="170" y="9715"/>
                  </a:lnTo>
                  <a:lnTo>
                    <a:pt x="170" y="9842"/>
                  </a:lnTo>
                  <a:lnTo>
                    <a:pt x="170" y="9927"/>
                  </a:lnTo>
                  <a:lnTo>
                    <a:pt x="510" y="10691"/>
                  </a:lnTo>
                  <a:lnTo>
                    <a:pt x="892" y="11454"/>
                  </a:lnTo>
                  <a:lnTo>
                    <a:pt x="1316" y="12176"/>
                  </a:lnTo>
                  <a:lnTo>
                    <a:pt x="1782" y="12897"/>
                  </a:lnTo>
                  <a:lnTo>
                    <a:pt x="2249" y="13576"/>
                  </a:lnTo>
                  <a:lnTo>
                    <a:pt x="2758" y="14254"/>
                  </a:lnTo>
                  <a:lnTo>
                    <a:pt x="3819" y="15569"/>
                  </a:lnTo>
                  <a:lnTo>
                    <a:pt x="4158" y="15951"/>
                  </a:lnTo>
                  <a:lnTo>
                    <a:pt x="4497" y="16333"/>
                  </a:lnTo>
                  <a:lnTo>
                    <a:pt x="4879" y="16630"/>
                  </a:lnTo>
                  <a:lnTo>
                    <a:pt x="5261" y="16927"/>
                  </a:lnTo>
                  <a:lnTo>
                    <a:pt x="5643" y="17139"/>
                  </a:lnTo>
                  <a:lnTo>
                    <a:pt x="6109" y="17309"/>
                  </a:lnTo>
                  <a:lnTo>
                    <a:pt x="6576" y="17393"/>
                  </a:lnTo>
                  <a:lnTo>
                    <a:pt x="7128" y="17351"/>
                  </a:lnTo>
                  <a:lnTo>
                    <a:pt x="7424" y="17309"/>
                  </a:lnTo>
                  <a:lnTo>
                    <a:pt x="7721" y="17224"/>
                  </a:lnTo>
                  <a:lnTo>
                    <a:pt x="8273" y="17054"/>
                  </a:lnTo>
                  <a:lnTo>
                    <a:pt x="8824" y="16757"/>
                  </a:lnTo>
                  <a:lnTo>
                    <a:pt x="9376" y="16418"/>
                  </a:lnTo>
                  <a:lnTo>
                    <a:pt x="9885" y="16036"/>
                  </a:lnTo>
                  <a:lnTo>
                    <a:pt x="10394" y="15654"/>
                  </a:lnTo>
                  <a:lnTo>
                    <a:pt x="11327" y="14848"/>
                  </a:lnTo>
                  <a:lnTo>
                    <a:pt x="11964" y="14297"/>
                  </a:lnTo>
                  <a:lnTo>
                    <a:pt x="12557" y="13745"/>
                  </a:lnTo>
                  <a:lnTo>
                    <a:pt x="13151" y="13151"/>
                  </a:lnTo>
                  <a:lnTo>
                    <a:pt x="13703" y="12515"/>
                  </a:lnTo>
                  <a:lnTo>
                    <a:pt x="14806" y="11242"/>
                  </a:lnTo>
                  <a:lnTo>
                    <a:pt x="15824" y="9885"/>
                  </a:lnTo>
                  <a:lnTo>
                    <a:pt x="16503" y="8952"/>
                  </a:lnTo>
                  <a:lnTo>
                    <a:pt x="16884" y="8443"/>
                  </a:lnTo>
                  <a:lnTo>
                    <a:pt x="17266" y="7891"/>
                  </a:lnTo>
                  <a:lnTo>
                    <a:pt x="17563" y="7297"/>
                  </a:lnTo>
                  <a:lnTo>
                    <a:pt x="17818" y="6703"/>
                  </a:lnTo>
                  <a:lnTo>
                    <a:pt x="17903" y="6406"/>
                  </a:lnTo>
                  <a:lnTo>
                    <a:pt x="17945" y="6109"/>
                  </a:lnTo>
                  <a:lnTo>
                    <a:pt x="17945" y="5855"/>
                  </a:lnTo>
                  <a:lnTo>
                    <a:pt x="17945" y="5558"/>
                  </a:lnTo>
                  <a:lnTo>
                    <a:pt x="17860" y="5303"/>
                  </a:lnTo>
                  <a:lnTo>
                    <a:pt x="17775" y="5006"/>
                  </a:lnTo>
                  <a:lnTo>
                    <a:pt x="17648" y="4752"/>
                  </a:lnTo>
                  <a:lnTo>
                    <a:pt x="17521" y="4497"/>
                  </a:lnTo>
                  <a:lnTo>
                    <a:pt x="17139" y="4031"/>
                  </a:lnTo>
                  <a:lnTo>
                    <a:pt x="16672" y="3564"/>
                  </a:lnTo>
                  <a:lnTo>
                    <a:pt x="16206" y="3140"/>
                  </a:lnTo>
                  <a:lnTo>
                    <a:pt x="15697" y="2758"/>
                  </a:lnTo>
                  <a:lnTo>
                    <a:pt x="14763" y="2122"/>
                  </a:lnTo>
                  <a:lnTo>
                    <a:pt x="13703" y="1401"/>
                  </a:lnTo>
                  <a:lnTo>
                    <a:pt x="13109" y="1019"/>
                  </a:lnTo>
                  <a:lnTo>
                    <a:pt x="12473" y="679"/>
                  </a:lnTo>
                  <a:lnTo>
                    <a:pt x="11794" y="383"/>
                  </a:lnTo>
                  <a:lnTo>
                    <a:pt x="11158" y="128"/>
                  </a:lnTo>
                  <a:lnTo>
                    <a:pt x="10818" y="43"/>
                  </a:lnTo>
                  <a:lnTo>
                    <a:pt x="10479" y="1"/>
                  </a:lnTo>
                  <a:close/>
                </a:path>
              </a:pathLst>
            </a:custGeom>
            <a:solidFill>
              <a:srgbClr val="ABCB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34" name="Google Shape;134;p5"/>
            <p:cNvSpPr/>
            <p:nvPr/>
          </p:nvSpPr>
          <p:spPr>
            <a:xfrm rot="1492530">
              <a:off x="514447" y="500937"/>
              <a:ext cx="184782" cy="228875"/>
            </a:xfrm>
            <a:custGeom>
              <a:avLst/>
              <a:gdLst/>
              <a:ahLst/>
              <a:cxnLst/>
              <a:rect l="l" t="t" r="r" b="b"/>
              <a:pathLst>
                <a:path w="14043" h="17394" extrusionOk="0">
                  <a:moveTo>
                    <a:pt x="9843" y="1"/>
                  </a:moveTo>
                  <a:lnTo>
                    <a:pt x="9333" y="86"/>
                  </a:lnTo>
                  <a:lnTo>
                    <a:pt x="8867" y="255"/>
                  </a:lnTo>
                  <a:lnTo>
                    <a:pt x="8443" y="467"/>
                  </a:lnTo>
                  <a:lnTo>
                    <a:pt x="8103" y="807"/>
                  </a:lnTo>
                  <a:lnTo>
                    <a:pt x="7764" y="1146"/>
                  </a:lnTo>
                  <a:lnTo>
                    <a:pt x="7467" y="1528"/>
                  </a:lnTo>
                  <a:lnTo>
                    <a:pt x="7170" y="1952"/>
                  </a:lnTo>
                  <a:lnTo>
                    <a:pt x="6915" y="2376"/>
                  </a:lnTo>
                  <a:lnTo>
                    <a:pt x="6449" y="2334"/>
                  </a:lnTo>
                  <a:lnTo>
                    <a:pt x="5982" y="2334"/>
                  </a:lnTo>
                  <a:lnTo>
                    <a:pt x="5516" y="2376"/>
                  </a:lnTo>
                  <a:lnTo>
                    <a:pt x="5091" y="2461"/>
                  </a:lnTo>
                  <a:lnTo>
                    <a:pt x="4710" y="2588"/>
                  </a:lnTo>
                  <a:lnTo>
                    <a:pt x="4328" y="2758"/>
                  </a:lnTo>
                  <a:lnTo>
                    <a:pt x="3946" y="2970"/>
                  </a:lnTo>
                  <a:lnTo>
                    <a:pt x="3607" y="3225"/>
                  </a:lnTo>
                  <a:lnTo>
                    <a:pt x="3310" y="3522"/>
                  </a:lnTo>
                  <a:lnTo>
                    <a:pt x="3055" y="3819"/>
                  </a:lnTo>
                  <a:lnTo>
                    <a:pt x="2801" y="4158"/>
                  </a:lnTo>
                  <a:lnTo>
                    <a:pt x="2588" y="4540"/>
                  </a:lnTo>
                  <a:lnTo>
                    <a:pt x="2461" y="4964"/>
                  </a:lnTo>
                  <a:lnTo>
                    <a:pt x="2334" y="5388"/>
                  </a:lnTo>
                  <a:lnTo>
                    <a:pt x="2249" y="5812"/>
                  </a:lnTo>
                  <a:lnTo>
                    <a:pt x="2207" y="6279"/>
                  </a:lnTo>
                  <a:lnTo>
                    <a:pt x="1867" y="6364"/>
                  </a:lnTo>
                  <a:lnTo>
                    <a:pt x="1613" y="6449"/>
                  </a:lnTo>
                  <a:lnTo>
                    <a:pt x="1316" y="6534"/>
                  </a:lnTo>
                  <a:lnTo>
                    <a:pt x="1104" y="6703"/>
                  </a:lnTo>
                  <a:lnTo>
                    <a:pt x="849" y="6873"/>
                  </a:lnTo>
                  <a:lnTo>
                    <a:pt x="679" y="7043"/>
                  </a:lnTo>
                  <a:lnTo>
                    <a:pt x="467" y="7255"/>
                  </a:lnTo>
                  <a:lnTo>
                    <a:pt x="340" y="7467"/>
                  </a:lnTo>
                  <a:lnTo>
                    <a:pt x="213" y="7721"/>
                  </a:lnTo>
                  <a:lnTo>
                    <a:pt x="128" y="7976"/>
                  </a:lnTo>
                  <a:lnTo>
                    <a:pt x="43" y="8230"/>
                  </a:lnTo>
                  <a:lnTo>
                    <a:pt x="1" y="8527"/>
                  </a:lnTo>
                  <a:lnTo>
                    <a:pt x="1" y="8824"/>
                  </a:lnTo>
                  <a:lnTo>
                    <a:pt x="1" y="9121"/>
                  </a:lnTo>
                  <a:lnTo>
                    <a:pt x="86" y="9418"/>
                  </a:lnTo>
                  <a:lnTo>
                    <a:pt x="170" y="9715"/>
                  </a:lnTo>
                  <a:lnTo>
                    <a:pt x="170" y="9842"/>
                  </a:lnTo>
                  <a:lnTo>
                    <a:pt x="170" y="9927"/>
                  </a:lnTo>
                  <a:lnTo>
                    <a:pt x="510" y="10691"/>
                  </a:lnTo>
                  <a:lnTo>
                    <a:pt x="892" y="11454"/>
                  </a:lnTo>
                  <a:lnTo>
                    <a:pt x="1316" y="12176"/>
                  </a:lnTo>
                  <a:lnTo>
                    <a:pt x="1782" y="12897"/>
                  </a:lnTo>
                  <a:lnTo>
                    <a:pt x="2249" y="13576"/>
                  </a:lnTo>
                  <a:lnTo>
                    <a:pt x="2758" y="14254"/>
                  </a:lnTo>
                  <a:lnTo>
                    <a:pt x="3819" y="15569"/>
                  </a:lnTo>
                  <a:lnTo>
                    <a:pt x="4158" y="15951"/>
                  </a:lnTo>
                  <a:lnTo>
                    <a:pt x="4497" y="16333"/>
                  </a:lnTo>
                  <a:lnTo>
                    <a:pt x="4879" y="16630"/>
                  </a:lnTo>
                  <a:lnTo>
                    <a:pt x="5261" y="16927"/>
                  </a:lnTo>
                  <a:lnTo>
                    <a:pt x="5643" y="17139"/>
                  </a:lnTo>
                  <a:lnTo>
                    <a:pt x="6109" y="17309"/>
                  </a:lnTo>
                  <a:lnTo>
                    <a:pt x="6576" y="17393"/>
                  </a:lnTo>
                  <a:lnTo>
                    <a:pt x="7128" y="17351"/>
                  </a:lnTo>
                  <a:lnTo>
                    <a:pt x="7679" y="17266"/>
                  </a:lnTo>
                  <a:lnTo>
                    <a:pt x="8230" y="17054"/>
                  </a:lnTo>
                  <a:lnTo>
                    <a:pt x="8782" y="16800"/>
                  </a:lnTo>
                  <a:lnTo>
                    <a:pt x="9291" y="16460"/>
                  </a:lnTo>
                  <a:lnTo>
                    <a:pt x="9800" y="16121"/>
                  </a:lnTo>
                  <a:lnTo>
                    <a:pt x="10309" y="15739"/>
                  </a:lnTo>
                  <a:lnTo>
                    <a:pt x="11200" y="14975"/>
                  </a:lnTo>
                  <a:lnTo>
                    <a:pt x="10564" y="14806"/>
                  </a:lnTo>
                  <a:lnTo>
                    <a:pt x="9970" y="14594"/>
                  </a:lnTo>
                  <a:lnTo>
                    <a:pt x="9376" y="14297"/>
                  </a:lnTo>
                  <a:lnTo>
                    <a:pt x="8824" y="14000"/>
                  </a:lnTo>
                  <a:lnTo>
                    <a:pt x="8315" y="13618"/>
                  </a:lnTo>
                  <a:lnTo>
                    <a:pt x="7849" y="13236"/>
                  </a:lnTo>
                  <a:lnTo>
                    <a:pt x="7424" y="12812"/>
                  </a:lnTo>
                  <a:lnTo>
                    <a:pt x="7043" y="12303"/>
                  </a:lnTo>
                  <a:lnTo>
                    <a:pt x="6703" y="11794"/>
                  </a:lnTo>
                  <a:lnTo>
                    <a:pt x="6449" y="11242"/>
                  </a:lnTo>
                  <a:lnTo>
                    <a:pt x="6279" y="10691"/>
                  </a:lnTo>
                  <a:lnTo>
                    <a:pt x="6152" y="10055"/>
                  </a:lnTo>
                  <a:lnTo>
                    <a:pt x="6109" y="9418"/>
                  </a:lnTo>
                  <a:lnTo>
                    <a:pt x="6152" y="8782"/>
                  </a:lnTo>
                  <a:lnTo>
                    <a:pt x="6322" y="8103"/>
                  </a:lnTo>
                  <a:lnTo>
                    <a:pt x="6534" y="7382"/>
                  </a:lnTo>
                  <a:lnTo>
                    <a:pt x="6788" y="6831"/>
                  </a:lnTo>
                  <a:lnTo>
                    <a:pt x="7043" y="6322"/>
                  </a:lnTo>
                  <a:lnTo>
                    <a:pt x="7382" y="5812"/>
                  </a:lnTo>
                  <a:lnTo>
                    <a:pt x="7721" y="5346"/>
                  </a:lnTo>
                  <a:lnTo>
                    <a:pt x="8103" y="4879"/>
                  </a:lnTo>
                  <a:lnTo>
                    <a:pt x="8570" y="4455"/>
                  </a:lnTo>
                  <a:lnTo>
                    <a:pt x="8994" y="4073"/>
                  </a:lnTo>
                  <a:lnTo>
                    <a:pt x="9503" y="3691"/>
                  </a:lnTo>
                  <a:lnTo>
                    <a:pt x="10012" y="3352"/>
                  </a:lnTo>
                  <a:lnTo>
                    <a:pt x="10521" y="3013"/>
                  </a:lnTo>
                  <a:lnTo>
                    <a:pt x="11073" y="2716"/>
                  </a:lnTo>
                  <a:lnTo>
                    <a:pt x="11667" y="2461"/>
                  </a:lnTo>
                  <a:lnTo>
                    <a:pt x="12261" y="2207"/>
                  </a:lnTo>
                  <a:lnTo>
                    <a:pt x="12854" y="1995"/>
                  </a:lnTo>
                  <a:lnTo>
                    <a:pt x="13448" y="1782"/>
                  </a:lnTo>
                  <a:lnTo>
                    <a:pt x="14042" y="1613"/>
                  </a:lnTo>
                  <a:lnTo>
                    <a:pt x="13067" y="1019"/>
                  </a:lnTo>
                  <a:lnTo>
                    <a:pt x="12557" y="722"/>
                  </a:lnTo>
                  <a:lnTo>
                    <a:pt x="12006" y="467"/>
                  </a:lnTo>
                  <a:lnTo>
                    <a:pt x="11455" y="255"/>
                  </a:lnTo>
                  <a:lnTo>
                    <a:pt x="10903" y="86"/>
                  </a:lnTo>
                  <a:lnTo>
                    <a:pt x="10352" y="1"/>
                  </a:lnTo>
                  <a:close/>
                </a:path>
              </a:pathLst>
            </a:custGeom>
            <a:solidFill>
              <a:srgbClr val="71B90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35" name="Google Shape;135;p5"/>
            <p:cNvSpPr/>
            <p:nvPr/>
          </p:nvSpPr>
          <p:spPr>
            <a:xfrm rot="1492530">
              <a:off x="627367" y="668964"/>
              <a:ext cx="27922" cy="13408"/>
            </a:xfrm>
            <a:custGeom>
              <a:avLst/>
              <a:gdLst/>
              <a:ahLst/>
              <a:cxnLst/>
              <a:rect l="l" t="t" r="r" b="b"/>
              <a:pathLst>
                <a:path w="2122" h="1019" extrusionOk="0">
                  <a:moveTo>
                    <a:pt x="1740" y="0"/>
                  </a:moveTo>
                  <a:lnTo>
                    <a:pt x="1655" y="43"/>
                  </a:lnTo>
                  <a:lnTo>
                    <a:pt x="1570" y="170"/>
                  </a:lnTo>
                  <a:lnTo>
                    <a:pt x="1443" y="297"/>
                  </a:lnTo>
                  <a:lnTo>
                    <a:pt x="1316" y="382"/>
                  </a:lnTo>
                  <a:lnTo>
                    <a:pt x="1146" y="467"/>
                  </a:lnTo>
                  <a:lnTo>
                    <a:pt x="637" y="467"/>
                  </a:lnTo>
                  <a:lnTo>
                    <a:pt x="510" y="382"/>
                  </a:lnTo>
                  <a:lnTo>
                    <a:pt x="340" y="297"/>
                  </a:lnTo>
                  <a:lnTo>
                    <a:pt x="298" y="255"/>
                  </a:lnTo>
                  <a:lnTo>
                    <a:pt x="86" y="255"/>
                  </a:lnTo>
                  <a:lnTo>
                    <a:pt x="1" y="382"/>
                  </a:lnTo>
                  <a:lnTo>
                    <a:pt x="1" y="425"/>
                  </a:lnTo>
                  <a:lnTo>
                    <a:pt x="43" y="509"/>
                  </a:lnTo>
                  <a:lnTo>
                    <a:pt x="255" y="764"/>
                  </a:lnTo>
                  <a:lnTo>
                    <a:pt x="510" y="934"/>
                  </a:lnTo>
                  <a:lnTo>
                    <a:pt x="764" y="1018"/>
                  </a:lnTo>
                  <a:lnTo>
                    <a:pt x="1061" y="1018"/>
                  </a:lnTo>
                  <a:lnTo>
                    <a:pt x="1358" y="976"/>
                  </a:lnTo>
                  <a:lnTo>
                    <a:pt x="1613" y="849"/>
                  </a:lnTo>
                  <a:lnTo>
                    <a:pt x="1867" y="679"/>
                  </a:lnTo>
                  <a:lnTo>
                    <a:pt x="2079" y="467"/>
                  </a:lnTo>
                  <a:lnTo>
                    <a:pt x="2122" y="340"/>
                  </a:lnTo>
                  <a:lnTo>
                    <a:pt x="2079" y="212"/>
                  </a:lnTo>
                  <a:lnTo>
                    <a:pt x="2037" y="128"/>
                  </a:lnTo>
                  <a:lnTo>
                    <a:pt x="1952" y="43"/>
                  </a:lnTo>
                  <a:lnTo>
                    <a:pt x="1867"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36" name="Google Shape;136;p5"/>
            <p:cNvSpPr/>
            <p:nvPr/>
          </p:nvSpPr>
          <p:spPr>
            <a:xfrm rot="1492530">
              <a:off x="650719" y="648670"/>
              <a:ext cx="26251" cy="13961"/>
            </a:xfrm>
            <a:custGeom>
              <a:avLst/>
              <a:gdLst/>
              <a:ahLst/>
              <a:cxnLst/>
              <a:rect l="l" t="t" r="r" b="b"/>
              <a:pathLst>
                <a:path w="1995" h="1061" extrusionOk="0">
                  <a:moveTo>
                    <a:pt x="1061" y="0"/>
                  </a:moveTo>
                  <a:lnTo>
                    <a:pt x="764" y="43"/>
                  </a:lnTo>
                  <a:lnTo>
                    <a:pt x="509" y="170"/>
                  </a:lnTo>
                  <a:lnTo>
                    <a:pt x="255" y="340"/>
                  </a:lnTo>
                  <a:lnTo>
                    <a:pt x="85" y="594"/>
                  </a:lnTo>
                  <a:lnTo>
                    <a:pt x="0" y="891"/>
                  </a:lnTo>
                  <a:lnTo>
                    <a:pt x="0" y="1018"/>
                  </a:lnTo>
                  <a:lnTo>
                    <a:pt x="85" y="1061"/>
                  </a:lnTo>
                  <a:lnTo>
                    <a:pt x="213" y="1061"/>
                  </a:lnTo>
                  <a:lnTo>
                    <a:pt x="255" y="976"/>
                  </a:lnTo>
                  <a:lnTo>
                    <a:pt x="340" y="806"/>
                  </a:lnTo>
                  <a:lnTo>
                    <a:pt x="467" y="679"/>
                  </a:lnTo>
                  <a:lnTo>
                    <a:pt x="637" y="552"/>
                  </a:lnTo>
                  <a:lnTo>
                    <a:pt x="806" y="509"/>
                  </a:lnTo>
                  <a:lnTo>
                    <a:pt x="976" y="467"/>
                  </a:lnTo>
                  <a:lnTo>
                    <a:pt x="1146" y="467"/>
                  </a:lnTo>
                  <a:lnTo>
                    <a:pt x="1315" y="552"/>
                  </a:lnTo>
                  <a:lnTo>
                    <a:pt x="1485" y="679"/>
                  </a:lnTo>
                  <a:lnTo>
                    <a:pt x="1570" y="721"/>
                  </a:lnTo>
                  <a:lnTo>
                    <a:pt x="1697" y="764"/>
                  </a:lnTo>
                  <a:lnTo>
                    <a:pt x="1782" y="721"/>
                  </a:lnTo>
                  <a:lnTo>
                    <a:pt x="1867" y="637"/>
                  </a:lnTo>
                  <a:lnTo>
                    <a:pt x="1952" y="552"/>
                  </a:lnTo>
                  <a:lnTo>
                    <a:pt x="1994" y="467"/>
                  </a:lnTo>
                  <a:lnTo>
                    <a:pt x="1952" y="382"/>
                  </a:lnTo>
                  <a:lnTo>
                    <a:pt x="1909" y="255"/>
                  </a:lnTo>
                  <a:lnTo>
                    <a:pt x="1655" y="128"/>
                  </a:lnTo>
                  <a:lnTo>
                    <a:pt x="1358" y="43"/>
                  </a:lnTo>
                  <a:lnTo>
                    <a:pt x="1061"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37" name="Google Shape;137;p5"/>
            <p:cNvSpPr/>
            <p:nvPr/>
          </p:nvSpPr>
          <p:spPr>
            <a:xfrm rot="1492530">
              <a:off x="697939" y="628456"/>
              <a:ext cx="13961" cy="28488"/>
            </a:xfrm>
            <a:custGeom>
              <a:avLst/>
              <a:gdLst/>
              <a:ahLst/>
              <a:cxnLst/>
              <a:rect l="l" t="t" r="r" b="b"/>
              <a:pathLst>
                <a:path w="1061" h="2165" extrusionOk="0">
                  <a:moveTo>
                    <a:pt x="297" y="1"/>
                  </a:moveTo>
                  <a:lnTo>
                    <a:pt x="170" y="43"/>
                  </a:lnTo>
                  <a:lnTo>
                    <a:pt x="85" y="128"/>
                  </a:lnTo>
                  <a:lnTo>
                    <a:pt x="42" y="213"/>
                  </a:lnTo>
                  <a:lnTo>
                    <a:pt x="0" y="298"/>
                  </a:lnTo>
                  <a:lnTo>
                    <a:pt x="42" y="425"/>
                  </a:lnTo>
                  <a:lnTo>
                    <a:pt x="127" y="510"/>
                  </a:lnTo>
                  <a:lnTo>
                    <a:pt x="255" y="680"/>
                  </a:lnTo>
                  <a:lnTo>
                    <a:pt x="339" y="807"/>
                  </a:lnTo>
                  <a:lnTo>
                    <a:pt x="424" y="977"/>
                  </a:lnTo>
                  <a:lnTo>
                    <a:pt x="467" y="1146"/>
                  </a:lnTo>
                  <a:lnTo>
                    <a:pt x="467" y="1274"/>
                  </a:lnTo>
                  <a:lnTo>
                    <a:pt x="424" y="1443"/>
                  </a:lnTo>
                  <a:lnTo>
                    <a:pt x="339" y="1613"/>
                  </a:lnTo>
                  <a:lnTo>
                    <a:pt x="255" y="1783"/>
                  </a:lnTo>
                  <a:lnTo>
                    <a:pt x="212" y="1867"/>
                  </a:lnTo>
                  <a:lnTo>
                    <a:pt x="212" y="1952"/>
                  </a:lnTo>
                  <a:lnTo>
                    <a:pt x="255" y="2080"/>
                  </a:lnTo>
                  <a:lnTo>
                    <a:pt x="382" y="2164"/>
                  </a:lnTo>
                  <a:lnTo>
                    <a:pt x="467" y="2164"/>
                  </a:lnTo>
                  <a:lnTo>
                    <a:pt x="552" y="2122"/>
                  </a:lnTo>
                  <a:lnTo>
                    <a:pt x="764" y="1910"/>
                  </a:lnTo>
                  <a:lnTo>
                    <a:pt x="933" y="1655"/>
                  </a:lnTo>
                  <a:lnTo>
                    <a:pt x="1018" y="1358"/>
                  </a:lnTo>
                  <a:lnTo>
                    <a:pt x="1061" y="1061"/>
                  </a:lnTo>
                  <a:lnTo>
                    <a:pt x="1018" y="765"/>
                  </a:lnTo>
                  <a:lnTo>
                    <a:pt x="933" y="468"/>
                  </a:lnTo>
                  <a:lnTo>
                    <a:pt x="764" y="213"/>
                  </a:lnTo>
                  <a:lnTo>
                    <a:pt x="509" y="1"/>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38" name="Google Shape;138;p5"/>
            <p:cNvSpPr/>
            <p:nvPr/>
          </p:nvSpPr>
          <p:spPr>
            <a:xfrm rot="1492530">
              <a:off x="545185" y="596861"/>
              <a:ext cx="29593" cy="26803"/>
            </a:xfrm>
            <a:custGeom>
              <a:avLst/>
              <a:gdLst/>
              <a:ahLst/>
              <a:cxnLst/>
              <a:rect l="l" t="t" r="r" b="b"/>
              <a:pathLst>
                <a:path w="2249" h="2037" extrusionOk="0">
                  <a:moveTo>
                    <a:pt x="1825" y="0"/>
                  </a:moveTo>
                  <a:lnTo>
                    <a:pt x="1740" y="85"/>
                  </a:lnTo>
                  <a:lnTo>
                    <a:pt x="1655" y="170"/>
                  </a:lnTo>
                  <a:lnTo>
                    <a:pt x="1401" y="594"/>
                  </a:lnTo>
                  <a:lnTo>
                    <a:pt x="1273" y="806"/>
                  </a:lnTo>
                  <a:lnTo>
                    <a:pt x="1146" y="976"/>
                  </a:lnTo>
                  <a:lnTo>
                    <a:pt x="976" y="1146"/>
                  </a:lnTo>
                  <a:lnTo>
                    <a:pt x="764" y="1273"/>
                  </a:lnTo>
                  <a:lnTo>
                    <a:pt x="510" y="1358"/>
                  </a:lnTo>
                  <a:lnTo>
                    <a:pt x="255" y="1400"/>
                  </a:lnTo>
                  <a:lnTo>
                    <a:pt x="128" y="1443"/>
                  </a:lnTo>
                  <a:lnTo>
                    <a:pt x="43" y="1528"/>
                  </a:lnTo>
                  <a:lnTo>
                    <a:pt x="1" y="1655"/>
                  </a:lnTo>
                  <a:lnTo>
                    <a:pt x="43" y="1740"/>
                  </a:lnTo>
                  <a:lnTo>
                    <a:pt x="85" y="1867"/>
                  </a:lnTo>
                  <a:lnTo>
                    <a:pt x="170" y="1952"/>
                  </a:lnTo>
                  <a:lnTo>
                    <a:pt x="255" y="1994"/>
                  </a:lnTo>
                  <a:lnTo>
                    <a:pt x="382" y="2037"/>
                  </a:lnTo>
                  <a:lnTo>
                    <a:pt x="722" y="1952"/>
                  </a:lnTo>
                  <a:lnTo>
                    <a:pt x="1019" y="1824"/>
                  </a:lnTo>
                  <a:lnTo>
                    <a:pt x="1316" y="1697"/>
                  </a:lnTo>
                  <a:lnTo>
                    <a:pt x="1613" y="1485"/>
                  </a:lnTo>
                  <a:lnTo>
                    <a:pt x="1867" y="1231"/>
                  </a:lnTo>
                  <a:lnTo>
                    <a:pt x="2037" y="934"/>
                  </a:lnTo>
                  <a:lnTo>
                    <a:pt x="2164" y="637"/>
                  </a:lnTo>
                  <a:lnTo>
                    <a:pt x="2249" y="297"/>
                  </a:lnTo>
                  <a:lnTo>
                    <a:pt x="2207" y="212"/>
                  </a:lnTo>
                  <a:lnTo>
                    <a:pt x="2164" y="128"/>
                  </a:lnTo>
                  <a:lnTo>
                    <a:pt x="2079" y="43"/>
                  </a:lnTo>
                  <a:lnTo>
                    <a:pt x="1994"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39" name="Google Shape;139;p5"/>
            <p:cNvSpPr/>
            <p:nvPr/>
          </p:nvSpPr>
          <p:spPr>
            <a:xfrm rot="1492530">
              <a:off x="238337" y="362513"/>
              <a:ext cx="563227" cy="355023"/>
            </a:xfrm>
            <a:custGeom>
              <a:avLst/>
              <a:gdLst/>
              <a:ahLst/>
              <a:cxnLst/>
              <a:rect l="l" t="t" r="r" b="b"/>
              <a:pathLst>
                <a:path w="42804" h="26981" extrusionOk="0">
                  <a:moveTo>
                    <a:pt x="25708" y="0"/>
                  </a:moveTo>
                  <a:lnTo>
                    <a:pt x="25496" y="43"/>
                  </a:lnTo>
                  <a:lnTo>
                    <a:pt x="25284" y="85"/>
                  </a:lnTo>
                  <a:lnTo>
                    <a:pt x="24817" y="212"/>
                  </a:lnTo>
                  <a:lnTo>
                    <a:pt x="24350" y="467"/>
                  </a:lnTo>
                  <a:lnTo>
                    <a:pt x="23841" y="849"/>
                  </a:lnTo>
                  <a:lnTo>
                    <a:pt x="23375" y="1230"/>
                  </a:lnTo>
                  <a:lnTo>
                    <a:pt x="22866" y="1697"/>
                  </a:lnTo>
                  <a:lnTo>
                    <a:pt x="21932" y="2588"/>
                  </a:lnTo>
                  <a:lnTo>
                    <a:pt x="21126" y="3394"/>
                  </a:lnTo>
                  <a:lnTo>
                    <a:pt x="20320" y="4157"/>
                  </a:lnTo>
                  <a:lnTo>
                    <a:pt x="19811" y="3733"/>
                  </a:lnTo>
                  <a:lnTo>
                    <a:pt x="19217" y="3394"/>
                  </a:lnTo>
                  <a:lnTo>
                    <a:pt x="18623" y="3139"/>
                  </a:lnTo>
                  <a:lnTo>
                    <a:pt x="17987" y="2927"/>
                  </a:lnTo>
                  <a:lnTo>
                    <a:pt x="17308" y="2842"/>
                  </a:lnTo>
                  <a:lnTo>
                    <a:pt x="16630" y="2800"/>
                  </a:lnTo>
                  <a:lnTo>
                    <a:pt x="15951" y="2842"/>
                  </a:lnTo>
                  <a:lnTo>
                    <a:pt x="15230" y="2970"/>
                  </a:lnTo>
                  <a:lnTo>
                    <a:pt x="14678" y="3139"/>
                  </a:lnTo>
                  <a:lnTo>
                    <a:pt x="14169" y="3351"/>
                  </a:lnTo>
                  <a:lnTo>
                    <a:pt x="13703" y="3648"/>
                  </a:lnTo>
                  <a:lnTo>
                    <a:pt x="13236" y="3945"/>
                  </a:lnTo>
                  <a:lnTo>
                    <a:pt x="12812" y="4285"/>
                  </a:lnTo>
                  <a:lnTo>
                    <a:pt x="12430" y="4709"/>
                  </a:lnTo>
                  <a:lnTo>
                    <a:pt x="12091" y="5133"/>
                  </a:lnTo>
                  <a:lnTo>
                    <a:pt x="11794" y="5600"/>
                  </a:lnTo>
                  <a:lnTo>
                    <a:pt x="11624" y="6066"/>
                  </a:lnTo>
                  <a:lnTo>
                    <a:pt x="11454" y="6660"/>
                  </a:lnTo>
                  <a:lnTo>
                    <a:pt x="11157" y="8018"/>
                  </a:lnTo>
                  <a:lnTo>
                    <a:pt x="10860" y="9502"/>
                  </a:lnTo>
                  <a:lnTo>
                    <a:pt x="10691" y="10266"/>
                  </a:lnTo>
                  <a:lnTo>
                    <a:pt x="10479" y="10987"/>
                  </a:lnTo>
                  <a:lnTo>
                    <a:pt x="10224" y="11666"/>
                  </a:lnTo>
                  <a:lnTo>
                    <a:pt x="9927" y="12302"/>
                  </a:lnTo>
                  <a:lnTo>
                    <a:pt x="9757" y="12557"/>
                  </a:lnTo>
                  <a:lnTo>
                    <a:pt x="9588" y="12811"/>
                  </a:lnTo>
                  <a:lnTo>
                    <a:pt x="9376" y="13023"/>
                  </a:lnTo>
                  <a:lnTo>
                    <a:pt x="9164" y="13193"/>
                  </a:lnTo>
                  <a:lnTo>
                    <a:pt x="8909" y="13320"/>
                  </a:lnTo>
                  <a:lnTo>
                    <a:pt x="8654" y="13448"/>
                  </a:lnTo>
                  <a:lnTo>
                    <a:pt x="8358" y="13533"/>
                  </a:lnTo>
                  <a:lnTo>
                    <a:pt x="7721" y="13533"/>
                  </a:lnTo>
                  <a:lnTo>
                    <a:pt x="7382" y="13448"/>
                  </a:lnTo>
                  <a:lnTo>
                    <a:pt x="7000" y="13363"/>
                  </a:lnTo>
                  <a:lnTo>
                    <a:pt x="6618" y="13151"/>
                  </a:lnTo>
                  <a:lnTo>
                    <a:pt x="6576" y="13151"/>
                  </a:lnTo>
                  <a:lnTo>
                    <a:pt x="6830" y="12769"/>
                  </a:lnTo>
                  <a:lnTo>
                    <a:pt x="7085" y="12345"/>
                  </a:lnTo>
                  <a:lnTo>
                    <a:pt x="7297" y="11921"/>
                  </a:lnTo>
                  <a:lnTo>
                    <a:pt x="7509" y="11496"/>
                  </a:lnTo>
                  <a:lnTo>
                    <a:pt x="7509" y="11411"/>
                  </a:lnTo>
                  <a:lnTo>
                    <a:pt x="7509" y="11327"/>
                  </a:lnTo>
                  <a:lnTo>
                    <a:pt x="7467" y="11242"/>
                  </a:lnTo>
                  <a:lnTo>
                    <a:pt x="7424" y="11157"/>
                  </a:lnTo>
                  <a:lnTo>
                    <a:pt x="6533" y="10436"/>
                  </a:lnTo>
                  <a:lnTo>
                    <a:pt x="5685" y="9715"/>
                  </a:lnTo>
                  <a:lnTo>
                    <a:pt x="4879" y="8909"/>
                  </a:lnTo>
                  <a:lnTo>
                    <a:pt x="4158" y="8060"/>
                  </a:lnTo>
                  <a:lnTo>
                    <a:pt x="4073" y="8018"/>
                  </a:lnTo>
                  <a:lnTo>
                    <a:pt x="3903" y="8018"/>
                  </a:lnTo>
                  <a:lnTo>
                    <a:pt x="3861" y="8060"/>
                  </a:lnTo>
                  <a:lnTo>
                    <a:pt x="1103" y="11242"/>
                  </a:lnTo>
                  <a:lnTo>
                    <a:pt x="764" y="11581"/>
                  </a:lnTo>
                  <a:lnTo>
                    <a:pt x="382" y="12048"/>
                  </a:lnTo>
                  <a:lnTo>
                    <a:pt x="213" y="12260"/>
                  </a:lnTo>
                  <a:lnTo>
                    <a:pt x="85" y="12514"/>
                  </a:lnTo>
                  <a:lnTo>
                    <a:pt x="1" y="12769"/>
                  </a:lnTo>
                  <a:lnTo>
                    <a:pt x="1" y="12981"/>
                  </a:lnTo>
                  <a:lnTo>
                    <a:pt x="85" y="13193"/>
                  </a:lnTo>
                  <a:lnTo>
                    <a:pt x="255" y="13405"/>
                  </a:lnTo>
                  <a:lnTo>
                    <a:pt x="467" y="13575"/>
                  </a:lnTo>
                  <a:lnTo>
                    <a:pt x="722" y="13702"/>
                  </a:lnTo>
                  <a:lnTo>
                    <a:pt x="1231" y="13914"/>
                  </a:lnTo>
                  <a:lnTo>
                    <a:pt x="1697" y="14084"/>
                  </a:lnTo>
                  <a:lnTo>
                    <a:pt x="2419" y="14381"/>
                  </a:lnTo>
                  <a:lnTo>
                    <a:pt x="3182" y="14635"/>
                  </a:lnTo>
                  <a:lnTo>
                    <a:pt x="3988" y="14805"/>
                  </a:lnTo>
                  <a:lnTo>
                    <a:pt x="4752" y="14932"/>
                  </a:lnTo>
                  <a:lnTo>
                    <a:pt x="4879" y="14890"/>
                  </a:lnTo>
                  <a:lnTo>
                    <a:pt x="4921" y="14805"/>
                  </a:lnTo>
                  <a:lnTo>
                    <a:pt x="4879" y="14720"/>
                  </a:lnTo>
                  <a:lnTo>
                    <a:pt x="4794" y="14635"/>
                  </a:lnTo>
                  <a:lnTo>
                    <a:pt x="3946" y="14423"/>
                  </a:lnTo>
                  <a:lnTo>
                    <a:pt x="3097" y="14211"/>
                  </a:lnTo>
                  <a:lnTo>
                    <a:pt x="2037" y="13872"/>
                  </a:lnTo>
                  <a:lnTo>
                    <a:pt x="1485" y="13660"/>
                  </a:lnTo>
                  <a:lnTo>
                    <a:pt x="1273" y="13533"/>
                  </a:lnTo>
                  <a:lnTo>
                    <a:pt x="1103" y="13363"/>
                  </a:lnTo>
                  <a:lnTo>
                    <a:pt x="849" y="13278"/>
                  </a:lnTo>
                  <a:lnTo>
                    <a:pt x="722" y="13236"/>
                  </a:lnTo>
                  <a:lnTo>
                    <a:pt x="679" y="13151"/>
                  </a:lnTo>
                  <a:lnTo>
                    <a:pt x="679" y="13023"/>
                  </a:lnTo>
                  <a:lnTo>
                    <a:pt x="679" y="12939"/>
                  </a:lnTo>
                  <a:lnTo>
                    <a:pt x="807" y="12642"/>
                  </a:lnTo>
                  <a:lnTo>
                    <a:pt x="849" y="12387"/>
                  </a:lnTo>
                  <a:lnTo>
                    <a:pt x="891" y="12133"/>
                  </a:lnTo>
                  <a:lnTo>
                    <a:pt x="1061" y="11921"/>
                  </a:lnTo>
                  <a:lnTo>
                    <a:pt x="1231" y="11751"/>
                  </a:lnTo>
                  <a:lnTo>
                    <a:pt x="1528" y="11369"/>
                  </a:lnTo>
                  <a:lnTo>
                    <a:pt x="1867" y="10987"/>
                  </a:lnTo>
                  <a:lnTo>
                    <a:pt x="2546" y="10266"/>
                  </a:lnTo>
                  <a:lnTo>
                    <a:pt x="3140" y="9418"/>
                  </a:lnTo>
                  <a:lnTo>
                    <a:pt x="3521" y="8951"/>
                  </a:lnTo>
                  <a:lnTo>
                    <a:pt x="3691" y="8824"/>
                  </a:lnTo>
                  <a:lnTo>
                    <a:pt x="3818" y="8739"/>
                  </a:lnTo>
                  <a:lnTo>
                    <a:pt x="3988" y="8739"/>
                  </a:lnTo>
                  <a:lnTo>
                    <a:pt x="4115" y="8781"/>
                  </a:lnTo>
                  <a:lnTo>
                    <a:pt x="4243" y="8824"/>
                  </a:lnTo>
                  <a:lnTo>
                    <a:pt x="4327" y="8909"/>
                  </a:lnTo>
                  <a:lnTo>
                    <a:pt x="4540" y="9121"/>
                  </a:lnTo>
                  <a:lnTo>
                    <a:pt x="4752" y="9375"/>
                  </a:lnTo>
                  <a:lnTo>
                    <a:pt x="5303" y="9927"/>
                  </a:lnTo>
                  <a:lnTo>
                    <a:pt x="5897" y="10436"/>
                  </a:lnTo>
                  <a:lnTo>
                    <a:pt x="6491" y="10945"/>
                  </a:lnTo>
                  <a:lnTo>
                    <a:pt x="7085" y="11411"/>
                  </a:lnTo>
                  <a:lnTo>
                    <a:pt x="6661" y="12260"/>
                  </a:lnTo>
                  <a:lnTo>
                    <a:pt x="6152" y="13066"/>
                  </a:lnTo>
                  <a:lnTo>
                    <a:pt x="5600" y="13872"/>
                  </a:lnTo>
                  <a:lnTo>
                    <a:pt x="4964" y="14593"/>
                  </a:lnTo>
                  <a:lnTo>
                    <a:pt x="4921" y="14678"/>
                  </a:lnTo>
                  <a:lnTo>
                    <a:pt x="4964" y="14763"/>
                  </a:lnTo>
                  <a:lnTo>
                    <a:pt x="5006" y="14805"/>
                  </a:lnTo>
                  <a:lnTo>
                    <a:pt x="5091" y="14763"/>
                  </a:lnTo>
                  <a:lnTo>
                    <a:pt x="5473" y="14423"/>
                  </a:lnTo>
                  <a:lnTo>
                    <a:pt x="5812" y="14084"/>
                  </a:lnTo>
                  <a:lnTo>
                    <a:pt x="6109" y="13745"/>
                  </a:lnTo>
                  <a:lnTo>
                    <a:pt x="6406" y="13363"/>
                  </a:lnTo>
                  <a:lnTo>
                    <a:pt x="6449" y="13405"/>
                  </a:lnTo>
                  <a:lnTo>
                    <a:pt x="6958" y="13660"/>
                  </a:lnTo>
                  <a:lnTo>
                    <a:pt x="7467" y="13787"/>
                  </a:lnTo>
                  <a:lnTo>
                    <a:pt x="7933" y="13787"/>
                  </a:lnTo>
                  <a:lnTo>
                    <a:pt x="8358" y="13745"/>
                  </a:lnTo>
                  <a:lnTo>
                    <a:pt x="8739" y="13617"/>
                  </a:lnTo>
                  <a:lnTo>
                    <a:pt x="9121" y="13405"/>
                  </a:lnTo>
                  <a:lnTo>
                    <a:pt x="9460" y="13108"/>
                  </a:lnTo>
                  <a:lnTo>
                    <a:pt x="9757" y="12769"/>
                  </a:lnTo>
                  <a:lnTo>
                    <a:pt x="10054" y="12387"/>
                  </a:lnTo>
                  <a:lnTo>
                    <a:pt x="10309" y="12005"/>
                  </a:lnTo>
                  <a:lnTo>
                    <a:pt x="10563" y="11581"/>
                  </a:lnTo>
                  <a:lnTo>
                    <a:pt x="10733" y="11115"/>
                  </a:lnTo>
                  <a:lnTo>
                    <a:pt x="10903" y="10648"/>
                  </a:lnTo>
                  <a:lnTo>
                    <a:pt x="11072" y="10181"/>
                  </a:lnTo>
                  <a:lnTo>
                    <a:pt x="11242" y="9290"/>
                  </a:lnTo>
                  <a:lnTo>
                    <a:pt x="11454" y="8272"/>
                  </a:lnTo>
                  <a:lnTo>
                    <a:pt x="11709" y="7297"/>
                  </a:lnTo>
                  <a:lnTo>
                    <a:pt x="11836" y="6788"/>
                  </a:lnTo>
                  <a:lnTo>
                    <a:pt x="12006" y="6363"/>
                  </a:lnTo>
                  <a:lnTo>
                    <a:pt x="12218" y="5897"/>
                  </a:lnTo>
                  <a:lnTo>
                    <a:pt x="12430" y="5472"/>
                  </a:lnTo>
                  <a:lnTo>
                    <a:pt x="12684" y="5091"/>
                  </a:lnTo>
                  <a:lnTo>
                    <a:pt x="12939" y="4709"/>
                  </a:lnTo>
                  <a:lnTo>
                    <a:pt x="13278" y="4370"/>
                  </a:lnTo>
                  <a:lnTo>
                    <a:pt x="13618" y="4073"/>
                  </a:lnTo>
                  <a:lnTo>
                    <a:pt x="14042" y="3818"/>
                  </a:lnTo>
                  <a:lnTo>
                    <a:pt x="14509" y="3564"/>
                  </a:lnTo>
                  <a:lnTo>
                    <a:pt x="15018" y="3351"/>
                  </a:lnTo>
                  <a:lnTo>
                    <a:pt x="15569" y="3224"/>
                  </a:lnTo>
                  <a:lnTo>
                    <a:pt x="16205" y="3097"/>
                  </a:lnTo>
                  <a:lnTo>
                    <a:pt x="16842" y="3097"/>
                  </a:lnTo>
                  <a:lnTo>
                    <a:pt x="17436" y="3139"/>
                  </a:lnTo>
                  <a:lnTo>
                    <a:pt x="18030" y="3267"/>
                  </a:lnTo>
                  <a:lnTo>
                    <a:pt x="18581" y="3436"/>
                  </a:lnTo>
                  <a:lnTo>
                    <a:pt x="19133" y="3691"/>
                  </a:lnTo>
                  <a:lnTo>
                    <a:pt x="19642" y="3988"/>
                  </a:lnTo>
                  <a:lnTo>
                    <a:pt x="20151" y="4327"/>
                  </a:lnTo>
                  <a:lnTo>
                    <a:pt x="18199" y="6236"/>
                  </a:lnTo>
                  <a:lnTo>
                    <a:pt x="16290" y="8145"/>
                  </a:lnTo>
                  <a:lnTo>
                    <a:pt x="16248" y="8230"/>
                  </a:lnTo>
                  <a:lnTo>
                    <a:pt x="16248" y="8315"/>
                  </a:lnTo>
                  <a:lnTo>
                    <a:pt x="16248" y="8400"/>
                  </a:lnTo>
                  <a:lnTo>
                    <a:pt x="16290" y="8484"/>
                  </a:lnTo>
                  <a:lnTo>
                    <a:pt x="16375" y="8527"/>
                  </a:lnTo>
                  <a:lnTo>
                    <a:pt x="16502" y="8527"/>
                  </a:lnTo>
                  <a:lnTo>
                    <a:pt x="16587" y="8484"/>
                  </a:lnTo>
                  <a:lnTo>
                    <a:pt x="18539" y="6533"/>
                  </a:lnTo>
                  <a:lnTo>
                    <a:pt x="20490" y="4624"/>
                  </a:lnTo>
                  <a:lnTo>
                    <a:pt x="20872" y="4963"/>
                  </a:lnTo>
                  <a:lnTo>
                    <a:pt x="21169" y="5303"/>
                  </a:lnTo>
                  <a:lnTo>
                    <a:pt x="21466" y="5685"/>
                  </a:lnTo>
                  <a:lnTo>
                    <a:pt x="21763" y="6066"/>
                  </a:lnTo>
                  <a:lnTo>
                    <a:pt x="21678" y="6151"/>
                  </a:lnTo>
                  <a:lnTo>
                    <a:pt x="21169" y="6618"/>
                  </a:lnTo>
                  <a:lnTo>
                    <a:pt x="20617" y="7042"/>
                  </a:lnTo>
                  <a:lnTo>
                    <a:pt x="20278" y="7297"/>
                  </a:lnTo>
                  <a:lnTo>
                    <a:pt x="20151" y="7339"/>
                  </a:lnTo>
                  <a:lnTo>
                    <a:pt x="19939" y="7339"/>
                  </a:lnTo>
                  <a:lnTo>
                    <a:pt x="19811" y="7254"/>
                  </a:lnTo>
                  <a:lnTo>
                    <a:pt x="19514" y="6957"/>
                  </a:lnTo>
                  <a:lnTo>
                    <a:pt x="19429" y="6957"/>
                  </a:lnTo>
                  <a:lnTo>
                    <a:pt x="19387" y="6915"/>
                  </a:lnTo>
                  <a:lnTo>
                    <a:pt x="19302" y="6957"/>
                  </a:lnTo>
                  <a:lnTo>
                    <a:pt x="19260" y="7084"/>
                  </a:lnTo>
                  <a:lnTo>
                    <a:pt x="19260" y="7127"/>
                  </a:lnTo>
                  <a:lnTo>
                    <a:pt x="19302" y="7169"/>
                  </a:lnTo>
                  <a:lnTo>
                    <a:pt x="19939" y="7933"/>
                  </a:lnTo>
                  <a:lnTo>
                    <a:pt x="20023" y="7975"/>
                  </a:lnTo>
                  <a:lnTo>
                    <a:pt x="20151" y="7975"/>
                  </a:lnTo>
                  <a:lnTo>
                    <a:pt x="20235" y="7933"/>
                  </a:lnTo>
                  <a:lnTo>
                    <a:pt x="21975" y="6448"/>
                  </a:lnTo>
                  <a:lnTo>
                    <a:pt x="22314" y="7042"/>
                  </a:lnTo>
                  <a:lnTo>
                    <a:pt x="22569" y="7636"/>
                  </a:lnTo>
                  <a:lnTo>
                    <a:pt x="22611" y="7678"/>
                  </a:lnTo>
                  <a:lnTo>
                    <a:pt x="22653" y="7678"/>
                  </a:lnTo>
                  <a:lnTo>
                    <a:pt x="22696" y="7636"/>
                  </a:lnTo>
                  <a:lnTo>
                    <a:pt x="22696" y="7594"/>
                  </a:lnTo>
                  <a:lnTo>
                    <a:pt x="22441" y="6915"/>
                  </a:lnTo>
                  <a:lnTo>
                    <a:pt x="22144" y="6321"/>
                  </a:lnTo>
                  <a:lnTo>
                    <a:pt x="22653" y="5897"/>
                  </a:lnTo>
                  <a:lnTo>
                    <a:pt x="23587" y="5176"/>
                  </a:lnTo>
                  <a:lnTo>
                    <a:pt x="23799" y="4963"/>
                  </a:lnTo>
                  <a:lnTo>
                    <a:pt x="24011" y="4751"/>
                  </a:lnTo>
                  <a:lnTo>
                    <a:pt x="24181" y="4497"/>
                  </a:lnTo>
                  <a:lnTo>
                    <a:pt x="24308" y="4285"/>
                  </a:lnTo>
                  <a:lnTo>
                    <a:pt x="24393" y="4030"/>
                  </a:lnTo>
                  <a:lnTo>
                    <a:pt x="24393" y="3776"/>
                  </a:lnTo>
                  <a:lnTo>
                    <a:pt x="24350" y="3564"/>
                  </a:lnTo>
                  <a:lnTo>
                    <a:pt x="24266" y="3351"/>
                  </a:lnTo>
                  <a:lnTo>
                    <a:pt x="24096" y="3224"/>
                  </a:lnTo>
                  <a:lnTo>
                    <a:pt x="23926" y="3097"/>
                  </a:lnTo>
                  <a:lnTo>
                    <a:pt x="23714" y="3054"/>
                  </a:lnTo>
                  <a:lnTo>
                    <a:pt x="23459" y="3097"/>
                  </a:lnTo>
                  <a:lnTo>
                    <a:pt x="23375" y="3139"/>
                  </a:lnTo>
                  <a:lnTo>
                    <a:pt x="23332" y="3182"/>
                  </a:lnTo>
                  <a:lnTo>
                    <a:pt x="23290" y="3267"/>
                  </a:lnTo>
                  <a:lnTo>
                    <a:pt x="23290" y="3351"/>
                  </a:lnTo>
                  <a:lnTo>
                    <a:pt x="23332" y="3394"/>
                  </a:lnTo>
                  <a:lnTo>
                    <a:pt x="23375" y="3479"/>
                  </a:lnTo>
                  <a:lnTo>
                    <a:pt x="23544" y="3479"/>
                  </a:lnTo>
                  <a:lnTo>
                    <a:pt x="23714" y="3860"/>
                  </a:lnTo>
                  <a:lnTo>
                    <a:pt x="23714" y="4030"/>
                  </a:lnTo>
                  <a:lnTo>
                    <a:pt x="23714" y="4200"/>
                  </a:lnTo>
                  <a:lnTo>
                    <a:pt x="23672" y="4327"/>
                  </a:lnTo>
                  <a:lnTo>
                    <a:pt x="23629" y="4454"/>
                  </a:lnTo>
                  <a:lnTo>
                    <a:pt x="23502" y="4582"/>
                  </a:lnTo>
                  <a:lnTo>
                    <a:pt x="23375" y="4666"/>
                  </a:lnTo>
                  <a:lnTo>
                    <a:pt x="22696" y="5260"/>
                  </a:lnTo>
                  <a:lnTo>
                    <a:pt x="21932" y="5939"/>
                  </a:lnTo>
                  <a:lnTo>
                    <a:pt x="21635" y="5515"/>
                  </a:lnTo>
                  <a:lnTo>
                    <a:pt x="21338" y="5133"/>
                  </a:lnTo>
                  <a:lnTo>
                    <a:pt x="21041" y="4794"/>
                  </a:lnTo>
                  <a:lnTo>
                    <a:pt x="20702" y="4454"/>
                  </a:lnTo>
                  <a:lnTo>
                    <a:pt x="22738" y="2630"/>
                  </a:lnTo>
                  <a:lnTo>
                    <a:pt x="23672" y="1739"/>
                  </a:lnTo>
                  <a:lnTo>
                    <a:pt x="24181" y="1273"/>
                  </a:lnTo>
                  <a:lnTo>
                    <a:pt x="24435" y="1103"/>
                  </a:lnTo>
                  <a:lnTo>
                    <a:pt x="24647" y="976"/>
                  </a:lnTo>
                  <a:lnTo>
                    <a:pt x="25029" y="891"/>
                  </a:lnTo>
                  <a:lnTo>
                    <a:pt x="25368" y="849"/>
                  </a:lnTo>
                  <a:lnTo>
                    <a:pt x="26090" y="849"/>
                  </a:lnTo>
                  <a:lnTo>
                    <a:pt x="26471" y="933"/>
                  </a:lnTo>
                  <a:lnTo>
                    <a:pt x="26811" y="1018"/>
                  </a:lnTo>
                  <a:lnTo>
                    <a:pt x="27447" y="1315"/>
                  </a:lnTo>
                  <a:lnTo>
                    <a:pt x="27914" y="1527"/>
                  </a:lnTo>
                  <a:lnTo>
                    <a:pt x="28380" y="1782"/>
                  </a:lnTo>
                  <a:lnTo>
                    <a:pt x="29271" y="2291"/>
                  </a:lnTo>
                  <a:lnTo>
                    <a:pt x="30968" y="3436"/>
                  </a:lnTo>
                  <a:lnTo>
                    <a:pt x="32707" y="4539"/>
                  </a:lnTo>
                  <a:lnTo>
                    <a:pt x="34447" y="5685"/>
                  </a:lnTo>
                  <a:lnTo>
                    <a:pt x="36143" y="6872"/>
                  </a:lnTo>
                  <a:lnTo>
                    <a:pt x="37798" y="8060"/>
                  </a:lnTo>
                  <a:lnTo>
                    <a:pt x="38731" y="8696"/>
                  </a:lnTo>
                  <a:lnTo>
                    <a:pt x="39792" y="9418"/>
                  </a:lnTo>
                  <a:lnTo>
                    <a:pt x="40301" y="9757"/>
                  </a:lnTo>
                  <a:lnTo>
                    <a:pt x="40767" y="10139"/>
                  </a:lnTo>
                  <a:lnTo>
                    <a:pt x="41192" y="10521"/>
                  </a:lnTo>
                  <a:lnTo>
                    <a:pt x="41573" y="10945"/>
                  </a:lnTo>
                  <a:lnTo>
                    <a:pt x="41828" y="11369"/>
                  </a:lnTo>
                  <a:lnTo>
                    <a:pt x="41998" y="11751"/>
                  </a:lnTo>
                  <a:lnTo>
                    <a:pt x="42082" y="12175"/>
                  </a:lnTo>
                  <a:lnTo>
                    <a:pt x="42125" y="12557"/>
                  </a:lnTo>
                  <a:lnTo>
                    <a:pt x="42125" y="12981"/>
                  </a:lnTo>
                  <a:lnTo>
                    <a:pt x="42040" y="13363"/>
                  </a:lnTo>
                  <a:lnTo>
                    <a:pt x="41913" y="13787"/>
                  </a:lnTo>
                  <a:lnTo>
                    <a:pt x="41743" y="14169"/>
                  </a:lnTo>
                  <a:lnTo>
                    <a:pt x="41573" y="14551"/>
                  </a:lnTo>
                  <a:lnTo>
                    <a:pt x="41361" y="14890"/>
                  </a:lnTo>
                  <a:lnTo>
                    <a:pt x="40852" y="15611"/>
                  </a:lnTo>
                  <a:lnTo>
                    <a:pt x="39877" y="16926"/>
                  </a:lnTo>
                  <a:lnTo>
                    <a:pt x="39198" y="17775"/>
                  </a:lnTo>
                  <a:lnTo>
                    <a:pt x="38519" y="18623"/>
                  </a:lnTo>
                  <a:lnTo>
                    <a:pt x="37798" y="19429"/>
                  </a:lnTo>
                  <a:lnTo>
                    <a:pt x="37077" y="20235"/>
                  </a:lnTo>
                  <a:lnTo>
                    <a:pt x="36313" y="20999"/>
                  </a:lnTo>
                  <a:lnTo>
                    <a:pt x="35550" y="21762"/>
                  </a:lnTo>
                  <a:lnTo>
                    <a:pt x="34744" y="22483"/>
                  </a:lnTo>
                  <a:lnTo>
                    <a:pt x="33895" y="23205"/>
                  </a:lnTo>
                  <a:lnTo>
                    <a:pt x="33089" y="23883"/>
                  </a:lnTo>
                  <a:lnTo>
                    <a:pt x="32241" y="24562"/>
                  </a:lnTo>
                  <a:lnTo>
                    <a:pt x="31350" y="25241"/>
                  </a:lnTo>
                  <a:lnTo>
                    <a:pt x="30926" y="25495"/>
                  </a:lnTo>
                  <a:lnTo>
                    <a:pt x="30459" y="25792"/>
                  </a:lnTo>
                  <a:lnTo>
                    <a:pt x="29992" y="26047"/>
                  </a:lnTo>
                  <a:lnTo>
                    <a:pt x="29441" y="26301"/>
                  </a:lnTo>
                  <a:lnTo>
                    <a:pt x="29186" y="26386"/>
                  </a:lnTo>
                  <a:lnTo>
                    <a:pt x="28889" y="26471"/>
                  </a:lnTo>
                  <a:lnTo>
                    <a:pt x="28635" y="26513"/>
                  </a:lnTo>
                  <a:lnTo>
                    <a:pt x="28380" y="26471"/>
                  </a:lnTo>
                  <a:lnTo>
                    <a:pt x="28168" y="26429"/>
                  </a:lnTo>
                  <a:lnTo>
                    <a:pt x="27956" y="26344"/>
                  </a:lnTo>
                  <a:lnTo>
                    <a:pt x="27490" y="26089"/>
                  </a:lnTo>
                  <a:lnTo>
                    <a:pt x="27065" y="25707"/>
                  </a:lnTo>
                  <a:lnTo>
                    <a:pt x="26684" y="25326"/>
                  </a:lnTo>
                  <a:lnTo>
                    <a:pt x="26302" y="24901"/>
                  </a:lnTo>
                  <a:lnTo>
                    <a:pt x="25920" y="24435"/>
                  </a:lnTo>
                  <a:lnTo>
                    <a:pt x="25368" y="23629"/>
                  </a:lnTo>
                  <a:lnTo>
                    <a:pt x="24266" y="21762"/>
                  </a:lnTo>
                  <a:lnTo>
                    <a:pt x="23163" y="19896"/>
                  </a:lnTo>
                  <a:lnTo>
                    <a:pt x="20999" y="16120"/>
                  </a:lnTo>
                  <a:lnTo>
                    <a:pt x="18836" y="12345"/>
                  </a:lnTo>
                  <a:lnTo>
                    <a:pt x="16587" y="8612"/>
                  </a:lnTo>
                  <a:lnTo>
                    <a:pt x="16545" y="8569"/>
                  </a:lnTo>
                  <a:lnTo>
                    <a:pt x="16502" y="8527"/>
                  </a:lnTo>
                  <a:lnTo>
                    <a:pt x="16418" y="8569"/>
                  </a:lnTo>
                  <a:lnTo>
                    <a:pt x="16333" y="8654"/>
                  </a:lnTo>
                  <a:lnTo>
                    <a:pt x="16333" y="8696"/>
                  </a:lnTo>
                  <a:lnTo>
                    <a:pt x="16333" y="8781"/>
                  </a:lnTo>
                  <a:lnTo>
                    <a:pt x="17054" y="10181"/>
                  </a:lnTo>
                  <a:lnTo>
                    <a:pt x="17817" y="11581"/>
                  </a:lnTo>
                  <a:lnTo>
                    <a:pt x="19345" y="14339"/>
                  </a:lnTo>
                  <a:lnTo>
                    <a:pt x="20957" y="17096"/>
                  </a:lnTo>
                  <a:lnTo>
                    <a:pt x="22569" y="19853"/>
                  </a:lnTo>
                  <a:lnTo>
                    <a:pt x="24096" y="22399"/>
                  </a:lnTo>
                  <a:lnTo>
                    <a:pt x="24859" y="23671"/>
                  </a:lnTo>
                  <a:lnTo>
                    <a:pt x="25623" y="24901"/>
                  </a:lnTo>
                  <a:lnTo>
                    <a:pt x="26090" y="25580"/>
                  </a:lnTo>
                  <a:lnTo>
                    <a:pt x="26302" y="25877"/>
                  </a:lnTo>
                  <a:lnTo>
                    <a:pt x="26556" y="26174"/>
                  </a:lnTo>
                  <a:lnTo>
                    <a:pt x="26853" y="26429"/>
                  </a:lnTo>
                  <a:lnTo>
                    <a:pt x="27150" y="26641"/>
                  </a:lnTo>
                  <a:lnTo>
                    <a:pt x="27490" y="26810"/>
                  </a:lnTo>
                  <a:lnTo>
                    <a:pt x="27871" y="26895"/>
                  </a:lnTo>
                  <a:lnTo>
                    <a:pt x="28296" y="26980"/>
                  </a:lnTo>
                  <a:lnTo>
                    <a:pt x="28720" y="26980"/>
                  </a:lnTo>
                  <a:lnTo>
                    <a:pt x="29144" y="26895"/>
                  </a:lnTo>
                  <a:lnTo>
                    <a:pt x="29526" y="26810"/>
                  </a:lnTo>
                  <a:lnTo>
                    <a:pt x="29950" y="26641"/>
                  </a:lnTo>
                  <a:lnTo>
                    <a:pt x="30374" y="26471"/>
                  </a:lnTo>
                  <a:lnTo>
                    <a:pt x="30756" y="26259"/>
                  </a:lnTo>
                  <a:lnTo>
                    <a:pt x="31180" y="26004"/>
                  </a:lnTo>
                  <a:lnTo>
                    <a:pt x="31944" y="25495"/>
                  </a:lnTo>
                  <a:lnTo>
                    <a:pt x="32665" y="24901"/>
                  </a:lnTo>
                  <a:lnTo>
                    <a:pt x="33938" y="23841"/>
                  </a:lnTo>
                  <a:lnTo>
                    <a:pt x="34998" y="22908"/>
                  </a:lnTo>
                  <a:lnTo>
                    <a:pt x="36059" y="21974"/>
                  </a:lnTo>
                  <a:lnTo>
                    <a:pt x="37034" y="20956"/>
                  </a:lnTo>
                  <a:lnTo>
                    <a:pt x="38010" y="19938"/>
                  </a:lnTo>
                  <a:lnTo>
                    <a:pt x="38901" y="18920"/>
                  </a:lnTo>
                  <a:lnTo>
                    <a:pt x="39792" y="17817"/>
                  </a:lnTo>
                  <a:lnTo>
                    <a:pt x="40640" y="16714"/>
                  </a:lnTo>
                  <a:lnTo>
                    <a:pt x="41446" y="15569"/>
                  </a:lnTo>
                  <a:lnTo>
                    <a:pt x="41955" y="14763"/>
                  </a:lnTo>
                  <a:lnTo>
                    <a:pt x="42379" y="14042"/>
                  </a:lnTo>
                  <a:lnTo>
                    <a:pt x="42549" y="13702"/>
                  </a:lnTo>
                  <a:lnTo>
                    <a:pt x="42676" y="13363"/>
                  </a:lnTo>
                  <a:lnTo>
                    <a:pt x="42761" y="13066"/>
                  </a:lnTo>
                  <a:lnTo>
                    <a:pt x="42804" y="12727"/>
                  </a:lnTo>
                  <a:lnTo>
                    <a:pt x="42804" y="12430"/>
                  </a:lnTo>
                  <a:lnTo>
                    <a:pt x="42761" y="12090"/>
                  </a:lnTo>
                  <a:lnTo>
                    <a:pt x="42676" y="11793"/>
                  </a:lnTo>
                  <a:lnTo>
                    <a:pt x="42507" y="11454"/>
                  </a:lnTo>
                  <a:lnTo>
                    <a:pt x="42295" y="11157"/>
                  </a:lnTo>
                  <a:lnTo>
                    <a:pt x="42040" y="10818"/>
                  </a:lnTo>
                  <a:lnTo>
                    <a:pt x="41743" y="10478"/>
                  </a:lnTo>
                  <a:lnTo>
                    <a:pt x="41361" y="10139"/>
                  </a:lnTo>
                  <a:lnTo>
                    <a:pt x="40216" y="9206"/>
                  </a:lnTo>
                  <a:lnTo>
                    <a:pt x="39113" y="8357"/>
                  </a:lnTo>
                  <a:lnTo>
                    <a:pt x="37925" y="7466"/>
                  </a:lnTo>
                  <a:lnTo>
                    <a:pt x="36737" y="6660"/>
                  </a:lnTo>
                  <a:lnTo>
                    <a:pt x="34362" y="5048"/>
                  </a:lnTo>
                  <a:lnTo>
                    <a:pt x="31944" y="3479"/>
                  </a:lnTo>
                  <a:lnTo>
                    <a:pt x="30671" y="2588"/>
                  </a:lnTo>
                  <a:lnTo>
                    <a:pt x="29314" y="1697"/>
                  </a:lnTo>
                  <a:lnTo>
                    <a:pt x="28635" y="1273"/>
                  </a:lnTo>
                  <a:lnTo>
                    <a:pt x="27956" y="849"/>
                  </a:lnTo>
                  <a:lnTo>
                    <a:pt x="27277" y="509"/>
                  </a:lnTo>
                  <a:lnTo>
                    <a:pt x="26556" y="212"/>
                  </a:lnTo>
                  <a:lnTo>
                    <a:pt x="26090" y="85"/>
                  </a:lnTo>
                  <a:lnTo>
                    <a:pt x="25708"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40" name="Google Shape;140;p5"/>
            <p:cNvSpPr/>
            <p:nvPr/>
          </p:nvSpPr>
          <p:spPr>
            <a:xfrm rot="1492530">
              <a:off x="286174" y="430597"/>
              <a:ext cx="30146" cy="11737"/>
            </a:xfrm>
            <a:custGeom>
              <a:avLst/>
              <a:gdLst/>
              <a:ahLst/>
              <a:cxnLst/>
              <a:rect l="l" t="t" r="r" b="b"/>
              <a:pathLst>
                <a:path w="2291" h="892" extrusionOk="0">
                  <a:moveTo>
                    <a:pt x="85" y="0"/>
                  </a:moveTo>
                  <a:lnTo>
                    <a:pt x="0" y="43"/>
                  </a:lnTo>
                  <a:lnTo>
                    <a:pt x="0" y="127"/>
                  </a:lnTo>
                  <a:lnTo>
                    <a:pt x="42" y="170"/>
                  </a:lnTo>
                  <a:lnTo>
                    <a:pt x="509" y="509"/>
                  </a:lnTo>
                  <a:lnTo>
                    <a:pt x="764" y="637"/>
                  </a:lnTo>
                  <a:lnTo>
                    <a:pt x="1061" y="764"/>
                  </a:lnTo>
                  <a:lnTo>
                    <a:pt x="1358" y="849"/>
                  </a:lnTo>
                  <a:lnTo>
                    <a:pt x="1612" y="891"/>
                  </a:lnTo>
                  <a:lnTo>
                    <a:pt x="1909" y="891"/>
                  </a:lnTo>
                  <a:lnTo>
                    <a:pt x="2206" y="849"/>
                  </a:lnTo>
                  <a:lnTo>
                    <a:pt x="2291" y="849"/>
                  </a:lnTo>
                  <a:lnTo>
                    <a:pt x="2291" y="764"/>
                  </a:lnTo>
                  <a:lnTo>
                    <a:pt x="2248" y="721"/>
                  </a:lnTo>
                  <a:lnTo>
                    <a:pt x="2206" y="679"/>
                  </a:lnTo>
                  <a:lnTo>
                    <a:pt x="1654" y="594"/>
                  </a:lnTo>
                  <a:lnTo>
                    <a:pt x="1103" y="509"/>
                  </a:lnTo>
                  <a:lnTo>
                    <a:pt x="636" y="297"/>
                  </a:lnTo>
                  <a:lnTo>
                    <a:pt x="382" y="170"/>
                  </a:lnTo>
                  <a:lnTo>
                    <a:pt x="127"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41" name="Google Shape;141;p5"/>
            <p:cNvSpPr/>
            <p:nvPr/>
          </p:nvSpPr>
          <p:spPr>
            <a:xfrm rot="1492530">
              <a:off x="301941" y="429344"/>
              <a:ext cx="20658" cy="7829"/>
            </a:xfrm>
            <a:custGeom>
              <a:avLst/>
              <a:gdLst/>
              <a:ahLst/>
              <a:cxnLst/>
              <a:rect l="l" t="t" r="r" b="b"/>
              <a:pathLst>
                <a:path w="1570" h="595" extrusionOk="0">
                  <a:moveTo>
                    <a:pt x="0" y="1"/>
                  </a:moveTo>
                  <a:lnTo>
                    <a:pt x="0" y="43"/>
                  </a:lnTo>
                  <a:lnTo>
                    <a:pt x="43" y="128"/>
                  </a:lnTo>
                  <a:lnTo>
                    <a:pt x="340" y="340"/>
                  </a:lnTo>
                  <a:lnTo>
                    <a:pt x="679" y="510"/>
                  </a:lnTo>
                  <a:lnTo>
                    <a:pt x="1061" y="595"/>
                  </a:lnTo>
                  <a:lnTo>
                    <a:pt x="1442" y="595"/>
                  </a:lnTo>
                  <a:lnTo>
                    <a:pt x="1527" y="552"/>
                  </a:lnTo>
                  <a:lnTo>
                    <a:pt x="1570" y="468"/>
                  </a:lnTo>
                  <a:lnTo>
                    <a:pt x="1527" y="383"/>
                  </a:lnTo>
                  <a:lnTo>
                    <a:pt x="1442" y="340"/>
                  </a:lnTo>
                  <a:lnTo>
                    <a:pt x="1103" y="298"/>
                  </a:lnTo>
                  <a:lnTo>
                    <a:pt x="764" y="256"/>
                  </a:lnTo>
                  <a:lnTo>
                    <a:pt x="424" y="128"/>
                  </a:lnTo>
                  <a:lnTo>
                    <a:pt x="127" y="1"/>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42" name="Google Shape;142;p5"/>
            <p:cNvSpPr/>
            <p:nvPr/>
          </p:nvSpPr>
          <p:spPr>
            <a:xfrm rot="1492530">
              <a:off x="659318" y="503173"/>
              <a:ext cx="24580" cy="10053"/>
            </a:xfrm>
            <a:custGeom>
              <a:avLst/>
              <a:gdLst/>
              <a:ahLst/>
              <a:cxnLst/>
              <a:rect l="l" t="t" r="r" b="b"/>
              <a:pathLst>
                <a:path w="1868" h="764" extrusionOk="0">
                  <a:moveTo>
                    <a:pt x="1316" y="0"/>
                  </a:moveTo>
                  <a:lnTo>
                    <a:pt x="1061" y="43"/>
                  </a:lnTo>
                  <a:lnTo>
                    <a:pt x="849" y="85"/>
                  </a:lnTo>
                  <a:lnTo>
                    <a:pt x="594" y="170"/>
                  </a:lnTo>
                  <a:lnTo>
                    <a:pt x="382" y="297"/>
                  </a:lnTo>
                  <a:lnTo>
                    <a:pt x="213" y="467"/>
                  </a:lnTo>
                  <a:lnTo>
                    <a:pt x="43" y="594"/>
                  </a:lnTo>
                  <a:lnTo>
                    <a:pt x="1" y="679"/>
                  </a:lnTo>
                  <a:lnTo>
                    <a:pt x="43" y="722"/>
                  </a:lnTo>
                  <a:lnTo>
                    <a:pt x="85" y="764"/>
                  </a:lnTo>
                  <a:lnTo>
                    <a:pt x="128" y="722"/>
                  </a:lnTo>
                  <a:lnTo>
                    <a:pt x="297" y="594"/>
                  </a:lnTo>
                  <a:lnTo>
                    <a:pt x="467" y="467"/>
                  </a:lnTo>
                  <a:lnTo>
                    <a:pt x="679" y="382"/>
                  </a:lnTo>
                  <a:lnTo>
                    <a:pt x="849" y="340"/>
                  </a:lnTo>
                  <a:lnTo>
                    <a:pt x="1273" y="340"/>
                  </a:lnTo>
                  <a:lnTo>
                    <a:pt x="1655" y="382"/>
                  </a:lnTo>
                  <a:lnTo>
                    <a:pt x="1782" y="382"/>
                  </a:lnTo>
                  <a:lnTo>
                    <a:pt x="1867" y="297"/>
                  </a:lnTo>
                  <a:lnTo>
                    <a:pt x="1867" y="212"/>
                  </a:lnTo>
                  <a:lnTo>
                    <a:pt x="1782" y="128"/>
                  </a:lnTo>
                  <a:lnTo>
                    <a:pt x="1570" y="43"/>
                  </a:lnTo>
                  <a:lnTo>
                    <a:pt x="1316"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43" name="Google Shape;143;p5"/>
            <p:cNvSpPr/>
            <p:nvPr/>
          </p:nvSpPr>
          <p:spPr>
            <a:xfrm rot="1492530">
              <a:off x="668551" y="490143"/>
              <a:ext cx="21790" cy="8934"/>
            </a:xfrm>
            <a:custGeom>
              <a:avLst/>
              <a:gdLst/>
              <a:ahLst/>
              <a:cxnLst/>
              <a:rect l="l" t="t" r="r" b="b"/>
              <a:pathLst>
                <a:path w="1656" h="679" extrusionOk="0">
                  <a:moveTo>
                    <a:pt x="1146" y="0"/>
                  </a:moveTo>
                  <a:lnTo>
                    <a:pt x="934" y="42"/>
                  </a:lnTo>
                  <a:lnTo>
                    <a:pt x="722" y="42"/>
                  </a:lnTo>
                  <a:lnTo>
                    <a:pt x="552" y="127"/>
                  </a:lnTo>
                  <a:lnTo>
                    <a:pt x="340" y="212"/>
                  </a:lnTo>
                  <a:lnTo>
                    <a:pt x="170" y="339"/>
                  </a:lnTo>
                  <a:lnTo>
                    <a:pt x="43" y="467"/>
                  </a:lnTo>
                  <a:lnTo>
                    <a:pt x="1" y="551"/>
                  </a:lnTo>
                  <a:lnTo>
                    <a:pt x="43" y="636"/>
                  </a:lnTo>
                  <a:lnTo>
                    <a:pt x="128" y="679"/>
                  </a:lnTo>
                  <a:lnTo>
                    <a:pt x="213" y="636"/>
                  </a:lnTo>
                  <a:lnTo>
                    <a:pt x="510" y="467"/>
                  </a:lnTo>
                  <a:lnTo>
                    <a:pt x="807" y="339"/>
                  </a:lnTo>
                  <a:lnTo>
                    <a:pt x="1104" y="339"/>
                  </a:lnTo>
                  <a:lnTo>
                    <a:pt x="1443" y="382"/>
                  </a:lnTo>
                  <a:lnTo>
                    <a:pt x="1570" y="382"/>
                  </a:lnTo>
                  <a:lnTo>
                    <a:pt x="1655" y="297"/>
                  </a:lnTo>
                  <a:lnTo>
                    <a:pt x="1613" y="170"/>
                  </a:lnTo>
                  <a:lnTo>
                    <a:pt x="1613" y="127"/>
                  </a:lnTo>
                  <a:lnTo>
                    <a:pt x="1528" y="85"/>
                  </a:lnTo>
                  <a:lnTo>
                    <a:pt x="1358" y="42"/>
                  </a:lnTo>
                  <a:lnTo>
                    <a:pt x="1146"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44" name="Google Shape;144;p5"/>
          <p:cNvGrpSpPr/>
          <p:nvPr/>
        </p:nvGrpSpPr>
        <p:grpSpPr>
          <a:xfrm flipH="1">
            <a:off x="279332" y="5609537"/>
            <a:ext cx="826813" cy="1049728"/>
            <a:chOff x="2965800" y="1494175"/>
            <a:chExt cx="999050" cy="1268400"/>
          </a:xfrm>
        </p:grpSpPr>
        <p:sp>
          <p:nvSpPr>
            <p:cNvPr id="145" name="Google Shape;145;p5"/>
            <p:cNvSpPr/>
            <p:nvPr/>
          </p:nvSpPr>
          <p:spPr>
            <a:xfrm>
              <a:off x="2965800" y="1494175"/>
              <a:ext cx="999050" cy="1268400"/>
            </a:xfrm>
            <a:custGeom>
              <a:avLst/>
              <a:gdLst/>
              <a:ahLst/>
              <a:cxnLst/>
              <a:rect l="l" t="t" r="r" b="b"/>
              <a:pathLst>
                <a:path w="39962" h="50736" extrusionOk="0">
                  <a:moveTo>
                    <a:pt x="38604" y="0"/>
                  </a:moveTo>
                  <a:lnTo>
                    <a:pt x="38434" y="43"/>
                  </a:lnTo>
                  <a:lnTo>
                    <a:pt x="38265" y="170"/>
                  </a:lnTo>
                  <a:lnTo>
                    <a:pt x="37883" y="509"/>
                  </a:lnTo>
                  <a:lnTo>
                    <a:pt x="37416" y="849"/>
                  </a:lnTo>
                  <a:lnTo>
                    <a:pt x="36483" y="1527"/>
                  </a:lnTo>
                  <a:lnTo>
                    <a:pt x="35465" y="2164"/>
                  </a:lnTo>
                  <a:lnTo>
                    <a:pt x="34362" y="2757"/>
                  </a:lnTo>
                  <a:lnTo>
                    <a:pt x="32156" y="3988"/>
                  </a:lnTo>
                  <a:lnTo>
                    <a:pt x="31095" y="4666"/>
                  </a:lnTo>
                  <a:lnTo>
                    <a:pt x="30077" y="5345"/>
                  </a:lnTo>
                  <a:lnTo>
                    <a:pt x="29102" y="6066"/>
                  </a:lnTo>
                  <a:lnTo>
                    <a:pt x="28677" y="6448"/>
                  </a:lnTo>
                  <a:lnTo>
                    <a:pt x="28253" y="6830"/>
                  </a:lnTo>
                  <a:lnTo>
                    <a:pt x="27871" y="7254"/>
                  </a:lnTo>
                  <a:lnTo>
                    <a:pt x="27532" y="7678"/>
                  </a:lnTo>
                  <a:lnTo>
                    <a:pt x="27193" y="8145"/>
                  </a:lnTo>
                  <a:lnTo>
                    <a:pt x="26938" y="8612"/>
                  </a:lnTo>
                  <a:lnTo>
                    <a:pt x="26726" y="9121"/>
                  </a:lnTo>
                  <a:lnTo>
                    <a:pt x="26556" y="9672"/>
                  </a:lnTo>
                  <a:lnTo>
                    <a:pt x="26429" y="10224"/>
                  </a:lnTo>
                  <a:lnTo>
                    <a:pt x="26344" y="10775"/>
                  </a:lnTo>
                  <a:lnTo>
                    <a:pt x="26302" y="11411"/>
                  </a:lnTo>
                  <a:lnTo>
                    <a:pt x="26344" y="12048"/>
                  </a:lnTo>
                  <a:lnTo>
                    <a:pt x="26472" y="12726"/>
                  </a:lnTo>
                  <a:lnTo>
                    <a:pt x="26641" y="13405"/>
                  </a:lnTo>
                  <a:lnTo>
                    <a:pt x="26175" y="14169"/>
                  </a:lnTo>
                  <a:lnTo>
                    <a:pt x="25708" y="14932"/>
                  </a:lnTo>
                  <a:lnTo>
                    <a:pt x="25199" y="15696"/>
                  </a:lnTo>
                  <a:lnTo>
                    <a:pt x="24647" y="16417"/>
                  </a:lnTo>
                  <a:lnTo>
                    <a:pt x="23502" y="17859"/>
                  </a:lnTo>
                  <a:lnTo>
                    <a:pt x="22314" y="19259"/>
                  </a:lnTo>
                  <a:lnTo>
                    <a:pt x="21084" y="20617"/>
                  </a:lnTo>
                  <a:lnTo>
                    <a:pt x="19811" y="21974"/>
                  </a:lnTo>
                  <a:lnTo>
                    <a:pt x="17181" y="24562"/>
                  </a:lnTo>
                  <a:lnTo>
                    <a:pt x="16969" y="23841"/>
                  </a:lnTo>
                  <a:lnTo>
                    <a:pt x="16884" y="23501"/>
                  </a:lnTo>
                  <a:lnTo>
                    <a:pt x="16842" y="23120"/>
                  </a:lnTo>
                  <a:lnTo>
                    <a:pt x="16842" y="22738"/>
                  </a:lnTo>
                  <a:lnTo>
                    <a:pt x="16842" y="22398"/>
                  </a:lnTo>
                  <a:lnTo>
                    <a:pt x="16884" y="22059"/>
                  </a:lnTo>
                  <a:lnTo>
                    <a:pt x="16969" y="21720"/>
                  </a:lnTo>
                  <a:lnTo>
                    <a:pt x="17224" y="21677"/>
                  </a:lnTo>
                  <a:lnTo>
                    <a:pt x="17436" y="21550"/>
                  </a:lnTo>
                  <a:lnTo>
                    <a:pt x="18199" y="20956"/>
                  </a:lnTo>
                  <a:lnTo>
                    <a:pt x="18963" y="20320"/>
                  </a:lnTo>
                  <a:lnTo>
                    <a:pt x="19684" y="19641"/>
                  </a:lnTo>
                  <a:lnTo>
                    <a:pt x="20405" y="18920"/>
                  </a:lnTo>
                  <a:lnTo>
                    <a:pt x="21042" y="18156"/>
                  </a:lnTo>
                  <a:lnTo>
                    <a:pt x="21593" y="17350"/>
                  </a:lnTo>
                  <a:lnTo>
                    <a:pt x="21848" y="16926"/>
                  </a:lnTo>
                  <a:lnTo>
                    <a:pt x="22060" y="16502"/>
                  </a:lnTo>
                  <a:lnTo>
                    <a:pt x="22272" y="16035"/>
                  </a:lnTo>
                  <a:lnTo>
                    <a:pt x="22442" y="15569"/>
                  </a:lnTo>
                  <a:lnTo>
                    <a:pt x="22569" y="15017"/>
                  </a:lnTo>
                  <a:lnTo>
                    <a:pt x="22696" y="14466"/>
                  </a:lnTo>
                  <a:lnTo>
                    <a:pt x="22738" y="13914"/>
                  </a:lnTo>
                  <a:lnTo>
                    <a:pt x="22781" y="13363"/>
                  </a:lnTo>
                  <a:lnTo>
                    <a:pt x="22781" y="12769"/>
                  </a:lnTo>
                  <a:lnTo>
                    <a:pt x="22738" y="12175"/>
                  </a:lnTo>
                  <a:lnTo>
                    <a:pt x="22611" y="11030"/>
                  </a:lnTo>
                  <a:lnTo>
                    <a:pt x="22442" y="9842"/>
                  </a:lnTo>
                  <a:lnTo>
                    <a:pt x="22229" y="8696"/>
                  </a:lnTo>
                  <a:lnTo>
                    <a:pt x="21975" y="7594"/>
                  </a:lnTo>
                  <a:lnTo>
                    <a:pt x="21805" y="6491"/>
                  </a:lnTo>
                  <a:lnTo>
                    <a:pt x="21720" y="6321"/>
                  </a:lnTo>
                  <a:lnTo>
                    <a:pt x="21636" y="6194"/>
                  </a:lnTo>
                  <a:lnTo>
                    <a:pt x="21508" y="6109"/>
                  </a:lnTo>
                  <a:lnTo>
                    <a:pt x="21339" y="6024"/>
                  </a:lnTo>
                  <a:lnTo>
                    <a:pt x="21211" y="6024"/>
                  </a:lnTo>
                  <a:lnTo>
                    <a:pt x="21042" y="6066"/>
                  </a:lnTo>
                  <a:lnTo>
                    <a:pt x="20872" y="6109"/>
                  </a:lnTo>
                  <a:lnTo>
                    <a:pt x="20745" y="6194"/>
                  </a:lnTo>
                  <a:lnTo>
                    <a:pt x="19684" y="7084"/>
                  </a:lnTo>
                  <a:lnTo>
                    <a:pt x="18581" y="7975"/>
                  </a:lnTo>
                  <a:lnTo>
                    <a:pt x="17436" y="8909"/>
                  </a:lnTo>
                  <a:lnTo>
                    <a:pt x="16375" y="9884"/>
                  </a:lnTo>
                  <a:lnTo>
                    <a:pt x="15866" y="10393"/>
                  </a:lnTo>
                  <a:lnTo>
                    <a:pt x="15400" y="10945"/>
                  </a:lnTo>
                  <a:lnTo>
                    <a:pt x="14975" y="11496"/>
                  </a:lnTo>
                  <a:lnTo>
                    <a:pt x="14594" y="12090"/>
                  </a:lnTo>
                  <a:lnTo>
                    <a:pt x="14254" y="12684"/>
                  </a:lnTo>
                  <a:lnTo>
                    <a:pt x="13957" y="13320"/>
                  </a:lnTo>
                  <a:lnTo>
                    <a:pt x="13703" y="13999"/>
                  </a:lnTo>
                  <a:lnTo>
                    <a:pt x="13575" y="14678"/>
                  </a:lnTo>
                  <a:lnTo>
                    <a:pt x="13448" y="15526"/>
                  </a:lnTo>
                  <a:lnTo>
                    <a:pt x="13448" y="16460"/>
                  </a:lnTo>
                  <a:lnTo>
                    <a:pt x="13491" y="16969"/>
                  </a:lnTo>
                  <a:lnTo>
                    <a:pt x="13533" y="17478"/>
                  </a:lnTo>
                  <a:lnTo>
                    <a:pt x="13618" y="17944"/>
                  </a:lnTo>
                  <a:lnTo>
                    <a:pt x="13745" y="18453"/>
                  </a:lnTo>
                  <a:lnTo>
                    <a:pt x="13872" y="18920"/>
                  </a:lnTo>
                  <a:lnTo>
                    <a:pt x="14042" y="19387"/>
                  </a:lnTo>
                  <a:lnTo>
                    <a:pt x="14254" y="19811"/>
                  </a:lnTo>
                  <a:lnTo>
                    <a:pt x="14509" y="20193"/>
                  </a:lnTo>
                  <a:lnTo>
                    <a:pt x="14806" y="20532"/>
                  </a:lnTo>
                  <a:lnTo>
                    <a:pt x="15103" y="20871"/>
                  </a:lnTo>
                  <a:lnTo>
                    <a:pt x="15484" y="21126"/>
                  </a:lnTo>
                  <a:lnTo>
                    <a:pt x="15909" y="21296"/>
                  </a:lnTo>
                  <a:lnTo>
                    <a:pt x="15824" y="21762"/>
                  </a:lnTo>
                  <a:lnTo>
                    <a:pt x="15739" y="22186"/>
                  </a:lnTo>
                  <a:lnTo>
                    <a:pt x="15781" y="22653"/>
                  </a:lnTo>
                  <a:lnTo>
                    <a:pt x="15824" y="23120"/>
                  </a:lnTo>
                  <a:lnTo>
                    <a:pt x="15909" y="23629"/>
                  </a:lnTo>
                  <a:lnTo>
                    <a:pt x="16121" y="24138"/>
                  </a:lnTo>
                  <a:lnTo>
                    <a:pt x="16248" y="24392"/>
                  </a:lnTo>
                  <a:lnTo>
                    <a:pt x="16375" y="24647"/>
                  </a:lnTo>
                  <a:lnTo>
                    <a:pt x="16545" y="24859"/>
                  </a:lnTo>
                  <a:lnTo>
                    <a:pt x="16715" y="25029"/>
                  </a:lnTo>
                  <a:lnTo>
                    <a:pt x="14254" y="27531"/>
                  </a:lnTo>
                  <a:lnTo>
                    <a:pt x="13066" y="28804"/>
                  </a:lnTo>
                  <a:lnTo>
                    <a:pt x="11921" y="30119"/>
                  </a:lnTo>
                  <a:lnTo>
                    <a:pt x="10182" y="32198"/>
                  </a:lnTo>
                  <a:lnTo>
                    <a:pt x="8485" y="34319"/>
                  </a:lnTo>
                  <a:lnTo>
                    <a:pt x="8273" y="33895"/>
                  </a:lnTo>
                  <a:lnTo>
                    <a:pt x="8146" y="33470"/>
                  </a:lnTo>
                  <a:lnTo>
                    <a:pt x="8061" y="33089"/>
                  </a:lnTo>
                  <a:lnTo>
                    <a:pt x="8061" y="32749"/>
                  </a:lnTo>
                  <a:lnTo>
                    <a:pt x="8273" y="32622"/>
                  </a:lnTo>
                  <a:lnTo>
                    <a:pt x="8824" y="31943"/>
                  </a:lnTo>
                  <a:lnTo>
                    <a:pt x="9333" y="31222"/>
                  </a:lnTo>
                  <a:lnTo>
                    <a:pt x="9800" y="30543"/>
                  </a:lnTo>
                  <a:lnTo>
                    <a:pt x="10224" y="29780"/>
                  </a:lnTo>
                  <a:lnTo>
                    <a:pt x="10564" y="29016"/>
                  </a:lnTo>
                  <a:lnTo>
                    <a:pt x="10818" y="28253"/>
                  </a:lnTo>
                  <a:lnTo>
                    <a:pt x="10988" y="27404"/>
                  </a:lnTo>
                  <a:lnTo>
                    <a:pt x="11073" y="26938"/>
                  </a:lnTo>
                  <a:lnTo>
                    <a:pt x="11073" y="26513"/>
                  </a:lnTo>
                  <a:lnTo>
                    <a:pt x="11073" y="26004"/>
                  </a:lnTo>
                  <a:lnTo>
                    <a:pt x="11073" y="25495"/>
                  </a:lnTo>
                  <a:lnTo>
                    <a:pt x="10945" y="24520"/>
                  </a:lnTo>
                  <a:lnTo>
                    <a:pt x="10733" y="23544"/>
                  </a:lnTo>
                  <a:lnTo>
                    <a:pt x="10436" y="22568"/>
                  </a:lnTo>
                  <a:lnTo>
                    <a:pt x="10097" y="21635"/>
                  </a:lnTo>
                  <a:lnTo>
                    <a:pt x="9715" y="20702"/>
                  </a:lnTo>
                  <a:lnTo>
                    <a:pt x="8909" y="18878"/>
                  </a:lnTo>
                  <a:lnTo>
                    <a:pt x="8824" y="18750"/>
                  </a:lnTo>
                  <a:lnTo>
                    <a:pt x="8655" y="18623"/>
                  </a:lnTo>
                  <a:lnTo>
                    <a:pt x="8485" y="18581"/>
                  </a:lnTo>
                  <a:lnTo>
                    <a:pt x="8315" y="18581"/>
                  </a:lnTo>
                  <a:lnTo>
                    <a:pt x="8146" y="18665"/>
                  </a:lnTo>
                  <a:lnTo>
                    <a:pt x="7976" y="18750"/>
                  </a:lnTo>
                  <a:lnTo>
                    <a:pt x="7849" y="18878"/>
                  </a:lnTo>
                  <a:lnTo>
                    <a:pt x="7806" y="19047"/>
                  </a:lnTo>
                  <a:lnTo>
                    <a:pt x="7679" y="19387"/>
                  </a:lnTo>
                  <a:lnTo>
                    <a:pt x="7594" y="19684"/>
                  </a:lnTo>
                  <a:lnTo>
                    <a:pt x="7297" y="20277"/>
                  </a:lnTo>
                  <a:lnTo>
                    <a:pt x="6915" y="20829"/>
                  </a:lnTo>
                  <a:lnTo>
                    <a:pt x="6534" y="21338"/>
                  </a:lnTo>
                  <a:lnTo>
                    <a:pt x="5643" y="22356"/>
                  </a:lnTo>
                  <a:lnTo>
                    <a:pt x="5218" y="22865"/>
                  </a:lnTo>
                  <a:lnTo>
                    <a:pt x="4837" y="23417"/>
                  </a:lnTo>
                  <a:lnTo>
                    <a:pt x="4540" y="23926"/>
                  </a:lnTo>
                  <a:lnTo>
                    <a:pt x="4285" y="24435"/>
                  </a:lnTo>
                  <a:lnTo>
                    <a:pt x="4073" y="24944"/>
                  </a:lnTo>
                  <a:lnTo>
                    <a:pt x="3903" y="25495"/>
                  </a:lnTo>
                  <a:lnTo>
                    <a:pt x="3734" y="26047"/>
                  </a:lnTo>
                  <a:lnTo>
                    <a:pt x="3649" y="26641"/>
                  </a:lnTo>
                  <a:lnTo>
                    <a:pt x="3564" y="27192"/>
                  </a:lnTo>
                  <a:lnTo>
                    <a:pt x="3564" y="27786"/>
                  </a:lnTo>
                  <a:lnTo>
                    <a:pt x="3606" y="28168"/>
                  </a:lnTo>
                  <a:lnTo>
                    <a:pt x="3649" y="28550"/>
                  </a:lnTo>
                  <a:lnTo>
                    <a:pt x="3776" y="28974"/>
                  </a:lnTo>
                  <a:lnTo>
                    <a:pt x="3861" y="29356"/>
                  </a:lnTo>
                  <a:lnTo>
                    <a:pt x="4031" y="29737"/>
                  </a:lnTo>
                  <a:lnTo>
                    <a:pt x="4158" y="30077"/>
                  </a:lnTo>
                  <a:lnTo>
                    <a:pt x="4370" y="30459"/>
                  </a:lnTo>
                  <a:lnTo>
                    <a:pt x="4582" y="30798"/>
                  </a:lnTo>
                  <a:lnTo>
                    <a:pt x="4837" y="31095"/>
                  </a:lnTo>
                  <a:lnTo>
                    <a:pt x="5091" y="31392"/>
                  </a:lnTo>
                  <a:lnTo>
                    <a:pt x="5346" y="31689"/>
                  </a:lnTo>
                  <a:lnTo>
                    <a:pt x="5685" y="31901"/>
                  </a:lnTo>
                  <a:lnTo>
                    <a:pt x="5982" y="32155"/>
                  </a:lnTo>
                  <a:lnTo>
                    <a:pt x="6321" y="32325"/>
                  </a:lnTo>
                  <a:lnTo>
                    <a:pt x="6703" y="32452"/>
                  </a:lnTo>
                  <a:lnTo>
                    <a:pt x="7085" y="32580"/>
                  </a:lnTo>
                  <a:lnTo>
                    <a:pt x="7085" y="32877"/>
                  </a:lnTo>
                  <a:lnTo>
                    <a:pt x="7170" y="33216"/>
                  </a:lnTo>
                  <a:lnTo>
                    <a:pt x="7255" y="33555"/>
                  </a:lnTo>
                  <a:lnTo>
                    <a:pt x="7340" y="33852"/>
                  </a:lnTo>
                  <a:lnTo>
                    <a:pt x="7509" y="34149"/>
                  </a:lnTo>
                  <a:lnTo>
                    <a:pt x="7679" y="34404"/>
                  </a:lnTo>
                  <a:lnTo>
                    <a:pt x="7849" y="34701"/>
                  </a:lnTo>
                  <a:lnTo>
                    <a:pt x="8061" y="34913"/>
                  </a:lnTo>
                  <a:lnTo>
                    <a:pt x="6830" y="36610"/>
                  </a:lnTo>
                  <a:lnTo>
                    <a:pt x="5685" y="38349"/>
                  </a:lnTo>
                  <a:lnTo>
                    <a:pt x="4582" y="40131"/>
                  </a:lnTo>
                  <a:lnTo>
                    <a:pt x="3522" y="41912"/>
                  </a:lnTo>
                  <a:lnTo>
                    <a:pt x="2546" y="43779"/>
                  </a:lnTo>
                  <a:lnTo>
                    <a:pt x="1613" y="45645"/>
                  </a:lnTo>
                  <a:lnTo>
                    <a:pt x="807" y="47597"/>
                  </a:lnTo>
                  <a:lnTo>
                    <a:pt x="43" y="49548"/>
                  </a:lnTo>
                  <a:lnTo>
                    <a:pt x="1" y="49760"/>
                  </a:lnTo>
                  <a:lnTo>
                    <a:pt x="1" y="49972"/>
                  </a:lnTo>
                  <a:lnTo>
                    <a:pt x="43" y="50142"/>
                  </a:lnTo>
                  <a:lnTo>
                    <a:pt x="85" y="50269"/>
                  </a:lnTo>
                  <a:lnTo>
                    <a:pt x="213" y="50439"/>
                  </a:lnTo>
                  <a:lnTo>
                    <a:pt x="340" y="50524"/>
                  </a:lnTo>
                  <a:lnTo>
                    <a:pt x="510" y="50609"/>
                  </a:lnTo>
                  <a:lnTo>
                    <a:pt x="679" y="50693"/>
                  </a:lnTo>
                  <a:lnTo>
                    <a:pt x="849" y="50736"/>
                  </a:lnTo>
                  <a:lnTo>
                    <a:pt x="1019" y="50736"/>
                  </a:lnTo>
                  <a:lnTo>
                    <a:pt x="1231" y="50693"/>
                  </a:lnTo>
                  <a:lnTo>
                    <a:pt x="1401" y="50651"/>
                  </a:lnTo>
                  <a:lnTo>
                    <a:pt x="1570" y="50566"/>
                  </a:lnTo>
                  <a:lnTo>
                    <a:pt x="1697" y="50439"/>
                  </a:lnTo>
                  <a:lnTo>
                    <a:pt x="1825" y="50269"/>
                  </a:lnTo>
                  <a:lnTo>
                    <a:pt x="1910" y="50057"/>
                  </a:lnTo>
                  <a:lnTo>
                    <a:pt x="2461" y="48657"/>
                  </a:lnTo>
                  <a:lnTo>
                    <a:pt x="3013" y="47300"/>
                  </a:lnTo>
                  <a:lnTo>
                    <a:pt x="3606" y="45942"/>
                  </a:lnTo>
                  <a:lnTo>
                    <a:pt x="4285" y="44585"/>
                  </a:lnTo>
                  <a:lnTo>
                    <a:pt x="4964" y="43270"/>
                  </a:lnTo>
                  <a:lnTo>
                    <a:pt x="5685" y="41997"/>
                  </a:lnTo>
                  <a:lnTo>
                    <a:pt x="6449" y="40724"/>
                  </a:lnTo>
                  <a:lnTo>
                    <a:pt x="7255" y="39452"/>
                  </a:lnTo>
                  <a:lnTo>
                    <a:pt x="7933" y="39494"/>
                  </a:lnTo>
                  <a:lnTo>
                    <a:pt x="8612" y="39452"/>
                  </a:lnTo>
                  <a:lnTo>
                    <a:pt x="9291" y="39367"/>
                  </a:lnTo>
                  <a:lnTo>
                    <a:pt x="9970" y="39197"/>
                  </a:lnTo>
                  <a:lnTo>
                    <a:pt x="10606" y="39028"/>
                  </a:lnTo>
                  <a:lnTo>
                    <a:pt x="11242" y="38773"/>
                  </a:lnTo>
                  <a:lnTo>
                    <a:pt x="11879" y="38476"/>
                  </a:lnTo>
                  <a:lnTo>
                    <a:pt x="12430" y="38094"/>
                  </a:lnTo>
                  <a:lnTo>
                    <a:pt x="12982" y="38434"/>
                  </a:lnTo>
                  <a:lnTo>
                    <a:pt x="13533" y="38773"/>
                  </a:lnTo>
                  <a:lnTo>
                    <a:pt x="14085" y="39028"/>
                  </a:lnTo>
                  <a:lnTo>
                    <a:pt x="14636" y="39240"/>
                  </a:lnTo>
                  <a:lnTo>
                    <a:pt x="15187" y="39409"/>
                  </a:lnTo>
                  <a:lnTo>
                    <a:pt x="15739" y="39537"/>
                  </a:lnTo>
                  <a:lnTo>
                    <a:pt x="16290" y="39664"/>
                  </a:lnTo>
                  <a:lnTo>
                    <a:pt x="16842" y="39706"/>
                  </a:lnTo>
                  <a:lnTo>
                    <a:pt x="17436" y="39749"/>
                  </a:lnTo>
                  <a:lnTo>
                    <a:pt x="17987" y="39749"/>
                  </a:lnTo>
                  <a:lnTo>
                    <a:pt x="18539" y="39706"/>
                  </a:lnTo>
                  <a:lnTo>
                    <a:pt x="19090" y="39664"/>
                  </a:lnTo>
                  <a:lnTo>
                    <a:pt x="19642" y="39579"/>
                  </a:lnTo>
                  <a:lnTo>
                    <a:pt x="20193" y="39452"/>
                  </a:lnTo>
                  <a:lnTo>
                    <a:pt x="20745" y="39282"/>
                  </a:lnTo>
                  <a:lnTo>
                    <a:pt x="21296" y="39112"/>
                  </a:lnTo>
                  <a:lnTo>
                    <a:pt x="22357" y="38688"/>
                  </a:lnTo>
                  <a:lnTo>
                    <a:pt x="23417" y="38179"/>
                  </a:lnTo>
                  <a:lnTo>
                    <a:pt x="24435" y="37585"/>
                  </a:lnTo>
                  <a:lnTo>
                    <a:pt x="25411" y="36907"/>
                  </a:lnTo>
                  <a:lnTo>
                    <a:pt x="26344" y="36185"/>
                  </a:lnTo>
                  <a:lnTo>
                    <a:pt x="27235" y="35422"/>
                  </a:lnTo>
                  <a:lnTo>
                    <a:pt x="28084" y="34616"/>
                  </a:lnTo>
                  <a:lnTo>
                    <a:pt x="28847" y="33767"/>
                  </a:lnTo>
                  <a:lnTo>
                    <a:pt x="28974" y="33598"/>
                  </a:lnTo>
                  <a:lnTo>
                    <a:pt x="29017" y="33386"/>
                  </a:lnTo>
                  <a:lnTo>
                    <a:pt x="29017" y="33216"/>
                  </a:lnTo>
                  <a:lnTo>
                    <a:pt x="28974" y="33046"/>
                  </a:lnTo>
                  <a:lnTo>
                    <a:pt x="28890" y="32877"/>
                  </a:lnTo>
                  <a:lnTo>
                    <a:pt x="28762" y="32749"/>
                  </a:lnTo>
                  <a:lnTo>
                    <a:pt x="28593" y="32664"/>
                  </a:lnTo>
                  <a:lnTo>
                    <a:pt x="28381" y="32622"/>
                  </a:lnTo>
                  <a:lnTo>
                    <a:pt x="27065" y="32537"/>
                  </a:lnTo>
                  <a:lnTo>
                    <a:pt x="25666" y="32452"/>
                  </a:lnTo>
                  <a:lnTo>
                    <a:pt x="24266" y="32367"/>
                  </a:lnTo>
                  <a:lnTo>
                    <a:pt x="22866" y="32325"/>
                  </a:lnTo>
                  <a:lnTo>
                    <a:pt x="21466" y="32283"/>
                  </a:lnTo>
                  <a:lnTo>
                    <a:pt x="20108" y="32325"/>
                  </a:lnTo>
                  <a:lnTo>
                    <a:pt x="19387" y="32367"/>
                  </a:lnTo>
                  <a:lnTo>
                    <a:pt x="18751" y="32452"/>
                  </a:lnTo>
                  <a:lnTo>
                    <a:pt x="18072" y="32537"/>
                  </a:lnTo>
                  <a:lnTo>
                    <a:pt x="17393" y="32707"/>
                  </a:lnTo>
                  <a:lnTo>
                    <a:pt x="16630" y="32919"/>
                  </a:lnTo>
                  <a:lnTo>
                    <a:pt x="15824" y="33216"/>
                  </a:lnTo>
                  <a:lnTo>
                    <a:pt x="15018" y="33640"/>
                  </a:lnTo>
                  <a:lnTo>
                    <a:pt x="14297" y="34107"/>
                  </a:lnTo>
                  <a:lnTo>
                    <a:pt x="13957" y="34361"/>
                  </a:lnTo>
                  <a:lnTo>
                    <a:pt x="13618" y="34658"/>
                  </a:lnTo>
                  <a:lnTo>
                    <a:pt x="13321" y="34955"/>
                  </a:lnTo>
                  <a:lnTo>
                    <a:pt x="13024" y="35295"/>
                  </a:lnTo>
                  <a:lnTo>
                    <a:pt x="12812" y="35634"/>
                  </a:lnTo>
                  <a:lnTo>
                    <a:pt x="12600" y="36016"/>
                  </a:lnTo>
                  <a:lnTo>
                    <a:pt x="12430" y="36397"/>
                  </a:lnTo>
                  <a:lnTo>
                    <a:pt x="12303" y="36822"/>
                  </a:lnTo>
                  <a:lnTo>
                    <a:pt x="11794" y="37161"/>
                  </a:lnTo>
                  <a:lnTo>
                    <a:pt x="11242" y="37458"/>
                  </a:lnTo>
                  <a:lnTo>
                    <a:pt x="10733" y="37755"/>
                  </a:lnTo>
                  <a:lnTo>
                    <a:pt x="10182" y="37967"/>
                  </a:lnTo>
                  <a:lnTo>
                    <a:pt x="9630" y="38179"/>
                  </a:lnTo>
                  <a:lnTo>
                    <a:pt x="9036" y="38349"/>
                  </a:lnTo>
                  <a:lnTo>
                    <a:pt x="8442" y="38476"/>
                  </a:lnTo>
                  <a:lnTo>
                    <a:pt x="7849" y="38561"/>
                  </a:lnTo>
                  <a:lnTo>
                    <a:pt x="8655" y="37373"/>
                  </a:lnTo>
                  <a:lnTo>
                    <a:pt x="9503" y="36228"/>
                  </a:lnTo>
                  <a:lnTo>
                    <a:pt x="10351" y="35082"/>
                  </a:lnTo>
                  <a:lnTo>
                    <a:pt x="11242" y="33937"/>
                  </a:lnTo>
                  <a:lnTo>
                    <a:pt x="13066" y="31731"/>
                  </a:lnTo>
                  <a:lnTo>
                    <a:pt x="14975" y="29568"/>
                  </a:lnTo>
                  <a:lnTo>
                    <a:pt x="15866" y="28592"/>
                  </a:lnTo>
                  <a:lnTo>
                    <a:pt x="16799" y="27616"/>
                  </a:lnTo>
                  <a:lnTo>
                    <a:pt x="18751" y="25665"/>
                  </a:lnTo>
                  <a:lnTo>
                    <a:pt x="19302" y="25835"/>
                  </a:lnTo>
                  <a:lnTo>
                    <a:pt x="19854" y="25919"/>
                  </a:lnTo>
                  <a:lnTo>
                    <a:pt x="20448" y="26004"/>
                  </a:lnTo>
                  <a:lnTo>
                    <a:pt x="21042" y="26004"/>
                  </a:lnTo>
                  <a:lnTo>
                    <a:pt x="21636" y="25962"/>
                  </a:lnTo>
                  <a:lnTo>
                    <a:pt x="22229" y="25835"/>
                  </a:lnTo>
                  <a:lnTo>
                    <a:pt x="22781" y="25707"/>
                  </a:lnTo>
                  <a:lnTo>
                    <a:pt x="23332" y="25495"/>
                  </a:lnTo>
                  <a:lnTo>
                    <a:pt x="23926" y="25707"/>
                  </a:lnTo>
                  <a:lnTo>
                    <a:pt x="24520" y="25919"/>
                  </a:lnTo>
                  <a:lnTo>
                    <a:pt x="25114" y="26089"/>
                  </a:lnTo>
                  <a:lnTo>
                    <a:pt x="25708" y="26216"/>
                  </a:lnTo>
                  <a:lnTo>
                    <a:pt x="26302" y="26344"/>
                  </a:lnTo>
                  <a:lnTo>
                    <a:pt x="26896" y="26428"/>
                  </a:lnTo>
                  <a:lnTo>
                    <a:pt x="27490" y="26471"/>
                  </a:lnTo>
                  <a:lnTo>
                    <a:pt x="28041" y="26513"/>
                  </a:lnTo>
                  <a:lnTo>
                    <a:pt x="29229" y="26513"/>
                  </a:lnTo>
                  <a:lnTo>
                    <a:pt x="29823" y="26471"/>
                  </a:lnTo>
                  <a:lnTo>
                    <a:pt x="30374" y="26386"/>
                  </a:lnTo>
                  <a:lnTo>
                    <a:pt x="30968" y="26301"/>
                  </a:lnTo>
                  <a:lnTo>
                    <a:pt x="31520" y="26174"/>
                  </a:lnTo>
                  <a:lnTo>
                    <a:pt x="32071" y="26004"/>
                  </a:lnTo>
                  <a:lnTo>
                    <a:pt x="32623" y="25835"/>
                  </a:lnTo>
                  <a:lnTo>
                    <a:pt x="33174" y="25665"/>
                  </a:lnTo>
                  <a:lnTo>
                    <a:pt x="33726" y="25410"/>
                  </a:lnTo>
                  <a:lnTo>
                    <a:pt x="34235" y="25198"/>
                  </a:lnTo>
                  <a:lnTo>
                    <a:pt x="34744" y="24901"/>
                  </a:lnTo>
                  <a:lnTo>
                    <a:pt x="35253" y="24604"/>
                  </a:lnTo>
                  <a:lnTo>
                    <a:pt x="35762" y="24307"/>
                  </a:lnTo>
                  <a:lnTo>
                    <a:pt x="36228" y="23968"/>
                  </a:lnTo>
                  <a:lnTo>
                    <a:pt x="36695" y="23629"/>
                  </a:lnTo>
                  <a:lnTo>
                    <a:pt x="37162" y="23247"/>
                  </a:lnTo>
                  <a:lnTo>
                    <a:pt x="37586" y="22823"/>
                  </a:lnTo>
                  <a:lnTo>
                    <a:pt x="38010" y="22398"/>
                  </a:lnTo>
                  <a:lnTo>
                    <a:pt x="38434" y="21974"/>
                  </a:lnTo>
                  <a:lnTo>
                    <a:pt x="38816" y="21508"/>
                  </a:lnTo>
                  <a:lnTo>
                    <a:pt x="39198" y="20999"/>
                  </a:lnTo>
                  <a:lnTo>
                    <a:pt x="39537" y="20490"/>
                  </a:lnTo>
                  <a:lnTo>
                    <a:pt x="39877" y="19980"/>
                  </a:lnTo>
                  <a:lnTo>
                    <a:pt x="39962" y="19811"/>
                  </a:lnTo>
                  <a:lnTo>
                    <a:pt x="39962" y="19641"/>
                  </a:lnTo>
                  <a:lnTo>
                    <a:pt x="39962" y="19471"/>
                  </a:lnTo>
                  <a:lnTo>
                    <a:pt x="39877" y="19302"/>
                  </a:lnTo>
                  <a:lnTo>
                    <a:pt x="39792" y="19174"/>
                  </a:lnTo>
                  <a:lnTo>
                    <a:pt x="39665" y="19047"/>
                  </a:lnTo>
                  <a:lnTo>
                    <a:pt x="39495" y="19005"/>
                  </a:lnTo>
                  <a:lnTo>
                    <a:pt x="39325" y="18962"/>
                  </a:lnTo>
                  <a:lnTo>
                    <a:pt x="38731" y="19005"/>
                  </a:lnTo>
                  <a:lnTo>
                    <a:pt x="38137" y="19005"/>
                  </a:lnTo>
                  <a:lnTo>
                    <a:pt x="36907" y="18920"/>
                  </a:lnTo>
                  <a:lnTo>
                    <a:pt x="34447" y="18708"/>
                  </a:lnTo>
                  <a:lnTo>
                    <a:pt x="33217" y="18665"/>
                  </a:lnTo>
                  <a:lnTo>
                    <a:pt x="32623" y="18623"/>
                  </a:lnTo>
                  <a:lnTo>
                    <a:pt x="32029" y="18665"/>
                  </a:lnTo>
                  <a:lnTo>
                    <a:pt x="31435" y="18708"/>
                  </a:lnTo>
                  <a:lnTo>
                    <a:pt x="30841" y="18793"/>
                  </a:lnTo>
                  <a:lnTo>
                    <a:pt x="30247" y="18920"/>
                  </a:lnTo>
                  <a:lnTo>
                    <a:pt x="29696" y="19090"/>
                  </a:lnTo>
                  <a:lnTo>
                    <a:pt x="28805" y="19429"/>
                  </a:lnTo>
                  <a:lnTo>
                    <a:pt x="27956" y="19811"/>
                  </a:lnTo>
                  <a:lnTo>
                    <a:pt x="27108" y="20320"/>
                  </a:lnTo>
                  <a:lnTo>
                    <a:pt x="26344" y="20914"/>
                  </a:lnTo>
                  <a:lnTo>
                    <a:pt x="25623" y="21508"/>
                  </a:lnTo>
                  <a:lnTo>
                    <a:pt x="24944" y="22229"/>
                  </a:lnTo>
                  <a:lnTo>
                    <a:pt x="24308" y="22950"/>
                  </a:lnTo>
                  <a:lnTo>
                    <a:pt x="23799" y="23756"/>
                  </a:lnTo>
                  <a:lnTo>
                    <a:pt x="23757" y="23841"/>
                  </a:lnTo>
                  <a:lnTo>
                    <a:pt x="23757" y="23926"/>
                  </a:lnTo>
                  <a:lnTo>
                    <a:pt x="23672" y="23968"/>
                  </a:lnTo>
                  <a:lnTo>
                    <a:pt x="23502" y="23926"/>
                  </a:lnTo>
                  <a:lnTo>
                    <a:pt x="23248" y="23926"/>
                  </a:lnTo>
                  <a:lnTo>
                    <a:pt x="23120" y="23968"/>
                  </a:lnTo>
                  <a:lnTo>
                    <a:pt x="22951" y="24138"/>
                  </a:lnTo>
                  <a:lnTo>
                    <a:pt x="22823" y="24350"/>
                  </a:lnTo>
                  <a:lnTo>
                    <a:pt x="22229" y="24604"/>
                  </a:lnTo>
                  <a:lnTo>
                    <a:pt x="21593" y="24816"/>
                  </a:lnTo>
                  <a:lnTo>
                    <a:pt x="21042" y="24901"/>
                  </a:lnTo>
                  <a:lnTo>
                    <a:pt x="20533" y="24944"/>
                  </a:lnTo>
                  <a:lnTo>
                    <a:pt x="20024" y="24986"/>
                  </a:lnTo>
                  <a:lnTo>
                    <a:pt x="19472" y="24944"/>
                  </a:lnTo>
                  <a:lnTo>
                    <a:pt x="20787" y="23629"/>
                  </a:lnTo>
                  <a:lnTo>
                    <a:pt x="22060" y="22271"/>
                  </a:lnTo>
                  <a:lnTo>
                    <a:pt x="23248" y="20871"/>
                  </a:lnTo>
                  <a:lnTo>
                    <a:pt x="23841" y="20150"/>
                  </a:lnTo>
                  <a:lnTo>
                    <a:pt x="24393" y="19429"/>
                  </a:lnTo>
                  <a:lnTo>
                    <a:pt x="24902" y="18665"/>
                  </a:lnTo>
                  <a:lnTo>
                    <a:pt x="25369" y="17902"/>
                  </a:lnTo>
                  <a:lnTo>
                    <a:pt x="25793" y="17138"/>
                  </a:lnTo>
                  <a:lnTo>
                    <a:pt x="26217" y="16332"/>
                  </a:lnTo>
                  <a:lnTo>
                    <a:pt x="26556" y="15526"/>
                  </a:lnTo>
                  <a:lnTo>
                    <a:pt x="26853" y="14678"/>
                  </a:lnTo>
                  <a:lnTo>
                    <a:pt x="27108" y="13829"/>
                  </a:lnTo>
                  <a:lnTo>
                    <a:pt x="27320" y="12981"/>
                  </a:lnTo>
                  <a:lnTo>
                    <a:pt x="27956" y="13193"/>
                  </a:lnTo>
                  <a:lnTo>
                    <a:pt x="28593" y="13363"/>
                  </a:lnTo>
                  <a:lnTo>
                    <a:pt x="29229" y="13448"/>
                  </a:lnTo>
                  <a:lnTo>
                    <a:pt x="29865" y="13532"/>
                  </a:lnTo>
                  <a:lnTo>
                    <a:pt x="30502" y="13532"/>
                  </a:lnTo>
                  <a:lnTo>
                    <a:pt x="31138" y="13490"/>
                  </a:lnTo>
                  <a:lnTo>
                    <a:pt x="31774" y="13405"/>
                  </a:lnTo>
                  <a:lnTo>
                    <a:pt x="32368" y="13278"/>
                  </a:lnTo>
                  <a:lnTo>
                    <a:pt x="33004" y="13108"/>
                  </a:lnTo>
                  <a:lnTo>
                    <a:pt x="33598" y="12896"/>
                  </a:lnTo>
                  <a:lnTo>
                    <a:pt x="34192" y="12684"/>
                  </a:lnTo>
                  <a:lnTo>
                    <a:pt x="34786" y="12387"/>
                  </a:lnTo>
                  <a:lnTo>
                    <a:pt x="35338" y="12048"/>
                  </a:lnTo>
                  <a:lnTo>
                    <a:pt x="35889" y="11708"/>
                  </a:lnTo>
                  <a:lnTo>
                    <a:pt x="36398" y="11327"/>
                  </a:lnTo>
                  <a:lnTo>
                    <a:pt x="36907" y="10902"/>
                  </a:lnTo>
                  <a:lnTo>
                    <a:pt x="37416" y="10393"/>
                  </a:lnTo>
                  <a:lnTo>
                    <a:pt x="37883" y="9842"/>
                  </a:lnTo>
                  <a:lnTo>
                    <a:pt x="38265" y="9290"/>
                  </a:lnTo>
                  <a:lnTo>
                    <a:pt x="38604" y="8696"/>
                  </a:lnTo>
                  <a:lnTo>
                    <a:pt x="38901" y="8060"/>
                  </a:lnTo>
                  <a:lnTo>
                    <a:pt x="39113" y="7424"/>
                  </a:lnTo>
                  <a:lnTo>
                    <a:pt x="39283" y="6788"/>
                  </a:lnTo>
                  <a:lnTo>
                    <a:pt x="39410" y="6109"/>
                  </a:lnTo>
                  <a:lnTo>
                    <a:pt x="39495" y="5472"/>
                  </a:lnTo>
                  <a:lnTo>
                    <a:pt x="39537" y="4794"/>
                  </a:lnTo>
                  <a:lnTo>
                    <a:pt x="39580" y="4073"/>
                  </a:lnTo>
                  <a:lnTo>
                    <a:pt x="39537" y="3394"/>
                  </a:lnTo>
                  <a:lnTo>
                    <a:pt x="39452" y="1994"/>
                  </a:lnTo>
                  <a:lnTo>
                    <a:pt x="39325" y="594"/>
                  </a:lnTo>
                  <a:lnTo>
                    <a:pt x="39283" y="382"/>
                  </a:lnTo>
                  <a:lnTo>
                    <a:pt x="39198" y="255"/>
                  </a:lnTo>
                  <a:lnTo>
                    <a:pt x="39071" y="127"/>
                  </a:lnTo>
                  <a:lnTo>
                    <a:pt x="38943" y="43"/>
                  </a:lnTo>
                  <a:lnTo>
                    <a:pt x="38774" y="0"/>
                  </a:lnTo>
                  <a:close/>
                </a:path>
              </a:pathLst>
            </a:custGeom>
            <a:solidFill>
              <a:srgbClr val="ABCB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46" name="Google Shape;146;p5"/>
            <p:cNvSpPr/>
            <p:nvPr/>
          </p:nvSpPr>
          <p:spPr>
            <a:xfrm>
              <a:off x="2965800" y="1494175"/>
              <a:ext cx="985275" cy="1268400"/>
            </a:xfrm>
            <a:custGeom>
              <a:avLst/>
              <a:gdLst/>
              <a:ahLst/>
              <a:cxnLst/>
              <a:rect l="l" t="t" r="r" b="b"/>
              <a:pathLst>
                <a:path w="39411" h="50736" extrusionOk="0">
                  <a:moveTo>
                    <a:pt x="38604" y="0"/>
                  </a:moveTo>
                  <a:lnTo>
                    <a:pt x="38434" y="43"/>
                  </a:lnTo>
                  <a:lnTo>
                    <a:pt x="38265" y="170"/>
                  </a:lnTo>
                  <a:lnTo>
                    <a:pt x="37883" y="509"/>
                  </a:lnTo>
                  <a:lnTo>
                    <a:pt x="37416" y="849"/>
                  </a:lnTo>
                  <a:lnTo>
                    <a:pt x="36483" y="1527"/>
                  </a:lnTo>
                  <a:lnTo>
                    <a:pt x="35465" y="2164"/>
                  </a:lnTo>
                  <a:lnTo>
                    <a:pt x="34362" y="2757"/>
                  </a:lnTo>
                  <a:lnTo>
                    <a:pt x="32156" y="3988"/>
                  </a:lnTo>
                  <a:lnTo>
                    <a:pt x="31095" y="4666"/>
                  </a:lnTo>
                  <a:lnTo>
                    <a:pt x="30077" y="5345"/>
                  </a:lnTo>
                  <a:lnTo>
                    <a:pt x="29102" y="6066"/>
                  </a:lnTo>
                  <a:lnTo>
                    <a:pt x="28677" y="6448"/>
                  </a:lnTo>
                  <a:lnTo>
                    <a:pt x="28253" y="6830"/>
                  </a:lnTo>
                  <a:lnTo>
                    <a:pt x="27871" y="7254"/>
                  </a:lnTo>
                  <a:lnTo>
                    <a:pt x="27532" y="7678"/>
                  </a:lnTo>
                  <a:lnTo>
                    <a:pt x="27193" y="8145"/>
                  </a:lnTo>
                  <a:lnTo>
                    <a:pt x="26938" y="8612"/>
                  </a:lnTo>
                  <a:lnTo>
                    <a:pt x="26726" y="9121"/>
                  </a:lnTo>
                  <a:lnTo>
                    <a:pt x="26556" y="9672"/>
                  </a:lnTo>
                  <a:lnTo>
                    <a:pt x="26429" y="10224"/>
                  </a:lnTo>
                  <a:lnTo>
                    <a:pt x="26344" y="10775"/>
                  </a:lnTo>
                  <a:lnTo>
                    <a:pt x="26302" y="11411"/>
                  </a:lnTo>
                  <a:lnTo>
                    <a:pt x="26344" y="12048"/>
                  </a:lnTo>
                  <a:lnTo>
                    <a:pt x="26472" y="12726"/>
                  </a:lnTo>
                  <a:lnTo>
                    <a:pt x="26641" y="13405"/>
                  </a:lnTo>
                  <a:lnTo>
                    <a:pt x="26175" y="14169"/>
                  </a:lnTo>
                  <a:lnTo>
                    <a:pt x="25708" y="14932"/>
                  </a:lnTo>
                  <a:lnTo>
                    <a:pt x="25199" y="15696"/>
                  </a:lnTo>
                  <a:lnTo>
                    <a:pt x="24647" y="16417"/>
                  </a:lnTo>
                  <a:lnTo>
                    <a:pt x="23502" y="17859"/>
                  </a:lnTo>
                  <a:lnTo>
                    <a:pt x="22314" y="19259"/>
                  </a:lnTo>
                  <a:lnTo>
                    <a:pt x="21084" y="20617"/>
                  </a:lnTo>
                  <a:lnTo>
                    <a:pt x="19811" y="21974"/>
                  </a:lnTo>
                  <a:lnTo>
                    <a:pt x="17181" y="24562"/>
                  </a:lnTo>
                  <a:lnTo>
                    <a:pt x="16969" y="23841"/>
                  </a:lnTo>
                  <a:lnTo>
                    <a:pt x="16884" y="23501"/>
                  </a:lnTo>
                  <a:lnTo>
                    <a:pt x="16842" y="23120"/>
                  </a:lnTo>
                  <a:lnTo>
                    <a:pt x="16842" y="22738"/>
                  </a:lnTo>
                  <a:lnTo>
                    <a:pt x="16842" y="22398"/>
                  </a:lnTo>
                  <a:lnTo>
                    <a:pt x="16884" y="22059"/>
                  </a:lnTo>
                  <a:lnTo>
                    <a:pt x="16969" y="21720"/>
                  </a:lnTo>
                  <a:lnTo>
                    <a:pt x="17224" y="21677"/>
                  </a:lnTo>
                  <a:lnTo>
                    <a:pt x="17436" y="21592"/>
                  </a:lnTo>
                  <a:lnTo>
                    <a:pt x="16884" y="21296"/>
                  </a:lnTo>
                  <a:lnTo>
                    <a:pt x="16418" y="20999"/>
                  </a:lnTo>
                  <a:lnTo>
                    <a:pt x="16036" y="20659"/>
                  </a:lnTo>
                  <a:lnTo>
                    <a:pt x="15697" y="20277"/>
                  </a:lnTo>
                  <a:lnTo>
                    <a:pt x="15442" y="19853"/>
                  </a:lnTo>
                  <a:lnTo>
                    <a:pt x="15230" y="19471"/>
                  </a:lnTo>
                  <a:lnTo>
                    <a:pt x="15103" y="19005"/>
                  </a:lnTo>
                  <a:lnTo>
                    <a:pt x="14975" y="18538"/>
                  </a:lnTo>
                  <a:lnTo>
                    <a:pt x="14933" y="18072"/>
                  </a:lnTo>
                  <a:lnTo>
                    <a:pt x="14933" y="17562"/>
                  </a:lnTo>
                  <a:lnTo>
                    <a:pt x="14975" y="17053"/>
                  </a:lnTo>
                  <a:lnTo>
                    <a:pt x="15060" y="16544"/>
                  </a:lnTo>
                  <a:lnTo>
                    <a:pt x="15187" y="15993"/>
                  </a:lnTo>
                  <a:lnTo>
                    <a:pt x="15357" y="15441"/>
                  </a:lnTo>
                  <a:lnTo>
                    <a:pt x="15527" y="14890"/>
                  </a:lnTo>
                  <a:lnTo>
                    <a:pt x="15739" y="14338"/>
                  </a:lnTo>
                  <a:lnTo>
                    <a:pt x="16290" y="13193"/>
                  </a:lnTo>
                  <a:lnTo>
                    <a:pt x="16927" y="12090"/>
                  </a:lnTo>
                  <a:lnTo>
                    <a:pt x="17605" y="10987"/>
                  </a:lnTo>
                  <a:lnTo>
                    <a:pt x="18369" y="9884"/>
                  </a:lnTo>
                  <a:lnTo>
                    <a:pt x="19175" y="8824"/>
                  </a:lnTo>
                  <a:lnTo>
                    <a:pt x="19981" y="7848"/>
                  </a:lnTo>
                  <a:lnTo>
                    <a:pt x="20745" y="6915"/>
                  </a:lnTo>
                  <a:lnTo>
                    <a:pt x="21508" y="6066"/>
                  </a:lnTo>
                  <a:lnTo>
                    <a:pt x="21296" y="6024"/>
                  </a:lnTo>
                  <a:lnTo>
                    <a:pt x="21084" y="6024"/>
                  </a:lnTo>
                  <a:lnTo>
                    <a:pt x="20914" y="6109"/>
                  </a:lnTo>
                  <a:lnTo>
                    <a:pt x="20745" y="6194"/>
                  </a:lnTo>
                  <a:lnTo>
                    <a:pt x="19684" y="7084"/>
                  </a:lnTo>
                  <a:lnTo>
                    <a:pt x="18581" y="7975"/>
                  </a:lnTo>
                  <a:lnTo>
                    <a:pt x="17436" y="8909"/>
                  </a:lnTo>
                  <a:lnTo>
                    <a:pt x="16375" y="9884"/>
                  </a:lnTo>
                  <a:lnTo>
                    <a:pt x="15866" y="10393"/>
                  </a:lnTo>
                  <a:lnTo>
                    <a:pt x="15400" y="10945"/>
                  </a:lnTo>
                  <a:lnTo>
                    <a:pt x="14975" y="11496"/>
                  </a:lnTo>
                  <a:lnTo>
                    <a:pt x="14594" y="12090"/>
                  </a:lnTo>
                  <a:lnTo>
                    <a:pt x="14254" y="12684"/>
                  </a:lnTo>
                  <a:lnTo>
                    <a:pt x="13957" y="13320"/>
                  </a:lnTo>
                  <a:lnTo>
                    <a:pt x="13703" y="13999"/>
                  </a:lnTo>
                  <a:lnTo>
                    <a:pt x="13575" y="14678"/>
                  </a:lnTo>
                  <a:lnTo>
                    <a:pt x="13448" y="15526"/>
                  </a:lnTo>
                  <a:lnTo>
                    <a:pt x="13448" y="16460"/>
                  </a:lnTo>
                  <a:lnTo>
                    <a:pt x="13491" y="16969"/>
                  </a:lnTo>
                  <a:lnTo>
                    <a:pt x="13533" y="17478"/>
                  </a:lnTo>
                  <a:lnTo>
                    <a:pt x="13618" y="17944"/>
                  </a:lnTo>
                  <a:lnTo>
                    <a:pt x="13745" y="18453"/>
                  </a:lnTo>
                  <a:lnTo>
                    <a:pt x="13872" y="18920"/>
                  </a:lnTo>
                  <a:lnTo>
                    <a:pt x="14042" y="19387"/>
                  </a:lnTo>
                  <a:lnTo>
                    <a:pt x="14254" y="19811"/>
                  </a:lnTo>
                  <a:lnTo>
                    <a:pt x="14509" y="20193"/>
                  </a:lnTo>
                  <a:lnTo>
                    <a:pt x="14806" y="20532"/>
                  </a:lnTo>
                  <a:lnTo>
                    <a:pt x="15103" y="20871"/>
                  </a:lnTo>
                  <a:lnTo>
                    <a:pt x="15484" y="21126"/>
                  </a:lnTo>
                  <a:lnTo>
                    <a:pt x="15909" y="21296"/>
                  </a:lnTo>
                  <a:lnTo>
                    <a:pt x="15824" y="21762"/>
                  </a:lnTo>
                  <a:lnTo>
                    <a:pt x="15739" y="22186"/>
                  </a:lnTo>
                  <a:lnTo>
                    <a:pt x="15781" y="22653"/>
                  </a:lnTo>
                  <a:lnTo>
                    <a:pt x="15824" y="23120"/>
                  </a:lnTo>
                  <a:lnTo>
                    <a:pt x="15909" y="23629"/>
                  </a:lnTo>
                  <a:lnTo>
                    <a:pt x="16121" y="24138"/>
                  </a:lnTo>
                  <a:lnTo>
                    <a:pt x="16248" y="24392"/>
                  </a:lnTo>
                  <a:lnTo>
                    <a:pt x="16375" y="24647"/>
                  </a:lnTo>
                  <a:lnTo>
                    <a:pt x="16545" y="24859"/>
                  </a:lnTo>
                  <a:lnTo>
                    <a:pt x="16715" y="25029"/>
                  </a:lnTo>
                  <a:lnTo>
                    <a:pt x="14254" y="27531"/>
                  </a:lnTo>
                  <a:lnTo>
                    <a:pt x="13066" y="28804"/>
                  </a:lnTo>
                  <a:lnTo>
                    <a:pt x="11921" y="30119"/>
                  </a:lnTo>
                  <a:lnTo>
                    <a:pt x="10182" y="32198"/>
                  </a:lnTo>
                  <a:lnTo>
                    <a:pt x="8485" y="34319"/>
                  </a:lnTo>
                  <a:lnTo>
                    <a:pt x="8273" y="33895"/>
                  </a:lnTo>
                  <a:lnTo>
                    <a:pt x="8146" y="33470"/>
                  </a:lnTo>
                  <a:lnTo>
                    <a:pt x="8061" y="33089"/>
                  </a:lnTo>
                  <a:lnTo>
                    <a:pt x="8061" y="32749"/>
                  </a:lnTo>
                  <a:lnTo>
                    <a:pt x="8188" y="32664"/>
                  </a:lnTo>
                  <a:lnTo>
                    <a:pt x="8061" y="32622"/>
                  </a:lnTo>
                  <a:lnTo>
                    <a:pt x="7933" y="32537"/>
                  </a:lnTo>
                  <a:lnTo>
                    <a:pt x="7849" y="32452"/>
                  </a:lnTo>
                  <a:lnTo>
                    <a:pt x="7721" y="32325"/>
                  </a:lnTo>
                  <a:lnTo>
                    <a:pt x="7212" y="31477"/>
                  </a:lnTo>
                  <a:lnTo>
                    <a:pt x="6788" y="30586"/>
                  </a:lnTo>
                  <a:lnTo>
                    <a:pt x="6449" y="29695"/>
                  </a:lnTo>
                  <a:lnTo>
                    <a:pt x="6194" y="28847"/>
                  </a:lnTo>
                  <a:lnTo>
                    <a:pt x="6067" y="27998"/>
                  </a:lnTo>
                  <a:lnTo>
                    <a:pt x="6024" y="27107"/>
                  </a:lnTo>
                  <a:lnTo>
                    <a:pt x="6024" y="26259"/>
                  </a:lnTo>
                  <a:lnTo>
                    <a:pt x="6109" y="25410"/>
                  </a:lnTo>
                  <a:lnTo>
                    <a:pt x="6279" y="24562"/>
                  </a:lnTo>
                  <a:lnTo>
                    <a:pt x="6491" y="23714"/>
                  </a:lnTo>
                  <a:lnTo>
                    <a:pt x="6788" y="22908"/>
                  </a:lnTo>
                  <a:lnTo>
                    <a:pt x="7085" y="22059"/>
                  </a:lnTo>
                  <a:lnTo>
                    <a:pt x="7467" y="21211"/>
                  </a:lnTo>
                  <a:lnTo>
                    <a:pt x="7849" y="20362"/>
                  </a:lnTo>
                  <a:lnTo>
                    <a:pt x="8739" y="18708"/>
                  </a:lnTo>
                  <a:lnTo>
                    <a:pt x="8612" y="18623"/>
                  </a:lnTo>
                  <a:lnTo>
                    <a:pt x="8485" y="18581"/>
                  </a:lnTo>
                  <a:lnTo>
                    <a:pt x="8315" y="18581"/>
                  </a:lnTo>
                  <a:lnTo>
                    <a:pt x="8188" y="18623"/>
                  </a:lnTo>
                  <a:lnTo>
                    <a:pt x="8061" y="18708"/>
                  </a:lnTo>
                  <a:lnTo>
                    <a:pt x="7933" y="18793"/>
                  </a:lnTo>
                  <a:lnTo>
                    <a:pt x="7849" y="18878"/>
                  </a:lnTo>
                  <a:lnTo>
                    <a:pt x="7806" y="19047"/>
                  </a:lnTo>
                  <a:lnTo>
                    <a:pt x="7679" y="19387"/>
                  </a:lnTo>
                  <a:lnTo>
                    <a:pt x="7594" y="19684"/>
                  </a:lnTo>
                  <a:lnTo>
                    <a:pt x="7297" y="20277"/>
                  </a:lnTo>
                  <a:lnTo>
                    <a:pt x="6915" y="20829"/>
                  </a:lnTo>
                  <a:lnTo>
                    <a:pt x="6534" y="21338"/>
                  </a:lnTo>
                  <a:lnTo>
                    <a:pt x="5643" y="22356"/>
                  </a:lnTo>
                  <a:lnTo>
                    <a:pt x="5218" y="22865"/>
                  </a:lnTo>
                  <a:lnTo>
                    <a:pt x="4837" y="23417"/>
                  </a:lnTo>
                  <a:lnTo>
                    <a:pt x="4540" y="23926"/>
                  </a:lnTo>
                  <a:lnTo>
                    <a:pt x="4285" y="24435"/>
                  </a:lnTo>
                  <a:lnTo>
                    <a:pt x="4073" y="24944"/>
                  </a:lnTo>
                  <a:lnTo>
                    <a:pt x="3903" y="25495"/>
                  </a:lnTo>
                  <a:lnTo>
                    <a:pt x="3734" y="26047"/>
                  </a:lnTo>
                  <a:lnTo>
                    <a:pt x="3649" y="26641"/>
                  </a:lnTo>
                  <a:lnTo>
                    <a:pt x="3564" y="27192"/>
                  </a:lnTo>
                  <a:lnTo>
                    <a:pt x="3564" y="27786"/>
                  </a:lnTo>
                  <a:lnTo>
                    <a:pt x="3606" y="28168"/>
                  </a:lnTo>
                  <a:lnTo>
                    <a:pt x="3649" y="28550"/>
                  </a:lnTo>
                  <a:lnTo>
                    <a:pt x="3776" y="28974"/>
                  </a:lnTo>
                  <a:lnTo>
                    <a:pt x="3861" y="29356"/>
                  </a:lnTo>
                  <a:lnTo>
                    <a:pt x="4031" y="29737"/>
                  </a:lnTo>
                  <a:lnTo>
                    <a:pt x="4158" y="30077"/>
                  </a:lnTo>
                  <a:lnTo>
                    <a:pt x="4370" y="30459"/>
                  </a:lnTo>
                  <a:lnTo>
                    <a:pt x="4582" y="30798"/>
                  </a:lnTo>
                  <a:lnTo>
                    <a:pt x="4837" y="31095"/>
                  </a:lnTo>
                  <a:lnTo>
                    <a:pt x="5091" y="31392"/>
                  </a:lnTo>
                  <a:lnTo>
                    <a:pt x="5346" y="31689"/>
                  </a:lnTo>
                  <a:lnTo>
                    <a:pt x="5685" y="31901"/>
                  </a:lnTo>
                  <a:lnTo>
                    <a:pt x="5982" y="32155"/>
                  </a:lnTo>
                  <a:lnTo>
                    <a:pt x="6321" y="32325"/>
                  </a:lnTo>
                  <a:lnTo>
                    <a:pt x="6703" y="32452"/>
                  </a:lnTo>
                  <a:lnTo>
                    <a:pt x="7085" y="32580"/>
                  </a:lnTo>
                  <a:lnTo>
                    <a:pt x="7085" y="32877"/>
                  </a:lnTo>
                  <a:lnTo>
                    <a:pt x="7170" y="33216"/>
                  </a:lnTo>
                  <a:lnTo>
                    <a:pt x="7255" y="33555"/>
                  </a:lnTo>
                  <a:lnTo>
                    <a:pt x="7340" y="33852"/>
                  </a:lnTo>
                  <a:lnTo>
                    <a:pt x="7509" y="34149"/>
                  </a:lnTo>
                  <a:lnTo>
                    <a:pt x="7679" y="34404"/>
                  </a:lnTo>
                  <a:lnTo>
                    <a:pt x="7849" y="34701"/>
                  </a:lnTo>
                  <a:lnTo>
                    <a:pt x="8061" y="34913"/>
                  </a:lnTo>
                  <a:lnTo>
                    <a:pt x="6830" y="36610"/>
                  </a:lnTo>
                  <a:lnTo>
                    <a:pt x="5685" y="38349"/>
                  </a:lnTo>
                  <a:lnTo>
                    <a:pt x="4582" y="40131"/>
                  </a:lnTo>
                  <a:lnTo>
                    <a:pt x="3522" y="41912"/>
                  </a:lnTo>
                  <a:lnTo>
                    <a:pt x="2546" y="43779"/>
                  </a:lnTo>
                  <a:lnTo>
                    <a:pt x="1613" y="45645"/>
                  </a:lnTo>
                  <a:lnTo>
                    <a:pt x="807" y="47597"/>
                  </a:lnTo>
                  <a:lnTo>
                    <a:pt x="43" y="49548"/>
                  </a:lnTo>
                  <a:lnTo>
                    <a:pt x="1" y="49760"/>
                  </a:lnTo>
                  <a:lnTo>
                    <a:pt x="1" y="49972"/>
                  </a:lnTo>
                  <a:lnTo>
                    <a:pt x="43" y="50142"/>
                  </a:lnTo>
                  <a:lnTo>
                    <a:pt x="85" y="50269"/>
                  </a:lnTo>
                  <a:lnTo>
                    <a:pt x="213" y="50439"/>
                  </a:lnTo>
                  <a:lnTo>
                    <a:pt x="340" y="50524"/>
                  </a:lnTo>
                  <a:lnTo>
                    <a:pt x="510" y="50609"/>
                  </a:lnTo>
                  <a:lnTo>
                    <a:pt x="679" y="50693"/>
                  </a:lnTo>
                  <a:lnTo>
                    <a:pt x="849" y="50736"/>
                  </a:lnTo>
                  <a:lnTo>
                    <a:pt x="1019" y="50736"/>
                  </a:lnTo>
                  <a:lnTo>
                    <a:pt x="1231" y="50693"/>
                  </a:lnTo>
                  <a:lnTo>
                    <a:pt x="1401" y="50651"/>
                  </a:lnTo>
                  <a:lnTo>
                    <a:pt x="1570" y="50566"/>
                  </a:lnTo>
                  <a:lnTo>
                    <a:pt x="1697" y="50439"/>
                  </a:lnTo>
                  <a:lnTo>
                    <a:pt x="1825" y="50269"/>
                  </a:lnTo>
                  <a:lnTo>
                    <a:pt x="1910" y="50057"/>
                  </a:lnTo>
                  <a:lnTo>
                    <a:pt x="2461" y="48657"/>
                  </a:lnTo>
                  <a:lnTo>
                    <a:pt x="3013" y="47300"/>
                  </a:lnTo>
                  <a:lnTo>
                    <a:pt x="3606" y="45942"/>
                  </a:lnTo>
                  <a:lnTo>
                    <a:pt x="4285" y="44585"/>
                  </a:lnTo>
                  <a:lnTo>
                    <a:pt x="4964" y="43270"/>
                  </a:lnTo>
                  <a:lnTo>
                    <a:pt x="5685" y="41997"/>
                  </a:lnTo>
                  <a:lnTo>
                    <a:pt x="6449" y="40724"/>
                  </a:lnTo>
                  <a:lnTo>
                    <a:pt x="7255" y="39452"/>
                  </a:lnTo>
                  <a:lnTo>
                    <a:pt x="7933" y="39494"/>
                  </a:lnTo>
                  <a:lnTo>
                    <a:pt x="8612" y="39452"/>
                  </a:lnTo>
                  <a:lnTo>
                    <a:pt x="9291" y="39367"/>
                  </a:lnTo>
                  <a:lnTo>
                    <a:pt x="9970" y="39197"/>
                  </a:lnTo>
                  <a:lnTo>
                    <a:pt x="10606" y="39028"/>
                  </a:lnTo>
                  <a:lnTo>
                    <a:pt x="11242" y="38773"/>
                  </a:lnTo>
                  <a:lnTo>
                    <a:pt x="11879" y="38476"/>
                  </a:lnTo>
                  <a:lnTo>
                    <a:pt x="12430" y="38094"/>
                  </a:lnTo>
                  <a:lnTo>
                    <a:pt x="12685" y="38264"/>
                  </a:lnTo>
                  <a:lnTo>
                    <a:pt x="12939" y="37797"/>
                  </a:lnTo>
                  <a:lnTo>
                    <a:pt x="13236" y="37373"/>
                  </a:lnTo>
                  <a:lnTo>
                    <a:pt x="13533" y="36949"/>
                  </a:lnTo>
                  <a:lnTo>
                    <a:pt x="13872" y="36567"/>
                  </a:lnTo>
                  <a:lnTo>
                    <a:pt x="14254" y="36185"/>
                  </a:lnTo>
                  <a:lnTo>
                    <a:pt x="14636" y="35846"/>
                  </a:lnTo>
                  <a:lnTo>
                    <a:pt x="15018" y="35507"/>
                  </a:lnTo>
                  <a:lnTo>
                    <a:pt x="15442" y="35210"/>
                  </a:lnTo>
                  <a:lnTo>
                    <a:pt x="15909" y="34913"/>
                  </a:lnTo>
                  <a:lnTo>
                    <a:pt x="16333" y="34658"/>
                  </a:lnTo>
                  <a:lnTo>
                    <a:pt x="17309" y="34149"/>
                  </a:lnTo>
                  <a:lnTo>
                    <a:pt x="18369" y="33767"/>
                  </a:lnTo>
                  <a:lnTo>
                    <a:pt x="19430" y="33428"/>
                  </a:lnTo>
                  <a:lnTo>
                    <a:pt x="20533" y="33173"/>
                  </a:lnTo>
                  <a:lnTo>
                    <a:pt x="21678" y="32961"/>
                  </a:lnTo>
                  <a:lnTo>
                    <a:pt x="22866" y="32792"/>
                  </a:lnTo>
                  <a:lnTo>
                    <a:pt x="24054" y="32707"/>
                  </a:lnTo>
                  <a:lnTo>
                    <a:pt x="25241" y="32664"/>
                  </a:lnTo>
                  <a:lnTo>
                    <a:pt x="27617" y="32664"/>
                  </a:lnTo>
                  <a:lnTo>
                    <a:pt x="28762" y="32749"/>
                  </a:lnTo>
                  <a:lnTo>
                    <a:pt x="28593" y="32664"/>
                  </a:lnTo>
                  <a:lnTo>
                    <a:pt x="28381" y="32622"/>
                  </a:lnTo>
                  <a:lnTo>
                    <a:pt x="27065" y="32537"/>
                  </a:lnTo>
                  <a:lnTo>
                    <a:pt x="25666" y="32452"/>
                  </a:lnTo>
                  <a:lnTo>
                    <a:pt x="24266" y="32367"/>
                  </a:lnTo>
                  <a:lnTo>
                    <a:pt x="22866" y="32325"/>
                  </a:lnTo>
                  <a:lnTo>
                    <a:pt x="21466" y="32283"/>
                  </a:lnTo>
                  <a:lnTo>
                    <a:pt x="20108" y="32325"/>
                  </a:lnTo>
                  <a:lnTo>
                    <a:pt x="19387" y="32367"/>
                  </a:lnTo>
                  <a:lnTo>
                    <a:pt x="18751" y="32452"/>
                  </a:lnTo>
                  <a:lnTo>
                    <a:pt x="18072" y="32537"/>
                  </a:lnTo>
                  <a:lnTo>
                    <a:pt x="17393" y="32707"/>
                  </a:lnTo>
                  <a:lnTo>
                    <a:pt x="16630" y="32919"/>
                  </a:lnTo>
                  <a:lnTo>
                    <a:pt x="15824" y="33216"/>
                  </a:lnTo>
                  <a:lnTo>
                    <a:pt x="15018" y="33640"/>
                  </a:lnTo>
                  <a:lnTo>
                    <a:pt x="14297" y="34107"/>
                  </a:lnTo>
                  <a:lnTo>
                    <a:pt x="13957" y="34361"/>
                  </a:lnTo>
                  <a:lnTo>
                    <a:pt x="13618" y="34658"/>
                  </a:lnTo>
                  <a:lnTo>
                    <a:pt x="13321" y="34955"/>
                  </a:lnTo>
                  <a:lnTo>
                    <a:pt x="13024" y="35295"/>
                  </a:lnTo>
                  <a:lnTo>
                    <a:pt x="12812" y="35634"/>
                  </a:lnTo>
                  <a:lnTo>
                    <a:pt x="12600" y="36016"/>
                  </a:lnTo>
                  <a:lnTo>
                    <a:pt x="12430" y="36397"/>
                  </a:lnTo>
                  <a:lnTo>
                    <a:pt x="12303" y="36822"/>
                  </a:lnTo>
                  <a:lnTo>
                    <a:pt x="11794" y="37161"/>
                  </a:lnTo>
                  <a:lnTo>
                    <a:pt x="11242" y="37458"/>
                  </a:lnTo>
                  <a:lnTo>
                    <a:pt x="10733" y="37755"/>
                  </a:lnTo>
                  <a:lnTo>
                    <a:pt x="10182" y="37967"/>
                  </a:lnTo>
                  <a:lnTo>
                    <a:pt x="9630" y="38179"/>
                  </a:lnTo>
                  <a:lnTo>
                    <a:pt x="9036" y="38349"/>
                  </a:lnTo>
                  <a:lnTo>
                    <a:pt x="8442" y="38476"/>
                  </a:lnTo>
                  <a:lnTo>
                    <a:pt x="7849" y="38561"/>
                  </a:lnTo>
                  <a:lnTo>
                    <a:pt x="8655" y="37373"/>
                  </a:lnTo>
                  <a:lnTo>
                    <a:pt x="9503" y="36228"/>
                  </a:lnTo>
                  <a:lnTo>
                    <a:pt x="10351" y="35082"/>
                  </a:lnTo>
                  <a:lnTo>
                    <a:pt x="11242" y="33937"/>
                  </a:lnTo>
                  <a:lnTo>
                    <a:pt x="13066" y="31731"/>
                  </a:lnTo>
                  <a:lnTo>
                    <a:pt x="14975" y="29568"/>
                  </a:lnTo>
                  <a:lnTo>
                    <a:pt x="15866" y="28592"/>
                  </a:lnTo>
                  <a:lnTo>
                    <a:pt x="16799" y="27616"/>
                  </a:lnTo>
                  <a:lnTo>
                    <a:pt x="18751" y="25665"/>
                  </a:lnTo>
                  <a:lnTo>
                    <a:pt x="19302" y="25835"/>
                  </a:lnTo>
                  <a:lnTo>
                    <a:pt x="19854" y="25919"/>
                  </a:lnTo>
                  <a:lnTo>
                    <a:pt x="20448" y="26004"/>
                  </a:lnTo>
                  <a:lnTo>
                    <a:pt x="21042" y="26004"/>
                  </a:lnTo>
                  <a:lnTo>
                    <a:pt x="21636" y="25962"/>
                  </a:lnTo>
                  <a:lnTo>
                    <a:pt x="22229" y="25835"/>
                  </a:lnTo>
                  <a:lnTo>
                    <a:pt x="22781" y="25707"/>
                  </a:lnTo>
                  <a:lnTo>
                    <a:pt x="23332" y="25495"/>
                  </a:lnTo>
                  <a:lnTo>
                    <a:pt x="23502" y="25538"/>
                  </a:lnTo>
                  <a:lnTo>
                    <a:pt x="23629" y="25071"/>
                  </a:lnTo>
                  <a:lnTo>
                    <a:pt x="23841" y="24647"/>
                  </a:lnTo>
                  <a:lnTo>
                    <a:pt x="24096" y="24180"/>
                  </a:lnTo>
                  <a:lnTo>
                    <a:pt x="24393" y="23798"/>
                  </a:lnTo>
                  <a:lnTo>
                    <a:pt x="24732" y="23374"/>
                  </a:lnTo>
                  <a:lnTo>
                    <a:pt x="25156" y="23035"/>
                  </a:lnTo>
                  <a:lnTo>
                    <a:pt x="25581" y="22695"/>
                  </a:lnTo>
                  <a:lnTo>
                    <a:pt x="26005" y="22356"/>
                  </a:lnTo>
                  <a:lnTo>
                    <a:pt x="26472" y="22059"/>
                  </a:lnTo>
                  <a:lnTo>
                    <a:pt x="26981" y="21762"/>
                  </a:lnTo>
                  <a:lnTo>
                    <a:pt x="27956" y="21253"/>
                  </a:lnTo>
                  <a:lnTo>
                    <a:pt x="28932" y="20829"/>
                  </a:lnTo>
                  <a:lnTo>
                    <a:pt x="29780" y="20490"/>
                  </a:lnTo>
                  <a:lnTo>
                    <a:pt x="30756" y="20193"/>
                  </a:lnTo>
                  <a:lnTo>
                    <a:pt x="31774" y="19896"/>
                  </a:lnTo>
                  <a:lnTo>
                    <a:pt x="32750" y="19641"/>
                  </a:lnTo>
                  <a:lnTo>
                    <a:pt x="33768" y="19429"/>
                  </a:lnTo>
                  <a:lnTo>
                    <a:pt x="34786" y="19259"/>
                  </a:lnTo>
                  <a:lnTo>
                    <a:pt x="35804" y="19132"/>
                  </a:lnTo>
                  <a:lnTo>
                    <a:pt x="36822" y="19047"/>
                  </a:lnTo>
                  <a:lnTo>
                    <a:pt x="37883" y="18962"/>
                  </a:lnTo>
                  <a:lnTo>
                    <a:pt x="36822" y="18920"/>
                  </a:lnTo>
                  <a:lnTo>
                    <a:pt x="35804" y="18835"/>
                  </a:lnTo>
                  <a:lnTo>
                    <a:pt x="34744" y="18750"/>
                  </a:lnTo>
                  <a:lnTo>
                    <a:pt x="33726" y="18665"/>
                  </a:lnTo>
                  <a:lnTo>
                    <a:pt x="32665" y="18623"/>
                  </a:lnTo>
                  <a:lnTo>
                    <a:pt x="31647" y="18665"/>
                  </a:lnTo>
                  <a:lnTo>
                    <a:pt x="31180" y="18750"/>
                  </a:lnTo>
                  <a:lnTo>
                    <a:pt x="30671" y="18835"/>
                  </a:lnTo>
                  <a:lnTo>
                    <a:pt x="30162" y="18920"/>
                  </a:lnTo>
                  <a:lnTo>
                    <a:pt x="29696" y="19090"/>
                  </a:lnTo>
                  <a:lnTo>
                    <a:pt x="28805" y="19429"/>
                  </a:lnTo>
                  <a:lnTo>
                    <a:pt x="27956" y="19811"/>
                  </a:lnTo>
                  <a:lnTo>
                    <a:pt x="27108" y="20320"/>
                  </a:lnTo>
                  <a:lnTo>
                    <a:pt x="26344" y="20914"/>
                  </a:lnTo>
                  <a:lnTo>
                    <a:pt x="25623" y="21508"/>
                  </a:lnTo>
                  <a:lnTo>
                    <a:pt x="24944" y="22229"/>
                  </a:lnTo>
                  <a:lnTo>
                    <a:pt x="24308" y="22950"/>
                  </a:lnTo>
                  <a:lnTo>
                    <a:pt x="23799" y="23756"/>
                  </a:lnTo>
                  <a:lnTo>
                    <a:pt x="23757" y="23841"/>
                  </a:lnTo>
                  <a:lnTo>
                    <a:pt x="23757" y="23926"/>
                  </a:lnTo>
                  <a:lnTo>
                    <a:pt x="23672" y="23968"/>
                  </a:lnTo>
                  <a:lnTo>
                    <a:pt x="23502" y="23926"/>
                  </a:lnTo>
                  <a:lnTo>
                    <a:pt x="23248" y="23926"/>
                  </a:lnTo>
                  <a:lnTo>
                    <a:pt x="23120" y="23968"/>
                  </a:lnTo>
                  <a:lnTo>
                    <a:pt x="22951" y="24138"/>
                  </a:lnTo>
                  <a:lnTo>
                    <a:pt x="22823" y="24350"/>
                  </a:lnTo>
                  <a:lnTo>
                    <a:pt x="22229" y="24604"/>
                  </a:lnTo>
                  <a:lnTo>
                    <a:pt x="21593" y="24816"/>
                  </a:lnTo>
                  <a:lnTo>
                    <a:pt x="21042" y="24901"/>
                  </a:lnTo>
                  <a:lnTo>
                    <a:pt x="20533" y="24944"/>
                  </a:lnTo>
                  <a:lnTo>
                    <a:pt x="20024" y="24986"/>
                  </a:lnTo>
                  <a:lnTo>
                    <a:pt x="19472" y="24944"/>
                  </a:lnTo>
                  <a:lnTo>
                    <a:pt x="20787" y="23629"/>
                  </a:lnTo>
                  <a:lnTo>
                    <a:pt x="22060" y="22271"/>
                  </a:lnTo>
                  <a:lnTo>
                    <a:pt x="23248" y="20871"/>
                  </a:lnTo>
                  <a:lnTo>
                    <a:pt x="23841" y="20150"/>
                  </a:lnTo>
                  <a:lnTo>
                    <a:pt x="24393" y="19429"/>
                  </a:lnTo>
                  <a:lnTo>
                    <a:pt x="24902" y="18665"/>
                  </a:lnTo>
                  <a:lnTo>
                    <a:pt x="25369" y="17902"/>
                  </a:lnTo>
                  <a:lnTo>
                    <a:pt x="25793" y="17138"/>
                  </a:lnTo>
                  <a:lnTo>
                    <a:pt x="26217" y="16332"/>
                  </a:lnTo>
                  <a:lnTo>
                    <a:pt x="26556" y="15526"/>
                  </a:lnTo>
                  <a:lnTo>
                    <a:pt x="26853" y="14678"/>
                  </a:lnTo>
                  <a:lnTo>
                    <a:pt x="27108" y="13829"/>
                  </a:lnTo>
                  <a:lnTo>
                    <a:pt x="27320" y="12981"/>
                  </a:lnTo>
                  <a:lnTo>
                    <a:pt x="27787" y="13108"/>
                  </a:lnTo>
                  <a:lnTo>
                    <a:pt x="27871" y="12599"/>
                  </a:lnTo>
                  <a:lnTo>
                    <a:pt x="28041" y="12090"/>
                  </a:lnTo>
                  <a:lnTo>
                    <a:pt x="28211" y="11581"/>
                  </a:lnTo>
                  <a:lnTo>
                    <a:pt x="28465" y="11114"/>
                  </a:lnTo>
                  <a:lnTo>
                    <a:pt x="28720" y="10648"/>
                  </a:lnTo>
                  <a:lnTo>
                    <a:pt x="28974" y="10224"/>
                  </a:lnTo>
                  <a:lnTo>
                    <a:pt x="29314" y="9799"/>
                  </a:lnTo>
                  <a:lnTo>
                    <a:pt x="29653" y="9375"/>
                  </a:lnTo>
                  <a:lnTo>
                    <a:pt x="30417" y="8612"/>
                  </a:lnTo>
                  <a:lnTo>
                    <a:pt x="31223" y="7890"/>
                  </a:lnTo>
                  <a:lnTo>
                    <a:pt x="32114" y="7212"/>
                  </a:lnTo>
                  <a:lnTo>
                    <a:pt x="33004" y="6533"/>
                  </a:lnTo>
                  <a:lnTo>
                    <a:pt x="34786" y="5303"/>
                  </a:lnTo>
                  <a:lnTo>
                    <a:pt x="35635" y="4709"/>
                  </a:lnTo>
                  <a:lnTo>
                    <a:pt x="36483" y="4073"/>
                  </a:lnTo>
                  <a:lnTo>
                    <a:pt x="37247" y="3436"/>
                  </a:lnTo>
                  <a:lnTo>
                    <a:pt x="38010" y="2757"/>
                  </a:lnTo>
                  <a:lnTo>
                    <a:pt x="38731" y="2036"/>
                  </a:lnTo>
                  <a:lnTo>
                    <a:pt x="39410" y="1273"/>
                  </a:lnTo>
                  <a:lnTo>
                    <a:pt x="39325" y="594"/>
                  </a:lnTo>
                  <a:lnTo>
                    <a:pt x="39283" y="382"/>
                  </a:lnTo>
                  <a:lnTo>
                    <a:pt x="39198" y="255"/>
                  </a:lnTo>
                  <a:lnTo>
                    <a:pt x="39071" y="127"/>
                  </a:lnTo>
                  <a:lnTo>
                    <a:pt x="38943" y="43"/>
                  </a:lnTo>
                  <a:lnTo>
                    <a:pt x="38774" y="0"/>
                  </a:lnTo>
                  <a:close/>
                </a:path>
              </a:pathLst>
            </a:custGeom>
            <a:solidFill>
              <a:srgbClr val="71B90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47" name="Google Shape;147;p5"/>
            <p:cNvSpPr/>
            <p:nvPr/>
          </p:nvSpPr>
          <p:spPr>
            <a:xfrm>
              <a:off x="3325325" y="1662800"/>
              <a:ext cx="194100" cy="353175"/>
            </a:xfrm>
            <a:custGeom>
              <a:avLst/>
              <a:gdLst/>
              <a:ahLst/>
              <a:cxnLst/>
              <a:rect l="l" t="t" r="r" b="b"/>
              <a:pathLst>
                <a:path w="7764" h="14127" extrusionOk="0">
                  <a:moveTo>
                    <a:pt x="6661" y="0"/>
                  </a:moveTo>
                  <a:lnTo>
                    <a:pt x="6576" y="85"/>
                  </a:lnTo>
                  <a:lnTo>
                    <a:pt x="6067" y="933"/>
                  </a:lnTo>
                  <a:lnTo>
                    <a:pt x="5600" y="1867"/>
                  </a:lnTo>
                  <a:lnTo>
                    <a:pt x="5176" y="2800"/>
                  </a:lnTo>
                  <a:lnTo>
                    <a:pt x="4794" y="3776"/>
                  </a:lnTo>
                  <a:lnTo>
                    <a:pt x="3691" y="2333"/>
                  </a:lnTo>
                  <a:lnTo>
                    <a:pt x="3649" y="2291"/>
                  </a:lnTo>
                  <a:lnTo>
                    <a:pt x="3564" y="2291"/>
                  </a:lnTo>
                  <a:lnTo>
                    <a:pt x="3479" y="2333"/>
                  </a:lnTo>
                  <a:lnTo>
                    <a:pt x="3437" y="2418"/>
                  </a:lnTo>
                  <a:lnTo>
                    <a:pt x="3437" y="2461"/>
                  </a:lnTo>
                  <a:lnTo>
                    <a:pt x="3437" y="2503"/>
                  </a:lnTo>
                  <a:lnTo>
                    <a:pt x="4624" y="4285"/>
                  </a:lnTo>
                  <a:lnTo>
                    <a:pt x="4115" y="5769"/>
                  </a:lnTo>
                  <a:lnTo>
                    <a:pt x="3691" y="7254"/>
                  </a:lnTo>
                  <a:lnTo>
                    <a:pt x="3224" y="6491"/>
                  </a:lnTo>
                  <a:lnTo>
                    <a:pt x="2631" y="5854"/>
                  </a:lnTo>
                  <a:lnTo>
                    <a:pt x="1994" y="5218"/>
                  </a:lnTo>
                  <a:lnTo>
                    <a:pt x="1273" y="4666"/>
                  </a:lnTo>
                  <a:lnTo>
                    <a:pt x="1188" y="4624"/>
                  </a:lnTo>
                  <a:lnTo>
                    <a:pt x="1146" y="4666"/>
                  </a:lnTo>
                  <a:lnTo>
                    <a:pt x="1061" y="4709"/>
                  </a:lnTo>
                  <a:lnTo>
                    <a:pt x="1019" y="4836"/>
                  </a:lnTo>
                  <a:lnTo>
                    <a:pt x="1061" y="4921"/>
                  </a:lnTo>
                  <a:lnTo>
                    <a:pt x="1103" y="4963"/>
                  </a:lnTo>
                  <a:lnTo>
                    <a:pt x="1485" y="5260"/>
                  </a:lnTo>
                  <a:lnTo>
                    <a:pt x="1867" y="5600"/>
                  </a:lnTo>
                  <a:lnTo>
                    <a:pt x="2206" y="5939"/>
                  </a:lnTo>
                  <a:lnTo>
                    <a:pt x="2503" y="6321"/>
                  </a:lnTo>
                  <a:lnTo>
                    <a:pt x="2800" y="6703"/>
                  </a:lnTo>
                  <a:lnTo>
                    <a:pt x="3055" y="7084"/>
                  </a:lnTo>
                  <a:lnTo>
                    <a:pt x="3309" y="7509"/>
                  </a:lnTo>
                  <a:lnTo>
                    <a:pt x="3521" y="7975"/>
                  </a:lnTo>
                  <a:lnTo>
                    <a:pt x="3097" y="9884"/>
                  </a:lnTo>
                  <a:lnTo>
                    <a:pt x="2800" y="11836"/>
                  </a:lnTo>
                  <a:lnTo>
                    <a:pt x="2249" y="10987"/>
                  </a:lnTo>
                  <a:lnTo>
                    <a:pt x="1697" y="10181"/>
                  </a:lnTo>
                  <a:lnTo>
                    <a:pt x="1019" y="9460"/>
                  </a:lnTo>
                  <a:lnTo>
                    <a:pt x="679" y="9078"/>
                  </a:lnTo>
                  <a:lnTo>
                    <a:pt x="255" y="8739"/>
                  </a:lnTo>
                  <a:lnTo>
                    <a:pt x="213" y="8696"/>
                  </a:lnTo>
                  <a:lnTo>
                    <a:pt x="170" y="8696"/>
                  </a:lnTo>
                  <a:lnTo>
                    <a:pt x="43" y="8739"/>
                  </a:lnTo>
                  <a:lnTo>
                    <a:pt x="0" y="8824"/>
                  </a:lnTo>
                  <a:lnTo>
                    <a:pt x="0" y="8909"/>
                  </a:lnTo>
                  <a:lnTo>
                    <a:pt x="43" y="8951"/>
                  </a:lnTo>
                  <a:lnTo>
                    <a:pt x="849" y="9799"/>
                  </a:lnTo>
                  <a:lnTo>
                    <a:pt x="1231" y="10224"/>
                  </a:lnTo>
                  <a:lnTo>
                    <a:pt x="1570" y="10690"/>
                  </a:lnTo>
                  <a:lnTo>
                    <a:pt x="1909" y="11157"/>
                  </a:lnTo>
                  <a:lnTo>
                    <a:pt x="2206" y="11666"/>
                  </a:lnTo>
                  <a:lnTo>
                    <a:pt x="2461" y="12175"/>
                  </a:lnTo>
                  <a:lnTo>
                    <a:pt x="2673" y="12684"/>
                  </a:lnTo>
                  <a:lnTo>
                    <a:pt x="2546" y="13787"/>
                  </a:lnTo>
                  <a:lnTo>
                    <a:pt x="2546" y="13914"/>
                  </a:lnTo>
                  <a:lnTo>
                    <a:pt x="2631" y="14041"/>
                  </a:lnTo>
                  <a:lnTo>
                    <a:pt x="2715" y="14084"/>
                  </a:lnTo>
                  <a:lnTo>
                    <a:pt x="2843" y="14126"/>
                  </a:lnTo>
                  <a:lnTo>
                    <a:pt x="2970" y="14126"/>
                  </a:lnTo>
                  <a:lnTo>
                    <a:pt x="3055" y="14084"/>
                  </a:lnTo>
                  <a:lnTo>
                    <a:pt x="3140" y="13999"/>
                  </a:lnTo>
                  <a:lnTo>
                    <a:pt x="3182" y="13914"/>
                  </a:lnTo>
                  <a:lnTo>
                    <a:pt x="3352" y="12769"/>
                  </a:lnTo>
                  <a:lnTo>
                    <a:pt x="4073" y="12048"/>
                  </a:lnTo>
                  <a:lnTo>
                    <a:pt x="4794" y="11411"/>
                  </a:lnTo>
                  <a:lnTo>
                    <a:pt x="5600" y="10775"/>
                  </a:lnTo>
                  <a:lnTo>
                    <a:pt x="6406" y="10224"/>
                  </a:lnTo>
                  <a:lnTo>
                    <a:pt x="6533" y="10096"/>
                  </a:lnTo>
                  <a:lnTo>
                    <a:pt x="6576" y="10011"/>
                  </a:lnTo>
                  <a:lnTo>
                    <a:pt x="6576" y="9884"/>
                  </a:lnTo>
                  <a:lnTo>
                    <a:pt x="6533" y="9757"/>
                  </a:lnTo>
                  <a:lnTo>
                    <a:pt x="6449" y="9672"/>
                  </a:lnTo>
                  <a:lnTo>
                    <a:pt x="6364" y="9630"/>
                  </a:lnTo>
                  <a:lnTo>
                    <a:pt x="6236" y="9630"/>
                  </a:lnTo>
                  <a:lnTo>
                    <a:pt x="6109" y="9672"/>
                  </a:lnTo>
                  <a:lnTo>
                    <a:pt x="5430" y="10096"/>
                  </a:lnTo>
                  <a:lnTo>
                    <a:pt x="4752" y="10563"/>
                  </a:lnTo>
                  <a:lnTo>
                    <a:pt x="4115" y="11072"/>
                  </a:lnTo>
                  <a:lnTo>
                    <a:pt x="3564" y="11666"/>
                  </a:lnTo>
                  <a:lnTo>
                    <a:pt x="3861" y="9884"/>
                  </a:lnTo>
                  <a:lnTo>
                    <a:pt x="4243" y="8103"/>
                  </a:lnTo>
                  <a:lnTo>
                    <a:pt x="5091" y="7551"/>
                  </a:lnTo>
                  <a:lnTo>
                    <a:pt x="5897" y="7084"/>
                  </a:lnTo>
                  <a:lnTo>
                    <a:pt x="6788" y="6618"/>
                  </a:lnTo>
                  <a:lnTo>
                    <a:pt x="7636" y="6151"/>
                  </a:lnTo>
                  <a:lnTo>
                    <a:pt x="7721" y="6109"/>
                  </a:lnTo>
                  <a:lnTo>
                    <a:pt x="7764" y="6024"/>
                  </a:lnTo>
                  <a:lnTo>
                    <a:pt x="7764" y="5939"/>
                  </a:lnTo>
                  <a:lnTo>
                    <a:pt x="7721" y="5854"/>
                  </a:lnTo>
                  <a:lnTo>
                    <a:pt x="7679" y="5769"/>
                  </a:lnTo>
                  <a:lnTo>
                    <a:pt x="7636" y="5727"/>
                  </a:lnTo>
                  <a:lnTo>
                    <a:pt x="7551" y="5685"/>
                  </a:lnTo>
                  <a:lnTo>
                    <a:pt x="7467" y="5685"/>
                  </a:lnTo>
                  <a:lnTo>
                    <a:pt x="6661" y="6024"/>
                  </a:lnTo>
                  <a:lnTo>
                    <a:pt x="5897" y="6448"/>
                  </a:lnTo>
                  <a:lnTo>
                    <a:pt x="5176" y="6872"/>
                  </a:lnTo>
                  <a:lnTo>
                    <a:pt x="4455" y="7339"/>
                  </a:lnTo>
                  <a:lnTo>
                    <a:pt x="4455" y="7339"/>
                  </a:lnTo>
                  <a:lnTo>
                    <a:pt x="4540" y="6915"/>
                  </a:lnTo>
                  <a:lnTo>
                    <a:pt x="4921" y="5685"/>
                  </a:lnTo>
                  <a:lnTo>
                    <a:pt x="5303" y="4497"/>
                  </a:lnTo>
                  <a:lnTo>
                    <a:pt x="5855" y="4200"/>
                  </a:lnTo>
                  <a:lnTo>
                    <a:pt x="6406" y="3945"/>
                  </a:lnTo>
                  <a:lnTo>
                    <a:pt x="7000" y="3733"/>
                  </a:lnTo>
                  <a:lnTo>
                    <a:pt x="7551" y="3521"/>
                  </a:lnTo>
                  <a:lnTo>
                    <a:pt x="7636" y="3479"/>
                  </a:lnTo>
                  <a:lnTo>
                    <a:pt x="7721" y="3394"/>
                  </a:lnTo>
                  <a:lnTo>
                    <a:pt x="7721" y="3351"/>
                  </a:lnTo>
                  <a:lnTo>
                    <a:pt x="7721" y="3267"/>
                  </a:lnTo>
                  <a:lnTo>
                    <a:pt x="7679" y="3182"/>
                  </a:lnTo>
                  <a:lnTo>
                    <a:pt x="7636" y="3139"/>
                  </a:lnTo>
                  <a:lnTo>
                    <a:pt x="7551" y="3097"/>
                  </a:lnTo>
                  <a:lnTo>
                    <a:pt x="7467" y="3097"/>
                  </a:lnTo>
                  <a:lnTo>
                    <a:pt x="6958" y="3224"/>
                  </a:lnTo>
                  <a:lnTo>
                    <a:pt x="6491" y="3394"/>
                  </a:lnTo>
                  <a:lnTo>
                    <a:pt x="5982" y="3606"/>
                  </a:lnTo>
                  <a:lnTo>
                    <a:pt x="5558" y="3818"/>
                  </a:lnTo>
                  <a:lnTo>
                    <a:pt x="6194" y="1994"/>
                  </a:lnTo>
                  <a:lnTo>
                    <a:pt x="6830" y="170"/>
                  </a:lnTo>
                  <a:lnTo>
                    <a:pt x="6830" y="85"/>
                  </a:lnTo>
                  <a:lnTo>
                    <a:pt x="6745"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48" name="Google Shape;148;p5"/>
            <p:cNvSpPr/>
            <p:nvPr/>
          </p:nvSpPr>
          <p:spPr>
            <a:xfrm>
              <a:off x="3667875" y="1550375"/>
              <a:ext cx="267275" cy="261975"/>
            </a:xfrm>
            <a:custGeom>
              <a:avLst/>
              <a:gdLst/>
              <a:ahLst/>
              <a:cxnLst/>
              <a:rect l="l" t="t" r="r" b="b"/>
              <a:pathLst>
                <a:path w="10691" h="10479" extrusionOk="0">
                  <a:moveTo>
                    <a:pt x="8061" y="0"/>
                  </a:moveTo>
                  <a:lnTo>
                    <a:pt x="7933" y="43"/>
                  </a:lnTo>
                  <a:lnTo>
                    <a:pt x="7848" y="85"/>
                  </a:lnTo>
                  <a:lnTo>
                    <a:pt x="7848" y="170"/>
                  </a:lnTo>
                  <a:lnTo>
                    <a:pt x="7721" y="679"/>
                  </a:lnTo>
                  <a:lnTo>
                    <a:pt x="7594" y="1231"/>
                  </a:lnTo>
                  <a:lnTo>
                    <a:pt x="7467" y="2291"/>
                  </a:lnTo>
                  <a:lnTo>
                    <a:pt x="6364" y="3224"/>
                  </a:lnTo>
                  <a:lnTo>
                    <a:pt x="5261" y="4200"/>
                  </a:lnTo>
                  <a:lnTo>
                    <a:pt x="5091" y="2121"/>
                  </a:lnTo>
                  <a:lnTo>
                    <a:pt x="5091" y="2079"/>
                  </a:lnTo>
                  <a:lnTo>
                    <a:pt x="5006" y="2079"/>
                  </a:lnTo>
                  <a:lnTo>
                    <a:pt x="4964" y="2121"/>
                  </a:lnTo>
                  <a:lnTo>
                    <a:pt x="4837" y="4582"/>
                  </a:lnTo>
                  <a:lnTo>
                    <a:pt x="3606" y="5812"/>
                  </a:lnTo>
                  <a:lnTo>
                    <a:pt x="2419" y="7085"/>
                  </a:lnTo>
                  <a:lnTo>
                    <a:pt x="2334" y="6364"/>
                  </a:lnTo>
                  <a:lnTo>
                    <a:pt x="2249" y="5642"/>
                  </a:lnTo>
                  <a:lnTo>
                    <a:pt x="2122" y="4921"/>
                  </a:lnTo>
                  <a:lnTo>
                    <a:pt x="1952" y="4243"/>
                  </a:lnTo>
                  <a:lnTo>
                    <a:pt x="1910" y="4158"/>
                  </a:lnTo>
                  <a:lnTo>
                    <a:pt x="1867" y="4115"/>
                  </a:lnTo>
                  <a:lnTo>
                    <a:pt x="1782" y="4115"/>
                  </a:lnTo>
                  <a:lnTo>
                    <a:pt x="1655" y="4200"/>
                  </a:lnTo>
                  <a:lnTo>
                    <a:pt x="1655" y="4243"/>
                  </a:lnTo>
                  <a:lnTo>
                    <a:pt x="1655" y="4327"/>
                  </a:lnTo>
                  <a:lnTo>
                    <a:pt x="1782" y="5133"/>
                  </a:lnTo>
                  <a:lnTo>
                    <a:pt x="1910" y="5939"/>
                  </a:lnTo>
                  <a:lnTo>
                    <a:pt x="1994" y="6745"/>
                  </a:lnTo>
                  <a:lnTo>
                    <a:pt x="2037" y="7551"/>
                  </a:lnTo>
                  <a:lnTo>
                    <a:pt x="1485" y="8230"/>
                  </a:lnTo>
                  <a:lnTo>
                    <a:pt x="976" y="8909"/>
                  </a:lnTo>
                  <a:lnTo>
                    <a:pt x="467" y="9630"/>
                  </a:lnTo>
                  <a:lnTo>
                    <a:pt x="1" y="10309"/>
                  </a:lnTo>
                  <a:lnTo>
                    <a:pt x="1" y="10394"/>
                  </a:lnTo>
                  <a:lnTo>
                    <a:pt x="43" y="10436"/>
                  </a:lnTo>
                  <a:lnTo>
                    <a:pt x="85" y="10478"/>
                  </a:lnTo>
                  <a:lnTo>
                    <a:pt x="170" y="10436"/>
                  </a:lnTo>
                  <a:lnTo>
                    <a:pt x="2291" y="8273"/>
                  </a:lnTo>
                  <a:lnTo>
                    <a:pt x="2843" y="8230"/>
                  </a:lnTo>
                  <a:lnTo>
                    <a:pt x="3394" y="8188"/>
                  </a:lnTo>
                  <a:lnTo>
                    <a:pt x="4455" y="8188"/>
                  </a:lnTo>
                  <a:lnTo>
                    <a:pt x="5515" y="8273"/>
                  </a:lnTo>
                  <a:lnTo>
                    <a:pt x="6618" y="8357"/>
                  </a:lnTo>
                  <a:lnTo>
                    <a:pt x="6703" y="8357"/>
                  </a:lnTo>
                  <a:lnTo>
                    <a:pt x="6746" y="8315"/>
                  </a:lnTo>
                  <a:lnTo>
                    <a:pt x="6788" y="8230"/>
                  </a:lnTo>
                  <a:lnTo>
                    <a:pt x="6788" y="8103"/>
                  </a:lnTo>
                  <a:lnTo>
                    <a:pt x="6746" y="8018"/>
                  </a:lnTo>
                  <a:lnTo>
                    <a:pt x="6661" y="8018"/>
                  </a:lnTo>
                  <a:lnTo>
                    <a:pt x="6194" y="7891"/>
                  </a:lnTo>
                  <a:lnTo>
                    <a:pt x="5727" y="7806"/>
                  </a:lnTo>
                  <a:lnTo>
                    <a:pt x="5261" y="7721"/>
                  </a:lnTo>
                  <a:lnTo>
                    <a:pt x="4752" y="7679"/>
                  </a:lnTo>
                  <a:lnTo>
                    <a:pt x="3776" y="7679"/>
                  </a:lnTo>
                  <a:lnTo>
                    <a:pt x="2800" y="7764"/>
                  </a:lnTo>
                  <a:lnTo>
                    <a:pt x="5049" y="5473"/>
                  </a:lnTo>
                  <a:lnTo>
                    <a:pt x="6194" y="5430"/>
                  </a:lnTo>
                  <a:lnTo>
                    <a:pt x="7339" y="5388"/>
                  </a:lnTo>
                  <a:lnTo>
                    <a:pt x="9630" y="5346"/>
                  </a:lnTo>
                  <a:lnTo>
                    <a:pt x="9715" y="5346"/>
                  </a:lnTo>
                  <a:lnTo>
                    <a:pt x="9757" y="5303"/>
                  </a:lnTo>
                  <a:lnTo>
                    <a:pt x="9800" y="5218"/>
                  </a:lnTo>
                  <a:lnTo>
                    <a:pt x="9842" y="5133"/>
                  </a:lnTo>
                  <a:lnTo>
                    <a:pt x="9800" y="5091"/>
                  </a:lnTo>
                  <a:lnTo>
                    <a:pt x="9757" y="5006"/>
                  </a:lnTo>
                  <a:lnTo>
                    <a:pt x="9715" y="4964"/>
                  </a:lnTo>
                  <a:lnTo>
                    <a:pt x="9630" y="4921"/>
                  </a:lnTo>
                  <a:lnTo>
                    <a:pt x="8612" y="4879"/>
                  </a:lnTo>
                  <a:lnTo>
                    <a:pt x="7594" y="4836"/>
                  </a:lnTo>
                  <a:lnTo>
                    <a:pt x="6576" y="4879"/>
                  </a:lnTo>
                  <a:lnTo>
                    <a:pt x="5600" y="4964"/>
                  </a:lnTo>
                  <a:lnTo>
                    <a:pt x="6533" y="4030"/>
                  </a:lnTo>
                  <a:lnTo>
                    <a:pt x="7552" y="3097"/>
                  </a:lnTo>
                  <a:lnTo>
                    <a:pt x="7679" y="3140"/>
                  </a:lnTo>
                  <a:lnTo>
                    <a:pt x="8994" y="3097"/>
                  </a:lnTo>
                  <a:lnTo>
                    <a:pt x="10309" y="3055"/>
                  </a:lnTo>
                  <a:lnTo>
                    <a:pt x="10394" y="3012"/>
                  </a:lnTo>
                  <a:lnTo>
                    <a:pt x="10479" y="2970"/>
                  </a:lnTo>
                  <a:lnTo>
                    <a:pt x="10521" y="2885"/>
                  </a:lnTo>
                  <a:lnTo>
                    <a:pt x="10521" y="2843"/>
                  </a:lnTo>
                  <a:lnTo>
                    <a:pt x="10521" y="2758"/>
                  </a:lnTo>
                  <a:lnTo>
                    <a:pt x="10479" y="2673"/>
                  </a:lnTo>
                  <a:lnTo>
                    <a:pt x="10394" y="2631"/>
                  </a:lnTo>
                  <a:lnTo>
                    <a:pt x="10309" y="2631"/>
                  </a:lnTo>
                  <a:lnTo>
                    <a:pt x="8103" y="2588"/>
                  </a:lnTo>
                  <a:lnTo>
                    <a:pt x="9333" y="1570"/>
                  </a:lnTo>
                  <a:lnTo>
                    <a:pt x="10606" y="552"/>
                  </a:lnTo>
                  <a:lnTo>
                    <a:pt x="10691" y="467"/>
                  </a:lnTo>
                  <a:lnTo>
                    <a:pt x="10691" y="382"/>
                  </a:lnTo>
                  <a:lnTo>
                    <a:pt x="10691" y="297"/>
                  </a:lnTo>
                  <a:lnTo>
                    <a:pt x="10648" y="170"/>
                  </a:lnTo>
                  <a:lnTo>
                    <a:pt x="10606" y="128"/>
                  </a:lnTo>
                  <a:lnTo>
                    <a:pt x="10521" y="85"/>
                  </a:lnTo>
                  <a:lnTo>
                    <a:pt x="10436" y="85"/>
                  </a:lnTo>
                  <a:lnTo>
                    <a:pt x="10351" y="128"/>
                  </a:lnTo>
                  <a:lnTo>
                    <a:pt x="9206" y="934"/>
                  </a:lnTo>
                  <a:lnTo>
                    <a:pt x="8103" y="1825"/>
                  </a:lnTo>
                  <a:lnTo>
                    <a:pt x="8188" y="1019"/>
                  </a:lnTo>
                  <a:lnTo>
                    <a:pt x="8230" y="594"/>
                  </a:lnTo>
                  <a:lnTo>
                    <a:pt x="8188" y="213"/>
                  </a:lnTo>
                  <a:lnTo>
                    <a:pt x="8188" y="128"/>
                  </a:lnTo>
                  <a:lnTo>
                    <a:pt x="8145" y="85"/>
                  </a:lnTo>
                  <a:lnTo>
                    <a:pt x="8061"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49" name="Google Shape;149;p5"/>
            <p:cNvSpPr/>
            <p:nvPr/>
          </p:nvSpPr>
          <p:spPr>
            <a:xfrm>
              <a:off x="3569250" y="1983075"/>
              <a:ext cx="362725" cy="167575"/>
            </a:xfrm>
            <a:custGeom>
              <a:avLst/>
              <a:gdLst/>
              <a:ahLst/>
              <a:cxnLst/>
              <a:rect l="l" t="t" r="r" b="b"/>
              <a:pathLst>
                <a:path w="14509" h="6703" extrusionOk="0">
                  <a:moveTo>
                    <a:pt x="11327" y="0"/>
                  </a:moveTo>
                  <a:lnTo>
                    <a:pt x="11284" y="43"/>
                  </a:lnTo>
                  <a:lnTo>
                    <a:pt x="11200" y="85"/>
                  </a:lnTo>
                  <a:lnTo>
                    <a:pt x="10521" y="1061"/>
                  </a:lnTo>
                  <a:lnTo>
                    <a:pt x="9842" y="1994"/>
                  </a:lnTo>
                  <a:lnTo>
                    <a:pt x="6448" y="3055"/>
                  </a:lnTo>
                  <a:lnTo>
                    <a:pt x="6745" y="2418"/>
                  </a:lnTo>
                  <a:lnTo>
                    <a:pt x="7000" y="1740"/>
                  </a:lnTo>
                  <a:lnTo>
                    <a:pt x="7170" y="1018"/>
                  </a:lnTo>
                  <a:lnTo>
                    <a:pt x="7297" y="297"/>
                  </a:lnTo>
                  <a:lnTo>
                    <a:pt x="7297" y="255"/>
                  </a:lnTo>
                  <a:lnTo>
                    <a:pt x="7254" y="212"/>
                  </a:lnTo>
                  <a:lnTo>
                    <a:pt x="7170" y="170"/>
                  </a:lnTo>
                  <a:lnTo>
                    <a:pt x="7042" y="170"/>
                  </a:lnTo>
                  <a:lnTo>
                    <a:pt x="6957" y="255"/>
                  </a:lnTo>
                  <a:lnTo>
                    <a:pt x="6703" y="1061"/>
                  </a:lnTo>
                  <a:lnTo>
                    <a:pt x="6448" y="1824"/>
                  </a:lnTo>
                  <a:lnTo>
                    <a:pt x="6151" y="2546"/>
                  </a:lnTo>
                  <a:lnTo>
                    <a:pt x="5770" y="3267"/>
                  </a:lnTo>
                  <a:lnTo>
                    <a:pt x="3055" y="4158"/>
                  </a:lnTo>
                  <a:lnTo>
                    <a:pt x="3479" y="3436"/>
                  </a:lnTo>
                  <a:lnTo>
                    <a:pt x="3776" y="2715"/>
                  </a:lnTo>
                  <a:lnTo>
                    <a:pt x="4030" y="1952"/>
                  </a:lnTo>
                  <a:lnTo>
                    <a:pt x="4115" y="1570"/>
                  </a:lnTo>
                  <a:lnTo>
                    <a:pt x="4200" y="1188"/>
                  </a:lnTo>
                  <a:lnTo>
                    <a:pt x="4200" y="1103"/>
                  </a:lnTo>
                  <a:lnTo>
                    <a:pt x="4158" y="1061"/>
                  </a:lnTo>
                  <a:lnTo>
                    <a:pt x="4073" y="1018"/>
                  </a:lnTo>
                  <a:lnTo>
                    <a:pt x="3946" y="1018"/>
                  </a:lnTo>
                  <a:lnTo>
                    <a:pt x="3861" y="1146"/>
                  </a:lnTo>
                  <a:lnTo>
                    <a:pt x="3521" y="1994"/>
                  </a:lnTo>
                  <a:lnTo>
                    <a:pt x="3182" y="2800"/>
                  </a:lnTo>
                  <a:lnTo>
                    <a:pt x="2758" y="3606"/>
                  </a:lnTo>
                  <a:lnTo>
                    <a:pt x="2249" y="4370"/>
                  </a:lnTo>
                  <a:lnTo>
                    <a:pt x="2206" y="4412"/>
                  </a:lnTo>
                  <a:lnTo>
                    <a:pt x="128" y="5133"/>
                  </a:lnTo>
                  <a:lnTo>
                    <a:pt x="43" y="5176"/>
                  </a:lnTo>
                  <a:lnTo>
                    <a:pt x="0" y="5218"/>
                  </a:lnTo>
                  <a:lnTo>
                    <a:pt x="0" y="5388"/>
                  </a:lnTo>
                  <a:lnTo>
                    <a:pt x="85" y="5473"/>
                  </a:lnTo>
                  <a:lnTo>
                    <a:pt x="170" y="5515"/>
                  </a:lnTo>
                  <a:lnTo>
                    <a:pt x="212" y="5515"/>
                  </a:lnTo>
                  <a:lnTo>
                    <a:pt x="2673" y="4879"/>
                  </a:lnTo>
                  <a:lnTo>
                    <a:pt x="3606" y="5260"/>
                  </a:lnTo>
                  <a:lnTo>
                    <a:pt x="4497" y="5685"/>
                  </a:lnTo>
                  <a:lnTo>
                    <a:pt x="5388" y="6151"/>
                  </a:lnTo>
                  <a:lnTo>
                    <a:pt x="6236" y="6660"/>
                  </a:lnTo>
                  <a:lnTo>
                    <a:pt x="6364" y="6703"/>
                  </a:lnTo>
                  <a:lnTo>
                    <a:pt x="6491" y="6703"/>
                  </a:lnTo>
                  <a:lnTo>
                    <a:pt x="6576" y="6618"/>
                  </a:lnTo>
                  <a:lnTo>
                    <a:pt x="6618" y="6533"/>
                  </a:lnTo>
                  <a:lnTo>
                    <a:pt x="6661" y="6448"/>
                  </a:lnTo>
                  <a:lnTo>
                    <a:pt x="6661" y="6321"/>
                  </a:lnTo>
                  <a:lnTo>
                    <a:pt x="6618" y="6236"/>
                  </a:lnTo>
                  <a:lnTo>
                    <a:pt x="6533" y="6151"/>
                  </a:lnTo>
                  <a:lnTo>
                    <a:pt x="5812" y="5727"/>
                  </a:lnTo>
                  <a:lnTo>
                    <a:pt x="5091" y="5303"/>
                  </a:lnTo>
                  <a:lnTo>
                    <a:pt x="4370" y="4964"/>
                  </a:lnTo>
                  <a:lnTo>
                    <a:pt x="3606" y="4624"/>
                  </a:lnTo>
                  <a:lnTo>
                    <a:pt x="6109" y="3861"/>
                  </a:lnTo>
                  <a:lnTo>
                    <a:pt x="6576" y="3945"/>
                  </a:lnTo>
                  <a:lnTo>
                    <a:pt x="7000" y="4073"/>
                  </a:lnTo>
                  <a:lnTo>
                    <a:pt x="7891" y="4327"/>
                  </a:lnTo>
                  <a:lnTo>
                    <a:pt x="8739" y="4667"/>
                  </a:lnTo>
                  <a:lnTo>
                    <a:pt x="9588" y="5091"/>
                  </a:lnTo>
                  <a:lnTo>
                    <a:pt x="9757" y="5091"/>
                  </a:lnTo>
                  <a:lnTo>
                    <a:pt x="9885" y="5006"/>
                  </a:lnTo>
                  <a:lnTo>
                    <a:pt x="9927" y="4921"/>
                  </a:lnTo>
                  <a:lnTo>
                    <a:pt x="9927" y="4879"/>
                  </a:lnTo>
                  <a:lnTo>
                    <a:pt x="9927" y="4794"/>
                  </a:lnTo>
                  <a:lnTo>
                    <a:pt x="9842" y="4709"/>
                  </a:lnTo>
                  <a:lnTo>
                    <a:pt x="9248" y="4327"/>
                  </a:lnTo>
                  <a:lnTo>
                    <a:pt x="8612" y="3988"/>
                  </a:lnTo>
                  <a:lnTo>
                    <a:pt x="7933" y="3733"/>
                  </a:lnTo>
                  <a:lnTo>
                    <a:pt x="7212" y="3521"/>
                  </a:lnTo>
                  <a:lnTo>
                    <a:pt x="9588" y="2800"/>
                  </a:lnTo>
                  <a:lnTo>
                    <a:pt x="9630" y="2842"/>
                  </a:lnTo>
                  <a:lnTo>
                    <a:pt x="9715" y="2842"/>
                  </a:lnTo>
                  <a:lnTo>
                    <a:pt x="10309" y="2885"/>
                  </a:lnTo>
                  <a:lnTo>
                    <a:pt x="10860" y="3012"/>
                  </a:lnTo>
                  <a:lnTo>
                    <a:pt x="11369" y="3224"/>
                  </a:lnTo>
                  <a:lnTo>
                    <a:pt x="11836" y="3521"/>
                  </a:lnTo>
                  <a:lnTo>
                    <a:pt x="11963" y="3564"/>
                  </a:lnTo>
                  <a:lnTo>
                    <a:pt x="12048" y="3564"/>
                  </a:lnTo>
                  <a:lnTo>
                    <a:pt x="12133" y="3521"/>
                  </a:lnTo>
                  <a:lnTo>
                    <a:pt x="12175" y="3436"/>
                  </a:lnTo>
                  <a:lnTo>
                    <a:pt x="12218" y="3352"/>
                  </a:lnTo>
                  <a:lnTo>
                    <a:pt x="12218" y="3267"/>
                  </a:lnTo>
                  <a:lnTo>
                    <a:pt x="12175" y="3139"/>
                  </a:lnTo>
                  <a:lnTo>
                    <a:pt x="12090" y="3055"/>
                  </a:lnTo>
                  <a:lnTo>
                    <a:pt x="11793" y="2842"/>
                  </a:lnTo>
                  <a:lnTo>
                    <a:pt x="11412" y="2673"/>
                  </a:lnTo>
                  <a:lnTo>
                    <a:pt x="11072" y="2503"/>
                  </a:lnTo>
                  <a:lnTo>
                    <a:pt x="10691" y="2418"/>
                  </a:lnTo>
                  <a:lnTo>
                    <a:pt x="14339" y="1188"/>
                  </a:lnTo>
                  <a:lnTo>
                    <a:pt x="14424" y="1146"/>
                  </a:lnTo>
                  <a:lnTo>
                    <a:pt x="14508" y="1061"/>
                  </a:lnTo>
                  <a:lnTo>
                    <a:pt x="14508" y="934"/>
                  </a:lnTo>
                  <a:lnTo>
                    <a:pt x="14508" y="849"/>
                  </a:lnTo>
                  <a:lnTo>
                    <a:pt x="14466" y="721"/>
                  </a:lnTo>
                  <a:lnTo>
                    <a:pt x="14381" y="679"/>
                  </a:lnTo>
                  <a:lnTo>
                    <a:pt x="14296" y="637"/>
                  </a:lnTo>
                  <a:lnTo>
                    <a:pt x="14169" y="637"/>
                  </a:lnTo>
                  <a:lnTo>
                    <a:pt x="10478" y="1824"/>
                  </a:lnTo>
                  <a:lnTo>
                    <a:pt x="11497" y="255"/>
                  </a:lnTo>
                  <a:lnTo>
                    <a:pt x="11539" y="212"/>
                  </a:lnTo>
                  <a:lnTo>
                    <a:pt x="11539" y="128"/>
                  </a:lnTo>
                  <a:lnTo>
                    <a:pt x="11454" y="43"/>
                  </a:lnTo>
                  <a:lnTo>
                    <a:pt x="11327"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50" name="Google Shape;150;p5"/>
            <p:cNvSpPr/>
            <p:nvPr/>
          </p:nvSpPr>
          <p:spPr>
            <a:xfrm>
              <a:off x="3065500" y="1990500"/>
              <a:ext cx="146375" cy="307575"/>
            </a:xfrm>
            <a:custGeom>
              <a:avLst/>
              <a:gdLst/>
              <a:ahLst/>
              <a:cxnLst/>
              <a:rect l="l" t="t" r="r" b="b"/>
              <a:pathLst>
                <a:path w="5855" h="12303" extrusionOk="0">
                  <a:moveTo>
                    <a:pt x="4115" y="0"/>
                  </a:moveTo>
                  <a:lnTo>
                    <a:pt x="3988" y="85"/>
                  </a:lnTo>
                  <a:lnTo>
                    <a:pt x="3903" y="212"/>
                  </a:lnTo>
                  <a:lnTo>
                    <a:pt x="3521" y="1188"/>
                  </a:lnTo>
                  <a:lnTo>
                    <a:pt x="3182" y="2249"/>
                  </a:lnTo>
                  <a:lnTo>
                    <a:pt x="2885" y="3267"/>
                  </a:lnTo>
                  <a:lnTo>
                    <a:pt x="2673" y="4327"/>
                  </a:lnTo>
                  <a:lnTo>
                    <a:pt x="2036" y="3818"/>
                  </a:lnTo>
                  <a:lnTo>
                    <a:pt x="1697" y="3648"/>
                  </a:lnTo>
                  <a:lnTo>
                    <a:pt x="1358" y="3479"/>
                  </a:lnTo>
                  <a:lnTo>
                    <a:pt x="1315" y="3479"/>
                  </a:lnTo>
                  <a:lnTo>
                    <a:pt x="1273" y="3521"/>
                  </a:lnTo>
                  <a:lnTo>
                    <a:pt x="1273" y="3606"/>
                  </a:lnTo>
                  <a:lnTo>
                    <a:pt x="1400" y="3776"/>
                  </a:lnTo>
                  <a:lnTo>
                    <a:pt x="1527" y="3945"/>
                  </a:lnTo>
                  <a:lnTo>
                    <a:pt x="1867" y="4285"/>
                  </a:lnTo>
                  <a:lnTo>
                    <a:pt x="2588" y="4879"/>
                  </a:lnTo>
                  <a:lnTo>
                    <a:pt x="2418" y="6109"/>
                  </a:lnTo>
                  <a:lnTo>
                    <a:pt x="2376" y="7381"/>
                  </a:lnTo>
                  <a:lnTo>
                    <a:pt x="1824" y="7042"/>
                  </a:lnTo>
                  <a:lnTo>
                    <a:pt x="1273" y="6745"/>
                  </a:lnTo>
                  <a:lnTo>
                    <a:pt x="721" y="6491"/>
                  </a:lnTo>
                  <a:lnTo>
                    <a:pt x="128" y="6279"/>
                  </a:lnTo>
                  <a:lnTo>
                    <a:pt x="85" y="6279"/>
                  </a:lnTo>
                  <a:lnTo>
                    <a:pt x="0" y="6363"/>
                  </a:lnTo>
                  <a:lnTo>
                    <a:pt x="0" y="6406"/>
                  </a:lnTo>
                  <a:lnTo>
                    <a:pt x="43" y="6491"/>
                  </a:lnTo>
                  <a:lnTo>
                    <a:pt x="1230" y="7169"/>
                  </a:lnTo>
                  <a:lnTo>
                    <a:pt x="1782" y="7551"/>
                  </a:lnTo>
                  <a:lnTo>
                    <a:pt x="2376" y="7933"/>
                  </a:lnTo>
                  <a:lnTo>
                    <a:pt x="2418" y="9078"/>
                  </a:lnTo>
                  <a:lnTo>
                    <a:pt x="2546" y="10181"/>
                  </a:lnTo>
                  <a:lnTo>
                    <a:pt x="1867" y="9757"/>
                  </a:lnTo>
                  <a:lnTo>
                    <a:pt x="467" y="8951"/>
                  </a:lnTo>
                  <a:lnTo>
                    <a:pt x="382" y="8909"/>
                  </a:lnTo>
                  <a:lnTo>
                    <a:pt x="340" y="8951"/>
                  </a:lnTo>
                  <a:lnTo>
                    <a:pt x="340" y="9036"/>
                  </a:lnTo>
                  <a:lnTo>
                    <a:pt x="382" y="9078"/>
                  </a:lnTo>
                  <a:lnTo>
                    <a:pt x="1358" y="9800"/>
                  </a:lnTo>
                  <a:lnTo>
                    <a:pt x="2376" y="10478"/>
                  </a:lnTo>
                  <a:lnTo>
                    <a:pt x="2673" y="10690"/>
                  </a:lnTo>
                  <a:lnTo>
                    <a:pt x="2842" y="11412"/>
                  </a:lnTo>
                  <a:lnTo>
                    <a:pt x="3055" y="12175"/>
                  </a:lnTo>
                  <a:lnTo>
                    <a:pt x="3055" y="12218"/>
                  </a:lnTo>
                  <a:lnTo>
                    <a:pt x="3139" y="12260"/>
                  </a:lnTo>
                  <a:lnTo>
                    <a:pt x="3267" y="12302"/>
                  </a:lnTo>
                  <a:lnTo>
                    <a:pt x="3352" y="12218"/>
                  </a:lnTo>
                  <a:lnTo>
                    <a:pt x="3394" y="12175"/>
                  </a:lnTo>
                  <a:lnTo>
                    <a:pt x="3394" y="12090"/>
                  </a:lnTo>
                  <a:lnTo>
                    <a:pt x="3267" y="10733"/>
                  </a:lnTo>
                  <a:lnTo>
                    <a:pt x="3521" y="10563"/>
                  </a:lnTo>
                  <a:lnTo>
                    <a:pt x="3733" y="10309"/>
                  </a:lnTo>
                  <a:lnTo>
                    <a:pt x="4158" y="9842"/>
                  </a:lnTo>
                  <a:lnTo>
                    <a:pt x="5770" y="8272"/>
                  </a:lnTo>
                  <a:lnTo>
                    <a:pt x="5812" y="8187"/>
                  </a:lnTo>
                  <a:lnTo>
                    <a:pt x="5854" y="8060"/>
                  </a:lnTo>
                  <a:lnTo>
                    <a:pt x="5812" y="7975"/>
                  </a:lnTo>
                  <a:lnTo>
                    <a:pt x="5770" y="7891"/>
                  </a:lnTo>
                  <a:lnTo>
                    <a:pt x="5685" y="7848"/>
                  </a:lnTo>
                  <a:lnTo>
                    <a:pt x="5600" y="7806"/>
                  </a:lnTo>
                  <a:lnTo>
                    <a:pt x="5473" y="7848"/>
                  </a:lnTo>
                  <a:lnTo>
                    <a:pt x="5388" y="7891"/>
                  </a:lnTo>
                  <a:lnTo>
                    <a:pt x="4370" y="8994"/>
                  </a:lnTo>
                  <a:lnTo>
                    <a:pt x="3861" y="9587"/>
                  </a:lnTo>
                  <a:lnTo>
                    <a:pt x="3606" y="9842"/>
                  </a:lnTo>
                  <a:lnTo>
                    <a:pt x="3309" y="10096"/>
                  </a:lnTo>
                  <a:lnTo>
                    <a:pt x="3224" y="10224"/>
                  </a:lnTo>
                  <a:lnTo>
                    <a:pt x="3139" y="8824"/>
                  </a:lnTo>
                  <a:lnTo>
                    <a:pt x="3139" y="7424"/>
                  </a:lnTo>
                  <a:lnTo>
                    <a:pt x="3521" y="6830"/>
                  </a:lnTo>
                  <a:lnTo>
                    <a:pt x="3945" y="6321"/>
                  </a:lnTo>
                  <a:lnTo>
                    <a:pt x="4412" y="5812"/>
                  </a:lnTo>
                  <a:lnTo>
                    <a:pt x="4921" y="5303"/>
                  </a:lnTo>
                  <a:lnTo>
                    <a:pt x="4964" y="5218"/>
                  </a:lnTo>
                  <a:lnTo>
                    <a:pt x="4964" y="5133"/>
                  </a:lnTo>
                  <a:lnTo>
                    <a:pt x="4964" y="5091"/>
                  </a:lnTo>
                  <a:lnTo>
                    <a:pt x="4921" y="5006"/>
                  </a:lnTo>
                  <a:lnTo>
                    <a:pt x="4836" y="4921"/>
                  </a:lnTo>
                  <a:lnTo>
                    <a:pt x="4624" y="4921"/>
                  </a:lnTo>
                  <a:lnTo>
                    <a:pt x="4200" y="5260"/>
                  </a:lnTo>
                  <a:lnTo>
                    <a:pt x="3861" y="5600"/>
                  </a:lnTo>
                  <a:lnTo>
                    <a:pt x="3479" y="5982"/>
                  </a:lnTo>
                  <a:lnTo>
                    <a:pt x="3182" y="6406"/>
                  </a:lnTo>
                  <a:lnTo>
                    <a:pt x="3267" y="5473"/>
                  </a:lnTo>
                  <a:lnTo>
                    <a:pt x="3394" y="4539"/>
                  </a:lnTo>
                  <a:lnTo>
                    <a:pt x="3818" y="4285"/>
                  </a:lnTo>
                  <a:lnTo>
                    <a:pt x="4242" y="4030"/>
                  </a:lnTo>
                  <a:lnTo>
                    <a:pt x="5133" y="3606"/>
                  </a:lnTo>
                  <a:lnTo>
                    <a:pt x="5218" y="3564"/>
                  </a:lnTo>
                  <a:lnTo>
                    <a:pt x="5260" y="3479"/>
                  </a:lnTo>
                  <a:lnTo>
                    <a:pt x="5303" y="3394"/>
                  </a:lnTo>
                  <a:lnTo>
                    <a:pt x="5303" y="3309"/>
                  </a:lnTo>
                  <a:lnTo>
                    <a:pt x="5260" y="3224"/>
                  </a:lnTo>
                  <a:lnTo>
                    <a:pt x="5218" y="3182"/>
                  </a:lnTo>
                  <a:lnTo>
                    <a:pt x="5133" y="3139"/>
                  </a:lnTo>
                  <a:lnTo>
                    <a:pt x="5006" y="3139"/>
                  </a:lnTo>
                  <a:lnTo>
                    <a:pt x="4624" y="3224"/>
                  </a:lnTo>
                  <a:lnTo>
                    <a:pt x="4242" y="3351"/>
                  </a:lnTo>
                  <a:lnTo>
                    <a:pt x="3903" y="3521"/>
                  </a:lnTo>
                  <a:lnTo>
                    <a:pt x="3521" y="3733"/>
                  </a:lnTo>
                  <a:lnTo>
                    <a:pt x="3733" y="2885"/>
                  </a:lnTo>
                  <a:lnTo>
                    <a:pt x="3945" y="2079"/>
                  </a:lnTo>
                  <a:lnTo>
                    <a:pt x="4242" y="1230"/>
                  </a:lnTo>
                  <a:lnTo>
                    <a:pt x="4582" y="382"/>
                  </a:lnTo>
                  <a:lnTo>
                    <a:pt x="4582" y="255"/>
                  </a:lnTo>
                  <a:lnTo>
                    <a:pt x="4539" y="127"/>
                  </a:lnTo>
                  <a:lnTo>
                    <a:pt x="4454" y="43"/>
                  </a:lnTo>
                  <a:lnTo>
                    <a:pt x="4370"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51" name="Google Shape;151;p5"/>
            <p:cNvSpPr/>
            <p:nvPr/>
          </p:nvSpPr>
          <p:spPr>
            <a:xfrm>
              <a:off x="3286075" y="2309700"/>
              <a:ext cx="374400" cy="171850"/>
            </a:xfrm>
            <a:custGeom>
              <a:avLst/>
              <a:gdLst/>
              <a:ahLst/>
              <a:cxnLst/>
              <a:rect l="l" t="t" r="r" b="b"/>
              <a:pathLst>
                <a:path w="14976" h="6874" extrusionOk="0">
                  <a:moveTo>
                    <a:pt x="11836" y="1"/>
                  </a:moveTo>
                  <a:lnTo>
                    <a:pt x="11243" y="468"/>
                  </a:lnTo>
                  <a:lnTo>
                    <a:pt x="10733" y="1019"/>
                  </a:lnTo>
                  <a:lnTo>
                    <a:pt x="8782" y="1486"/>
                  </a:lnTo>
                  <a:lnTo>
                    <a:pt x="6873" y="2080"/>
                  </a:lnTo>
                  <a:lnTo>
                    <a:pt x="6873" y="2080"/>
                  </a:lnTo>
                  <a:lnTo>
                    <a:pt x="7552" y="1274"/>
                  </a:lnTo>
                  <a:lnTo>
                    <a:pt x="8231" y="425"/>
                  </a:lnTo>
                  <a:lnTo>
                    <a:pt x="8231" y="383"/>
                  </a:lnTo>
                  <a:lnTo>
                    <a:pt x="8273" y="298"/>
                  </a:lnTo>
                  <a:lnTo>
                    <a:pt x="8188" y="213"/>
                  </a:lnTo>
                  <a:lnTo>
                    <a:pt x="8103" y="171"/>
                  </a:lnTo>
                  <a:lnTo>
                    <a:pt x="8061" y="171"/>
                  </a:lnTo>
                  <a:lnTo>
                    <a:pt x="7976" y="213"/>
                  </a:lnTo>
                  <a:lnTo>
                    <a:pt x="6958" y="1274"/>
                  </a:lnTo>
                  <a:lnTo>
                    <a:pt x="5940" y="2334"/>
                  </a:lnTo>
                  <a:lnTo>
                    <a:pt x="5940" y="2377"/>
                  </a:lnTo>
                  <a:lnTo>
                    <a:pt x="2631" y="3480"/>
                  </a:lnTo>
                  <a:lnTo>
                    <a:pt x="2631" y="3480"/>
                  </a:lnTo>
                  <a:lnTo>
                    <a:pt x="3310" y="2377"/>
                  </a:lnTo>
                  <a:lnTo>
                    <a:pt x="3946" y="1231"/>
                  </a:lnTo>
                  <a:lnTo>
                    <a:pt x="3988" y="1146"/>
                  </a:lnTo>
                  <a:lnTo>
                    <a:pt x="3988" y="1062"/>
                  </a:lnTo>
                  <a:lnTo>
                    <a:pt x="3946" y="977"/>
                  </a:lnTo>
                  <a:lnTo>
                    <a:pt x="3861" y="934"/>
                  </a:lnTo>
                  <a:lnTo>
                    <a:pt x="3692" y="934"/>
                  </a:lnTo>
                  <a:lnTo>
                    <a:pt x="3607" y="1019"/>
                  </a:lnTo>
                  <a:lnTo>
                    <a:pt x="2673" y="2419"/>
                  </a:lnTo>
                  <a:lnTo>
                    <a:pt x="1698" y="3776"/>
                  </a:lnTo>
                  <a:lnTo>
                    <a:pt x="171" y="4286"/>
                  </a:lnTo>
                  <a:lnTo>
                    <a:pt x="86" y="4328"/>
                  </a:lnTo>
                  <a:lnTo>
                    <a:pt x="43" y="4413"/>
                  </a:lnTo>
                  <a:lnTo>
                    <a:pt x="1" y="4498"/>
                  </a:lnTo>
                  <a:lnTo>
                    <a:pt x="1" y="4582"/>
                  </a:lnTo>
                  <a:lnTo>
                    <a:pt x="43" y="4667"/>
                  </a:lnTo>
                  <a:lnTo>
                    <a:pt x="128" y="4710"/>
                  </a:lnTo>
                  <a:lnTo>
                    <a:pt x="213" y="4752"/>
                  </a:lnTo>
                  <a:lnTo>
                    <a:pt x="298" y="4752"/>
                  </a:lnTo>
                  <a:lnTo>
                    <a:pt x="1528" y="4370"/>
                  </a:lnTo>
                  <a:lnTo>
                    <a:pt x="1570" y="4455"/>
                  </a:lnTo>
                  <a:lnTo>
                    <a:pt x="1655" y="4498"/>
                  </a:lnTo>
                  <a:lnTo>
                    <a:pt x="2334" y="4667"/>
                  </a:lnTo>
                  <a:lnTo>
                    <a:pt x="3013" y="4922"/>
                  </a:lnTo>
                  <a:lnTo>
                    <a:pt x="3692" y="5176"/>
                  </a:lnTo>
                  <a:lnTo>
                    <a:pt x="4328" y="5473"/>
                  </a:lnTo>
                  <a:lnTo>
                    <a:pt x="5558" y="6110"/>
                  </a:lnTo>
                  <a:lnTo>
                    <a:pt x="6831" y="6831"/>
                  </a:lnTo>
                  <a:lnTo>
                    <a:pt x="6916" y="6873"/>
                  </a:lnTo>
                  <a:lnTo>
                    <a:pt x="7043" y="6873"/>
                  </a:lnTo>
                  <a:lnTo>
                    <a:pt x="7128" y="6831"/>
                  </a:lnTo>
                  <a:lnTo>
                    <a:pt x="7213" y="6746"/>
                  </a:lnTo>
                  <a:lnTo>
                    <a:pt x="7255" y="6619"/>
                  </a:lnTo>
                  <a:lnTo>
                    <a:pt x="7255" y="6534"/>
                  </a:lnTo>
                  <a:lnTo>
                    <a:pt x="7213" y="6407"/>
                  </a:lnTo>
                  <a:lnTo>
                    <a:pt x="7128" y="6322"/>
                  </a:lnTo>
                  <a:lnTo>
                    <a:pt x="6576" y="5940"/>
                  </a:lnTo>
                  <a:lnTo>
                    <a:pt x="6025" y="5601"/>
                  </a:lnTo>
                  <a:lnTo>
                    <a:pt x="5431" y="5304"/>
                  </a:lnTo>
                  <a:lnTo>
                    <a:pt x="4879" y="5007"/>
                  </a:lnTo>
                  <a:lnTo>
                    <a:pt x="4285" y="4752"/>
                  </a:lnTo>
                  <a:lnTo>
                    <a:pt x="3649" y="4498"/>
                  </a:lnTo>
                  <a:lnTo>
                    <a:pt x="2419" y="4073"/>
                  </a:lnTo>
                  <a:lnTo>
                    <a:pt x="6279" y="2886"/>
                  </a:lnTo>
                  <a:lnTo>
                    <a:pt x="7467" y="3310"/>
                  </a:lnTo>
                  <a:lnTo>
                    <a:pt x="8570" y="3861"/>
                  </a:lnTo>
                  <a:lnTo>
                    <a:pt x="9673" y="4455"/>
                  </a:lnTo>
                  <a:lnTo>
                    <a:pt x="10733" y="5134"/>
                  </a:lnTo>
                  <a:lnTo>
                    <a:pt x="10861" y="5176"/>
                  </a:lnTo>
                  <a:lnTo>
                    <a:pt x="10946" y="5176"/>
                  </a:lnTo>
                  <a:lnTo>
                    <a:pt x="11030" y="5134"/>
                  </a:lnTo>
                  <a:lnTo>
                    <a:pt x="11115" y="5049"/>
                  </a:lnTo>
                  <a:lnTo>
                    <a:pt x="11115" y="4964"/>
                  </a:lnTo>
                  <a:lnTo>
                    <a:pt x="11115" y="4879"/>
                  </a:lnTo>
                  <a:lnTo>
                    <a:pt x="11115" y="4752"/>
                  </a:lnTo>
                  <a:lnTo>
                    <a:pt x="11030" y="4667"/>
                  </a:lnTo>
                  <a:lnTo>
                    <a:pt x="10097" y="4073"/>
                  </a:lnTo>
                  <a:lnTo>
                    <a:pt x="9121" y="3522"/>
                  </a:lnTo>
                  <a:lnTo>
                    <a:pt x="8103" y="3055"/>
                  </a:lnTo>
                  <a:lnTo>
                    <a:pt x="7085" y="2631"/>
                  </a:lnTo>
                  <a:lnTo>
                    <a:pt x="8697" y="2164"/>
                  </a:lnTo>
                  <a:lnTo>
                    <a:pt x="10309" y="1740"/>
                  </a:lnTo>
                  <a:lnTo>
                    <a:pt x="10352" y="1825"/>
                  </a:lnTo>
                  <a:lnTo>
                    <a:pt x="10479" y="1868"/>
                  </a:lnTo>
                  <a:lnTo>
                    <a:pt x="10818" y="2037"/>
                  </a:lnTo>
                  <a:lnTo>
                    <a:pt x="11158" y="2207"/>
                  </a:lnTo>
                  <a:lnTo>
                    <a:pt x="11752" y="2631"/>
                  </a:lnTo>
                  <a:lnTo>
                    <a:pt x="12345" y="3098"/>
                  </a:lnTo>
                  <a:lnTo>
                    <a:pt x="12939" y="3607"/>
                  </a:lnTo>
                  <a:lnTo>
                    <a:pt x="13024" y="3649"/>
                  </a:lnTo>
                  <a:lnTo>
                    <a:pt x="13194" y="3649"/>
                  </a:lnTo>
                  <a:lnTo>
                    <a:pt x="13279" y="3607"/>
                  </a:lnTo>
                  <a:lnTo>
                    <a:pt x="13364" y="3522"/>
                  </a:lnTo>
                  <a:lnTo>
                    <a:pt x="13406" y="3437"/>
                  </a:lnTo>
                  <a:lnTo>
                    <a:pt x="13406" y="3352"/>
                  </a:lnTo>
                  <a:lnTo>
                    <a:pt x="13364" y="3267"/>
                  </a:lnTo>
                  <a:lnTo>
                    <a:pt x="13109" y="3013"/>
                  </a:lnTo>
                  <a:lnTo>
                    <a:pt x="12897" y="2716"/>
                  </a:lnTo>
                  <a:lnTo>
                    <a:pt x="12642" y="2504"/>
                  </a:lnTo>
                  <a:lnTo>
                    <a:pt x="12345" y="2292"/>
                  </a:lnTo>
                  <a:lnTo>
                    <a:pt x="11752" y="1868"/>
                  </a:lnTo>
                  <a:lnTo>
                    <a:pt x="11115" y="1571"/>
                  </a:lnTo>
                  <a:lnTo>
                    <a:pt x="12897" y="1231"/>
                  </a:lnTo>
                  <a:lnTo>
                    <a:pt x="13788" y="1062"/>
                  </a:lnTo>
                  <a:lnTo>
                    <a:pt x="14679" y="977"/>
                  </a:lnTo>
                  <a:lnTo>
                    <a:pt x="14806" y="934"/>
                  </a:lnTo>
                  <a:lnTo>
                    <a:pt x="14933" y="849"/>
                  </a:lnTo>
                  <a:lnTo>
                    <a:pt x="14976" y="765"/>
                  </a:lnTo>
                  <a:lnTo>
                    <a:pt x="14976" y="637"/>
                  </a:lnTo>
                  <a:lnTo>
                    <a:pt x="14976" y="510"/>
                  </a:lnTo>
                  <a:lnTo>
                    <a:pt x="14933" y="425"/>
                  </a:lnTo>
                  <a:lnTo>
                    <a:pt x="14806" y="383"/>
                  </a:lnTo>
                  <a:lnTo>
                    <a:pt x="14679" y="340"/>
                  </a:lnTo>
                  <a:lnTo>
                    <a:pt x="13873" y="425"/>
                  </a:lnTo>
                  <a:lnTo>
                    <a:pt x="13067" y="552"/>
                  </a:lnTo>
                  <a:lnTo>
                    <a:pt x="11497" y="849"/>
                  </a:lnTo>
                  <a:lnTo>
                    <a:pt x="11921" y="86"/>
                  </a:lnTo>
                  <a:lnTo>
                    <a:pt x="11964" y="43"/>
                  </a:lnTo>
                  <a:lnTo>
                    <a:pt x="11921" y="1"/>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52" name="Google Shape;152;p5"/>
          <p:cNvGrpSpPr/>
          <p:nvPr/>
        </p:nvGrpSpPr>
        <p:grpSpPr>
          <a:xfrm rot="-2898405">
            <a:off x="1313279" y="6127942"/>
            <a:ext cx="517332" cy="228017"/>
            <a:chOff x="1406961" y="-1212504"/>
            <a:chExt cx="6086670" cy="2682735"/>
          </a:xfrm>
        </p:grpSpPr>
        <p:sp>
          <p:nvSpPr>
            <p:cNvPr id="153" name="Google Shape;153;p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54" name="Google Shape;154;p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55" name="Google Shape;155;p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56" name="Google Shape;156;p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57" name="Google Shape;157;p5"/>
          <p:cNvGrpSpPr/>
          <p:nvPr/>
        </p:nvGrpSpPr>
        <p:grpSpPr>
          <a:xfrm rot="2555258">
            <a:off x="341079" y="396961"/>
            <a:ext cx="518077" cy="228345"/>
            <a:chOff x="1406961" y="-1212504"/>
            <a:chExt cx="6086670" cy="2682735"/>
          </a:xfrm>
        </p:grpSpPr>
        <p:sp>
          <p:nvSpPr>
            <p:cNvPr id="158" name="Google Shape;158;p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59" name="Google Shape;159;p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60" name="Google Shape;160;p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61" name="Google Shape;161;p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62" name="Google Shape;162;p5"/>
          <p:cNvGrpSpPr/>
          <p:nvPr/>
        </p:nvGrpSpPr>
        <p:grpSpPr>
          <a:xfrm rot="2898405" flipH="1">
            <a:off x="11241333" y="6127942"/>
            <a:ext cx="517332" cy="228017"/>
            <a:chOff x="1406961" y="-1212504"/>
            <a:chExt cx="6086670" cy="2682735"/>
          </a:xfrm>
        </p:grpSpPr>
        <p:sp>
          <p:nvSpPr>
            <p:cNvPr id="163" name="Google Shape;163;p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64" name="Google Shape;164;p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65" name="Google Shape;165;p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66" name="Google Shape;166;p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67" name="Google Shape;167;p5"/>
          <p:cNvGrpSpPr/>
          <p:nvPr/>
        </p:nvGrpSpPr>
        <p:grpSpPr>
          <a:xfrm rot="-2555258" flipH="1">
            <a:off x="11367136" y="983428"/>
            <a:ext cx="518077" cy="228345"/>
            <a:chOff x="1406961" y="-1212504"/>
            <a:chExt cx="6086670" cy="2682735"/>
          </a:xfrm>
        </p:grpSpPr>
        <p:sp>
          <p:nvSpPr>
            <p:cNvPr id="168" name="Google Shape;168;p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69" name="Google Shape;169;p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70" name="Google Shape;170;p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71" name="Google Shape;171;p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spTree>
    <p:extLst>
      <p:ext uri="{BB962C8B-B14F-4D97-AF65-F5344CB8AC3E}">
        <p14:creationId xmlns:p14="http://schemas.microsoft.com/office/powerpoint/2010/main" val="291405869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72"/>
        <p:cNvGrpSpPr/>
        <p:nvPr/>
      </p:nvGrpSpPr>
      <p:grpSpPr>
        <a:xfrm>
          <a:off x="0" y="0"/>
          <a:ext cx="0" cy="0"/>
          <a:chOff x="0" y="0"/>
          <a:chExt cx="0" cy="0"/>
        </a:xfrm>
      </p:grpSpPr>
      <p:sp>
        <p:nvSpPr>
          <p:cNvPr id="173" name="Google Shape;173;p6"/>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174" name="Google Shape;174;p6"/>
          <p:cNvGrpSpPr/>
          <p:nvPr/>
        </p:nvGrpSpPr>
        <p:grpSpPr>
          <a:xfrm>
            <a:off x="332141" y="251779"/>
            <a:ext cx="11435815" cy="6259155"/>
            <a:chOff x="249105" y="188834"/>
            <a:chExt cx="8576861" cy="4694366"/>
          </a:xfrm>
        </p:grpSpPr>
        <p:grpSp>
          <p:nvGrpSpPr>
            <p:cNvPr id="175" name="Google Shape;175;p6"/>
            <p:cNvGrpSpPr/>
            <p:nvPr/>
          </p:nvGrpSpPr>
          <p:grpSpPr>
            <a:xfrm rot="-2898405">
              <a:off x="256084" y="4595956"/>
              <a:ext cx="387999" cy="171013"/>
              <a:chOff x="1406961" y="-1212504"/>
              <a:chExt cx="6086670" cy="2682735"/>
            </a:xfrm>
          </p:grpSpPr>
          <p:sp>
            <p:nvSpPr>
              <p:cNvPr id="176" name="Google Shape;176;p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77" name="Google Shape;177;p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78" name="Google Shape;178;p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79" name="Google Shape;179;p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80" name="Google Shape;180;p6"/>
            <p:cNvGrpSpPr/>
            <p:nvPr/>
          </p:nvGrpSpPr>
          <p:grpSpPr>
            <a:xfrm rot="2555258">
              <a:off x="255809" y="297720"/>
              <a:ext cx="388558" cy="171259"/>
              <a:chOff x="1406961" y="-1212504"/>
              <a:chExt cx="6086670" cy="2682735"/>
            </a:xfrm>
          </p:grpSpPr>
          <p:sp>
            <p:nvSpPr>
              <p:cNvPr id="181" name="Google Shape;181;p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82" name="Google Shape;182;p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83" name="Google Shape;183;p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84" name="Google Shape;184;p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85" name="Google Shape;185;p6"/>
            <p:cNvGrpSpPr/>
            <p:nvPr/>
          </p:nvGrpSpPr>
          <p:grpSpPr>
            <a:xfrm rot="2898405" flipH="1">
              <a:off x="8430999" y="4595956"/>
              <a:ext cx="387999" cy="171013"/>
              <a:chOff x="1406961" y="-1212504"/>
              <a:chExt cx="6086670" cy="2682735"/>
            </a:xfrm>
          </p:grpSpPr>
          <p:sp>
            <p:nvSpPr>
              <p:cNvPr id="186" name="Google Shape;186;p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87" name="Google Shape;187;p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88" name="Google Shape;188;p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89" name="Google Shape;189;p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90" name="Google Shape;190;p6"/>
            <p:cNvGrpSpPr/>
            <p:nvPr/>
          </p:nvGrpSpPr>
          <p:grpSpPr>
            <a:xfrm rot="-2555258" flipH="1">
              <a:off x="8430702" y="392370"/>
              <a:ext cx="388558" cy="171259"/>
              <a:chOff x="1406961" y="-1212504"/>
              <a:chExt cx="6086670" cy="2682735"/>
            </a:xfrm>
          </p:grpSpPr>
          <p:sp>
            <p:nvSpPr>
              <p:cNvPr id="191" name="Google Shape;191;p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92" name="Google Shape;192;p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93" name="Google Shape;193;p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94" name="Google Shape;194;p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spTree>
    <p:extLst>
      <p:ext uri="{BB962C8B-B14F-4D97-AF65-F5344CB8AC3E}">
        <p14:creationId xmlns:p14="http://schemas.microsoft.com/office/powerpoint/2010/main" val="132149339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One-column text">
  <p:cSld name="One-column text">
    <p:spTree>
      <p:nvGrpSpPr>
        <p:cNvPr id="1" name="Shape 195"/>
        <p:cNvGrpSpPr/>
        <p:nvPr/>
      </p:nvGrpSpPr>
      <p:grpSpPr>
        <a:xfrm>
          <a:off x="0" y="0"/>
          <a:ext cx="0" cy="0"/>
          <a:chOff x="0" y="0"/>
          <a:chExt cx="0" cy="0"/>
        </a:xfrm>
      </p:grpSpPr>
      <p:sp>
        <p:nvSpPr>
          <p:cNvPr id="196" name="Google Shape;196;p7"/>
          <p:cNvSpPr txBox="1">
            <a:spLocks noGrp="1"/>
          </p:cNvSpPr>
          <p:nvPr>
            <p:ph type="title"/>
          </p:nvPr>
        </p:nvSpPr>
        <p:spPr>
          <a:xfrm>
            <a:off x="3750400" y="2146500"/>
            <a:ext cx="4691200" cy="195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104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7"/>
          <p:cNvSpPr txBox="1">
            <a:spLocks noGrp="1"/>
          </p:cNvSpPr>
          <p:nvPr>
            <p:ph type="subTitle" idx="1"/>
          </p:nvPr>
        </p:nvSpPr>
        <p:spPr>
          <a:xfrm>
            <a:off x="3034233" y="3940967"/>
            <a:ext cx="6123600" cy="98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98" name="Google Shape;198;p7"/>
          <p:cNvGrpSpPr/>
          <p:nvPr/>
        </p:nvGrpSpPr>
        <p:grpSpPr>
          <a:xfrm>
            <a:off x="8383513" y="2774567"/>
            <a:ext cx="7102820" cy="8729383"/>
            <a:chOff x="4926821" y="213384"/>
            <a:chExt cx="3430430" cy="4216007"/>
          </a:xfrm>
        </p:grpSpPr>
        <p:sp>
          <p:nvSpPr>
            <p:cNvPr id="199" name="Google Shape;199;p7"/>
            <p:cNvSpPr/>
            <p:nvPr/>
          </p:nvSpPr>
          <p:spPr>
            <a:xfrm rot="-3134405" flipH="1">
              <a:off x="5728059" y="1747772"/>
              <a:ext cx="2146337" cy="2273928"/>
            </a:xfrm>
            <a:custGeom>
              <a:avLst/>
              <a:gdLst/>
              <a:ahLst/>
              <a:cxnLst/>
              <a:rect l="l" t="t" r="r" b="b"/>
              <a:pathLst>
                <a:path w="163829" h="173568" extrusionOk="0">
                  <a:moveTo>
                    <a:pt x="163829" y="1"/>
                  </a:moveTo>
                  <a:lnTo>
                    <a:pt x="159942" y="586"/>
                  </a:lnTo>
                  <a:lnTo>
                    <a:pt x="156097" y="1213"/>
                  </a:lnTo>
                  <a:lnTo>
                    <a:pt x="152336" y="1881"/>
                  </a:lnTo>
                  <a:lnTo>
                    <a:pt x="148616" y="2592"/>
                  </a:lnTo>
                  <a:lnTo>
                    <a:pt x="144980" y="3344"/>
                  </a:lnTo>
                  <a:lnTo>
                    <a:pt x="141386" y="4138"/>
                  </a:lnTo>
                  <a:lnTo>
                    <a:pt x="137834" y="4974"/>
                  </a:lnTo>
                  <a:lnTo>
                    <a:pt x="134407" y="5852"/>
                  </a:lnTo>
                  <a:lnTo>
                    <a:pt x="130980" y="6771"/>
                  </a:lnTo>
                  <a:lnTo>
                    <a:pt x="127636" y="7732"/>
                  </a:lnTo>
                  <a:lnTo>
                    <a:pt x="124335" y="8735"/>
                  </a:lnTo>
                  <a:lnTo>
                    <a:pt x="121075" y="9780"/>
                  </a:lnTo>
                  <a:lnTo>
                    <a:pt x="117899" y="10825"/>
                  </a:lnTo>
                  <a:lnTo>
                    <a:pt x="114806" y="11954"/>
                  </a:lnTo>
                  <a:lnTo>
                    <a:pt x="111713" y="13082"/>
                  </a:lnTo>
                  <a:lnTo>
                    <a:pt x="108704" y="14252"/>
                  </a:lnTo>
                  <a:lnTo>
                    <a:pt x="105737" y="15464"/>
                  </a:lnTo>
                  <a:lnTo>
                    <a:pt x="102853" y="16718"/>
                  </a:lnTo>
                  <a:lnTo>
                    <a:pt x="100011" y="17972"/>
                  </a:lnTo>
                  <a:lnTo>
                    <a:pt x="97211" y="19309"/>
                  </a:lnTo>
                  <a:lnTo>
                    <a:pt x="94453" y="20646"/>
                  </a:lnTo>
                  <a:lnTo>
                    <a:pt x="91778" y="21984"/>
                  </a:lnTo>
                  <a:lnTo>
                    <a:pt x="89103" y="23405"/>
                  </a:lnTo>
                  <a:lnTo>
                    <a:pt x="86512" y="24826"/>
                  </a:lnTo>
                  <a:lnTo>
                    <a:pt x="84005" y="26247"/>
                  </a:lnTo>
                  <a:lnTo>
                    <a:pt x="81497" y="27751"/>
                  </a:lnTo>
                  <a:lnTo>
                    <a:pt x="79073" y="29256"/>
                  </a:lnTo>
                  <a:lnTo>
                    <a:pt x="76691" y="30760"/>
                  </a:lnTo>
                  <a:lnTo>
                    <a:pt x="74350" y="32307"/>
                  </a:lnTo>
                  <a:lnTo>
                    <a:pt x="72052" y="33895"/>
                  </a:lnTo>
                  <a:lnTo>
                    <a:pt x="69795" y="35483"/>
                  </a:lnTo>
                  <a:lnTo>
                    <a:pt x="67580" y="37113"/>
                  </a:lnTo>
                  <a:lnTo>
                    <a:pt x="65449" y="38743"/>
                  </a:lnTo>
                  <a:lnTo>
                    <a:pt x="63317" y="40415"/>
                  </a:lnTo>
                  <a:lnTo>
                    <a:pt x="61269" y="42086"/>
                  </a:lnTo>
                  <a:lnTo>
                    <a:pt x="59263" y="43800"/>
                  </a:lnTo>
                  <a:lnTo>
                    <a:pt x="57299" y="45513"/>
                  </a:lnTo>
                  <a:lnTo>
                    <a:pt x="55377" y="47227"/>
                  </a:lnTo>
                  <a:lnTo>
                    <a:pt x="53496" y="48982"/>
                  </a:lnTo>
                  <a:lnTo>
                    <a:pt x="51657" y="50737"/>
                  </a:lnTo>
                  <a:lnTo>
                    <a:pt x="49860" y="52535"/>
                  </a:lnTo>
                  <a:lnTo>
                    <a:pt x="48105" y="54332"/>
                  </a:lnTo>
                  <a:lnTo>
                    <a:pt x="46391" y="56129"/>
                  </a:lnTo>
                  <a:lnTo>
                    <a:pt x="44719" y="57926"/>
                  </a:lnTo>
                  <a:lnTo>
                    <a:pt x="43048" y="59765"/>
                  </a:lnTo>
                  <a:lnTo>
                    <a:pt x="41460" y="61604"/>
                  </a:lnTo>
                  <a:lnTo>
                    <a:pt x="39913" y="63443"/>
                  </a:lnTo>
                  <a:lnTo>
                    <a:pt x="38409" y="65323"/>
                  </a:lnTo>
                  <a:lnTo>
                    <a:pt x="36946" y="67204"/>
                  </a:lnTo>
                  <a:lnTo>
                    <a:pt x="35483" y="69043"/>
                  </a:lnTo>
                  <a:lnTo>
                    <a:pt x="34104" y="70965"/>
                  </a:lnTo>
                  <a:lnTo>
                    <a:pt x="32725" y="72846"/>
                  </a:lnTo>
                  <a:lnTo>
                    <a:pt x="31429" y="74727"/>
                  </a:lnTo>
                  <a:lnTo>
                    <a:pt x="30134" y="76607"/>
                  </a:lnTo>
                  <a:lnTo>
                    <a:pt x="28880" y="78530"/>
                  </a:lnTo>
                  <a:lnTo>
                    <a:pt x="27668" y="80410"/>
                  </a:lnTo>
                  <a:lnTo>
                    <a:pt x="26498" y="82333"/>
                  </a:lnTo>
                  <a:lnTo>
                    <a:pt x="25327" y="84255"/>
                  </a:lnTo>
                  <a:lnTo>
                    <a:pt x="24199" y="86136"/>
                  </a:lnTo>
                  <a:lnTo>
                    <a:pt x="23154" y="88059"/>
                  </a:lnTo>
                  <a:lnTo>
                    <a:pt x="22068" y="89939"/>
                  </a:lnTo>
                  <a:lnTo>
                    <a:pt x="21065" y="91862"/>
                  </a:lnTo>
                  <a:lnTo>
                    <a:pt x="20062" y="93742"/>
                  </a:lnTo>
                  <a:lnTo>
                    <a:pt x="19142" y="95665"/>
                  </a:lnTo>
                  <a:lnTo>
                    <a:pt x="18223" y="97546"/>
                  </a:lnTo>
                  <a:lnTo>
                    <a:pt x="17303" y="99426"/>
                  </a:lnTo>
                  <a:lnTo>
                    <a:pt x="15632" y="103188"/>
                  </a:lnTo>
                  <a:lnTo>
                    <a:pt x="14043" y="106907"/>
                  </a:lnTo>
                  <a:lnTo>
                    <a:pt x="12539" y="110627"/>
                  </a:lnTo>
                  <a:lnTo>
                    <a:pt x="11201" y="114263"/>
                  </a:lnTo>
                  <a:lnTo>
                    <a:pt x="9906" y="117857"/>
                  </a:lnTo>
                  <a:lnTo>
                    <a:pt x="8777" y="121409"/>
                  </a:lnTo>
                  <a:lnTo>
                    <a:pt x="7691" y="124878"/>
                  </a:lnTo>
                  <a:lnTo>
                    <a:pt x="6730" y="128305"/>
                  </a:lnTo>
                  <a:lnTo>
                    <a:pt x="5810" y="131649"/>
                  </a:lnTo>
                  <a:lnTo>
                    <a:pt x="5016" y="134909"/>
                  </a:lnTo>
                  <a:lnTo>
                    <a:pt x="4264" y="138085"/>
                  </a:lnTo>
                  <a:lnTo>
                    <a:pt x="3637" y="141177"/>
                  </a:lnTo>
                  <a:lnTo>
                    <a:pt x="3052" y="144145"/>
                  </a:lnTo>
                  <a:lnTo>
                    <a:pt x="2509" y="147028"/>
                  </a:lnTo>
                  <a:lnTo>
                    <a:pt x="2049" y="149787"/>
                  </a:lnTo>
                  <a:lnTo>
                    <a:pt x="1673" y="152420"/>
                  </a:lnTo>
                  <a:lnTo>
                    <a:pt x="1297" y="154927"/>
                  </a:lnTo>
                  <a:lnTo>
                    <a:pt x="1004" y="157310"/>
                  </a:lnTo>
                  <a:lnTo>
                    <a:pt x="753" y="159566"/>
                  </a:lnTo>
                  <a:lnTo>
                    <a:pt x="586" y="161698"/>
                  </a:lnTo>
                  <a:lnTo>
                    <a:pt x="419" y="163662"/>
                  </a:lnTo>
                  <a:lnTo>
                    <a:pt x="168" y="167089"/>
                  </a:lnTo>
                  <a:lnTo>
                    <a:pt x="43" y="169847"/>
                  </a:lnTo>
                  <a:lnTo>
                    <a:pt x="1" y="171895"/>
                  </a:lnTo>
                  <a:lnTo>
                    <a:pt x="1" y="173567"/>
                  </a:lnTo>
                  <a:lnTo>
                    <a:pt x="3553" y="173107"/>
                  </a:lnTo>
                  <a:lnTo>
                    <a:pt x="7106" y="172606"/>
                  </a:lnTo>
                  <a:lnTo>
                    <a:pt x="10575" y="172062"/>
                  </a:lnTo>
                  <a:lnTo>
                    <a:pt x="13960" y="171477"/>
                  </a:lnTo>
                  <a:lnTo>
                    <a:pt x="17345" y="170850"/>
                  </a:lnTo>
                  <a:lnTo>
                    <a:pt x="20647" y="170182"/>
                  </a:lnTo>
                  <a:lnTo>
                    <a:pt x="23907" y="169430"/>
                  </a:lnTo>
                  <a:lnTo>
                    <a:pt x="27125" y="168677"/>
                  </a:lnTo>
                  <a:lnTo>
                    <a:pt x="30301" y="167841"/>
                  </a:lnTo>
                  <a:lnTo>
                    <a:pt x="33393" y="166964"/>
                  </a:lnTo>
                  <a:lnTo>
                    <a:pt x="36486" y="166086"/>
                  </a:lnTo>
                  <a:lnTo>
                    <a:pt x="39495" y="165125"/>
                  </a:lnTo>
                  <a:lnTo>
                    <a:pt x="42463" y="164164"/>
                  </a:lnTo>
                  <a:lnTo>
                    <a:pt x="45388" y="163119"/>
                  </a:lnTo>
                  <a:lnTo>
                    <a:pt x="48272" y="162074"/>
                  </a:lnTo>
                  <a:lnTo>
                    <a:pt x="51072" y="160946"/>
                  </a:lnTo>
                  <a:lnTo>
                    <a:pt x="53872" y="159817"/>
                  </a:lnTo>
                  <a:lnTo>
                    <a:pt x="56589" y="158647"/>
                  </a:lnTo>
                  <a:lnTo>
                    <a:pt x="59305" y="157435"/>
                  </a:lnTo>
                  <a:lnTo>
                    <a:pt x="61938" y="156181"/>
                  </a:lnTo>
                  <a:lnTo>
                    <a:pt x="64529" y="154927"/>
                  </a:lnTo>
                  <a:lnTo>
                    <a:pt x="67120" y="153590"/>
                  </a:lnTo>
                  <a:lnTo>
                    <a:pt x="69628" y="152253"/>
                  </a:lnTo>
                  <a:lnTo>
                    <a:pt x="72094" y="150873"/>
                  </a:lnTo>
                  <a:lnTo>
                    <a:pt x="74518" y="149494"/>
                  </a:lnTo>
                  <a:lnTo>
                    <a:pt x="76900" y="148031"/>
                  </a:lnTo>
                  <a:lnTo>
                    <a:pt x="79240" y="146569"/>
                  </a:lnTo>
                  <a:lnTo>
                    <a:pt x="81539" y="145106"/>
                  </a:lnTo>
                  <a:lnTo>
                    <a:pt x="83796" y="143560"/>
                  </a:lnTo>
                  <a:lnTo>
                    <a:pt x="86011" y="142055"/>
                  </a:lnTo>
                  <a:lnTo>
                    <a:pt x="88184" y="140467"/>
                  </a:lnTo>
                  <a:lnTo>
                    <a:pt x="90315" y="138879"/>
                  </a:lnTo>
                  <a:lnTo>
                    <a:pt x="92405" y="137249"/>
                  </a:lnTo>
                  <a:lnTo>
                    <a:pt x="94453" y="135619"/>
                  </a:lnTo>
                  <a:lnTo>
                    <a:pt x="96501" y="133947"/>
                  </a:lnTo>
                  <a:lnTo>
                    <a:pt x="98465" y="132276"/>
                  </a:lnTo>
                  <a:lnTo>
                    <a:pt x="100387" y="130562"/>
                  </a:lnTo>
                  <a:lnTo>
                    <a:pt x="102310" y="128849"/>
                  </a:lnTo>
                  <a:lnTo>
                    <a:pt x="104149" y="127135"/>
                  </a:lnTo>
                  <a:lnTo>
                    <a:pt x="105988" y="125380"/>
                  </a:lnTo>
                  <a:lnTo>
                    <a:pt x="107743" y="123583"/>
                  </a:lnTo>
                  <a:lnTo>
                    <a:pt x="109498" y="121786"/>
                  </a:lnTo>
                  <a:lnTo>
                    <a:pt x="111212" y="119988"/>
                  </a:lnTo>
                  <a:lnTo>
                    <a:pt x="112884" y="118150"/>
                  </a:lnTo>
                  <a:lnTo>
                    <a:pt x="114555" y="116352"/>
                  </a:lnTo>
                  <a:lnTo>
                    <a:pt x="116143" y="114472"/>
                  </a:lnTo>
                  <a:lnTo>
                    <a:pt x="117731" y="112633"/>
                  </a:lnTo>
                  <a:lnTo>
                    <a:pt x="119236" y="110752"/>
                  </a:lnTo>
                  <a:lnTo>
                    <a:pt x="120741" y="108871"/>
                  </a:lnTo>
                  <a:lnTo>
                    <a:pt x="122203" y="106991"/>
                  </a:lnTo>
                  <a:lnTo>
                    <a:pt x="123666" y="105110"/>
                  </a:lnTo>
                  <a:lnTo>
                    <a:pt x="125045" y="103188"/>
                  </a:lnTo>
                  <a:lnTo>
                    <a:pt x="126424" y="101307"/>
                  </a:lnTo>
                  <a:lnTo>
                    <a:pt x="127762" y="99384"/>
                  </a:lnTo>
                  <a:lnTo>
                    <a:pt x="129057" y="97462"/>
                  </a:lnTo>
                  <a:lnTo>
                    <a:pt x="130353" y="95540"/>
                  </a:lnTo>
                  <a:lnTo>
                    <a:pt x="131565" y="93575"/>
                  </a:lnTo>
                  <a:lnTo>
                    <a:pt x="132777" y="91653"/>
                  </a:lnTo>
                  <a:lnTo>
                    <a:pt x="133989" y="89730"/>
                  </a:lnTo>
                  <a:lnTo>
                    <a:pt x="135117" y="87808"/>
                  </a:lnTo>
                  <a:lnTo>
                    <a:pt x="136246" y="85844"/>
                  </a:lnTo>
                  <a:lnTo>
                    <a:pt x="137332" y="83921"/>
                  </a:lnTo>
                  <a:lnTo>
                    <a:pt x="139422" y="80076"/>
                  </a:lnTo>
                  <a:lnTo>
                    <a:pt x="141428" y="76189"/>
                  </a:lnTo>
                  <a:lnTo>
                    <a:pt x="143309" y="72386"/>
                  </a:lnTo>
                  <a:lnTo>
                    <a:pt x="145064" y="68583"/>
                  </a:lnTo>
                  <a:lnTo>
                    <a:pt x="146736" y="64822"/>
                  </a:lnTo>
                  <a:lnTo>
                    <a:pt x="148324" y="61060"/>
                  </a:lnTo>
                  <a:lnTo>
                    <a:pt x="149787" y="57383"/>
                  </a:lnTo>
                  <a:lnTo>
                    <a:pt x="151166" y="53747"/>
                  </a:lnTo>
                  <a:lnTo>
                    <a:pt x="152420" y="50194"/>
                  </a:lnTo>
                  <a:lnTo>
                    <a:pt x="153632" y="46684"/>
                  </a:lnTo>
                  <a:lnTo>
                    <a:pt x="154760" y="43256"/>
                  </a:lnTo>
                  <a:lnTo>
                    <a:pt x="155763" y="39913"/>
                  </a:lnTo>
                  <a:lnTo>
                    <a:pt x="156724" y="36653"/>
                  </a:lnTo>
                  <a:lnTo>
                    <a:pt x="157602" y="33477"/>
                  </a:lnTo>
                  <a:lnTo>
                    <a:pt x="158396" y="30426"/>
                  </a:lnTo>
                  <a:lnTo>
                    <a:pt x="159148" y="27459"/>
                  </a:lnTo>
                  <a:lnTo>
                    <a:pt x="159775" y="24617"/>
                  </a:lnTo>
                  <a:lnTo>
                    <a:pt x="160402" y="21900"/>
                  </a:lnTo>
                  <a:lnTo>
                    <a:pt x="160945" y="19267"/>
                  </a:lnTo>
                  <a:lnTo>
                    <a:pt x="161405" y="16802"/>
                  </a:lnTo>
                  <a:lnTo>
                    <a:pt x="161823" y="14503"/>
                  </a:lnTo>
                  <a:lnTo>
                    <a:pt x="162533" y="10282"/>
                  </a:lnTo>
                  <a:lnTo>
                    <a:pt x="163077" y="6729"/>
                  </a:lnTo>
                  <a:lnTo>
                    <a:pt x="163411" y="3888"/>
                  </a:lnTo>
                  <a:lnTo>
                    <a:pt x="163662" y="1756"/>
                  </a:lnTo>
                  <a:lnTo>
                    <a:pt x="163829" y="1"/>
                  </a:lnTo>
                  <a:close/>
                </a:path>
              </a:pathLst>
            </a:custGeom>
            <a:solidFill>
              <a:srgbClr val="64960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00" name="Google Shape;200;p7"/>
            <p:cNvSpPr/>
            <p:nvPr/>
          </p:nvSpPr>
          <p:spPr>
            <a:xfrm rot="-3134405" flipH="1">
              <a:off x="5728059" y="1747772"/>
              <a:ext cx="2146337" cy="2273928"/>
            </a:xfrm>
            <a:custGeom>
              <a:avLst/>
              <a:gdLst/>
              <a:ahLst/>
              <a:cxnLst/>
              <a:rect l="l" t="t" r="r" b="b"/>
              <a:pathLst>
                <a:path w="163829" h="173568" fill="none" extrusionOk="0">
                  <a:moveTo>
                    <a:pt x="163829" y="1"/>
                  </a:moveTo>
                  <a:lnTo>
                    <a:pt x="163829" y="1"/>
                  </a:lnTo>
                  <a:lnTo>
                    <a:pt x="163662" y="1756"/>
                  </a:lnTo>
                  <a:lnTo>
                    <a:pt x="163411" y="3888"/>
                  </a:lnTo>
                  <a:lnTo>
                    <a:pt x="163077" y="6729"/>
                  </a:lnTo>
                  <a:lnTo>
                    <a:pt x="162533" y="10282"/>
                  </a:lnTo>
                  <a:lnTo>
                    <a:pt x="161823" y="14503"/>
                  </a:lnTo>
                  <a:lnTo>
                    <a:pt x="161405" y="16802"/>
                  </a:lnTo>
                  <a:lnTo>
                    <a:pt x="160945" y="19267"/>
                  </a:lnTo>
                  <a:lnTo>
                    <a:pt x="160402" y="21900"/>
                  </a:lnTo>
                  <a:lnTo>
                    <a:pt x="159775" y="24617"/>
                  </a:lnTo>
                  <a:lnTo>
                    <a:pt x="159148" y="27459"/>
                  </a:lnTo>
                  <a:lnTo>
                    <a:pt x="158396" y="30426"/>
                  </a:lnTo>
                  <a:lnTo>
                    <a:pt x="157602" y="33477"/>
                  </a:lnTo>
                  <a:lnTo>
                    <a:pt x="156724" y="36653"/>
                  </a:lnTo>
                  <a:lnTo>
                    <a:pt x="155763" y="39913"/>
                  </a:lnTo>
                  <a:lnTo>
                    <a:pt x="154760" y="43256"/>
                  </a:lnTo>
                  <a:lnTo>
                    <a:pt x="153632" y="46684"/>
                  </a:lnTo>
                  <a:lnTo>
                    <a:pt x="152420" y="50194"/>
                  </a:lnTo>
                  <a:lnTo>
                    <a:pt x="151166" y="53747"/>
                  </a:lnTo>
                  <a:lnTo>
                    <a:pt x="149787" y="57383"/>
                  </a:lnTo>
                  <a:lnTo>
                    <a:pt x="148324" y="61060"/>
                  </a:lnTo>
                  <a:lnTo>
                    <a:pt x="146736" y="64822"/>
                  </a:lnTo>
                  <a:lnTo>
                    <a:pt x="145064" y="68583"/>
                  </a:lnTo>
                  <a:lnTo>
                    <a:pt x="143309" y="72386"/>
                  </a:lnTo>
                  <a:lnTo>
                    <a:pt x="141428" y="76189"/>
                  </a:lnTo>
                  <a:lnTo>
                    <a:pt x="139422" y="80076"/>
                  </a:lnTo>
                  <a:lnTo>
                    <a:pt x="137332" y="83921"/>
                  </a:lnTo>
                  <a:lnTo>
                    <a:pt x="136246" y="85844"/>
                  </a:lnTo>
                  <a:lnTo>
                    <a:pt x="135117" y="87808"/>
                  </a:lnTo>
                  <a:lnTo>
                    <a:pt x="133989" y="89730"/>
                  </a:lnTo>
                  <a:lnTo>
                    <a:pt x="132777" y="91653"/>
                  </a:lnTo>
                  <a:lnTo>
                    <a:pt x="131565" y="93575"/>
                  </a:lnTo>
                  <a:lnTo>
                    <a:pt x="130353" y="95540"/>
                  </a:lnTo>
                  <a:lnTo>
                    <a:pt x="129057" y="97462"/>
                  </a:lnTo>
                  <a:lnTo>
                    <a:pt x="127762" y="99384"/>
                  </a:lnTo>
                  <a:lnTo>
                    <a:pt x="126424" y="101307"/>
                  </a:lnTo>
                  <a:lnTo>
                    <a:pt x="125045" y="103188"/>
                  </a:lnTo>
                  <a:lnTo>
                    <a:pt x="123666" y="105110"/>
                  </a:lnTo>
                  <a:lnTo>
                    <a:pt x="122203" y="106991"/>
                  </a:lnTo>
                  <a:lnTo>
                    <a:pt x="120741" y="108871"/>
                  </a:lnTo>
                  <a:lnTo>
                    <a:pt x="119236" y="110752"/>
                  </a:lnTo>
                  <a:lnTo>
                    <a:pt x="117731" y="112633"/>
                  </a:lnTo>
                  <a:lnTo>
                    <a:pt x="116143" y="114472"/>
                  </a:lnTo>
                  <a:lnTo>
                    <a:pt x="114555" y="116352"/>
                  </a:lnTo>
                  <a:lnTo>
                    <a:pt x="112884" y="118150"/>
                  </a:lnTo>
                  <a:lnTo>
                    <a:pt x="111212" y="119988"/>
                  </a:lnTo>
                  <a:lnTo>
                    <a:pt x="109498" y="121786"/>
                  </a:lnTo>
                  <a:lnTo>
                    <a:pt x="107743" y="123583"/>
                  </a:lnTo>
                  <a:lnTo>
                    <a:pt x="105988" y="125380"/>
                  </a:lnTo>
                  <a:lnTo>
                    <a:pt x="104149" y="127135"/>
                  </a:lnTo>
                  <a:lnTo>
                    <a:pt x="102310" y="128849"/>
                  </a:lnTo>
                  <a:lnTo>
                    <a:pt x="100387" y="130562"/>
                  </a:lnTo>
                  <a:lnTo>
                    <a:pt x="98465" y="132276"/>
                  </a:lnTo>
                  <a:lnTo>
                    <a:pt x="96501" y="133947"/>
                  </a:lnTo>
                  <a:lnTo>
                    <a:pt x="94453" y="135619"/>
                  </a:lnTo>
                  <a:lnTo>
                    <a:pt x="92405" y="137249"/>
                  </a:lnTo>
                  <a:lnTo>
                    <a:pt x="90315" y="138879"/>
                  </a:lnTo>
                  <a:lnTo>
                    <a:pt x="88184" y="140467"/>
                  </a:lnTo>
                  <a:lnTo>
                    <a:pt x="86011" y="142055"/>
                  </a:lnTo>
                  <a:lnTo>
                    <a:pt x="83796" y="143560"/>
                  </a:lnTo>
                  <a:lnTo>
                    <a:pt x="81539" y="145106"/>
                  </a:lnTo>
                  <a:lnTo>
                    <a:pt x="79240" y="146569"/>
                  </a:lnTo>
                  <a:lnTo>
                    <a:pt x="76900" y="148031"/>
                  </a:lnTo>
                  <a:lnTo>
                    <a:pt x="74518" y="149494"/>
                  </a:lnTo>
                  <a:lnTo>
                    <a:pt x="72094" y="150873"/>
                  </a:lnTo>
                  <a:lnTo>
                    <a:pt x="69628" y="152253"/>
                  </a:lnTo>
                  <a:lnTo>
                    <a:pt x="67120" y="153590"/>
                  </a:lnTo>
                  <a:lnTo>
                    <a:pt x="64529" y="154927"/>
                  </a:lnTo>
                  <a:lnTo>
                    <a:pt x="61938" y="156181"/>
                  </a:lnTo>
                  <a:lnTo>
                    <a:pt x="59305" y="157435"/>
                  </a:lnTo>
                  <a:lnTo>
                    <a:pt x="56589" y="158647"/>
                  </a:lnTo>
                  <a:lnTo>
                    <a:pt x="53872" y="159817"/>
                  </a:lnTo>
                  <a:lnTo>
                    <a:pt x="51072" y="160946"/>
                  </a:lnTo>
                  <a:lnTo>
                    <a:pt x="48272" y="162074"/>
                  </a:lnTo>
                  <a:lnTo>
                    <a:pt x="45388" y="163119"/>
                  </a:lnTo>
                  <a:lnTo>
                    <a:pt x="42463" y="164164"/>
                  </a:lnTo>
                  <a:lnTo>
                    <a:pt x="39495" y="165125"/>
                  </a:lnTo>
                  <a:lnTo>
                    <a:pt x="36486" y="166086"/>
                  </a:lnTo>
                  <a:lnTo>
                    <a:pt x="33393" y="166964"/>
                  </a:lnTo>
                  <a:lnTo>
                    <a:pt x="30301" y="167841"/>
                  </a:lnTo>
                  <a:lnTo>
                    <a:pt x="27125" y="168677"/>
                  </a:lnTo>
                  <a:lnTo>
                    <a:pt x="23907" y="169430"/>
                  </a:lnTo>
                  <a:lnTo>
                    <a:pt x="20647" y="170182"/>
                  </a:lnTo>
                  <a:lnTo>
                    <a:pt x="17345" y="170850"/>
                  </a:lnTo>
                  <a:lnTo>
                    <a:pt x="13960" y="171477"/>
                  </a:lnTo>
                  <a:lnTo>
                    <a:pt x="10575" y="172062"/>
                  </a:lnTo>
                  <a:lnTo>
                    <a:pt x="7106" y="172606"/>
                  </a:lnTo>
                  <a:lnTo>
                    <a:pt x="3553" y="173107"/>
                  </a:lnTo>
                  <a:lnTo>
                    <a:pt x="1" y="173567"/>
                  </a:lnTo>
                  <a:lnTo>
                    <a:pt x="1" y="173567"/>
                  </a:lnTo>
                  <a:lnTo>
                    <a:pt x="1" y="171895"/>
                  </a:lnTo>
                  <a:lnTo>
                    <a:pt x="43" y="169847"/>
                  </a:lnTo>
                  <a:lnTo>
                    <a:pt x="168" y="167089"/>
                  </a:lnTo>
                  <a:lnTo>
                    <a:pt x="419" y="163662"/>
                  </a:lnTo>
                  <a:lnTo>
                    <a:pt x="586" y="161698"/>
                  </a:lnTo>
                  <a:lnTo>
                    <a:pt x="753" y="159566"/>
                  </a:lnTo>
                  <a:lnTo>
                    <a:pt x="1004" y="157310"/>
                  </a:lnTo>
                  <a:lnTo>
                    <a:pt x="1297" y="154927"/>
                  </a:lnTo>
                  <a:lnTo>
                    <a:pt x="1673" y="152420"/>
                  </a:lnTo>
                  <a:lnTo>
                    <a:pt x="2049" y="149787"/>
                  </a:lnTo>
                  <a:lnTo>
                    <a:pt x="2509" y="147028"/>
                  </a:lnTo>
                  <a:lnTo>
                    <a:pt x="3052" y="144145"/>
                  </a:lnTo>
                  <a:lnTo>
                    <a:pt x="3637" y="141177"/>
                  </a:lnTo>
                  <a:lnTo>
                    <a:pt x="4264" y="138085"/>
                  </a:lnTo>
                  <a:lnTo>
                    <a:pt x="5016" y="134909"/>
                  </a:lnTo>
                  <a:lnTo>
                    <a:pt x="5810" y="131649"/>
                  </a:lnTo>
                  <a:lnTo>
                    <a:pt x="6730" y="128305"/>
                  </a:lnTo>
                  <a:lnTo>
                    <a:pt x="7691" y="124878"/>
                  </a:lnTo>
                  <a:lnTo>
                    <a:pt x="8777" y="121409"/>
                  </a:lnTo>
                  <a:lnTo>
                    <a:pt x="9906" y="117857"/>
                  </a:lnTo>
                  <a:lnTo>
                    <a:pt x="11201" y="114263"/>
                  </a:lnTo>
                  <a:lnTo>
                    <a:pt x="12539" y="110627"/>
                  </a:lnTo>
                  <a:lnTo>
                    <a:pt x="14043" y="106907"/>
                  </a:lnTo>
                  <a:lnTo>
                    <a:pt x="15632" y="103188"/>
                  </a:lnTo>
                  <a:lnTo>
                    <a:pt x="17303" y="99426"/>
                  </a:lnTo>
                  <a:lnTo>
                    <a:pt x="18223" y="97546"/>
                  </a:lnTo>
                  <a:lnTo>
                    <a:pt x="19142" y="95665"/>
                  </a:lnTo>
                  <a:lnTo>
                    <a:pt x="20062" y="93742"/>
                  </a:lnTo>
                  <a:lnTo>
                    <a:pt x="21065" y="91862"/>
                  </a:lnTo>
                  <a:lnTo>
                    <a:pt x="22068" y="89939"/>
                  </a:lnTo>
                  <a:lnTo>
                    <a:pt x="23154" y="88059"/>
                  </a:lnTo>
                  <a:lnTo>
                    <a:pt x="24199" y="86136"/>
                  </a:lnTo>
                  <a:lnTo>
                    <a:pt x="25327" y="84255"/>
                  </a:lnTo>
                  <a:lnTo>
                    <a:pt x="26498" y="82333"/>
                  </a:lnTo>
                  <a:lnTo>
                    <a:pt x="27668" y="80410"/>
                  </a:lnTo>
                  <a:lnTo>
                    <a:pt x="28880" y="78530"/>
                  </a:lnTo>
                  <a:lnTo>
                    <a:pt x="30134" y="76607"/>
                  </a:lnTo>
                  <a:lnTo>
                    <a:pt x="31429" y="74727"/>
                  </a:lnTo>
                  <a:lnTo>
                    <a:pt x="32725" y="72846"/>
                  </a:lnTo>
                  <a:lnTo>
                    <a:pt x="34104" y="70965"/>
                  </a:lnTo>
                  <a:lnTo>
                    <a:pt x="35483" y="69043"/>
                  </a:lnTo>
                  <a:lnTo>
                    <a:pt x="36946" y="67204"/>
                  </a:lnTo>
                  <a:lnTo>
                    <a:pt x="38409" y="65323"/>
                  </a:lnTo>
                  <a:lnTo>
                    <a:pt x="39913" y="63443"/>
                  </a:lnTo>
                  <a:lnTo>
                    <a:pt x="41460" y="61604"/>
                  </a:lnTo>
                  <a:lnTo>
                    <a:pt x="43048" y="59765"/>
                  </a:lnTo>
                  <a:lnTo>
                    <a:pt x="44719" y="57926"/>
                  </a:lnTo>
                  <a:lnTo>
                    <a:pt x="46391" y="56129"/>
                  </a:lnTo>
                  <a:lnTo>
                    <a:pt x="48105" y="54332"/>
                  </a:lnTo>
                  <a:lnTo>
                    <a:pt x="49860" y="52535"/>
                  </a:lnTo>
                  <a:lnTo>
                    <a:pt x="51657" y="50737"/>
                  </a:lnTo>
                  <a:lnTo>
                    <a:pt x="53496" y="48982"/>
                  </a:lnTo>
                  <a:lnTo>
                    <a:pt x="55377" y="47227"/>
                  </a:lnTo>
                  <a:lnTo>
                    <a:pt x="57299" y="45513"/>
                  </a:lnTo>
                  <a:lnTo>
                    <a:pt x="59263" y="43800"/>
                  </a:lnTo>
                  <a:lnTo>
                    <a:pt x="61269" y="42086"/>
                  </a:lnTo>
                  <a:lnTo>
                    <a:pt x="63317" y="40415"/>
                  </a:lnTo>
                  <a:lnTo>
                    <a:pt x="65449" y="38743"/>
                  </a:lnTo>
                  <a:lnTo>
                    <a:pt x="67580" y="37113"/>
                  </a:lnTo>
                  <a:lnTo>
                    <a:pt x="69795" y="35483"/>
                  </a:lnTo>
                  <a:lnTo>
                    <a:pt x="72052" y="33895"/>
                  </a:lnTo>
                  <a:lnTo>
                    <a:pt x="74350" y="32307"/>
                  </a:lnTo>
                  <a:lnTo>
                    <a:pt x="76691" y="30760"/>
                  </a:lnTo>
                  <a:lnTo>
                    <a:pt x="79073" y="29256"/>
                  </a:lnTo>
                  <a:lnTo>
                    <a:pt x="81497" y="27751"/>
                  </a:lnTo>
                  <a:lnTo>
                    <a:pt x="84005" y="26247"/>
                  </a:lnTo>
                  <a:lnTo>
                    <a:pt x="86512" y="24826"/>
                  </a:lnTo>
                  <a:lnTo>
                    <a:pt x="89103" y="23405"/>
                  </a:lnTo>
                  <a:lnTo>
                    <a:pt x="91778" y="21984"/>
                  </a:lnTo>
                  <a:lnTo>
                    <a:pt x="94453" y="20646"/>
                  </a:lnTo>
                  <a:lnTo>
                    <a:pt x="97211" y="19309"/>
                  </a:lnTo>
                  <a:lnTo>
                    <a:pt x="100011" y="17972"/>
                  </a:lnTo>
                  <a:lnTo>
                    <a:pt x="102853" y="16718"/>
                  </a:lnTo>
                  <a:lnTo>
                    <a:pt x="105737" y="15464"/>
                  </a:lnTo>
                  <a:lnTo>
                    <a:pt x="108704" y="14252"/>
                  </a:lnTo>
                  <a:lnTo>
                    <a:pt x="111713" y="13082"/>
                  </a:lnTo>
                  <a:lnTo>
                    <a:pt x="114806" y="11954"/>
                  </a:lnTo>
                  <a:lnTo>
                    <a:pt x="117899" y="10825"/>
                  </a:lnTo>
                  <a:lnTo>
                    <a:pt x="121075" y="9780"/>
                  </a:lnTo>
                  <a:lnTo>
                    <a:pt x="124335" y="8735"/>
                  </a:lnTo>
                  <a:lnTo>
                    <a:pt x="127636" y="7732"/>
                  </a:lnTo>
                  <a:lnTo>
                    <a:pt x="130980" y="6771"/>
                  </a:lnTo>
                  <a:lnTo>
                    <a:pt x="134407" y="5852"/>
                  </a:lnTo>
                  <a:lnTo>
                    <a:pt x="137834" y="4974"/>
                  </a:lnTo>
                  <a:lnTo>
                    <a:pt x="141386" y="4138"/>
                  </a:lnTo>
                  <a:lnTo>
                    <a:pt x="144980" y="3344"/>
                  </a:lnTo>
                  <a:lnTo>
                    <a:pt x="148616" y="2592"/>
                  </a:lnTo>
                  <a:lnTo>
                    <a:pt x="152336" y="1881"/>
                  </a:lnTo>
                  <a:lnTo>
                    <a:pt x="156097" y="1213"/>
                  </a:lnTo>
                  <a:lnTo>
                    <a:pt x="159942" y="586"/>
                  </a:lnTo>
                  <a:lnTo>
                    <a:pt x="16382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01" name="Google Shape;201;p7"/>
            <p:cNvSpPr/>
            <p:nvPr/>
          </p:nvSpPr>
          <p:spPr>
            <a:xfrm rot="-3134405" flipH="1">
              <a:off x="5834059" y="1925304"/>
              <a:ext cx="1879678" cy="1946493"/>
            </a:xfrm>
            <a:custGeom>
              <a:avLst/>
              <a:gdLst/>
              <a:ahLst/>
              <a:cxnLst/>
              <a:rect l="l" t="t" r="r" b="b"/>
              <a:pathLst>
                <a:path w="143475" h="148575" extrusionOk="0">
                  <a:moveTo>
                    <a:pt x="141427" y="1"/>
                  </a:moveTo>
                  <a:lnTo>
                    <a:pt x="141051" y="43"/>
                  </a:lnTo>
                  <a:lnTo>
                    <a:pt x="140675" y="126"/>
                  </a:lnTo>
                  <a:lnTo>
                    <a:pt x="140341" y="335"/>
                  </a:lnTo>
                  <a:lnTo>
                    <a:pt x="140006" y="628"/>
                  </a:lnTo>
                  <a:lnTo>
                    <a:pt x="122077" y="19267"/>
                  </a:lnTo>
                  <a:lnTo>
                    <a:pt x="98422" y="22276"/>
                  </a:lnTo>
                  <a:lnTo>
                    <a:pt x="95831" y="23572"/>
                  </a:lnTo>
                  <a:lnTo>
                    <a:pt x="93156" y="24868"/>
                  </a:lnTo>
                  <a:lnTo>
                    <a:pt x="90482" y="26163"/>
                  </a:lnTo>
                  <a:lnTo>
                    <a:pt x="87723" y="27417"/>
                  </a:lnTo>
                  <a:lnTo>
                    <a:pt x="87723" y="27417"/>
                  </a:lnTo>
                  <a:lnTo>
                    <a:pt x="117940" y="23530"/>
                  </a:lnTo>
                  <a:lnTo>
                    <a:pt x="92864" y="49609"/>
                  </a:lnTo>
                  <a:lnTo>
                    <a:pt x="88183" y="54499"/>
                  </a:lnTo>
                  <a:lnTo>
                    <a:pt x="37196" y="58511"/>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342" y="62816"/>
                  </a:lnTo>
                  <a:lnTo>
                    <a:pt x="81872" y="58762"/>
                  </a:lnTo>
                  <a:lnTo>
                    <a:pt x="84254" y="58553"/>
                  </a:lnTo>
                  <a:lnTo>
                    <a:pt x="48605" y="95623"/>
                  </a:lnTo>
                  <a:lnTo>
                    <a:pt x="18807" y="101391"/>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5046" y="105946"/>
                  </a:lnTo>
                  <a:lnTo>
                    <a:pt x="44133" y="100304"/>
                  </a:lnTo>
                  <a:lnTo>
                    <a:pt x="17720" y="127762"/>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424" y="148533"/>
                  </a:lnTo>
                  <a:lnTo>
                    <a:pt x="2800" y="148449"/>
                  </a:lnTo>
                  <a:lnTo>
                    <a:pt x="3135" y="148241"/>
                  </a:lnTo>
                  <a:lnTo>
                    <a:pt x="3469" y="147948"/>
                  </a:lnTo>
                  <a:lnTo>
                    <a:pt x="47728" y="101934"/>
                  </a:lnTo>
                  <a:lnTo>
                    <a:pt x="48020" y="128055"/>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447" y="102059"/>
                  </a:lnTo>
                  <a:lnTo>
                    <a:pt x="51405" y="98089"/>
                  </a:lnTo>
                  <a:lnTo>
                    <a:pt x="86929" y="61144"/>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90858" y="57090"/>
                  </a:lnTo>
                  <a:lnTo>
                    <a:pt x="123707" y="22903"/>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7719" y="20856"/>
                  </a:lnTo>
                  <a:lnTo>
                    <a:pt x="127719" y="20647"/>
                  </a:lnTo>
                  <a:lnTo>
                    <a:pt x="127719" y="20438"/>
                  </a:lnTo>
                  <a:lnTo>
                    <a:pt x="127677" y="20229"/>
                  </a:lnTo>
                  <a:lnTo>
                    <a:pt x="127594" y="20020"/>
                  </a:lnTo>
                  <a:lnTo>
                    <a:pt x="127427" y="19644"/>
                  </a:lnTo>
                  <a:lnTo>
                    <a:pt x="127176" y="19309"/>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close/>
                </a:path>
              </a:pathLst>
            </a:custGeom>
            <a:solidFill>
              <a:srgbClr val="ABC67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02" name="Google Shape;202;p7"/>
            <p:cNvSpPr/>
            <p:nvPr/>
          </p:nvSpPr>
          <p:spPr>
            <a:xfrm rot="-3134405" flipH="1">
              <a:off x="5834059" y="1925304"/>
              <a:ext cx="1879678" cy="1946493"/>
            </a:xfrm>
            <a:custGeom>
              <a:avLst/>
              <a:gdLst/>
              <a:ahLst/>
              <a:cxnLst/>
              <a:rect l="l" t="t" r="r" b="b"/>
              <a:pathLst>
                <a:path w="143475" h="148575" fill="none" extrusionOk="0">
                  <a:moveTo>
                    <a:pt x="141427" y="1"/>
                  </a:moveTo>
                  <a:lnTo>
                    <a:pt x="141427" y="1"/>
                  </a:lnTo>
                  <a:lnTo>
                    <a:pt x="141051" y="43"/>
                  </a:lnTo>
                  <a:lnTo>
                    <a:pt x="140675" y="126"/>
                  </a:lnTo>
                  <a:lnTo>
                    <a:pt x="140341" y="335"/>
                  </a:lnTo>
                  <a:lnTo>
                    <a:pt x="140006" y="628"/>
                  </a:lnTo>
                  <a:lnTo>
                    <a:pt x="140006" y="628"/>
                  </a:lnTo>
                  <a:lnTo>
                    <a:pt x="122077" y="19267"/>
                  </a:lnTo>
                  <a:lnTo>
                    <a:pt x="122077" y="19267"/>
                  </a:lnTo>
                  <a:lnTo>
                    <a:pt x="98422" y="22276"/>
                  </a:lnTo>
                  <a:lnTo>
                    <a:pt x="98422" y="22276"/>
                  </a:lnTo>
                  <a:lnTo>
                    <a:pt x="95831" y="23572"/>
                  </a:lnTo>
                  <a:lnTo>
                    <a:pt x="93156" y="24868"/>
                  </a:lnTo>
                  <a:lnTo>
                    <a:pt x="90482" y="26163"/>
                  </a:lnTo>
                  <a:lnTo>
                    <a:pt x="87723" y="27417"/>
                  </a:lnTo>
                  <a:lnTo>
                    <a:pt x="87723" y="27417"/>
                  </a:lnTo>
                  <a:lnTo>
                    <a:pt x="117940" y="23530"/>
                  </a:lnTo>
                  <a:lnTo>
                    <a:pt x="117940" y="23530"/>
                  </a:lnTo>
                  <a:lnTo>
                    <a:pt x="92864" y="49609"/>
                  </a:lnTo>
                  <a:lnTo>
                    <a:pt x="92864" y="49609"/>
                  </a:lnTo>
                  <a:lnTo>
                    <a:pt x="88183" y="54499"/>
                  </a:lnTo>
                  <a:lnTo>
                    <a:pt x="88183" y="54499"/>
                  </a:lnTo>
                  <a:lnTo>
                    <a:pt x="37196" y="58511"/>
                  </a:lnTo>
                  <a:lnTo>
                    <a:pt x="37196" y="58511"/>
                  </a:lnTo>
                  <a:lnTo>
                    <a:pt x="29757" y="59138"/>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133" y="62816"/>
                  </a:lnTo>
                  <a:lnTo>
                    <a:pt x="30342" y="62816"/>
                  </a:lnTo>
                  <a:lnTo>
                    <a:pt x="30342" y="62816"/>
                  </a:lnTo>
                  <a:lnTo>
                    <a:pt x="81872" y="58762"/>
                  </a:lnTo>
                  <a:lnTo>
                    <a:pt x="81872" y="58762"/>
                  </a:lnTo>
                  <a:lnTo>
                    <a:pt x="84254" y="58553"/>
                  </a:lnTo>
                  <a:lnTo>
                    <a:pt x="84254" y="58553"/>
                  </a:lnTo>
                  <a:lnTo>
                    <a:pt x="48605" y="95623"/>
                  </a:lnTo>
                  <a:lnTo>
                    <a:pt x="48605" y="95623"/>
                  </a:lnTo>
                  <a:lnTo>
                    <a:pt x="18807" y="101391"/>
                  </a:lnTo>
                  <a:lnTo>
                    <a:pt x="18807" y="101391"/>
                  </a:lnTo>
                  <a:lnTo>
                    <a:pt x="14460" y="102226"/>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4628" y="105988"/>
                  </a:lnTo>
                  <a:lnTo>
                    <a:pt x="15046" y="105946"/>
                  </a:lnTo>
                  <a:lnTo>
                    <a:pt x="15046" y="105946"/>
                  </a:lnTo>
                  <a:lnTo>
                    <a:pt x="44133" y="100304"/>
                  </a:lnTo>
                  <a:lnTo>
                    <a:pt x="44133" y="100304"/>
                  </a:lnTo>
                  <a:lnTo>
                    <a:pt x="17720" y="127762"/>
                  </a:lnTo>
                  <a:lnTo>
                    <a:pt x="17720" y="127762"/>
                  </a:lnTo>
                  <a:lnTo>
                    <a:pt x="460" y="145733"/>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048" y="148575"/>
                  </a:lnTo>
                  <a:lnTo>
                    <a:pt x="2424" y="148533"/>
                  </a:lnTo>
                  <a:lnTo>
                    <a:pt x="2800" y="148449"/>
                  </a:lnTo>
                  <a:lnTo>
                    <a:pt x="3135" y="148241"/>
                  </a:lnTo>
                  <a:lnTo>
                    <a:pt x="3469" y="147948"/>
                  </a:lnTo>
                  <a:lnTo>
                    <a:pt x="3469" y="147948"/>
                  </a:lnTo>
                  <a:lnTo>
                    <a:pt x="47728" y="101934"/>
                  </a:lnTo>
                  <a:lnTo>
                    <a:pt x="47728" y="101934"/>
                  </a:lnTo>
                  <a:lnTo>
                    <a:pt x="48020" y="128055"/>
                  </a:lnTo>
                  <a:lnTo>
                    <a:pt x="48020" y="128055"/>
                  </a:lnTo>
                  <a:lnTo>
                    <a:pt x="48062" y="132568"/>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781" y="132986"/>
                  </a:lnTo>
                  <a:lnTo>
                    <a:pt x="51447" y="102059"/>
                  </a:lnTo>
                  <a:lnTo>
                    <a:pt x="51447" y="102059"/>
                  </a:lnTo>
                  <a:lnTo>
                    <a:pt x="51405" y="98089"/>
                  </a:lnTo>
                  <a:lnTo>
                    <a:pt x="51405" y="98089"/>
                  </a:lnTo>
                  <a:lnTo>
                    <a:pt x="86929" y="61144"/>
                  </a:lnTo>
                  <a:lnTo>
                    <a:pt x="86929" y="61144"/>
                  </a:lnTo>
                  <a:lnTo>
                    <a:pt x="85090" y="106197"/>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88810" y="106657"/>
                  </a:lnTo>
                  <a:lnTo>
                    <a:pt x="90858" y="57090"/>
                  </a:lnTo>
                  <a:lnTo>
                    <a:pt x="90858" y="57090"/>
                  </a:lnTo>
                  <a:lnTo>
                    <a:pt x="123707" y="22903"/>
                  </a:lnTo>
                  <a:lnTo>
                    <a:pt x="123707" y="22903"/>
                  </a:lnTo>
                  <a:lnTo>
                    <a:pt x="118692" y="66661"/>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2411" y="67079"/>
                  </a:lnTo>
                  <a:lnTo>
                    <a:pt x="127719" y="20856"/>
                  </a:lnTo>
                  <a:lnTo>
                    <a:pt x="127719" y="20856"/>
                  </a:lnTo>
                  <a:lnTo>
                    <a:pt x="127719" y="20647"/>
                  </a:lnTo>
                  <a:lnTo>
                    <a:pt x="127719" y="20438"/>
                  </a:lnTo>
                  <a:lnTo>
                    <a:pt x="127677" y="20229"/>
                  </a:lnTo>
                  <a:lnTo>
                    <a:pt x="127594" y="20020"/>
                  </a:lnTo>
                  <a:lnTo>
                    <a:pt x="127427" y="19644"/>
                  </a:lnTo>
                  <a:lnTo>
                    <a:pt x="127176" y="19309"/>
                  </a:lnTo>
                  <a:lnTo>
                    <a:pt x="127176" y="19309"/>
                  </a:lnTo>
                  <a:lnTo>
                    <a:pt x="143015" y="2843"/>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lnTo>
                    <a:pt x="141427"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03" name="Google Shape;203;p7"/>
            <p:cNvSpPr/>
            <p:nvPr/>
          </p:nvSpPr>
          <p:spPr>
            <a:xfrm rot="-3134405" flipH="1">
              <a:off x="4798926" y="1212184"/>
              <a:ext cx="3117651" cy="120512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04" name="Google Shape;204;p7"/>
            <p:cNvSpPr/>
            <p:nvPr/>
          </p:nvSpPr>
          <p:spPr>
            <a:xfrm rot="-3134405" flipH="1">
              <a:off x="4798926" y="1212184"/>
              <a:ext cx="3117651" cy="120512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05" name="Google Shape;205;p7"/>
            <p:cNvSpPr/>
            <p:nvPr/>
          </p:nvSpPr>
          <p:spPr>
            <a:xfrm rot="-3134405" flipH="1">
              <a:off x="4998754" y="1340105"/>
              <a:ext cx="2679092" cy="9932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06" name="Google Shape;206;p7"/>
            <p:cNvSpPr/>
            <p:nvPr/>
          </p:nvSpPr>
          <p:spPr>
            <a:xfrm rot="-3134405" flipH="1">
              <a:off x="4998754" y="1340105"/>
              <a:ext cx="2679092" cy="9932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207" name="Google Shape;207;p7"/>
          <p:cNvGrpSpPr/>
          <p:nvPr/>
        </p:nvGrpSpPr>
        <p:grpSpPr>
          <a:xfrm rot="2555258">
            <a:off x="2246846" y="939661"/>
            <a:ext cx="518077" cy="228345"/>
            <a:chOff x="1406961" y="-1212504"/>
            <a:chExt cx="6086670" cy="2682735"/>
          </a:xfrm>
        </p:grpSpPr>
        <p:sp>
          <p:nvSpPr>
            <p:cNvPr id="208" name="Google Shape;208;p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09" name="Google Shape;209;p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10" name="Google Shape;210;p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11" name="Google Shape;211;p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212" name="Google Shape;212;p7"/>
          <p:cNvGrpSpPr/>
          <p:nvPr/>
        </p:nvGrpSpPr>
        <p:grpSpPr>
          <a:xfrm rot="2898405" flipH="1">
            <a:off x="9156366" y="4701742"/>
            <a:ext cx="517332" cy="228017"/>
            <a:chOff x="1406961" y="-1212504"/>
            <a:chExt cx="6086670" cy="2682735"/>
          </a:xfrm>
        </p:grpSpPr>
        <p:sp>
          <p:nvSpPr>
            <p:cNvPr id="213" name="Google Shape;213;p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14" name="Google Shape;214;p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15" name="Google Shape;215;p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16" name="Google Shape;216;p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217" name="Google Shape;217;p7"/>
          <p:cNvGrpSpPr/>
          <p:nvPr/>
        </p:nvGrpSpPr>
        <p:grpSpPr>
          <a:xfrm rot="-2555258" flipH="1">
            <a:off x="2115870" y="4409561"/>
            <a:ext cx="518077" cy="228345"/>
            <a:chOff x="1406961" y="-1212504"/>
            <a:chExt cx="6086670" cy="2682735"/>
          </a:xfrm>
        </p:grpSpPr>
        <p:sp>
          <p:nvSpPr>
            <p:cNvPr id="218" name="Google Shape;218;p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19" name="Google Shape;219;p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20" name="Google Shape;220;p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21" name="Google Shape;221;p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spTree>
    <p:extLst>
      <p:ext uri="{BB962C8B-B14F-4D97-AF65-F5344CB8AC3E}">
        <p14:creationId xmlns:p14="http://schemas.microsoft.com/office/powerpoint/2010/main" val="159315561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22"/>
        <p:cNvGrpSpPr/>
        <p:nvPr/>
      </p:nvGrpSpPr>
      <p:grpSpPr>
        <a:xfrm>
          <a:off x="0" y="0"/>
          <a:ext cx="0" cy="0"/>
          <a:chOff x="0" y="0"/>
          <a:chExt cx="0" cy="0"/>
        </a:xfrm>
      </p:grpSpPr>
      <p:sp>
        <p:nvSpPr>
          <p:cNvPr id="223" name="Google Shape;223;p8"/>
          <p:cNvSpPr txBox="1">
            <a:spLocks noGrp="1"/>
          </p:cNvSpPr>
          <p:nvPr>
            <p:ph type="title"/>
          </p:nvPr>
        </p:nvSpPr>
        <p:spPr>
          <a:xfrm>
            <a:off x="930833" y="2502800"/>
            <a:ext cx="6120000" cy="1467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4400"/>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grpSp>
        <p:nvGrpSpPr>
          <p:cNvPr id="224" name="Google Shape;224;p8"/>
          <p:cNvGrpSpPr/>
          <p:nvPr/>
        </p:nvGrpSpPr>
        <p:grpSpPr>
          <a:xfrm>
            <a:off x="332141" y="251779"/>
            <a:ext cx="11435815" cy="6259155"/>
            <a:chOff x="249105" y="188834"/>
            <a:chExt cx="8576861" cy="4694366"/>
          </a:xfrm>
        </p:grpSpPr>
        <p:grpSp>
          <p:nvGrpSpPr>
            <p:cNvPr id="225" name="Google Shape;225;p8"/>
            <p:cNvGrpSpPr/>
            <p:nvPr/>
          </p:nvGrpSpPr>
          <p:grpSpPr>
            <a:xfrm rot="-2898405">
              <a:off x="256084" y="4595956"/>
              <a:ext cx="387999" cy="171013"/>
              <a:chOff x="1406961" y="-1212504"/>
              <a:chExt cx="6086670" cy="2682735"/>
            </a:xfrm>
          </p:grpSpPr>
          <p:sp>
            <p:nvSpPr>
              <p:cNvPr id="226" name="Google Shape;226;p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27" name="Google Shape;227;p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28" name="Google Shape;228;p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29" name="Google Shape;229;p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230" name="Google Shape;230;p8"/>
            <p:cNvGrpSpPr/>
            <p:nvPr/>
          </p:nvGrpSpPr>
          <p:grpSpPr>
            <a:xfrm rot="2555258">
              <a:off x="255809" y="297720"/>
              <a:ext cx="388558" cy="171259"/>
              <a:chOff x="1406961" y="-1212504"/>
              <a:chExt cx="6086670" cy="2682735"/>
            </a:xfrm>
          </p:grpSpPr>
          <p:sp>
            <p:nvSpPr>
              <p:cNvPr id="231" name="Google Shape;231;p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32" name="Google Shape;232;p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33" name="Google Shape;233;p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34" name="Google Shape;234;p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235" name="Google Shape;235;p8"/>
            <p:cNvGrpSpPr/>
            <p:nvPr/>
          </p:nvGrpSpPr>
          <p:grpSpPr>
            <a:xfrm rot="2898405" flipH="1">
              <a:off x="8430999" y="4595956"/>
              <a:ext cx="387999" cy="171013"/>
              <a:chOff x="1406961" y="-1212504"/>
              <a:chExt cx="6086670" cy="2682735"/>
            </a:xfrm>
          </p:grpSpPr>
          <p:sp>
            <p:nvSpPr>
              <p:cNvPr id="236" name="Google Shape;236;p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37" name="Google Shape;237;p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38" name="Google Shape;238;p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39" name="Google Shape;239;p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240" name="Google Shape;240;p8"/>
            <p:cNvGrpSpPr/>
            <p:nvPr/>
          </p:nvGrpSpPr>
          <p:grpSpPr>
            <a:xfrm rot="-2555258" flipH="1">
              <a:off x="8430702" y="392370"/>
              <a:ext cx="388558" cy="171259"/>
              <a:chOff x="1406961" y="-1212504"/>
              <a:chExt cx="6086670" cy="2682735"/>
            </a:xfrm>
          </p:grpSpPr>
          <p:sp>
            <p:nvSpPr>
              <p:cNvPr id="241" name="Google Shape;241;p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42" name="Google Shape;242;p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43" name="Google Shape;243;p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44" name="Google Shape;244;p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spTree>
    <p:extLst>
      <p:ext uri="{BB962C8B-B14F-4D97-AF65-F5344CB8AC3E}">
        <p14:creationId xmlns:p14="http://schemas.microsoft.com/office/powerpoint/2010/main" val="279984491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45"/>
        <p:cNvGrpSpPr/>
        <p:nvPr/>
      </p:nvGrpSpPr>
      <p:grpSpPr>
        <a:xfrm>
          <a:off x="0" y="0"/>
          <a:ext cx="0" cy="0"/>
          <a:chOff x="0" y="0"/>
          <a:chExt cx="0" cy="0"/>
        </a:xfrm>
      </p:grpSpPr>
      <p:sp>
        <p:nvSpPr>
          <p:cNvPr id="246" name="Google Shape;246;p9"/>
          <p:cNvSpPr txBox="1">
            <a:spLocks noGrp="1"/>
          </p:cNvSpPr>
          <p:nvPr>
            <p:ph type="title"/>
          </p:nvPr>
        </p:nvSpPr>
        <p:spPr>
          <a:xfrm>
            <a:off x="1140323" y="1886033"/>
            <a:ext cx="3350000" cy="1758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7" name="Google Shape;247;p9"/>
          <p:cNvSpPr txBox="1">
            <a:spLocks noGrp="1"/>
          </p:cNvSpPr>
          <p:nvPr>
            <p:ph type="subTitle" idx="1"/>
          </p:nvPr>
        </p:nvSpPr>
        <p:spPr>
          <a:xfrm>
            <a:off x="1140335" y="4048021"/>
            <a:ext cx="4092800" cy="109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2000"/>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248" name="Google Shape;248;p9"/>
          <p:cNvGrpSpPr/>
          <p:nvPr/>
        </p:nvGrpSpPr>
        <p:grpSpPr>
          <a:xfrm>
            <a:off x="332141" y="251779"/>
            <a:ext cx="11435815" cy="6259155"/>
            <a:chOff x="249105" y="188834"/>
            <a:chExt cx="8576861" cy="4694366"/>
          </a:xfrm>
        </p:grpSpPr>
        <p:grpSp>
          <p:nvGrpSpPr>
            <p:cNvPr id="249" name="Google Shape;249;p9"/>
            <p:cNvGrpSpPr/>
            <p:nvPr/>
          </p:nvGrpSpPr>
          <p:grpSpPr>
            <a:xfrm rot="-2898405">
              <a:off x="256084" y="4595956"/>
              <a:ext cx="387999" cy="171013"/>
              <a:chOff x="1406961" y="-1212504"/>
              <a:chExt cx="6086670" cy="2682735"/>
            </a:xfrm>
          </p:grpSpPr>
          <p:sp>
            <p:nvSpPr>
              <p:cNvPr id="250" name="Google Shape;250;p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51" name="Google Shape;251;p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52" name="Google Shape;252;p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53" name="Google Shape;253;p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254" name="Google Shape;254;p9"/>
            <p:cNvGrpSpPr/>
            <p:nvPr/>
          </p:nvGrpSpPr>
          <p:grpSpPr>
            <a:xfrm rot="2555258">
              <a:off x="255809" y="297720"/>
              <a:ext cx="388558" cy="171259"/>
              <a:chOff x="1406961" y="-1212504"/>
              <a:chExt cx="6086670" cy="2682735"/>
            </a:xfrm>
          </p:grpSpPr>
          <p:sp>
            <p:nvSpPr>
              <p:cNvPr id="255" name="Google Shape;255;p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56" name="Google Shape;256;p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57" name="Google Shape;257;p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58" name="Google Shape;258;p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259" name="Google Shape;259;p9"/>
            <p:cNvGrpSpPr/>
            <p:nvPr/>
          </p:nvGrpSpPr>
          <p:grpSpPr>
            <a:xfrm rot="2898405" flipH="1">
              <a:off x="8430999" y="4595956"/>
              <a:ext cx="387999" cy="171013"/>
              <a:chOff x="1406961" y="-1212504"/>
              <a:chExt cx="6086670" cy="2682735"/>
            </a:xfrm>
          </p:grpSpPr>
          <p:sp>
            <p:nvSpPr>
              <p:cNvPr id="260" name="Google Shape;260;p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61" name="Google Shape;261;p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62" name="Google Shape;262;p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63" name="Google Shape;263;p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264" name="Google Shape;264;p9"/>
            <p:cNvGrpSpPr/>
            <p:nvPr/>
          </p:nvGrpSpPr>
          <p:grpSpPr>
            <a:xfrm rot="-2555258" flipH="1">
              <a:off x="8430702" y="392370"/>
              <a:ext cx="388558" cy="171259"/>
              <a:chOff x="1406961" y="-1212504"/>
              <a:chExt cx="6086670" cy="2682735"/>
            </a:xfrm>
          </p:grpSpPr>
          <p:sp>
            <p:nvSpPr>
              <p:cNvPr id="265" name="Google Shape;265;p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66" name="Google Shape;266;p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67" name="Google Shape;267;p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68" name="Google Shape;268;p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spTree>
    <p:extLst>
      <p:ext uri="{BB962C8B-B14F-4D97-AF65-F5344CB8AC3E}">
        <p14:creationId xmlns:p14="http://schemas.microsoft.com/office/powerpoint/2010/main" val="343982618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69"/>
        <p:cNvGrpSpPr/>
        <p:nvPr/>
      </p:nvGrpSpPr>
      <p:grpSpPr>
        <a:xfrm>
          <a:off x="0" y="0"/>
          <a:ext cx="0" cy="0"/>
          <a:chOff x="0" y="0"/>
          <a:chExt cx="0" cy="0"/>
        </a:xfrm>
      </p:grpSpPr>
      <p:sp>
        <p:nvSpPr>
          <p:cNvPr id="270" name="Google Shape;270;p10"/>
          <p:cNvSpPr txBox="1">
            <a:spLocks noGrp="1"/>
          </p:cNvSpPr>
          <p:nvPr>
            <p:ph type="body" idx="1"/>
          </p:nvPr>
        </p:nvSpPr>
        <p:spPr>
          <a:xfrm>
            <a:off x="863367" y="5275633"/>
            <a:ext cx="5506000" cy="6764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400"/>
              <a:buNone/>
              <a:defRPr sz="2000">
                <a:solidFill>
                  <a:srgbClr val="000000"/>
                </a:solidFill>
              </a:defRPr>
            </a:lvl1pPr>
          </a:lstStyle>
          <a:p>
            <a:endParaRPr/>
          </a:p>
        </p:txBody>
      </p:sp>
      <p:grpSp>
        <p:nvGrpSpPr>
          <p:cNvPr id="271" name="Google Shape;271;p10"/>
          <p:cNvGrpSpPr/>
          <p:nvPr/>
        </p:nvGrpSpPr>
        <p:grpSpPr>
          <a:xfrm>
            <a:off x="332141" y="251779"/>
            <a:ext cx="11435815" cy="6259155"/>
            <a:chOff x="249105" y="188834"/>
            <a:chExt cx="8576861" cy="4694366"/>
          </a:xfrm>
        </p:grpSpPr>
        <p:grpSp>
          <p:nvGrpSpPr>
            <p:cNvPr id="272" name="Google Shape;272;p10"/>
            <p:cNvGrpSpPr/>
            <p:nvPr/>
          </p:nvGrpSpPr>
          <p:grpSpPr>
            <a:xfrm rot="-2898405">
              <a:off x="256084" y="4595956"/>
              <a:ext cx="387999" cy="171013"/>
              <a:chOff x="1406961" y="-1212504"/>
              <a:chExt cx="6086670" cy="2682735"/>
            </a:xfrm>
          </p:grpSpPr>
          <p:sp>
            <p:nvSpPr>
              <p:cNvPr id="273" name="Google Shape;273;p1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74" name="Google Shape;274;p1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75" name="Google Shape;275;p1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76" name="Google Shape;276;p1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277" name="Google Shape;277;p10"/>
            <p:cNvGrpSpPr/>
            <p:nvPr/>
          </p:nvGrpSpPr>
          <p:grpSpPr>
            <a:xfrm rot="2555258">
              <a:off x="255809" y="297720"/>
              <a:ext cx="388558" cy="171259"/>
              <a:chOff x="1406961" y="-1212504"/>
              <a:chExt cx="6086670" cy="2682735"/>
            </a:xfrm>
          </p:grpSpPr>
          <p:sp>
            <p:nvSpPr>
              <p:cNvPr id="278" name="Google Shape;278;p1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79" name="Google Shape;279;p1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80" name="Google Shape;280;p1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81" name="Google Shape;281;p1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282" name="Google Shape;282;p10"/>
            <p:cNvGrpSpPr/>
            <p:nvPr/>
          </p:nvGrpSpPr>
          <p:grpSpPr>
            <a:xfrm rot="2898405" flipH="1">
              <a:off x="8430999" y="4595956"/>
              <a:ext cx="387999" cy="171013"/>
              <a:chOff x="1406961" y="-1212504"/>
              <a:chExt cx="6086670" cy="2682735"/>
            </a:xfrm>
          </p:grpSpPr>
          <p:sp>
            <p:nvSpPr>
              <p:cNvPr id="283" name="Google Shape;283;p1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84" name="Google Shape;284;p1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85" name="Google Shape;285;p1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86" name="Google Shape;286;p1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287" name="Google Shape;287;p10"/>
            <p:cNvGrpSpPr/>
            <p:nvPr/>
          </p:nvGrpSpPr>
          <p:grpSpPr>
            <a:xfrm rot="-2555258" flipH="1">
              <a:off x="8430702" y="392370"/>
              <a:ext cx="388558" cy="171259"/>
              <a:chOff x="1406961" y="-1212504"/>
              <a:chExt cx="6086670" cy="2682735"/>
            </a:xfrm>
          </p:grpSpPr>
          <p:sp>
            <p:nvSpPr>
              <p:cNvPr id="288" name="Google Shape;288;p1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89" name="Google Shape;289;p1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90" name="Google Shape;290;p1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91" name="Google Shape;291;p1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spTree>
    <p:extLst>
      <p:ext uri="{BB962C8B-B14F-4D97-AF65-F5344CB8AC3E}">
        <p14:creationId xmlns:p14="http://schemas.microsoft.com/office/powerpoint/2010/main" val="3857053152"/>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92"/>
        <p:cNvGrpSpPr/>
        <p:nvPr/>
      </p:nvGrpSpPr>
      <p:grpSpPr>
        <a:xfrm>
          <a:off x="0" y="0"/>
          <a:ext cx="0" cy="0"/>
          <a:chOff x="0" y="0"/>
          <a:chExt cx="0" cy="0"/>
        </a:xfrm>
      </p:grpSpPr>
      <p:grpSp>
        <p:nvGrpSpPr>
          <p:cNvPr id="293" name="Google Shape;293;p11"/>
          <p:cNvGrpSpPr/>
          <p:nvPr/>
        </p:nvGrpSpPr>
        <p:grpSpPr>
          <a:xfrm>
            <a:off x="332141" y="251779"/>
            <a:ext cx="11435815" cy="6259155"/>
            <a:chOff x="249105" y="188834"/>
            <a:chExt cx="8576861" cy="4694366"/>
          </a:xfrm>
        </p:grpSpPr>
        <p:grpSp>
          <p:nvGrpSpPr>
            <p:cNvPr id="294" name="Google Shape;294;p11"/>
            <p:cNvGrpSpPr/>
            <p:nvPr/>
          </p:nvGrpSpPr>
          <p:grpSpPr>
            <a:xfrm rot="-2898405">
              <a:off x="256084" y="4595956"/>
              <a:ext cx="387999" cy="171013"/>
              <a:chOff x="1406961" y="-1212504"/>
              <a:chExt cx="6086670" cy="2682735"/>
            </a:xfrm>
          </p:grpSpPr>
          <p:sp>
            <p:nvSpPr>
              <p:cNvPr id="295" name="Google Shape;295;p1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96" name="Google Shape;296;p1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97" name="Google Shape;297;p1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98" name="Google Shape;298;p1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299" name="Google Shape;299;p11"/>
            <p:cNvGrpSpPr/>
            <p:nvPr/>
          </p:nvGrpSpPr>
          <p:grpSpPr>
            <a:xfrm rot="2555258">
              <a:off x="255809" y="297720"/>
              <a:ext cx="388558" cy="171259"/>
              <a:chOff x="1406961" y="-1212504"/>
              <a:chExt cx="6086670" cy="2682735"/>
            </a:xfrm>
          </p:grpSpPr>
          <p:sp>
            <p:nvSpPr>
              <p:cNvPr id="300" name="Google Shape;300;p1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01" name="Google Shape;301;p1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02" name="Google Shape;302;p1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03" name="Google Shape;303;p1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304" name="Google Shape;304;p11"/>
            <p:cNvGrpSpPr/>
            <p:nvPr/>
          </p:nvGrpSpPr>
          <p:grpSpPr>
            <a:xfrm rot="2898405" flipH="1">
              <a:off x="8430999" y="4595956"/>
              <a:ext cx="387999" cy="171013"/>
              <a:chOff x="1406961" y="-1212504"/>
              <a:chExt cx="6086670" cy="2682735"/>
            </a:xfrm>
          </p:grpSpPr>
          <p:sp>
            <p:nvSpPr>
              <p:cNvPr id="305" name="Google Shape;305;p1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06" name="Google Shape;306;p1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07" name="Google Shape;307;p1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08" name="Google Shape;308;p1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309" name="Google Shape;309;p11"/>
            <p:cNvGrpSpPr/>
            <p:nvPr/>
          </p:nvGrpSpPr>
          <p:grpSpPr>
            <a:xfrm rot="-2555258" flipH="1">
              <a:off x="8430702" y="392370"/>
              <a:ext cx="388558" cy="171259"/>
              <a:chOff x="1406961" y="-1212504"/>
              <a:chExt cx="6086670" cy="2682735"/>
            </a:xfrm>
          </p:grpSpPr>
          <p:sp>
            <p:nvSpPr>
              <p:cNvPr id="310" name="Google Shape;310;p1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11" name="Google Shape;311;p1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12" name="Google Shape;312;p1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13" name="Google Shape;313;p1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sp>
        <p:nvSpPr>
          <p:cNvPr id="314" name="Google Shape;314;p11"/>
          <p:cNvSpPr txBox="1">
            <a:spLocks noGrp="1"/>
          </p:cNvSpPr>
          <p:nvPr>
            <p:ph type="title" hasCustomPrompt="1"/>
          </p:nvPr>
        </p:nvSpPr>
        <p:spPr>
          <a:xfrm>
            <a:off x="1140400" y="3324497"/>
            <a:ext cx="9911200" cy="161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900"/>
              <a:buNone/>
              <a:defRPr sz="6667"/>
            </a:lvl1pPr>
            <a:lvl2pPr lvl="1" rtl="0">
              <a:spcBef>
                <a:spcPts val="0"/>
              </a:spcBef>
              <a:spcAft>
                <a:spcPts val="0"/>
              </a:spcAft>
              <a:buSzPts val="6900"/>
              <a:buNone/>
              <a:defRPr sz="9200"/>
            </a:lvl2pPr>
            <a:lvl3pPr lvl="2" rtl="0">
              <a:spcBef>
                <a:spcPts val="0"/>
              </a:spcBef>
              <a:spcAft>
                <a:spcPts val="0"/>
              </a:spcAft>
              <a:buSzPts val="6900"/>
              <a:buNone/>
              <a:defRPr sz="9200"/>
            </a:lvl3pPr>
            <a:lvl4pPr lvl="3" rtl="0">
              <a:spcBef>
                <a:spcPts val="0"/>
              </a:spcBef>
              <a:spcAft>
                <a:spcPts val="0"/>
              </a:spcAft>
              <a:buSzPts val="6900"/>
              <a:buNone/>
              <a:defRPr sz="9200"/>
            </a:lvl4pPr>
            <a:lvl5pPr lvl="4" rtl="0">
              <a:spcBef>
                <a:spcPts val="0"/>
              </a:spcBef>
              <a:spcAft>
                <a:spcPts val="0"/>
              </a:spcAft>
              <a:buSzPts val="6900"/>
              <a:buNone/>
              <a:defRPr sz="9200"/>
            </a:lvl5pPr>
            <a:lvl6pPr lvl="5" rtl="0">
              <a:spcBef>
                <a:spcPts val="0"/>
              </a:spcBef>
              <a:spcAft>
                <a:spcPts val="0"/>
              </a:spcAft>
              <a:buSzPts val="6900"/>
              <a:buNone/>
              <a:defRPr sz="9200"/>
            </a:lvl6pPr>
            <a:lvl7pPr lvl="6" rtl="0">
              <a:spcBef>
                <a:spcPts val="0"/>
              </a:spcBef>
              <a:spcAft>
                <a:spcPts val="0"/>
              </a:spcAft>
              <a:buSzPts val="6900"/>
              <a:buNone/>
              <a:defRPr sz="9200"/>
            </a:lvl7pPr>
            <a:lvl8pPr lvl="7" rtl="0">
              <a:spcBef>
                <a:spcPts val="0"/>
              </a:spcBef>
              <a:spcAft>
                <a:spcPts val="0"/>
              </a:spcAft>
              <a:buSzPts val="6900"/>
              <a:buNone/>
              <a:defRPr sz="9200"/>
            </a:lvl8pPr>
            <a:lvl9pPr lvl="8" rtl="0">
              <a:spcBef>
                <a:spcPts val="0"/>
              </a:spcBef>
              <a:spcAft>
                <a:spcPts val="0"/>
              </a:spcAft>
              <a:buSzPts val="6900"/>
              <a:buNone/>
              <a:defRPr sz="9200"/>
            </a:lvl9pPr>
          </a:lstStyle>
          <a:p>
            <a:r>
              <a:t>xx%</a:t>
            </a:r>
          </a:p>
        </p:txBody>
      </p:sp>
      <p:grpSp>
        <p:nvGrpSpPr>
          <p:cNvPr id="315" name="Google Shape;315;p11"/>
          <p:cNvGrpSpPr/>
          <p:nvPr/>
        </p:nvGrpSpPr>
        <p:grpSpPr>
          <a:xfrm rot="-1194492">
            <a:off x="516459" y="6109226"/>
            <a:ext cx="352552" cy="143393"/>
            <a:chOff x="5891825" y="1109775"/>
            <a:chExt cx="264425" cy="107550"/>
          </a:xfrm>
        </p:grpSpPr>
        <p:sp>
          <p:nvSpPr>
            <p:cNvPr id="316" name="Google Shape;316;p11"/>
            <p:cNvSpPr/>
            <p:nvPr/>
          </p:nvSpPr>
          <p:spPr>
            <a:xfrm>
              <a:off x="5891825" y="1109775"/>
              <a:ext cx="264425" cy="107550"/>
            </a:xfrm>
            <a:custGeom>
              <a:avLst/>
              <a:gdLst/>
              <a:ahLst/>
              <a:cxnLst/>
              <a:rect l="l" t="t" r="r" b="b"/>
              <a:pathLst>
                <a:path w="10577" h="4302" extrusionOk="0">
                  <a:moveTo>
                    <a:pt x="5114" y="1"/>
                  </a:moveTo>
                  <a:lnTo>
                    <a:pt x="4184" y="233"/>
                  </a:lnTo>
                  <a:lnTo>
                    <a:pt x="3370" y="466"/>
                  </a:lnTo>
                  <a:lnTo>
                    <a:pt x="2673" y="814"/>
                  </a:lnTo>
                  <a:lnTo>
                    <a:pt x="1511" y="1628"/>
                  </a:lnTo>
                  <a:lnTo>
                    <a:pt x="697" y="2442"/>
                  </a:lnTo>
                  <a:lnTo>
                    <a:pt x="0" y="3255"/>
                  </a:lnTo>
                  <a:lnTo>
                    <a:pt x="1162" y="3720"/>
                  </a:lnTo>
                  <a:lnTo>
                    <a:pt x="2208" y="4069"/>
                  </a:lnTo>
                  <a:lnTo>
                    <a:pt x="3254" y="4301"/>
                  </a:lnTo>
                  <a:lnTo>
                    <a:pt x="4184" y="4301"/>
                  </a:lnTo>
                  <a:lnTo>
                    <a:pt x="5114" y="4185"/>
                  </a:lnTo>
                  <a:lnTo>
                    <a:pt x="6044" y="3952"/>
                  </a:lnTo>
                  <a:lnTo>
                    <a:pt x="6857" y="3720"/>
                  </a:lnTo>
                  <a:lnTo>
                    <a:pt x="7555" y="3371"/>
                  </a:lnTo>
                  <a:lnTo>
                    <a:pt x="8833" y="2674"/>
                  </a:lnTo>
                  <a:lnTo>
                    <a:pt x="9763" y="1860"/>
                  </a:lnTo>
                  <a:lnTo>
                    <a:pt x="10576" y="1047"/>
                  </a:lnTo>
                  <a:lnTo>
                    <a:pt x="9298" y="466"/>
                  </a:lnTo>
                  <a:lnTo>
                    <a:pt x="8136" y="117"/>
                  </a:lnTo>
                  <a:lnTo>
                    <a:pt x="6973" y="1"/>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17" name="Google Shape;317;p11"/>
            <p:cNvSpPr/>
            <p:nvPr/>
          </p:nvSpPr>
          <p:spPr>
            <a:xfrm>
              <a:off x="5891825" y="1109775"/>
              <a:ext cx="264425" cy="107550"/>
            </a:xfrm>
            <a:custGeom>
              <a:avLst/>
              <a:gdLst/>
              <a:ahLst/>
              <a:cxnLst/>
              <a:rect l="l" t="t" r="r" b="b"/>
              <a:pathLst>
                <a:path w="10577" h="4302" fill="none" extrusionOk="0">
                  <a:moveTo>
                    <a:pt x="10576" y="1047"/>
                  </a:moveTo>
                  <a:lnTo>
                    <a:pt x="10576" y="1047"/>
                  </a:lnTo>
                  <a:lnTo>
                    <a:pt x="9763" y="1860"/>
                  </a:lnTo>
                  <a:lnTo>
                    <a:pt x="8833" y="2674"/>
                  </a:lnTo>
                  <a:lnTo>
                    <a:pt x="7555" y="3371"/>
                  </a:lnTo>
                  <a:lnTo>
                    <a:pt x="6857" y="3720"/>
                  </a:lnTo>
                  <a:lnTo>
                    <a:pt x="6044" y="3952"/>
                  </a:lnTo>
                  <a:lnTo>
                    <a:pt x="5114" y="4185"/>
                  </a:lnTo>
                  <a:lnTo>
                    <a:pt x="4184" y="4301"/>
                  </a:lnTo>
                  <a:lnTo>
                    <a:pt x="3254" y="4301"/>
                  </a:lnTo>
                  <a:lnTo>
                    <a:pt x="2208" y="4069"/>
                  </a:lnTo>
                  <a:lnTo>
                    <a:pt x="1162" y="3720"/>
                  </a:lnTo>
                  <a:lnTo>
                    <a:pt x="0" y="3255"/>
                  </a:lnTo>
                  <a:lnTo>
                    <a:pt x="0" y="3255"/>
                  </a:lnTo>
                  <a:lnTo>
                    <a:pt x="697" y="2442"/>
                  </a:lnTo>
                  <a:lnTo>
                    <a:pt x="1511" y="1628"/>
                  </a:lnTo>
                  <a:lnTo>
                    <a:pt x="2673" y="814"/>
                  </a:lnTo>
                  <a:lnTo>
                    <a:pt x="3370" y="466"/>
                  </a:lnTo>
                  <a:lnTo>
                    <a:pt x="4184" y="233"/>
                  </a:lnTo>
                  <a:lnTo>
                    <a:pt x="5114" y="1"/>
                  </a:lnTo>
                  <a:lnTo>
                    <a:pt x="6044" y="1"/>
                  </a:lnTo>
                  <a:lnTo>
                    <a:pt x="6973" y="1"/>
                  </a:lnTo>
                  <a:lnTo>
                    <a:pt x="8136" y="117"/>
                  </a:lnTo>
                  <a:lnTo>
                    <a:pt x="9298" y="466"/>
                  </a:lnTo>
                  <a:lnTo>
                    <a:pt x="10576" y="1047"/>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18" name="Google Shape;318;p11"/>
            <p:cNvSpPr/>
            <p:nvPr/>
          </p:nvSpPr>
          <p:spPr>
            <a:xfrm>
              <a:off x="5912150" y="1115600"/>
              <a:ext cx="226650" cy="90100"/>
            </a:xfrm>
            <a:custGeom>
              <a:avLst/>
              <a:gdLst/>
              <a:ahLst/>
              <a:cxnLst/>
              <a:rect l="l" t="t" r="r" b="b"/>
              <a:pathLst>
                <a:path w="9066" h="3604" extrusionOk="0">
                  <a:moveTo>
                    <a:pt x="5579" y="0"/>
                  </a:moveTo>
                  <a:lnTo>
                    <a:pt x="5463" y="117"/>
                  </a:lnTo>
                  <a:lnTo>
                    <a:pt x="5463" y="233"/>
                  </a:lnTo>
                  <a:lnTo>
                    <a:pt x="7555" y="1279"/>
                  </a:lnTo>
                  <a:lnTo>
                    <a:pt x="5928" y="1627"/>
                  </a:lnTo>
                  <a:lnTo>
                    <a:pt x="5696" y="1627"/>
                  </a:lnTo>
                  <a:lnTo>
                    <a:pt x="3720" y="465"/>
                  </a:lnTo>
                  <a:lnTo>
                    <a:pt x="3371" y="349"/>
                  </a:lnTo>
                  <a:lnTo>
                    <a:pt x="3371" y="233"/>
                  </a:lnTo>
                  <a:lnTo>
                    <a:pt x="3255" y="349"/>
                  </a:lnTo>
                  <a:lnTo>
                    <a:pt x="3371" y="465"/>
                  </a:lnTo>
                  <a:lnTo>
                    <a:pt x="5347" y="1627"/>
                  </a:lnTo>
                  <a:lnTo>
                    <a:pt x="5463" y="1627"/>
                  </a:lnTo>
                  <a:lnTo>
                    <a:pt x="3139" y="2092"/>
                  </a:lnTo>
                  <a:lnTo>
                    <a:pt x="1860" y="1627"/>
                  </a:lnTo>
                  <a:lnTo>
                    <a:pt x="1744" y="1511"/>
                  </a:lnTo>
                  <a:lnTo>
                    <a:pt x="1628" y="1511"/>
                  </a:lnTo>
                  <a:lnTo>
                    <a:pt x="1628" y="1627"/>
                  </a:lnTo>
                  <a:lnTo>
                    <a:pt x="2906" y="2209"/>
                  </a:lnTo>
                  <a:lnTo>
                    <a:pt x="1163" y="2557"/>
                  </a:lnTo>
                  <a:lnTo>
                    <a:pt x="117" y="2790"/>
                  </a:lnTo>
                  <a:lnTo>
                    <a:pt x="1" y="2790"/>
                  </a:lnTo>
                  <a:lnTo>
                    <a:pt x="117" y="2906"/>
                  </a:lnTo>
                  <a:lnTo>
                    <a:pt x="2906" y="2325"/>
                  </a:lnTo>
                  <a:lnTo>
                    <a:pt x="2906" y="2325"/>
                  </a:lnTo>
                  <a:lnTo>
                    <a:pt x="2325" y="3255"/>
                  </a:lnTo>
                  <a:lnTo>
                    <a:pt x="2209" y="3487"/>
                  </a:lnTo>
                  <a:lnTo>
                    <a:pt x="2209" y="3603"/>
                  </a:lnTo>
                  <a:lnTo>
                    <a:pt x="2325" y="3603"/>
                  </a:lnTo>
                  <a:lnTo>
                    <a:pt x="3139" y="2441"/>
                  </a:lnTo>
                  <a:lnTo>
                    <a:pt x="3139" y="2325"/>
                  </a:lnTo>
                  <a:lnTo>
                    <a:pt x="5463" y="1860"/>
                  </a:lnTo>
                  <a:lnTo>
                    <a:pt x="4185" y="3487"/>
                  </a:lnTo>
                  <a:lnTo>
                    <a:pt x="4185" y="3603"/>
                  </a:lnTo>
                  <a:lnTo>
                    <a:pt x="4301" y="3603"/>
                  </a:lnTo>
                  <a:lnTo>
                    <a:pt x="5696" y="1744"/>
                  </a:lnTo>
                  <a:lnTo>
                    <a:pt x="7788" y="1395"/>
                  </a:lnTo>
                  <a:lnTo>
                    <a:pt x="6509" y="2906"/>
                  </a:lnTo>
                  <a:lnTo>
                    <a:pt x="6509" y="3022"/>
                  </a:lnTo>
                  <a:lnTo>
                    <a:pt x="6625" y="3022"/>
                  </a:lnTo>
                  <a:lnTo>
                    <a:pt x="8020" y="1395"/>
                  </a:lnTo>
                  <a:lnTo>
                    <a:pt x="8020" y="1279"/>
                  </a:lnTo>
                  <a:lnTo>
                    <a:pt x="9066" y="1163"/>
                  </a:lnTo>
                  <a:lnTo>
                    <a:pt x="9066" y="1046"/>
                  </a:lnTo>
                  <a:lnTo>
                    <a:pt x="8950" y="930"/>
                  </a:lnTo>
                  <a:lnTo>
                    <a:pt x="7788" y="1163"/>
                  </a:lnTo>
                  <a:lnTo>
                    <a:pt x="5928" y="233"/>
                  </a:lnTo>
                  <a:lnTo>
                    <a:pt x="5579" y="0"/>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19" name="Google Shape;319;p11"/>
            <p:cNvSpPr/>
            <p:nvPr/>
          </p:nvSpPr>
          <p:spPr>
            <a:xfrm>
              <a:off x="5912150" y="1115600"/>
              <a:ext cx="226650" cy="90100"/>
            </a:xfrm>
            <a:custGeom>
              <a:avLst/>
              <a:gdLst/>
              <a:ahLst/>
              <a:cxnLst/>
              <a:rect l="l" t="t" r="r" b="b"/>
              <a:pathLst>
                <a:path w="9066" h="3604" fill="none" extrusionOk="0">
                  <a:moveTo>
                    <a:pt x="5579" y="0"/>
                  </a:moveTo>
                  <a:lnTo>
                    <a:pt x="5579" y="0"/>
                  </a:lnTo>
                  <a:lnTo>
                    <a:pt x="5463" y="117"/>
                  </a:lnTo>
                  <a:lnTo>
                    <a:pt x="5463" y="233"/>
                  </a:lnTo>
                  <a:lnTo>
                    <a:pt x="5463" y="233"/>
                  </a:lnTo>
                  <a:lnTo>
                    <a:pt x="7555" y="1279"/>
                  </a:lnTo>
                  <a:lnTo>
                    <a:pt x="7555" y="1279"/>
                  </a:lnTo>
                  <a:lnTo>
                    <a:pt x="5928" y="1627"/>
                  </a:lnTo>
                  <a:lnTo>
                    <a:pt x="5928" y="1627"/>
                  </a:lnTo>
                  <a:lnTo>
                    <a:pt x="5696" y="1627"/>
                  </a:lnTo>
                  <a:lnTo>
                    <a:pt x="5696" y="1627"/>
                  </a:lnTo>
                  <a:lnTo>
                    <a:pt x="3720" y="465"/>
                  </a:lnTo>
                  <a:lnTo>
                    <a:pt x="3720" y="465"/>
                  </a:lnTo>
                  <a:lnTo>
                    <a:pt x="3371" y="349"/>
                  </a:lnTo>
                  <a:lnTo>
                    <a:pt x="3371" y="349"/>
                  </a:lnTo>
                  <a:lnTo>
                    <a:pt x="3371" y="233"/>
                  </a:lnTo>
                  <a:lnTo>
                    <a:pt x="3371" y="233"/>
                  </a:lnTo>
                  <a:lnTo>
                    <a:pt x="3255" y="349"/>
                  </a:lnTo>
                  <a:lnTo>
                    <a:pt x="3371" y="465"/>
                  </a:lnTo>
                  <a:lnTo>
                    <a:pt x="3371" y="465"/>
                  </a:lnTo>
                  <a:lnTo>
                    <a:pt x="5347" y="1627"/>
                  </a:lnTo>
                  <a:lnTo>
                    <a:pt x="5463" y="1627"/>
                  </a:lnTo>
                  <a:lnTo>
                    <a:pt x="5463" y="1627"/>
                  </a:lnTo>
                  <a:lnTo>
                    <a:pt x="3139" y="2092"/>
                  </a:lnTo>
                  <a:lnTo>
                    <a:pt x="3139" y="2092"/>
                  </a:lnTo>
                  <a:lnTo>
                    <a:pt x="1860" y="1627"/>
                  </a:lnTo>
                  <a:lnTo>
                    <a:pt x="1860" y="1627"/>
                  </a:lnTo>
                  <a:lnTo>
                    <a:pt x="1744" y="1511"/>
                  </a:lnTo>
                  <a:lnTo>
                    <a:pt x="1744" y="1511"/>
                  </a:lnTo>
                  <a:lnTo>
                    <a:pt x="1628" y="1511"/>
                  </a:lnTo>
                  <a:lnTo>
                    <a:pt x="1628" y="1511"/>
                  </a:lnTo>
                  <a:lnTo>
                    <a:pt x="1628" y="1511"/>
                  </a:lnTo>
                  <a:lnTo>
                    <a:pt x="1628" y="1627"/>
                  </a:lnTo>
                  <a:lnTo>
                    <a:pt x="1628" y="1627"/>
                  </a:lnTo>
                  <a:lnTo>
                    <a:pt x="2906" y="2209"/>
                  </a:lnTo>
                  <a:lnTo>
                    <a:pt x="2906" y="2209"/>
                  </a:lnTo>
                  <a:lnTo>
                    <a:pt x="1163" y="2557"/>
                  </a:lnTo>
                  <a:lnTo>
                    <a:pt x="1163" y="2557"/>
                  </a:lnTo>
                  <a:lnTo>
                    <a:pt x="117" y="2790"/>
                  </a:lnTo>
                  <a:lnTo>
                    <a:pt x="117" y="2790"/>
                  </a:lnTo>
                  <a:lnTo>
                    <a:pt x="1" y="2790"/>
                  </a:lnTo>
                  <a:lnTo>
                    <a:pt x="117" y="2906"/>
                  </a:lnTo>
                  <a:lnTo>
                    <a:pt x="117" y="2906"/>
                  </a:lnTo>
                  <a:lnTo>
                    <a:pt x="117" y="2906"/>
                  </a:lnTo>
                  <a:lnTo>
                    <a:pt x="117" y="2906"/>
                  </a:lnTo>
                  <a:lnTo>
                    <a:pt x="2906" y="2325"/>
                  </a:lnTo>
                  <a:lnTo>
                    <a:pt x="2906" y="2325"/>
                  </a:lnTo>
                  <a:lnTo>
                    <a:pt x="2325" y="3255"/>
                  </a:lnTo>
                  <a:lnTo>
                    <a:pt x="2325" y="3255"/>
                  </a:lnTo>
                  <a:lnTo>
                    <a:pt x="2209" y="3487"/>
                  </a:lnTo>
                  <a:lnTo>
                    <a:pt x="2209" y="3487"/>
                  </a:lnTo>
                  <a:lnTo>
                    <a:pt x="2209" y="3603"/>
                  </a:lnTo>
                  <a:lnTo>
                    <a:pt x="2209" y="3603"/>
                  </a:lnTo>
                  <a:lnTo>
                    <a:pt x="2209" y="3603"/>
                  </a:lnTo>
                  <a:lnTo>
                    <a:pt x="2325" y="3603"/>
                  </a:lnTo>
                  <a:lnTo>
                    <a:pt x="2325" y="3603"/>
                  </a:lnTo>
                  <a:lnTo>
                    <a:pt x="3139" y="2441"/>
                  </a:lnTo>
                  <a:lnTo>
                    <a:pt x="3139" y="2441"/>
                  </a:lnTo>
                  <a:lnTo>
                    <a:pt x="3139" y="2325"/>
                  </a:lnTo>
                  <a:lnTo>
                    <a:pt x="3139" y="2325"/>
                  </a:lnTo>
                  <a:lnTo>
                    <a:pt x="5463" y="1860"/>
                  </a:lnTo>
                  <a:lnTo>
                    <a:pt x="5463" y="1860"/>
                  </a:lnTo>
                  <a:lnTo>
                    <a:pt x="4185" y="3487"/>
                  </a:lnTo>
                  <a:lnTo>
                    <a:pt x="4185" y="3487"/>
                  </a:lnTo>
                  <a:lnTo>
                    <a:pt x="4185" y="3603"/>
                  </a:lnTo>
                  <a:lnTo>
                    <a:pt x="4301" y="3603"/>
                  </a:lnTo>
                  <a:lnTo>
                    <a:pt x="4301" y="3603"/>
                  </a:lnTo>
                  <a:lnTo>
                    <a:pt x="4301" y="3603"/>
                  </a:lnTo>
                  <a:lnTo>
                    <a:pt x="4301" y="3603"/>
                  </a:lnTo>
                  <a:lnTo>
                    <a:pt x="5696" y="1744"/>
                  </a:lnTo>
                  <a:lnTo>
                    <a:pt x="5696" y="1744"/>
                  </a:lnTo>
                  <a:lnTo>
                    <a:pt x="7788" y="1395"/>
                  </a:lnTo>
                  <a:lnTo>
                    <a:pt x="7788" y="1395"/>
                  </a:lnTo>
                  <a:lnTo>
                    <a:pt x="6509" y="2906"/>
                  </a:lnTo>
                  <a:lnTo>
                    <a:pt x="6509" y="2906"/>
                  </a:lnTo>
                  <a:lnTo>
                    <a:pt x="6509" y="2906"/>
                  </a:lnTo>
                  <a:lnTo>
                    <a:pt x="6509" y="3022"/>
                  </a:lnTo>
                  <a:lnTo>
                    <a:pt x="6509" y="3022"/>
                  </a:lnTo>
                  <a:lnTo>
                    <a:pt x="6625" y="3022"/>
                  </a:lnTo>
                  <a:lnTo>
                    <a:pt x="6625" y="3022"/>
                  </a:lnTo>
                  <a:lnTo>
                    <a:pt x="8020" y="1395"/>
                  </a:lnTo>
                  <a:lnTo>
                    <a:pt x="8020" y="1279"/>
                  </a:lnTo>
                  <a:lnTo>
                    <a:pt x="8020" y="1279"/>
                  </a:lnTo>
                  <a:lnTo>
                    <a:pt x="9066" y="1163"/>
                  </a:lnTo>
                  <a:lnTo>
                    <a:pt x="9066" y="1163"/>
                  </a:lnTo>
                  <a:lnTo>
                    <a:pt x="9066" y="1046"/>
                  </a:lnTo>
                  <a:lnTo>
                    <a:pt x="8950" y="930"/>
                  </a:lnTo>
                  <a:lnTo>
                    <a:pt x="8950" y="930"/>
                  </a:lnTo>
                  <a:lnTo>
                    <a:pt x="8950" y="930"/>
                  </a:lnTo>
                  <a:lnTo>
                    <a:pt x="8950" y="930"/>
                  </a:lnTo>
                  <a:lnTo>
                    <a:pt x="7788" y="1163"/>
                  </a:lnTo>
                  <a:lnTo>
                    <a:pt x="7788" y="1163"/>
                  </a:lnTo>
                  <a:lnTo>
                    <a:pt x="5928" y="233"/>
                  </a:lnTo>
                  <a:lnTo>
                    <a:pt x="5928" y="233"/>
                  </a:lnTo>
                  <a:lnTo>
                    <a:pt x="5579" y="0"/>
                  </a:lnTo>
                  <a:lnTo>
                    <a:pt x="5579" y="0"/>
                  </a:lnTo>
                  <a:lnTo>
                    <a:pt x="5579"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320" name="Google Shape;320;p11"/>
          <p:cNvGrpSpPr/>
          <p:nvPr/>
        </p:nvGrpSpPr>
        <p:grpSpPr>
          <a:xfrm rot="-6744154">
            <a:off x="11035125" y="5934378"/>
            <a:ext cx="352556" cy="143396"/>
            <a:chOff x="5891825" y="1109775"/>
            <a:chExt cx="264425" cy="107550"/>
          </a:xfrm>
        </p:grpSpPr>
        <p:sp>
          <p:nvSpPr>
            <p:cNvPr id="321" name="Google Shape;321;p11"/>
            <p:cNvSpPr/>
            <p:nvPr/>
          </p:nvSpPr>
          <p:spPr>
            <a:xfrm>
              <a:off x="5891825" y="1109775"/>
              <a:ext cx="264425" cy="107550"/>
            </a:xfrm>
            <a:custGeom>
              <a:avLst/>
              <a:gdLst/>
              <a:ahLst/>
              <a:cxnLst/>
              <a:rect l="l" t="t" r="r" b="b"/>
              <a:pathLst>
                <a:path w="10577" h="4302" extrusionOk="0">
                  <a:moveTo>
                    <a:pt x="5114" y="1"/>
                  </a:moveTo>
                  <a:lnTo>
                    <a:pt x="4184" y="233"/>
                  </a:lnTo>
                  <a:lnTo>
                    <a:pt x="3370" y="466"/>
                  </a:lnTo>
                  <a:lnTo>
                    <a:pt x="2673" y="814"/>
                  </a:lnTo>
                  <a:lnTo>
                    <a:pt x="1511" y="1628"/>
                  </a:lnTo>
                  <a:lnTo>
                    <a:pt x="697" y="2442"/>
                  </a:lnTo>
                  <a:lnTo>
                    <a:pt x="0" y="3255"/>
                  </a:lnTo>
                  <a:lnTo>
                    <a:pt x="1162" y="3720"/>
                  </a:lnTo>
                  <a:lnTo>
                    <a:pt x="2208" y="4069"/>
                  </a:lnTo>
                  <a:lnTo>
                    <a:pt x="3254" y="4301"/>
                  </a:lnTo>
                  <a:lnTo>
                    <a:pt x="4184" y="4301"/>
                  </a:lnTo>
                  <a:lnTo>
                    <a:pt x="5114" y="4185"/>
                  </a:lnTo>
                  <a:lnTo>
                    <a:pt x="6044" y="3952"/>
                  </a:lnTo>
                  <a:lnTo>
                    <a:pt x="6857" y="3720"/>
                  </a:lnTo>
                  <a:lnTo>
                    <a:pt x="7555" y="3371"/>
                  </a:lnTo>
                  <a:lnTo>
                    <a:pt x="8833" y="2674"/>
                  </a:lnTo>
                  <a:lnTo>
                    <a:pt x="9763" y="1860"/>
                  </a:lnTo>
                  <a:lnTo>
                    <a:pt x="10576" y="1047"/>
                  </a:lnTo>
                  <a:lnTo>
                    <a:pt x="9298" y="466"/>
                  </a:lnTo>
                  <a:lnTo>
                    <a:pt x="8136" y="117"/>
                  </a:lnTo>
                  <a:lnTo>
                    <a:pt x="6973" y="1"/>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22" name="Google Shape;322;p11"/>
            <p:cNvSpPr/>
            <p:nvPr/>
          </p:nvSpPr>
          <p:spPr>
            <a:xfrm>
              <a:off x="5891825" y="1109775"/>
              <a:ext cx="264425" cy="107550"/>
            </a:xfrm>
            <a:custGeom>
              <a:avLst/>
              <a:gdLst/>
              <a:ahLst/>
              <a:cxnLst/>
              <a:rect l="l" t="t" r="r" b="b"/>
              <a:pathLst>
                <a:path w="10577" h="4302" fill="none" extrusionOk="0">
                  <a:moveTo>
                    <a:pt x="10576" y="1047"/>
                  </a:moveTo>
                  <a:lnTo>
                    <a:pt x="10576" y="1047"/>
                  </a:lnTo>
                  <a:lnTo>
                    <a:pt x="9763" y="1860"/>
                  </a:lnTo>
                  <a:lnTo>
                    <a:pt x="8833" y="2674"/>
                  </a:lnTo>
                  <a:lnTo>
                    <a:pt x="7555" y="3371"/>
                  </a:lnTo>
                  <a:lnTo>
                    <a:pt x="6857" y="3720"/>
                  </a:lnTo>
                  <a:lnTo>
                    <a:pt x="6044" y="3952"/>
                  </a:lnTo>
                  <a:lnTo>
                    <a:pt x="5114" y="4185"/>
                  </a:lnTo>
                  <a:lnTo>
                    <a:pt x="4184" y="4301"/>
                  </a:lnTo>
                  <a:lnTo>
                    <a:pt x="3254" y="4301"/>
                  </a:lnTo>
                  <a:lnTo>
                    <a:pt x="2208" y="4069"/>
                  </a:lnTo>
                  <a:lnTo>
                    <a:pt x="1162" y="3720"/>
                  </a:lnTo>
                  <a:lnTo>
                    <a:pt x="0" y="3255"/>
                  </a:lnTo>
                  <a:lnTo>
                    <a:pt x="0" y="3255"/>
                  </a:lnTo>
                  <a:lnTo>
                    <a:pt x="697" y="2442"/>
                  </a:lnTo>
                  <a:lnTo>
                    <a:pt x="1511" y="1628"/>
                  </a:lnTo>
                  <a:lnTo>
                    <a:pt x="2673" y="814"/>
                  </a:lnTo>
                  <a:lnTo>
                    <a:pt x="3370" y="466"/>
                  </a:lnTo>
                  <a:lnTo>
                    <a:pt x="4184" y="233"/>
                  </a:lnTo>
                  <a:lnTo>
                    <a:pt x="5114" y="1"/>
                  </a:lnTo>
                  <a:lnTo>
                    <a:pt x="6044" y="1"/>
                  </a:lnTo>
                  <a:lnTo>
                    <a:pt x="6973" y="1"/>
                  </a:lnTo>
                  <a:lnTo>
                    <a:pt x="8136" y="117"/>
                  </a:lnTo>
                  <a:lnTo>
                    <a:pt x="9298" y="466"/>
                  </a:lnTo>
                  <a:lnTo>
                    <a:pt x="10576" y="1047"/>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23" name="Google Shape;323;p11"/>
            <p:cNvSpPr/>
            <p:nvPr/>
          </p:nvSpPr>
          <p:spPr>
            <a:xfrm>
              <a:off x="5912150" y="1115600"/>
              <a:ext cx="226650" cy="90100"/>
            </a:xfrm>
            <a:custGeom>
              <a:avLst/>
              <a:gdLst/>
              <a:ahLst/>
              <a:cxnLst/>
              <a:rect l="l" t="t" r="r" b="b"/>
              <a:pathLst>
                <a:path w="9066" h="3604" extrusionOk="0">
                  <a:moveTo>
                    <a:pt x="5579" y="0"/>
                  </a:moveTo>
                  <a:lnTo>
                    <a:pt x="5463" y="117"/>
                  </a:lnTo>
                  <a:lnTo>
                    <a:pt x="5463" y="233"/>
                  </a:lnTo>
                  <a:lnTo>
                    <a:pt x="7555" y="1279"/>
                  </a:lnTo>
                  <a:lnTo>
                    <a:pt x="5928" y="1627"/>
                  </a:lnTo>
                  <a:lnTo>
                    <a:pt x="5696" y="1627"/>
                  </a:lnTo>
                  <a:lnTo>
                    <a:pt x="3720" y="465"/>
                  </a:lnTo>
                  <a:lnTo>
                    <a:pt x="3371" y="349"/>
                  </a:lnTo>
                  <a:lnTo>
                    <a:pt x="3371" y="233"/>
                  </a:lnTo>
                  <a:lnTo>
                    <a:pt x="3255" y="349"/>
                  </a:lnTo>
                  <a:lnTo>
                    <a:pt x="3371" y="465"/>
                  </a:lnTo>
                  <a:lnTo>
                    <a:pt x="5347" y="1627"/>
                  </a:lnTo>
                  <a:lnTo>
                    <a:pt x="5463" y="1627"/>
                  </a:lnTo>
                  <a:lnTo>
                    <a:pt x="3139" y="2092"/>
                  </a:lnTo>
                  <a:lnTo>
                    <a:pt x="1860" y="1627"/>
                  </a:lnTo>
                  <a:lnTo>
                    <a:pt x="1744" y="1511"/>
                  </a:lnTo>
                  <a:lnTo>
                    <a:pt x="1628" y="1511"/>
                  </a:lnTo>
                  <a:lnTo>
                    <a:pt x="1628" y="1627"/>
                  </a:lnTo>
                  <a:lnTo>
                    <a:pt x="2906" y="2209"/>
                  </a:lnTo>
                  <a:lnTo>
                    <a:pt x="1163" y="2557"/>
                  </a:lnTo>
                  <a:lnTo>
                    <a:pt x="117" y="2790"/>
                  </a:lnTo>
                  <a:lnTo>
                    <a:pt x="1" y="2790"/>
                  </a:lnTo>
                  <a:lnTo>
                    <a:pt x="117" y="2906"/>
                  </a:lnTo>
                  <a:lnTo>
                    <a:pt x="2906" y="2325"/>
                  </a:lnTo>
                  <a:lnTo>
                    <a:pt x="2906" y="2325"/>
                  </a:lnTo>
                  <a:lnTo>
                    <a:pt x="2325" y="3255"/>
                  </a:lnTo>
                  <a:lnTo>
                    <a:pt x="2209" y="3487"/>
                  </a:lnTo>
                  <a:lnTo>
                    <a:pt x="2209" y="3603"/>
                  </a:lnTo>
                  <a:lnTo>
                    <a:pt x="2325" y="3603"/>
                  </a:lnTo>
                  <a:lnTo>
                    <a:pt x="3139" y="2441"/>
                  </a:lnTo>
                  <a:lnTo>
                    <a:pt x="3139" y="2325"/>
                  </a:lnTo>
                  <a:lnTo>
                    <a:pt x="5463" y="1860"/>
                  </a:lnTo>
                  <a:lnTo>
                    <a:pt x="4185" y="3487"/>
                  </a:lnTo>
                  <a:lnTo>
                    <a:pt x="4185" y="3603"/>
                  </a:lnTo>
                  <a:lnTo>
                    <a:pt x="4301" y="3603"/>
                  </a:lnTo>
                  <a:lnTo>
                    <a:pt x="5696" y="1744"/>
                  </a:lnTo>
                  <a:lnTo>
                    <a:pt x="7788" y="1395"/>
                  </a:lnTo>
                  <a:lnTo>
                    <a:pt x="6509" y="2906"/>
                  </a:lnTo>
                  <a:lnTo>
                    <a:pt x="6509" y="3022"/>
                  </a:lnTo>
                  <a:lnTo>
                    <a:pt x="6625" y="3022"/>
                  </a:lnTo>
                  <a:lnTo>
                    <a:pt x="8020" y="1395"/>
                  </a:lnTo>
                  <a:lnTo>
                    <a:pt x="8020" y="1279"/>
                  </a:lnTo>
                  <a:lnTo>
                    <a:pt x="9066" y="1163"/>
                  </a:lnTo>
                  <a:lnTo>
                    <a:pt x="9066" y="1046"/>
                  </a:lnTo>
                  <a:lnTo>
                    <a:pt x="8950" y="930"/>
                  </a:lnTo>
                  <a:lnTo>
                    <a:pt x="7788" y="1163"/>
                  </a:lnTo>
                  <a:lnTo>
                    <a:pt x="5928" y="233"/>
                  </a:lnTo>
                  <a:lnTo>
                    <a:pt x="5579" y="0"/>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24" name="Google Shape;324;p11"/>
            <p:cNvSpPr/>
            <p:nvPr/>
          </p:nvSpPr>
          <p:spPr>
            <a:xfrm>
              <a:off x="5912150" y="1115600"/>
              <a:ext cx="226650" cy="90100"/>
            </a:xfrm>
            <a:custGeom>
              <a:avLst/>
              <a:gdLst/>
              <a:ahLst/>
              <a:cxnLst/>
              <a:rect l="l" t="t" r="r" b="b"/>
              <a:pathLst>
                <a:path w="9066" h="3604" fill="none" extrusionOk="0">
                  <a:moveTo>
                    <a:pt x="5579" y="0"/>
                  </a:moveTo>
                  <a:lnTo>
                    <a:pt x="5579" y="0"/>
                  </a:lnTo>
                  <a:lnTo>
                    <a:pt x="5463" y="117"/>
                  </a:lnTo>
                  <a:lnTo>
                    <a:pt x="5463" y="233"/>
                  </a:lnTo>
                  <a:lnTo>
                    <a:pt x="5463" y="233"/>
                  </a:lnTo>
                  <a:lnTo>
                    <a:pt x="7555" y="1279"/>
                  </a:lnTo>
                  <a:lnTo>
                    <a:pt x="7555" y="1279"/>
                  </a:lnTo>
                  <a:lnTo>
                    <a:pt x="5928" y="1627"/>
                  </a:lnTo>
                  <a:lnTo>
                    <a:pt x="5928" y="1627"/>
                  </a:lnTo>
                  <a:lnTo>
                    <a:pt x="5696" y="1627"/>
                  </a:lnTo>
                  <a:lnTo>
                    <a:pt x="5696" y="1627"/>
                  </a:lnTo>
                  <a:lnTo>
                    <a:pt x="3720" y="465"/>
                  </a:lnTo>
                  <a:lnTo>
                    <a:pt x="3720" y="465"/>
                  </a:lnTo>
                  <a:lnTo>
                    <a:pt x="3371" y="349"/>
                  </a:lnTo>
                  <a:lnTo>
                    <a:pt x="3371" y="349"/>
                  </a:lnTo>
                  <a:lnTo>
                    <a:pt x="3371" y="233"/>
                  </a:lnTo>
                  <a:lnTo>
                    <a:pt x="3371" y="233"/>
                  </a:lnTo>
                  <a:lnTo>
                    <a:pt x="3255" y="349"/>
                  </a:lnTo>
                  <a:lnTo>
                    <a:pt x="3371" y="465"/>
                  </a:lnTo>
                  <a:lnTo>
                    <a:pt x="3371" y="465"/>
                  </a:lnTo>
                  <a:lnTo>
                    <a:pt x="5347" y="1627"/>
                  </a:lnTo>
                  <a:lnTo>
                    <a:pt x="5463" y="1627"/>
                  </a:lnTo>
                  <a:lnTo>
                    <a:pt x="5463" y="1627"/>
                  </a:lnTo>
                  <a:lnTo>
                    <a:pt x="3139" y="2092"/>
                  </a:lnTo>
                  <a:lnTo>
                    <a:pt x="3139" y="2092"/>
                  </a:lnTo>
                  <a:lnTo>
                    <a:pt x="1860" y="1627"/>
                  </a:lnTo>
                  <a:lnTo>
                    <a:pt x="1860" y="1627"/>
                  </a:lnTo>
                  <a:lnTo>
                    <a:pt x="1744" y="1511"/>
                  </a:lnTo>
                  <a:lnTo>
                    <a:pt x="1744" y="1511"/>
                  </a:lnTo>
                  <a:lnTo>
                    <a:pt x="1628" y="1511"/>
                  </a:lnTo>
                  <a:lnTo>
                    <a:pt x="1628" y="1511"/>
                  </a:lnTo>
                  <a:lnTo>
                    <a:pt x="1628" y="1511"/>
                  </a:lnTo>
                  <a:lnTo>
                    <a:pt x="1628" y="1627"/>
                  </a:lnTo>
                  <a:lnTo>
                    <a:pt x="1628" y="1627"/>
                  </a:lnTo>
                  <a:lnTo>
                    <a:pt x="2906" y="2209"/>
                  </a:lnTo>
                  <a:lnTo>
                    <a:pt x="2906" y="2209"/>
                  </a:lnTo>
                  <a:lnTo>
                    <a:pt x="1163" y="2557"/>
                  </a:lnTo>
                  <a:lnTo>
                    <a:pt x="1163" y="2557"/>
                  </a:lnTo>
                  <a:lnTo>
                    <a:pt x="117" y="2790"/>
                  </a:lnTo>
                  <a:lnTo>
                    <a:pt x="117" y="2790"/>
                  </a:lnTo>
                  <a:lnTo>
                    <a:pt x="1" y="2790"/>
                  </a:lnTo>
                  <a:lnTo>
                    <a:pt x="117" y="2906"/>
                  </a:lnTo>
                  <a:lnTo>
                    <a:pt x="117" y="2906"/>
                  </a:lnTo>
                  <a:lnTo>
                    <a:pt x="117" y="2906"/>
                  </a:lnTo>
                  <a:lnTo>
                    <a:pt x="117" y="2906"/>
                  </a:lnTo>
                  <a:lnTo>
                    <a:pt x="2906" y="2325"/>
                  </a:lnTo>
                  <a:lnTo>
                    <a:pt x="2906" y="2325"/>
                  </a:lnTo>
                  <a:lnTo>
                    <a:pt x="2325" y="3255"/>
                  </a:lnTo>
                  <a:lnTo>
                    <a:pt x="2325" y="3255"/>
                  </a:lnTo>
                  <a:lnTo>
                    <a:pt x="2209" y="3487"/>
                  </a:lnTo>
                  <a:lnTo>
                    <a:pt x="2209" y="3487"/>
                  </a:lnTo>
                  <a:lnTo>
                    <a:pt x="2209" y="3603"/>
                  </a:lnTo>
                  <a:lnTo>
                    <a:pt x="2209" y="3603"/>
                  </a:lnTo>
                  <a:lnTo>
                    <a:pt x="2209" y="3603"/>
                  </a:lnTo>
                  <a:lnTo>
                    <a:pt x="2325" y="3603"/>
                  </a:lnTo>
                  <a:lnTo>
                    <a:pt x="2325" y="3603"/>
                  </a:lnTo>
                  <a:lnTo>
                    <a:pt x="3139" y="2441"/>
                  </a:lnTo>
                  <a:lnTo>
                    <a:pt x="3139" y="2441"/>
                  </a:lnTo>
                  <a:lnTo>
                    <a:pt x="3139" y="2325"/>
                  </a:lnTo>
                  <a:lnTo>
                    <a:pt x="3139" y="2325"/>
                  </a:lnTo>
                  <a:lnTo>
                    <a:pt x="5463" y="1860"/>
                  </a:lnTo>
                  <a:lnTo>
                    <a:pt x="5463" y="1860"/>
                  </a:lnTo>
                  <a:lnTo>
                    <a:pt x="4185" y="3487"/>
                  </a:lnTo>
                  <a:lnTo>
                    <a:pt x="4185" y="3487"/>
                  </a:lnTo>
                  <a:lnTo>
                    <a:pt x="4185" y="3603"/>
                  </a:lnTo>
                  <a:lnTo>
                    <a:pt x="4301" y="3603"/>
                  </a:lnTo>
                  <a:lnTo>
                    <a:pt x="4301" y="3603"/>
                  </a:lnTo>
                  <a:lnTo>
                    <a:pt x="4301" y="3603"/>
                  </a:lnTo>
                  <a:lnTo>
                    <a:pt x="4301" y="3603"/>
                  </a:lnTo>
                  <a:lnTo>
                    <a:pt x="5696" y="1744"/>
                  </a:lnTo>
                  <a:lnTo>
                    <a:pt x="5696" y="1744"/>
                  </a:lnTo>
                  <a:lnTo>
                    <a:pt x="7788" y="1395"/>
                  </a:lnTo>
                  <a:lnTo>
                    <a:pt x="7788" y="1395"/>
                  </a:lnTo>
                  <a:lnTo>
                    <a:pt x="6509" y="2906"/>
                  </a:lnTo>
                  <a:lnTo>
                    <a:pt x="6509" y="2906"/>
                  </a:lnTo>
                  <a:lnTo>
                    <a:pt x="6509" y="2906"/>
                  </a:lnTo>
                  <a:lnTo>
                    <a:pt x="6509" y="3022"/>
                  </a:lnTo>
                  <a:lnTo>
                    <a:pt x="6509" y="3022"/>
                  </a:lnTo>
                  <a:lnTo>
                    <a:pt x="6625" y="3022"/>
                  </a:lnTo>
                  <a:lnTo>
                    <a:pt x="6625" y="3022"/>
                  </a:lnTo>
                  <a:lnTo>
                    <a:pt x="8020" y="1395"/>
                  </a:lnTo>
                  <a:lnTo>
                    <a:pt x="8020" y="1279"/>
                  </a:lnTo>
                  <a:lnTo>
                    <a:pt x="8020" y="1279"/>
                  </a:lnTo>
                  <a:lnTo>
                    <a:pt x="9066" y="1163"/>
                  </a:lnTo>
                  <a:lnTo>
                    <a:pt x="9066" y="1163"/>
                  </a:lnTo>
                  <a:lnTo>
                    <a:pt x="9066" y="1046"/>
                  </a:lnTo>
                  <a:lnTo>
                    <a:pt x="8950" y="930"/>
                  </a:lnTo>
                  <a:lnTo>
                    <a:pt x="8950" y="930"/>
                  </a:lnTo>
                  <a:lnTo>
                    <a:pt x="8950" y="930"/>
                  </a:lnTo>
                  <a:lnTo>
                    <a:pt x="8950" y="930"/>
                  </a:lnTo>
                  <a:lnTo>
                    <a:pt x="7788" y="1163"/>
                  </a:lnTo>
                  <a:lnTo>
                    <a:pt x="7788" y="1163"/>
                  </a:lnTo>
                  <a:lnTo>
                    <a:pt x="5928" y="233"/>
                  </a:lnTo>
                  <a:lnTo>
                    <a:pt x="5928" y="233"/>
                  </a:lnTo>
                  <a:lnTo>
                    <a:pt x="5579" y="0"/>
                  </a:lnTo>
                  <a:lnTo>
                    <a:pt x="5579" y="0"/>
                  </a:lnTo>
                  <a:lnTo>
                    <a:pt x="5579"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sp>
        <p:nvSpPr>
          <p:cNvPr id="325" name="Google Shape;325;p11"/>
          <p:cNvSpPr txBox="1">
            <a:spLocks noGrp="1"/>
          </p:cNvSpPr>
          <p:nvPr>
            <p:ph type="subTitle" idx="1"/>
          </p:nvPr>
        </p:nvSpPr>
        <p:spPr>
          <a:xfrm>
            <a:off x="3087200" y="4745500"/>
            <a:ext cx="6017600" cy="65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326" name="Google Shape;326;p11"/>
          <p:cNvGrpSpPr/>
          <p:nvPr/>
        </p:nvGrpSpPr>
        <p:grpSpPr>
          <a:xfrm>
            <a:off x="8383513" y="2774567"/>
            <a:ext cx="7102820" cy="8729383"/>
            <a:chOff x="4926821" y="213384"/>
            <a:chExt cx="3430430" cy="4216007"/>
          </a:xfrm>
        </p:grpSpPr>
        <p:sp>
          <p:nvSpPr>
            <p:cNvPr id="327" name="Google Shape;327;p11"/>
            <p:cNvSpPr/>
            <p:nvPr/>
          </p:nvSpPr>
          <p:spPr>
            <a:xfrm rot="-3134405" flipH="1">
              <a:off x="5728059" y="1747772"/>
              <a:ext cx="2146337" cy="2273928"/>
            </a:xfrm>
            <a:custGeom>
              <a:avLst/>
              <a:gdLst/>
              <a:ahLst/>
              <a:cxnLst/>
              <a:rect l="l" t="t" r="r" b="b"/>
              <a:pathLst>
                <a:path w="163829" h="173568" extrusionOk="0">
                  <a:moveTo>
                    <a:pt x="163829" y="1"/>
                  </a:moveTo>
                  <a:lnTo>
                    <a:pt x="159942" y="586"/>
                  </a:lnTo>
                  <a:lnTo>
                    <a:pt x="156097" y="1213"/>
                  </a:lnTo>
                  <a:lnTo>
                    <a:pt x="152336" y="1881"/>
                  </a:lnTo>
                  <a:lnTo>
                    <a:pt x="148616" y="2592"/>
                  </a:lnTo>
                  <a:lnTo>
                    <a:pt x="144980" y="3344"/>
                  </a:lnTo>
                  <a:lnTo>
                    <a:pt x="141386" y="4138"/>
                  </a:lnTo>
                  <a:lnTo>
                    <a:pt x="137834" y="4974"/>
                  </a:lnTo>
                  <a:lnTo>
                    <a:pt x="134407" y="5852"/>
                  </a:lnTo>
                  <a:lnTo>
                    <a:pt x="130980" y="6771"/>
                  </a:lnTo>
                  <a:lnTo>
                    <a:pt x="127636" y="7732"/>
                  </a:lnTo>
                  <a:lnTo>
                    <a:pt x="124335" y="8735"/>
                  </a:lnTo>
                  <a:lnTo>
                    <a:pt x="121075" y="9780"/>
                  </a:lnTo>
                  <a:lnTo>
                    <a:pt x="117899" y="10825"/>
                  </a:lnTo>
                  <a:lnTo>
                    <a:pt x="114806" y="11954"/>
                  </a:lnTo>
                  <a:lnTo>
                    <a:pt x="111713" y="13082"/>
                  </a:lnTo>
                  <a:lnTo>
                    <a:pt x="108704" y="14252"/>
                  </a:lnTo>
                  <a:lnTo>
                    <a:pt x="105737" y="15464"/>
                  </a:lnTo>
                  <a:lnTo>
                    <a:pt x="102853" y="16718"/>
                  </a:lnTo>
                  <a:lnTo>
                    <a:pt x="100011" y="17972"/>
                  </a:lnTo>
                  <a:lnTo>
                    <a:pt x="97211" y="19309"/>
                  </a:lnTo>
                  <a:lnTo>
                    <a:pt x="94453" y="20646"/>
                  </a:lnTo>
                  <a:lnTo>
                    <a:pt x="91778" y="21984"/>
                  </a:lnTo>
                  <a:lnTo>
                    <a:pt x="89103" y="23405"/>
                  </a:lnTo>
                  <a:lnTo>
                    <a:pt x="86512" y="24826"/>
                  </a:lnTo>
                  <a:lnTo>
                    <a:pt x="84005" y="26247"/>
                  </a:lnTo>
                  <a:lnTo>
                    <a:pt x="81497" y="27751"/>
                  </a:lnTo>
                  <a:lnTo>
                    <a:pt x="79073" y="29256"/>
                  </a:lnTo>
                  <a:lnTo>
                    <a:pt x="76691" y="30760"/>
                  </a:lnTo>
                  <a:lnTo>
                    <a:pt x="74350" y="32307"/>
                  </a:lnTo>
                  <a:lnTo>
                    <a:pt x="72052" y="33895"/>
                  </a:lnTo>
                  <a:lnTo>
                    <a:pt x="69795" y="35483"/>
                  </a:lnTo>
                  <a:lnTo>
                    <a:pt x="67580" y="37113"/>
                  </a:lnTo>
                  <a:lnTo>
                    <a:pt x="65449" y="38743"/>
                  </a:lnTo>
                  <a:lnTo>
                    <a:pt x="63317" y="40415"/>
                  </a:lnTo>
                  <a:lnTo>
                    <a:pt x="61269" y="42086"/>
                  </a:lnTo>
                  <a:lnTo>
                    <a:pt x="59263" y="43800"/>
                  </a:lnTo>
                  <a:lnTo>
                    <a:pt x="57299" y="45513"/>
                  </a:lnTo>
                  <a:lnTo>
                    <a:pt x="55377" y="47227"/>
                  </a:lnTo>
                  <a:lnTo>
                    <a:pt x="53496" y="48982"/>
                  </a:lnTo>
                  <a:lnTo>
                    <a:pt x="51657" y="50737"/>
                  </a:lnTo>
                  <a:lnTo>
                    <a:pt x="49860" y="52535"/>
                  </a:lnTo>
                  <a:lnTo>
                    <a:pt x="48105" y="54332"/>
                  </a:lnTo>
                  <a:lnTo>
                    <a:pt x="46391" y="56129"/>
                  </a:lnTo>
                  <a:lnTo>
                    <a:pt x="44719" y="57926"/>
                  </a:lnTo>
                  <a:lnTo>
                    <a:pt x="43048" y="59765"/>
                  </a:lnTo>
                  <a:lnTo>
                    <a:pt x="41460" y="61604"/>
                  </a:lnTo>
                  <a:lnTo>
                    <a:pt x="39913" y="63443"/>
                  </a:lnTo>
                  <a:lnTo>
                    <a:pt x="38409" y="65323"/>
                  </a:lnTo>
                  <a:lnTo>
                    <a:pt x="36946" y="67204"/>
                  </a:lnTo>
                  <a:lnTo>
                    <a:pt x="35483" y="69043"/>
                  </a:lnTo>
                  <a:lnTo>
                    <a:pt x="34104" y="70965"/>
                  </a:lnTo>
                  <a:lnTo>
                    <a:pt x="32725" y="72846"/>
                  </a:lnTo>
                  <a:lnTo>
                    <a:pt x="31429" y="74727"/>
                  </a:lnTo>
                  <a:lnTo>
                    <a:pt x="30134" y="76607"/>
                  </a:lnTo>
                  <a:lnTo>
                    <a:pt x="28880" y="78530"/>
                  </a:lnTo>
                  <a:lnTo>
                    <a:pt x="27668" y="80410"/>
                  </a:lnTo>
                  <a:lnTo>
                    <a:pt x="26498" y="82333"/>
                  </a:lnTo>
                  <a:lnTo>
                    <a:pt x="25327" y="84255"/>
                  </a:lnTo>
                  <a:lnTo>
                    <a:pt x="24199" y="86136"/>
                  </a:lnTo>
                  <a:lnTo>
                    <a:pt x="23154" y="88059"/>
                  </a:lnTo>
                  <a:lnTo>
                    <a:pt x="22068" y="89939"/>
                  </a:lnTo>
                  <a:lnTo>
                    <a:pt x="21065" y="91862"/>
                  </a:lnTo>
                  <a:lnTo>
                    <a:pt x="20062" y="93742"/>
                  </a:lnTo>
                  <a:lnTo>
                    <a:pt x="19142" y="95665"/>
                  </a:lnTo>
                  <a:lnTo>
                    <a:pt x="18223" y="97546"/>
                  </a:lnTo>
                  <a:lnTo>
                    <a:pt x="17303" y="99426"/>
                  </a:lnTo>
                  <a:lnTo>
                    <a:pt x="15632" y="103188"/>
                  </a:lnTo>
                  <a:lnTo>
                    <a:pt x="14043" y="106907"/>
                  </a:lnTo>
                  <a:lnTo>
                    <a:pt x="12539" y="110627"/>
                  </a:lnTo>
                  <a:lnTo>
                    <a:pt x="11201" y="114263"/>
                  </a:lnTo>
                  <a:lnTo>
                    <a:pt x="9906" y="117857"/>
                  </a:lnTo>
                  <a:lnTo>
                    <a:pt x="8777" y="121409"/>
                  </a:lnTo>
                  <a:lnTo>
                    <a:pt x="7691" y="124878"/>
                  </a:lnTo>
                  <a:lnTo>
                    <a:pt x="6730" y="128305"/>
                  </a:lnTo>
                  <a:lnTo>
                    <a:pt x="5810" y="131649"/>
                  </a:lnTo>
                  <a:lnTo>
                    <a:pt x="5016" y="134909"/>
                  </a:lnTo>
                  <a:lnTo>
                    <a:pt x="4264" y="138085"/>
                  </a:lnTo>
                  <a:lnTo>
                    <a:pt x="3637" y="141177"/>
                  </a:lnTo>
                  <a:lnTo>
                    <a:pt x="3052" y="144145"/>
                  </a:lnTo>
                  <a:lnTo>
                    <a:pt x="2509" y="147028"/>
                  </a:lnTo>
                  <a:lnTo>
                    <a:pt x="2049" y="149787"/>
                  </a:lnTo>
                  <a:lnTo>
                    <a:pt x="1673" y="152420"/>
                  </a:lnTo>
                  <a:lnTo>
                    <a:pt x="1297" y="154927"/>
                  </a:lnTo>
                  <a:lnTo>
                    <a:pt x="1004" y="157310"/>
                  </a:lnTo>
                  <a:lnTo>
                    <a:pt x="753" y="159566"/>
                  </a:lnTo>
                  <a:lnTo>
                    <a:pt x="586" y="161698"/>
                  </a:lnTo>
                  <a:lnTo>
                    <a:pt x="419" y="163662"/>
                  </a:lnTo>
                  <a:lnTo>
                    <a:pt x="168" y="167089"/>
                  </a:lnTo>
                  <a:lnTo>
                    <a:pt x="43" y="169847"/>
                  </a:lnTo>
                  <a:lnTo>
                    <a:pt x="1" y="171895"/>
                  </a:lnTo>
                  <a:lnTo>
                    <a:pt x="1" y="173567"/>
                  </a:lnTo>
                  <a:lnTo>
                    <a:pt x="3553" y="173107"/>
                  </a:lnTo>
                  <a:lnTo>
                    <a:pt x="7106" y="172606"/>
                  </a:lnTo>
                  <a:lnTo>
                    <a:pt x="10575" y="172062"/>
                  </a:lnTo>
                  <a:lnTo>
                    <a:pt x="13960" y="171477"/>
                  </a:lnTo>
                  <a:lnTo>
                    <a:pt x="17345" y="170850"/>
                  </a:lnTo>
                  <a:lnTo>
                    <a:pt x="20647" y="170182"/>
                  </a:lnTo>
                  <a:lnTo>
                    <a:pt x="23907" y="169430"/>
                  </a:lnTo>
                  <a:lnTo>
                    <a:pt x="27125" y="168677"/>
                  </a:lnTo>
                  <a:lnTo>
                    <a:pt x="30301" y="167841"/>
                  </a:lnTo>
                  <a:lnTo>
                    <a:pt x="33393" y="166964"/>
                  </a:lnTo>
                  <a:lnTo>
                    <a:pt x="36486" y="166086"/>
                  </a:lnTo>
                  <a:lnTo>
                    <a:pt x="39495" y="165125"/>
                  </a:lnTo>
                  <a:lnTo>
                    <a:pt x="42463" y="164164"/>
                  </a:lnTo>
                  <a:lnTo>
                    <a:pt x="45388" y="163119"/>
                  </a:lnTo>
                  <a:lnTo>
                    <a:pt x="48272" y="162074"/>
                  </a:lnTo>
                  <a:lnTo>
                    <a:pt x="51072" y="160946"/>
                  </a:lnTo>
                  <a:lnTo>
                    <a:pt x="53872" y="159817"/>
                  </a:lnTo>
                  <a:lnTo>
                    <a:pt x="56589" y="158647"/>
                  </a:lnTo>
                  <a:lnTo>
                    <a:pt x="59305" y="157435"/>
                  </a:lnTo>
                  <a:lnTo>
                    <a:pt x="61938" y="156181"/>
                  </a:lnTo>
                  <a:lnTo>
                    <a:pt x="64529" y="154927"/>
                  </a:lnTo>
                  <a:lnTo>
                    <a:pt x="67120" y="153590"/>
                  </a:lnTo>
                  <a:lnTo>
                    <a:pt x="69628" y="152253"/>
                  </a:lnTo>
                  <a:lnTo>
                    <a:pt x="72094" y="150873"/>
                  </a:lnTo>
                  <a:lnTo>
                    <a:pt x="74518" y="149494"/>
                  </a:lnTo>
                  <a:lnTo>
                    <a:pt x="76900" y="148031"/>
                  </a:lnTo>
                  <a:lnTo>
                    <a:pt x="79240" y="146569"/>
                  </a:lnTo>
                  <a:lnTo>
                    <a:pt x="81539" y="145106"/>
                  </a:lnTo>
                  <a:lnTo>
                    <a:pt x="83796" y="143560"/>
                  </a:lnTo>
                  <a:lnTo>
                    <a:pt x="86011" y="142055"/>
                  </a:lnTo>
                  <a:lnTo>
                    <a:pt x="88184" y="140467"/>
                  </a:lnTo>
                  <a:lnTo>
                    <a:pt x="90315" y="138879"/>
                  </a:lnTo>
                  <a:lnTo>
                    <a:pt x="92405" y="137249"/>
                  </a:lnTo>
                  <a:lnTo>
                    <a:pt x="94453" y="135619"/>
                  </a:lnTo>
                  <a:lnTo>
                    <a:pt x="96501" y="133947"/>
                  </a:lnTo>
                  <a:lnTo>
                    <a:pt x="98465" y="132276"/>
                  </a:lnTo>
                  <a:lnTo>
                    <a:pt x="100387" y="130562"/>
                  </a:lnTo>
                  <a:lnTo>
                    <a:pt x="102310" y="128849"/>
                  </a:lnTo>
                  <a:lnTo>
                    <a:pt x="104149" y="127135"/>
                  </a:lnTo>
                  <a:lnTo>
                    <a:pt x="105988" y="125380"/>
                  </a:lnTo>
                  <a:lnTo>
                    <a:pt x="107743" y="123583"/>
                  </a:lnTo>
                  <a:lnTo>
                    <a:pt x="109498" y="121786"/>
                  </a:lnTo>
                  <a:lnTo>
                    <a:pt x="111212" y="119988"/>
                  </a:lnTo>
                  <a:lnTo>
                    <a:pt x="112884" y="118150"/>
                  </a:lnTo>
                  <a:lnTo>
                    <a:pt x="114555" y="116352"/>
                  </a:lnTo>
                  <a:lnTo>
                    <a:pt x="116143" y="114472"/>
                  </a:lnTo>
                  <a:lnTo>
                    <a:pt x="117731" y="112633"/>
                  </a:lnTo>
                  <a:lnTo>
                    <a:pt x="119236" y="110752"/>
                  </a:lnTo>
                  <a:lnTo>
                    <a:pt x="120741" y="108871"/>
                  </a:lnTo>
                  <a:lnTo>
                    <a:pt x="122203" y="106991"/>
                  </a:lnTo>
                  <a:lnTo>
                    <a:pt x="123666" y="105110"/>
                  </a:lnTo>
                  <a:lnTo>
                    <a:pt x="125045" y="103188"/>
                  </a:lnTo>
                  <a:lnTo>
                    <a:pt x="126424" y="101307"/>
                  </a:lnTo>
                  <a:lnTo>
                    <a:pt x="127762" y="99384"/>
                  </a:lnTo>
                  <a:lnTo>
                    <a:pt x="129057" y="97462"/>
                  </a:lnTo>
                  <a:lnTo>
                    <a:pt x="130353" y="95540"/>
                  </a:lnTo>
                  <a:lnTo>
                    <a:pt x="131565" y="93575"/>
                  </a:lnTo>
                  <a:lnTo>
                    <a:pt x="132777" y="91653"/>
                  </a:lnTo>
                  <a:lnTo>
                    <a:pt x="133989" y="89730"/>
                  </a:lnTo>
                  <a:lnTo>
                    <a:pt x="135117" y="87808"/>
                  </a:lnTo>
                  <a:lnTo>
                    <a:pt x="136246" y="85844"/>
                  </a:lnTo>
                  <a:lnTo>
                    <a:pt x="137332" y="83921"/>
                  </a:lnTo>
                  <a:lnTo>
                    <a:pt x="139422" y="80076"/>
                  </a:lnTo>
                  <a:lnTo>
                    <a:pt x="141428" y="76189"/>
                  </a:lnTo>
                  <a:lnTo>
                    <a:pt x="143309" y="72386"/>
                  </a:lnTo>
                  <a:lnTo>
                    <a:pt x="145064" y="68583"/>
                  </a:lnTo>
                  <a:lnTo>
                    <a:pt x="146736" y="64822"/>
                  </a:lnTo>
                  <a:lnTo>
                    <a:pt x="148324" y="61060"/>
                  </a:lnTo>
                  <a:lnTo>
                    <a:pt x="149787" y="57383"/>
                  </a:lnTo>
                  <a:lnTo>
                    <a:pt x="151166" y="53747"/>
                  </a:lnTo>
                  <a:lnTo>
                    <a:pt x="152420" y="50194"/>
                  </a:lnTo>
                  <a:lnTo>
                    <a:pt x="153632" y="46684"/>
                  </a:lnTo>
                  <a:lnTo>
                    <a:pt x="154760" y="43256"/>
                  </a:lnTo>
                  <a:lnTo>
                    <a:pt x="155763" y="39913"/>
                  </a:lnTo>
                  <a:lnTo>
                    <a:pt x="156724" y="36653"/>
                  </a:lnTo>
                  <a:lnTo>
                    <a:pt x="157602" y="33477"/>
                  </a:lnTo>
                  <a:lnTo>
                    <a:pt x="158396" y="30426"/>
                  </a:lnTo>
                  <a:lnTo>
                    <a:pt x="159148" y="27459"/>
                  </a:lnTo>
                  <a:lnTo>
                    <a:pt x="159775" y="24617"/>
                  </a:lnTo>
                  <a:lnTo>
                    <a:pt x="160402" y="21900"/>
                  </a:lnTo>
                  <a:lnTo>
                    <a:pt x="160945" y="19267"/>
                  </a:lnTo>
                  <a:lnTo>
                    <a:pt x="161405" y="16802"/>
                  </a:lnTo>
                  <a:lnTo>
                    <a:pt x="161823" y="14503"/>
                  </a:lnTo>
                  <a:lnTo>
                    <a:pt x="162533" y="10282"/>
                  </a:lnTo>
                  <a:lnTo>
                    <a:pt x="163077" y="6729"/>
                  </a:lnTo>
                  <a:lnTo>
                    <a:pt x="163411" y="3888"/>
                  </a:lnTo>
                  <a:lnTo>
                    <a:pt x="163662" y="1756"/>
                  </a:lnTo>
                  <a:lnTo>
                    <a:pt x="163829" y="1"/>
                  </a:lnTo>
                  <a:close/>
                </a:path>
              </a:pathLst>
            </a:custGeom>
            <a:solidFill>
              <a:srgbClr val="64960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28" name="Google Shape;328;p11"/>
            <p:cNvSpPr/>
            <p:nvPr/>
          </p:nvSpPr>
          <p:spPr>
            <a:xfrm rot="-3134405" flipH="1">
              <a:off x="5728059" y="1747772"/>
              <a:ext cx="2146337" cy="2273928"/>
            </a:xfrm>
            <a:custGeom>
              <a:avLst/>
              <a:gdLst/>
              <a:ahLst/>
              <a:cxnLst/>
              <a:rect l="l" t="t" r="r" b="b"/>
              <a:pathLst>
                <a:path w="163829" h="173568" fill="none" extrusionOk="0">
                  <a:moveTo>
                    <a:pt x="163829" y="1"/>
                  </a:moveTo>
                  <a:lnTo>
                    <a:pt x="163829" y="1"/>
                  </a:lnTo>
                  <a:lnTo>
                    <a:pt x="163662" y="1756"/>
                  </a:lnTo>
                  <a:lnTo>
                    <a:pt x="163411" y="3888"/>
                  </a:lnTo>
                  <a:lnTo>
                    <a:pt x="163077" y="6729"/>
                  </a:lnTo>
                  <a:lnTo>
                    <a:pt x="162533" y="10282"/>
                  </a:lnTo>
                  <a:lnTo>
                    <a:pt x="161823" y="14503"/>
                  </a:lnTo>
                  <a:lnTo>
                    <a:pt x="161405" y="16802"/>
                  </a:lnTo>
                  <a:lnTo>
                    <a:pt x="160945" y="19267"/>
                  </a:lnTo>
                  <a:lnTo>
                    <a:pt x="160402" y="21900"/>
                  </a:lnTo>
                  <a:lnTo>
                    <a:pt x="159775" y="24617"/>
                  </a:lnTo>
                  <a:lnTo>
                    <a:pt x="159148" y="27459"/>
                  </a:lnTo>
                  <a:lnTo>
                    <a:pt x="158396" y="30426"/>
                  </a:lnTo>
                  <a:lnTo>
                    <a:pt x="157602" y="33477"/>
                  </a:lnTo>
                  <a:lnTo>
                    <a:pt x="156724" y="36653"/>
                  </a:lnTo>
                  <a:lnTo>
                    <a:pt x="155763" y="39913"/>
                  </a:lnTo>
                  <a:lnTo>
                    <a:pt x="154760" y="43256"/>
                  </a:lnTo>
                  <a:lnTo>
                    <a:pt x="153632" y="46684"/>
                  </a:lnTo>
                  <a:lnTo>
                    <a:pt x="152420" y="50194"/>
                  </a:lnTo>
                  <a:lnTo>
                    <a:pt x="151166" y="53747"/>
                  </a:lnTo>
                  <a:lnTo>
                    <a:pt x="149787" y="57383"/>
                  </a:lnTo>
                  <a:lnTo>
                    <a:pt x="148324" y="61060"/>
                  </a:lnTo>
                  <a:lnTo>
                    <a:pt x="146736" y="64822"/>
                  </a:lnTo>
                  <a:lnTo>
                    <a:pt x="145064" y="68583"/>
                  </a:lnTo>
                  <a:lnTo>
                    <a:pt x="143309" y="72386"/>
                  </a:lnTo>
                  <a:lnTo>
                    <a:pt x="141428" y="76189"/>
                  </a:lnTo>
                  <a:lnTo>
                    <a:pt x="139422" y="80076"/>
                  </a:lnTo>
                  <a:lnTo>
                    <a:pt x="137332" y="83921"/>
                  </a:lnTo>
                  <a:lnTo>
                    <a:pt x="136246" y="85844"/>
                  </a:lnTo>
                  <a:lnTo>
                    <a:pt x="135117" y="87808"/>
                  </a:lnTo>
                  <a:lnTo>
                    <a:pt x="133989" y="89730"/>
                  </a:lnTo>
                  <a:lnTo>
                    <a:pt x="132777" y="91653"/>
                  </a:lnTo>
                  <a:lnTo>
                    <a:pt x="131565" y="93575"/>
                  </a:lnTo>
                  <a:lnTo>
                    <a:pt x="130353" y="95540"/>
                  </a:lnTo>
                  <a:lnTo>
                    <a:pt x="129057" y="97462"/>
                  </a:lnTo>
                  <a:lnTo>
                    <a:pt x="127762" y="99384"/>
                  </a:lnTo>
                  <a:lnTo>
                    <a:pt x="126424" y="101307"/>
                  </a:lnTo>
                  <a:lnTo>
                    <a:pt x="125045" y="103188"/>
                  </a:lnTo>
                  <a:lnTo>
                    <a:pt x="123666" y="105110"/>
                  </a:lnTo>
                  <a:lnTo>
                    <a:pt x="122203" y="106991"/>
                  </a:lnTo>
                  <a:lnTo>
                    <a:pt x="120741" y="108871"/>
                  </a:lnTo>
                  <a:lnTo>
                    <a:pt x="119236" y="110752"/>
                  </a:lnTo>
                  <a:lnTo>
                    <a:pt x="117731" y="112633"/>
                  </a:lnTo>
                  <a:lnTo>
                    <a:pt x="116143" y="114472"/>
                  </a:lnTo>
                  <a:lnTo>
                    <a:pt x="114555" y="116352"/>
                  </a:lnTo>
                  <a:lnTo>
                    <a:pt x="112884" y="118150"/>
                  </a:lnTo>
                  <a:lnTo>
                    <a:pt x="111212" y="119988"/>
                  </a:lnTo>
                  <a:lnTo>
                    <a:pt x="109498" y="121786"/>
                  </a:lnTo>
                  <a:lnTo>
                    <a:pt x="107743" y="123583"/>
                  </a:lnTo>
                  <a:lnTo>
                    <a:pt x="105988" y="125380"/>
                  </a:lnTo>
                  <a:lnTo>
                    <a:pt x="104149" y="127135"/>
                  </a:lnTo>
                  <a:lnTo>
                    <a:pt x="102310" y="128849"/>
                  </a:lnTo>
                  <a:lnTo>
                    <a:pt x="100387" y="130562"/>
                  </a:lnTo>
                  <a:lnTo>
                    <a:pt x="98465" y="132276"/>
                  </a:lnTo>
                  <a:lnTo>
                    <a:pt x="96501" y="133947"/>
                  </a:lnTo>
                  <a:lnTo>
                    <a:pt x="94453" y="135619"/>
                  </a:lnTo>
                  <a:lnTo>
                    <a:pt x="92405" y="137249"/>
                  </a:lnTo>
                  <a:lnTo>
                    <a:pt x="90315" y="138879"/>
                  </a:lnTo>
                  <a:lnTo>
                    <a:pt x="88184" y="140467"/>
                  </a:lnTo>
                  <a:lnTo>
                    <a:pt x="86011" y="142055"/>
                  </a:lnTo>
                  <a:lnTo>
                    <a:pt x="83796" y="143560"/>
                  </a:lnTo>
                  <a:lnTo>
                    <a:pt x="81539" y="145106"/>
                  </a:lnTo>
                  <a:lnTo>
                    <a:pt x="79240" y="146569"/>
                  </a:lnTo>
                  <a:lnTo>
                    <a:pt x="76900" y="148031"/>
                  </a:lnTo>
                  <a:lnTo>
                    <a:pt x="74518" y="149494"/>
                  </a:lnTo>
                  <a:lnTo>
                    <a:pt x="72094" y="150873"/>
                  </a:lnTo>
                  <a:lnTo>
                    <a:pt x="69628" y="152253"/>
                  </a:lnTo>
                  <a:lnTo>
                    <a:pt x="67120" y="153590"/>
                  </a:lnTo>
                  <a:lnTo>
                    <a:pt x="64529" y="154927"/>
                  </a:lnTo>
                  <a:lnTo>
                    <a:pt x="61938" y="156181"/>
                  </a:lnTo>
                  <a:lnTo>
                    <a:pt x="59305" y="157435"/>
                  </a:lnTo>
                  <a:lnTo>
                    <a:pt x="56589" y="158647"/>
                  </a:lnTo>
                  <a:lnTo>
                    <a:pt x="53872" y="159817"/>
                  </a:lnTo>
                  <a:lnTo>
                    <a:pt x="51072" y="160946"/>
                  </a:lnTo>
                  <a:lnTo>
                    <a:pt x="48272" y="162074"/>
                  </a:lnTo>
                  <a:lnTo>
                    <a:pt x="45388" y="163119"/>
                  </a:lnTo>
                  <a:lnTo>
                    <a:pt x="42463" y="164164"/>
                  </a:lnTo>
                  <a:lnTo>
                    <a:pt x="39495" y="165125"/>
                  </a:lnTo>
                  <a:lnTo>
                    <a:pt x="36486" y="166086"/>
                  </a:lnTo>
                  <a:lnTo>
                    <a:pt x="33393" y="166964"/>
                  </a:lnTo>
                  <a:lnTo>
                    <a:pt x="30301" y="167841"/>
                  </a:lnTo>
                  <a:lnTo>
                    <a:pt x="27125" y="168677"/>
                  </a:lnTo>
                  <a:lnTo>
                    <a:pt x="23907" y="169430"/>
                  </a:lnTo>
                  <a:lnTo>
                    <a:pt x="20647" y="170182"/>
                  </a:lnTo>
                  <a:lnTo>
                    <a:pt x="17345" y="170850"/>
                  </a:lnTo>
                  <a:lnTo>
                    <a:pt x="13960" y="171477"/>
                  </a:lnTo>
                  <a:lnTo>
                    <a:pt x="10575" y="172062"/>
                  </a:lnTo>
                  <a:lnTo>
                    <a:pt x="7106" y="172606"/>
                  </a:lnTo>
                  <a:lnTo>
                    <a:pt x="3553" y="173107"/>
                  </a:lnTo>
                  <a:lnTo>
                    <a:pt x="1" y="173567"/>
                  </a:lnTo>
                  <a:lnTo>
                    <a:pt x="1" y="173567"/>
                  </a:lnTo>
                  <a:lnTo>
                    <a:pt x="1" y="171895"/>
                  </a:lnTo>
                  <a:lnTo>
                    <a:pt x="43" y="169847"/>
                  </a:lnTo>
                  <a:lnTo>
                    <a:pt x="168" y="167089"/>
                  </a:lnTo>
                  <a:lnTo>
                    <a:pt x="419" y="163662"/>
                  </a:lnTo>
                  <a:lnTo>
                    <a:pt x="586" y="161698"/>
                  </a:lnTo>
                  <a:lnTo>
                    <a:pt x="753" y="159566"/>
                  </a:lnTo>
                  <a:lnTo>
                    <a:pt x="1004" y="157310"/>
                  </a:lnTo>
                  <a:lnTo>
                    <a:pt x="1297" y="154927"/>
                  </a:lnTo>
                  <a:lnTo>
                    <a:pt x="1673" y="152420"/>
                  </a:lnTo>
                  <a:lnTo>
                    <a:pt x="2049" y="149787"/>
                  </a:lnTo>
                  <a:lnTo>
                    <a:pt x="2509" y="147028"/>
                  </a:lnTo>
                  <a:lnTo>
                    <a:pt x="3052" y="144145"/>
                  </a:lnTo>
                  <a:lnTo>
                    <a:pt x="3637" y="141177"/>
                  </a:lnTo>
                  <a:lnTo>
                    <a:pt x="4264" y="138085"/>
                  </a:lnTo>
                  <a:lnTo>
                    <a:pt x="5016" y="134909"/>
                  </a:lnTo>
                  <a:lnTo>
                    <a:pt x="5810" y="131649"/>
                  </a:lnTo>
                  <a:lnTo>
                    <a:pt x="6730" y="128305"/>
                  </a:lnTo>
                  <a:lnTo>
                    <a:pt x="7691" y="124878"/>
                  </a:lnTo>
                  <a:lnTo>
                    <a:pt x="8777" y="121409"/>
                  </a:lnTo>
                  <a:lnTo>
                    <a:pt x="9906" y="117857"/>
                  </a:lnTo>
                  <a:lnTo>
                    <a:pt x="11201" y="114263"/>
                  </a:lnTo>
                  <a:lnTo>
                    <a:pt x="12539" y="110627"/>
                  </a:lnTo>
                  <a:lnTo>
                    <a:pt x="14043" y="106907"/>
                  </a:lnTo>
                  <a:lnTo>
                    <a:pt x="15632" y="103188"/>
                  </a:lnTo>
                  <a:lnTo>
                    <a:pt x="17303" y="99426"/>
                  </a:lnTo>
                  <a:lnTo>
                    <a:pt x="18223" y="97546"/>
                  </a:lnTo>
                  <a:lnTo>
                    <a:pt x="19142" y="95665"/>
                  </a:lnTo>
                  <a:lnTo>
                    <a:pt x="20062" y="93742"/>
                  </a:lnTo>
                  <a:lnTo>
                    <a:pt x="21065" y="91862"/>
                  </a:lnTo>
                  <a:lnTo>
                    <a:pt x="22068" y="89939"/>
                  </a:lnTo>
                  <a:lnTo>
                    <a:pt x="23154" y="88059"/>
                  </a:lnTo>
                  <a:lnTo>
                    <a:pt x="24199" y="86136"/>
                  </a:lnTo>
                  <a:lnTo>
                    <a:pt x="25327" y="84255"/>
                  </a:lnTo>
                  <a:lnTo>
                    <a:pt x="26498" y="82333"/>
                  </a:lnTo>
                  <a:lnTo>
                    <a:pt x="27668" y="80410"/>
                  </a:lnTo>
                  <a:lnTo>
                    <a:pt x="28880" y="78530"/>
                  </a:lnTo>
                  <a:lnTo>
                    <a:pt x="30134" y="76607"/>
                  </a:lnTo>
                  <a:lnTo>
                    <a:pt x="31429" y="74727"/>
                  </a:lnTo>
                  <a:lnTo>
                    <a:pt x="32725" y="72846"/>
                  </a:lnTo>
                  <a:lnTo>
                    <a:pt x="34104" y="70965"/>
                  </a:lnTo>
                  <a:lnTo>
                    <a:pt x="35483" y="69043"/>
                  </a:lnTo>
                  <a:lnTo>
                    <a:pt x="36946" y="67204"/>
                  </a:lnTo>
                  <a:lnTo>
                    <a:pt x="38409" y="65323"/>
                  </a:lnTo>
                  <a:lnTo>
                    <a:pt x="39913" y="63443"/>
                  </a:lnTo>
                  <a:lnTo>
                    <a:pt x="41460" y="61604"/>
                  </a:lnTo>
                  <a:lnTo>
                    <a:pt x="43048" y="59765"/>
                  </a:lnTo>
                  <a:lnTo>
                    <a:pt x="44719" y="57926"/>
                  </a:lnTo>
                  <a:lnTo>
                    <a:pt x="46391" y="56129"/>
                  </a:lnTo>
                  <a:lnTo>
                    <a:pt x="48105" y="54332"/>
                  </a:lnTo>
                  <a:lnTo>
                    <a:pt x="49860" y="52535"/>
                  </a:lnTo>
                  <a:lnTo>
                    <a:pt x="51657" y="50737"/>
                  </a:lnTo>
                  <a:lnTo>
                    <a:pt x="53496" y="48982"/>
                  </a:lnTo>
                  <a:lnTo>
                    <a:pt x="55377" y="47227"/>
                  </a:lnTo>
                  <a:lnTo>
                    <a:pt x="57299" y="45513"/>
                  </a:lnTo>
                  <a:lnTo>
                    <a:pt x="59263" y="43800"/>
                  </a:lnTo>
                  <a:lnTo>
                    <a:pt x="61269" y="42086"/>
                  </a:lnTo>
                  <a:lnTo>
                    <a:pt x="63317" y="40415"/>
                  </a:lnTo>
                  <a:lnTo>
                    <a:pt x="65449" y="38743"/>
                  </a:lnTo>
                  <a:lnTo>
                    <a:pt x="67580" y="37113"/>
                  </a:lnTo>
                  <a:lnTo>
                    <a:pt x="69795" y="35483"/>
                  </a:lnTo>
                  <a:lnTo>
                    <a:pt x="72052" y="33895"/>
                  </a:lnTo>
                  <a:lnTo>
                    <a:pt x="74350" y="32307"/>
                  </a:lnTo>
                  <a:lnTo>
                    <a:pt x="76691" y="30760"/>
                  </a:lnTo>
                  <a:lnTo>
                    <a:pt x="79073" y="29256"/>
                  </a:lnTo>
                  <a:lnTo>
                    <a:pt x="81497" y="27751"/>
                  </a:lnTo>
                  <a:lnTo>
                    <a:pt x="84005" y="26247"/>
                  </a:lnTo>
                  <a:lnTo>
                    <a:pt x="86512" y="24826"/>
                  </a:lnTo>
                  <a:lnTo>
                    <a:pt x="89103" y="23405"/>
                  </a:lnTo>
                  <a:lnTo>
                    <a:pt x="91778" y="21984"/>
                  </a:lnTo>
                  <a:lnTo>
                    <a:pt x="94453" y="20646"/>
                  </a:lnTo>
                  <a:lnTo>
                    <a:pt x="97211" y="19309"/>
                  </a:lnTo>
                  <a:lnTo>
                    <a:pt x="100011" y="17972"/>
                  </a:lnTo>
                  <a:lnTo>
                    <a:pt x="102853" y="16718"/>
                  </a:lnTo>
                  <a:lnTo>
                    <a:pt x="105737" y="15464"/>
                  </a:lnTo>
                  <a:lnTo>
                    <a:pt x="108704" y="14252"/>
                  </a:lnTo>
                  <a:lnTo>
                    <a:pt x="111713" y="13082"/>
                  </a:lnTo>
                  <a:lnTo>
                    <a:pt x="114806" y="11954"/>
                  </a:lnTo>
                  <a:lnTo>
                    <a:pt x="117899" y="10825"/>
                  </a:lnTo>
                  <a:lnTo>
                    <a:pt x="121075" y="9780"/>
                  </a:lnTo>
                  <a:lnTo>
                    <a:pt x="124335" y="8735"/>
                  </a:lnTo>
                  <a:lnTo>
                    <a:pt x="127636" y="7732"/>
                  </a:lnTo>
                  <a:lnTo>
                    <a:pt x="130980" y="6771"/>
                  </a:lnTo>
                  <a:lnTo>
                    <a:pt x="134407" y="5852"/>
                  </a:lnTo>
                  <a:lnTo>
                    <a:pt x="137834" y="4974"/>
                  </a:lnTo>
                  <a:lnTo>
                    <a:pt x="141386" y="4138"/>
                  </a:lnTo>
                  <a:lnTo>
                    <a:pt x="144980" y="3344"/>
                  </a:lnTo>
                  <a:lnTo>
                    <a:pt x="148616" y="2592"/>
                  </a:lnTo>
                  <a:lnTo>
                    <a:pt x="152336" y="1881"/>
                  </a:lnTo>
                  <a:lnTo>
                    <a:pt x="156097" y="1213"/>
                  </a:lnTo>
                  <a:lnTo>
                    <a:pt x="159942" y="586"/>
                  </a:lnTo>
                  <a:lnTo>
                    <a:pt x="16382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29" name="Google Shape;329;p11"/>
            <p:cNvSpPr/>
            <p:nvPr/>
          </p:nvSpPr>
          <p:spPr>
            <a:xfrm rot="-3134405" flipH="1">
              <a:off x="5834059" y="1925304"/>
              <a:ext cx="1879678" cy="1946493"/>
            </a:xfrm>
            <a:custGeom>
              <a:avLst/>
              <a:gdLst/>
              <a:ahLst/>
              <a:cxnLst/>
              <a:rect l="l" t="t" r="r" b="b"/>
              <a:pathLst>
                <a:path w="143475" h="148575" extrusionOk="0">
                  <a:moveTo>
                    <a:pt x="141427" y="1"/>
                  </a:moveTo>
                  <a:lnTo>
                    <a:pt x="141051" y="43"/>
                  </a:lnTo>
                  <a:lnTo>
                    <a:pt x="140675" y="126"/>
                  </a:lnTo>
                  <a:lnTo>
                    <a:pt x="140341" y="335"/>
                  </a:lnTo>
                  <a:lnTo>
                    <a:pt x="140006" y="628"/>
                  </a:lnTo>
                  <a:lnTo>
                    <a:pt x="122077" y="19267"/>
                  </a:lnTo>
                  <a:lnTo>
                    <a:pt x="98422" y="22276"/>
                  </a:lnTo>
                  <a:lnTo>
                    <a:pt x="95831" y="23572"/>
                  </a:lnTo>
                  <a:lnTo>
                    <a:pt x="93156" y="24868"/>
                  </a:lnTo>
                  <a:lnTo>
                    <a:pt x="90482" y="26163"/>
                  </a:lnTo>
                  <a:lnTo>
                    <a:pt x="87723" y="27417"/>
                  </a:lnTo>
                  <a:lnTo>
                    <a:pt x="87723" y="27417"/>
                  </a:lnTo>
                  <a:lnTo>
                    <a:pt x="117940" y="23530"/>
                  </a:lnTo>
                  <a:lnTo>
                    <a:pt x="92864" y="49609"/>
                  </a:lnTo>
                  <a:lnTo>
                    <a:pt x="88183" y="54499"/>
                  </a:lnTo>
                  <a:lnTo>
                    <a:pt x="37196" y="58511"/>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342" y="62816"/>
                  </a:lnTo>
                  <a:lnTo>
                    <a:pt x="81872" y="58762"/>
                  </a:lnTo>
                  <a:lnTo>
                    <a:pt x="84254" y="58553"/>
                  </a:lnTo>
                  <a:lnTo>
                    <a:pt x="48605" y="95623"/>
                  </a:lnTo>
                  <a:lnTo>
                    <a:pt x="18807" y="101391"/>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5046" y="105946"/>
                  </a:lnTo>
                  <a:lnTo>
                    <a:pt x="44133" y="100304"/>
                  </a:lnTo>
                  <a:lnTo>
                    <a:pt x="17720" y="127762"/>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424" y="148533"/>
                  </a:lnTo>
                  <a:lnTo>
                    <a:pt x="2800" y="148449"/>
                  </a:lnTo>
                  <a:lnTo>
                    <a:pt x="3135" y="148241"/>
                  </a:lnTo>
                  <a:lnTo>
                    <a:pt x="3469" y="147948"/>
                  </a:lnTo>
                  <a:lnTo>
                    <a:pt x="47728" y="101934"/>
                  </a:lnTo>
                  <a:lnTo>
                    <a:pt x="48020" y="128055"/>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447" y="102059"/>
                  </a:lnTo>
                  <a:lnTo>
                    <a:pt x="51405" y="98089"/>
                  </a:lnTo>
                  <a:lnTo>
                    <a:pt x="86929" y="61144"/>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90858" y="57090"/>
                  </a:lnTo>
                  <a:lnTo>
                    <a:pt x="123707" y="22903"/>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7719" y="20856"/>
                  </a:lnTo>
                  <a:lnTo>
                    <a:pt x="127719" y="20647"/>
                  </a:lnTo>
                  <a:lnTo>
                    <a:pt x="127719" y="20438"/>
                  </a:lnTo>
                  <a:lnTo>
                    <a:pt x="127677" y="20229"/>
                  </a:lnTo>
                  <a:lnTo>
                    <a:pt x="127594" y="20020"/>
                  </a:lnTo>
                  <a:lnTo>
                    <a:pt x="127427" y="19644"/>
                  </a:lnTo>
                  <a:lnTo>
                    <a:pt x="127176" y="19309"/>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close/>
                </a:path>
              </a:pathLst>
            </a:custGeom>
            <a:solidFill>
              <a:srgbClr val="ABC67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30" name="Google Shape;330;p11"/>
            <p:cNvSpPr/>
            <p:nvPr/>
          </p:nvSpPr>
          <p:spPr>
            <a:xfrm rot="-3134405" flipH="1">
              <a:off x="5834059" y="1925304"/>
              <a:ext cx="1879678" cy="1946493"/>
            </a:xfrm>
            <a:custGeom>
              <a:avLst/>
              <a:gdLst/>
              <a:ahLst/>
              <a:cxnLst/>
              <a:rect l="l" t="t" r="r" b="b"/>
              <a:pathLst>
                <a:path w="143475" h="148575" fill="none" extrusionOk="0">
                  <a:moveTo>
                    <a:pt x="141427" y="1"/>
                  </a:moveTo>
                  <a:lnTo>
                    <a:pt x="141427" y="1"/>
                  </a:lnTo>
                  <a:lnTo>
                    <a:pt x="141051" y="43"/>
                  </a:lnTo>
                  <a:lnTo>
                    <a:pt x="140675" y="126"/>
                  </a:lnTo>
                  <a:lnTo>
                    <a:pt x="140341" y="335"/>
                  </a:lnTo>
                  <a:lnTo>
                    <a:pt x="140006" y="628"/>
                  </a:lnTo>
                  <a:lnTo>
                    <a:pt x="140006" y="628"/>
                  </a:lnTo>
                  <a:lnTo>
                    <a:pt x="122077" y="19267"/>
                  </a:lnTo>
                  <a:lnTo>
                    <a:pt x="122077" y="19267"/>
                  </a:lnTo>
                  <a:lnTo>
                    <a:pt x="98422" y="22276"/>
                  </a:lnTo>
                  <a:lnTo>
                    <a:pt x="98422" y="22276"/>
                  </a:lnTo>
                  <a:lnTo>
                    <a:pt x="95831" y="23572"/>
                  </a:lnTo>
                  <a:lnTo>
                    <a:pt x="93156" y="24868"/>
                  </a:lnTo>
                  <a:lnTo>
                    <a:pt x="90482" y="26163"/>
                  </a:lnTo>
                  <a:lnTo>
                    <a:pt x="87723" y="27417"/>
                  </a:lnTo>
                  <a:lnTo>
                    <a:pt x="87723" y="27417"/>
                  </a:lnTo>
                  <a:lnTo>
                    <a:pt x="117940" y="23530"/>
                  </a:lnTo>
                  <a:lnTo>
                    <a:pt x="117940" y="23530"/>
                  </a:lnTo>
                  <a:lnTo>
                    <a:pt x="92864" y="49609"/>
                  </a:lnTo>
                  <a:lnTo>
                    <a:pt x="92864" y="49609"/>
                  </a:lnTo>
                  <a:lnTo>
                    <a:pt x="88183" y="54499"/>
                  </a:lnTo>
                  <a:lnTo>
                    <a:pt x="88183" y="54499"/>
                  </a:lnTo>
                  <a:lnTo>
                    <a:pt x="37196" y="58511"/>
                  </a:lnTo>
                  <a:lnTo>
                    <a:pt x="37196" y="58511"/>
                  </a:lnTo>
                  <a:lnTo>
                    <a:pt x="29757" y="59138"/>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133" y="62816"/>
                  </a:lnTo>
                  <a:lnTo>
                    <a:pt x="30342" y="62816"/>
                  </a:lnTo>
                  <a:lnTo>
                    <a:pt x="30342" y="62816"/>
                  </a:lnTo>
                  <a:lnTo>
                    <a:pt x="81872" y="58762"/>
                  </a:lnTo>
                  <a:lnTo>
                    <a:pt x="81872" y="58762"/>
                  </a:lnTo>
                  <a:lnTo>
                    <a:pt x="84254" y="58553"/>
                  </a:lnTo>
                  <a:lnTo>
                    <a:pt x="84254" y="58553"/>
                  </a:lnTo>
                  <a:lnTo>
                    <a:pt x="48605" y="95623"/>
                  </a:lnTo>
                  <a:lnTo>
                    <a:pt x="48605" y="95623"/>
                  </a:lnTo>
                  <a:lnTo>
                    <a:pt x="18807" y="101391"/>
                  </a:lnTo>
                  <a:lnTo>
                    <a:pt x="18807" y="101391"/>
                  </a:lnTo>
                  <a:lnTo>
                    <a:pt x="14460" y="102226"/>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4628" y="105988"/>
                  </a:lnTo>
                  <a:lnTo>
                    <a:pt x="15046" y="105946"/>
                  </a:lnTo>
                  <a:lnTo>
                    <a:pt x="15046" y="105946"/>
                  </a:lnTo>
                  <a:lnTo>
                    <a:pt x="44133" y="100304"/>
                  </a:lnTo>
                  <a:lnTo>
                    <a:pt x="44133" y="100304"/>
                  </a:lnTo>
                  <a:lnTo>
                    <a:pt x="17720" y="127762"/>
                  </a:lnTo>
                  <a:lnTo>
                    <a:pt x="17720" y="127762"/>
                  </a:lnTo>
                  <a:lnTo>
                    <a:pt x="460" y="145733"/>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048" y="148575"/>
                  </a:lnTo>
                  <a:lnTo>
                    <a:pt x="2424" y="148533"/>
                  </a:lnTo>
                  <a:lnTo>
                    <a:pt x="2800" y="148449"/>
                  </a:lnTo>
                  <a:lnTo>
                    <a:pt x="3135" y="148241"/>
                  </a:lnTo>
                  <a:lnTo>
                    <a:pt x="3469" y="147948"/>
                  </a:lnTo>
                  <a:lnTo>
                    <a:pt x="3469" y="147948"/>
                  </a:lnTo>
                  <a:lnTo>
                    <a:pt x="47728" y="101934"/>
                  </a:lnTo>
                  <a:lnTo>
                    <a:pt x="47728" y="101934"/>
                  </a:lnTo>
                  <a:lnTo>
                    <a:pt x="48020" y="128055"/>
                  </a:lnTo>
                  <a:lnTo>
                    <a:pt x="48020" y="128055"/>
                  </a:lnTo>
                  <a:lnTo>
                    <a:pt x="48062" y="132568"/>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781" y="132986"/>
                  </a:lnTo>
                  <a:lnTo>
                    <a:pt x="51447" y="102059"/>
                  </a:lnTo>
                  <a:lnTo>
                    <a:pt x="51447" y="102059"/>
                  </a:lnTo>
                  <a:lnTo>
                    <a:pt x="51405" y="98089"/>
                  </a:lnTo>
                  <a:lnTo>
                    <a:pt x="51405" y="98089"/>
                  </a:lnTo>
                  <a:lnTo>
                    <a:pt x="86929" y="61144"/>
                  </a:lnTo>
                  <a:lnTo>
                    <a:pt x="86929" y="61144"/>
                  </a:lnTo>
                  <a:lnTo>
                    <a:pt x="85090" y="106197"/>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88810" y="106657"/>
                  </a:lnTo>
                  <a:lnTo>
                    <a:pt x="90858" y="57090"/>
                  </a:lnTo>
                  <a:lnTo>
                    <a:pt x="90858" y="57090"/>
                  </a:lnTo>
                  <a:lnTo>
                    <a:pt x="123707" y="22903"/>
                  </a:lnTo>
                  <a:lnTo>
                    <a:pt x="123707" y="22903"/>
                  </a:lnTo>
                  <a:lnTo>
                    <a:pt x="118692" y="66661"/>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2411" y="67079"/>
                  </a:lnTo>
                  <a:lnTo>
                    <a:pt x="127719" y="20856"/>
                  </a:lnTo>
                  <a:lnTo>
                    <a:pt x="127719" y="20856"/>
                  </a:lnTo>
                  <a:lnTo>
                    <a:pt x="127719" y="20647"/>
                  </a:lnTo>
                  <a:lnTo>
                    <a:pt x="127719" y="20438"/>
                  </a:lnTo>
                  <a:lnTo>
                    <a:pt x="127677" y="20229"/>
                  </a:lnTo>
                  <a:lnTo>
                    <a:pt x="127594" y="20020"/>
                  </a:lnTo>
                  <a:lnTo>
                    <a:pt x="127427" y="19644"/>
                  </a:lnTo>
                  <a:lnTo>
                    <a:pt x="127176" y="19309"/>
                  </a:lnTo>
                  <a:lnTo>
                    <a:pt x="127176" y="19309"/>
                  </a:lnTo>
                  <a:lnTo>
                    <a:pt x="143015" y="2843"/>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lnTo>
                    <a:pt x="141427"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31" name="Google Shape;331;p11"/>
            <p:cNvSpPr/>
            <p:nvPr/>
          </p:nvSpPr>
          <p:spPr>
            <a:xfrm rot="-3134405" flipH="1">
              <a:off x="4798926" y="1212184"/>
              <a:ext cx="3117651" cy="120512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32" name="Google Shape;332;p11"/>
            <p:cNvSpPr/>
            <p:nvPr/>
          </p:nvSpPr>
          <p:spPr>
            <a:xfrm rot="-3134405" flipH="1">
              <a:off x="4798926" y="1212184"/>
              <a:ext cx="3117651" cy="120512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33" name="Google Shape;333;p11"/>
            <p:cNvSpPr/>
            <p:nvPr/>
          </p:nvSpPr>
          <p:spPr>
            <a:xfrm rot="-3134405" flipH="1">
              <a:off x="4998754" y="1340105"/>
              <a:ext cx="2679092" cy="9932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34" name="Google Shape;334;p11"/>
            <p:cNvSpPr/>
            <p:nvPr/>
          </p:nvSpPr>
          <p:spPr>
            <a:xfrm rot="-3134405" flipH="1">
              <a:off x="4998754" y="1340105"/>
              <a:ext cx="2679092" cy="9932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335" name="Google Shape;335;p11"/>
          <p:cNvGrpSpPr/>
          <p:nvPr/>
        </p:nvGrpSpPr>
        <p:grpSpPr>
          <a:xfrm flipH="1">
            <a:off x="-3240521" y="2774567"/>
            <a:ext cx="7102820" cy="8729383"/>
            <a:chOff x="4926821" y="213384"/>
            <a:chExt cx="3430430" cy="4216007"/>
          </a:xfrm>
        </p:grpSpPr>
        <p:sp>
          <p:nvSpPr>
            <p:cNvPr id="336" name="Google Shape;336;p11"/>
            <p:cNvSpPr/>
            <p:nvPr/>
          </p:nvSpPr>
          <p:spPr>
            <a:xfrm rot="-3134405" flipH="1">
              <a:off x="5728059" y="1747772"/>
              <a:ext cx="2146337" cy="2273928"/>
            </a:xfrm>
            <a:custGeom>
              <a:avLst/>
              <a:gdLst/>
              <a:ahLst/>
              <a:cxnLst/>
              <a:rect l="l" t="t" r="r" b="b"/>
              <a:pathLst>
                <a:path w="163829" h="173568" extrusionOk="0">
                  <a:moveTo>
                    <a:pt x="163829" y="1"/>
                  </a:moveTo>
                  <a:lnTo>
                    <a:pt x="159942" y="586"/>
                  </a:lnTo>
                  <a:lnTo>
                    <a:pt x="156097" y="1213"/>
                  </a:lnTo>
                  <a:lnTo>
                    <a:pt x="152336" y="1881"/>
                  </a:lnTo>
                  <a:lnTo>
                    <a:pt x="148616" y="2592"/>
                  </a:lnTo>
                  <a:lnTo>
                    <a:pt x="144980" y="3344"/>
                  </a:lnTo>
                  <a:lnTo>
                    <a:pt x="141386" y="4138"/>
                  </a:lnTo>
                  <a:lnTo>
                    <a:pt x="137834" y="4974"/>
                  </a:lnTo>
                  <a:lnTo>
                    <a:pt x="134407" y="5852"/>
                  </a:lnTo>
                  <a:lnTo>
                    <a:pt x="130980" y="6771"/>
                  </a:lnTo>
                  <a:lnTo>
                    <a:pt x="127636" y="7732"/>
                  </a:lnTo>
                  <a:lnTo>
                    <a:pt x="124335" y="8735"/>
                  </a:lnTo>
                  <a:lnTo>
                    <a:pt x="121075" y="9780"/>
                  </a:lnTo>
                  <a:lnTo>
                    <a:pt x="117899" y="10825"/>
                  </a:lnTo>
                  <a:lnTo>
                    <a:pt x="114806" y="11954"/>
                  </a:lnTo>
                  <a:lnTo>
                    <a:pt x="111713" y="13082"/>
                  </a:lnTo>
                  <a:lnTo>
                    <a:pt x="108704" y="14252"/>
                  </a:lnTo>
                  <a:lnTo>
                    <a:pt x="105737" y="15464"/>
                  </a:lnTo>
                  <a:lnTo>
                    <a:pt x="102853" y="16718"/>
                  </a:lnTo>
                  <a:lnTo>
                    <a:pt x="100011" y="17972"/>
                  </a:lnTo>
                  <a:lnTo>
                    <a:pt x="97211" y="19309"/>
                  </a:lnTo>
                  <a:lnTo>
                    <a:pt x="94453" y="20646"/>
                  </a:lnTo>
                  <a:lnTo>
                    <a:pt x="91778" y="21984"/>
                  </a:lnTo>
                  <a:lnTo>
                    <a:pt x="89103" y="23405"/>
                  </a:lnTo>
                  <a:lnTo>
                    <a:pt x="86512" y="24826"/>
                  </a:lnTo>
                  <a:lnTo>
                    <a:pt x="84005" y="26247"/>
                  </a:lnTo>
                  <a:lnTo>
                    <a:pt x="81497" y="27751"/>
                  </a:lnTo>
                  <a:lnTo>
                    <a:pt x="79073" y="29256"/>
                  </a:lnTo>
                  <a:lnTo>
                    <a:pt x="76691" y="30760"/>
                  </a:lnTo>
                  <a:lnTo>
                    <a:pt x="74350" y="32307"/>
                  </a:lnTo>
                  <a:lnTo>
                    <a:pt x="72052" y="33895"/>
                  </a:lnTo>
                  <a:lnTo>
                    <a:pt x="69795" y="35483"/>
                  </a:lnTo>
                  <a:lnTo>
                    <a:pt x="67580" y="37113"/>
                  </a:lnTo>
                  <a:lnTo>
                    <a:pt x="65449" y="38743"/>
                  </a:lnTo>
                  <a:lnTo>
                    <a:pt x="63317" y="40415"/>
                  </a:lnTo>
                  <a:lnTo>
                    <a:pt x="61269" y="42086"/>
                  </a:lnTo>
                  <a:lnTo>
                    <a:pt x="59263" y="43800"/>
                  </a:lnTo>
                  <a:lnTo>
                    <a:pt x="57299" y="45513"/>
                  </a:lnTo>
                  <a:lnTo>
                    <a:pt x="55377" y="47227"/>
                  </a:lnTo>
                  <a:lnTo>
                    <a:pt x="53496" y="48982"/>
                  </a:lnTo>
                  <a:lnTo>
                    <a:pt x="51657" y="50737"/>
                  </a:lnTo>
                  <a:lnTo>
                    <a:pt x="49860" y="52535"/>
                  </a:lnTo>
                  <a:lnTo>
                    <a:pt x="48105" y="54332"/>
                  </a:lnTo>
                  <a:lnTo>
                    <a:pt x="46391" y="56129"/>
                  </a:lnTo>
                  <a:lnTo>
                    <a:pt x="44719" y="57926"/>
                  </a:lnTo>
                  <a:lnTo>
                    <a:pt x="43048" y="59765"/>
                  </a:lnTo>
                  <a:lnTo>
                    <a:pt x="41460" y="61604"/>
                  </a:lnTo>
                  <a:lnTo>
                    <a:pt x="39913" y="63443"/>
                  </a:lnTo>
                  <a:lnTo>
                    <a:pt x="38409" y="65323"/>
                  </a:lnTo>
                  <a:lnTo>
                    <a:pt x="36946" y="67204"/>
                  </a:lnTo>
                  <a:lnTo>
                    <a:pt x="35483" y="69043"/>
                  </a:lnTo>
                  <a:lnTo>
                    <a:pt x="34104" y="70965"/>
                  </a:lnTo>
                  <a:lnTo>
                    <a:pt x="32725" y="72846"/>
                  </a:lnTo>
                  <a:lnTo>
                    <a:pt x="31429" y="74727"/>
                  </a:lnTo>
                  <a:lnTo>
                    <a:pt x="30134" y="76607"/>
                  </a:lnTo>
                  <a:lnTo>
                    <a:pt x="28880" y="78530"/>
                  </a:lnTo>
                  <a:lnTo>
                    <a:pt x="27668" y="80410"/>
                  </a:lnTo>
                  <a:lnTo>
                    <a:pt x="26498" y="82333"/>
                  </a:lnTo>
                  <a:lnTo>
                    <a:pt x="25327" y="84255"/>
                  </a:lnTo>
                  <a:lnTo>
                    <a:pt x="24199" y="86136"/>
                  </a:lnTo>
                  <a:lnTo>
                    <a:pt x="23154" y="88059"/>
                  </a:lnTo>
                  <a:lnTo>
                    <a:pt x="22068" y="89939"/>
                  </a:lnTo>
                  <a:lnTo>
                    <a:pt x="21065" y="91862"/>
                  </a:lnTo>
                  <a:lnTo>
                    <a:pt x="20062" y="93742"/>
                  </a:lnTo>
                  <a:lnTo>
                    <a:pt x="19142" y="95665"/>
                  </a:lnTo>
                  <a:lnTo>
                    <a:pt x="18223" y="97546"/>
                  </a:lnTo>
                  <a:lnTo>
                    <a:pt x="17303" y="99426"/>
                  </a:lnTo>
                  <a:lnTo>
                    <a:pt x="15632" y="103188"/>
                  </a:lnTo>
                  <a:lnTo>
                    <a:pt x="14043" y="106907"/>
                  </a:lnTo>
                  <a:lnTo>
                    <a:pt x="12539" y="110627"/>
                  </a:lnTo>
                  <a:lnTo>
                    <a:pt x="11201" y="114263"/>
                  </a:lnTo>
                  <a:lnTo>
                    <a:pt x="9906" y="117857"/>
                  </a:lnTo>
                  <a:lnTo>
                    <a:pt x="8777" y="121409"/>
                  </a:lnTo>
                  <a:lnTo>
                    <a:pt x="7691" y="124878"/>
                  </a:lnTo>
                  <a:lnTo>
                    <a:pt x="6730" y="128305"/>
                  </a:lnTo>
                  <a:lnTo>
                    <a:pt x="5810" y="131649"/>
                  </a:lnTo>
                  <a:lnTo>
                    <a:pt x="5016" y="134909"/>
                  </a:lnTo>
                  <a:lnTo>
                    <a:pt x="4264" y="138085"/>
                  </a:lnTo>
                  <a:lnTo>
                    <a:pt x="3637" y="141177"/>
                  </a:lnTo>
                  <a:lnTo>
                    <a:pt x="3052" y="144145"/>
                  </a:lnTo>
                  <a:lnTo>
                    <a:pt x="2509" y="147028"/>
                  </a:lnTo>
                  <a:lnTo>
                    <a:pt x="2049" y="149787"/>
                  </a:lnTo>
                  <a:lnTo>
                    <a:pt x="1673" y="152420"/>
                  </a:lnTo>
                  <a:lnTo>
                    <a:pt x="1297" y="154927"/>
                  </a:lnTo>
                  <a:lnTo>
                    <a:pt x="1004" y="157310"/>
                  </a:lnTo>
                  <a:lnTo>
                    <a:pt x="753" y="159566"/>
                  </a:lnTo>
                  <a:lnTo>
                    <a:pt x="586" y="161698"/>
                  </a:lnTo>
                  <a:lnTo>
                    <a:pt x="419" y="163662"/>
                  </a:lnTo>
                  <a:lnTo>
                    <a:pt x="168" y="167089"/>
                  </a:lnTo>
                  <a:lnTo>
                    <a:pt x="43" y="169847"/>
                  </a:lnTo>
                  <a:lnTo>
                    <a:pt x="1" y="171895"/>
                  </a:lnTo>
                  <a:lnTo>
                    <a:pt x="1" y="173567"/>
                  </a:lnTo>
                  <a:lnTo>
                    <a:pt x="3553" y="173107"/>
                  </a:lnTo>
                  <a:lnTo>
                    <a:pt x="7106" y="172606"/>
                  </a:lnTo>
                  <a:lnTo>
                    <a:pt x="10575" y="172062"/>
                  </a:lnTo>
                  <a:lnTo>
                    <a:pt x="13960" y="171477"/>
                  </a:lnTo>
                  <a:lnTo>
                    <a:pt x="17345" y="170850"/>
                  </a:lnTo>
                  <a:lnTo>
                    <a:pt x="20647" y="170182"/>
                  </a:lnTo>
                  <a:lnTo>
                    <a:pt x="23907" y="169430"/>
                  </a:lnTo>
                  <a:lnTo>
                    <a:pt x="27125" y="168677"/>
                  </a:lnTo>
                  <a:lnTo>
                    <a:pt x="30301" y="167841"/>
                  </a:lnTo>
                  <a:lnTo>
                    <a:pt x="33393" y="166964"/>
                  </a:lnTo>
                  <a:lnTo>
                    <a:pt x="36486" y="166086"/>
                  </a:lnTo>
                  <a:lnTo>
                    <a:pt x="39495" y="165125"/>
                  </a:lnTo>
                  <a:lnTo>
                    <a:pt x="42463" y="164164"/>
                  </a:lnTo>
                  <a:lnTo>
                    <a:pt x="45388" y="163119"/>
                  </a:lnTo>
                  <a:lnTo>
                    <a:pt x="48272" y="162074"/>
                  </a:lnTo>
                  <a:lnTo>
                    <a:pt x="51072" y="160946"/>
                  </a:lnTo>
                  <a:lnTo>
                    <a:pt x="53872" y="159817"/>
                  </a:lnTo>
                  <a:lnTo>
                    <a:pt x="56589" y="158647"/>
                  </a:lnTo>
                  <a:lnTo>
                    <a:pt x="59305" y="157435"/>
                  </a:lnTo>
                  <a:lnTo>
                    <a:pt x="61938" y="156181"/>
                  </a:lnTo>
                  <a:lnTo>
                    <a:pt x="64529" y="154927"/>
                  </a:lnTo>
                  <a:lnTo>
                    <a:pt x="67120" y="153590"/>
                  </a:lnTo>
                  <a:lnTo>
                    <a:pt x="69628" y="152253"/>
                  </a:lnTo>
                  <a:lnTo>
                    <a:pt x="72094" y="150873"/>
                  </a:lnTo>
                  <a:lnTo>
                    <a:pt x="74518" y="149494"/>
                  </a:lnTo>
                  <a:lnTo>
                    <a:pt x="76900" y="148031"/>
                  </a:lnTo>
                  <a:lnTo>
                    <a:pt x="79240" y="146569"/>
                  </a:lnTo>
                  <a:lnTo>
                    <a:pt x="81539" y="145106"/>
                  </a:lnTo>
                  <a:lnTo>
                    <a:pt x="83796" y="143560"/>
                  </a:lnTo>
                  <a:lnTo>
                    <a:pt x="86011" y="142055"/>
                  </a:lnTo>
                  <a:lnTo>
                    <a:pt x="88184" y="140467"/>
                  </a:lnTo>
                  <a:lnTo>
                    <a:pt x="90315" y="138879"/>
                  </a:lnTo>
                  <a:lnTo>
                    <a:pt x="92405" y="137249"/>
                  </a:lnTo>
                  <a:lnTo>
                    <a:pt x="94453" y="135619"/>
                  </a:lnTo>
                  <a:lnTo>
                    <a:pt x="96501" y="133947"/>
                  </a:lnTo>
                  <a:lnTo>
                    <a:pt x="98465" y="132276"/>
                  </a:lnTo>
                  <a:lnTo>
                    <a:pt x="100387" y="130562"/>
                  </a:lnTo>
                  <a:lnTo>
                    <a:pt x="102310" y="128849"/>
                  </a:lnTo>
                  <a:lnTo>
                    <a:pt x="104149" y="127135"/>
                  </a:lnTo>
                  <a:lnTo>
                    <a:pt x="105988" y="125380"/>
                  </a:lnTo>
                  <a:lnTo>
                    <a:pt x="107743" y="123583"/>
                  </a:lnTo>
                  <a:lnTo>
                    <a:pt x="109498" y="121786"/>
                  </a:lnTo>
                  <a:lnTo>
                    <a:pt x="111212" y="119988"/>
                  </a:lnTo>
                  <a:lnTo>
                    <a:pt x="112884" y="118150"/>
                  </a:lnTo>
                  <a:lnTo>
                    <a:pt x="114555" y="116352"/>
                  </a:lnTo>
                  <a:lnTo>
                    <a:pt x="116143" y="114472"/>
                  </a:lnTo>
                  <a:lnTo>
                    <a:pt x="117731" y="112633"/>
                  </a:lnTo>
                  <a:lnTo>
                    <a:pt x="119236" y="110752"/>
                  </a:lnTo>
                  <a:lnTo>
                    <a:pt x="120741" y="108871"/>
                  </a:lnTo>
                  <a:lnTo>
                    <a:pt x="122203" y="106991"/>
                  </a:lnTo>
                  <a:lnTo>
                    <a:pt x="123666" y="105110"/>
                  </a:lnTo>
                  <a:lnTo>
                    <a:pt x="125045" y="103188"/>
                  </a:lnTo>
                  <a:lnTo>
                    <a:pt x="126424" y="101307"/>
                  </a:lnTo>
                  <a:lnTo>
                    <a:pt x="127762" y="99384"/>
                  </a:lnTo>
                  <a:lnTo>
                    <a:pt x="129057" y="97462"/>
                  </a:lnTo>
                  <a:lnTo>
                    <a:pt x="130353" y="95540"/>
                  </a:lnTo>
                  <a:lnTo>
                    <a:pt x="131565" y="93575"/>
                  </a:lnTo>
                  <a:lnTo>
                    <a:pt x="132777" y="91653"/>
                  </a:lnTo>
                  <a:lnTo>
                    <a:pt x="133989" y="89730"/>
                  </a:lnTo>
                  <a:lnTo>
                    <a:pt x="135117" y="87808"/>
                  </a:lnTo>
                  <a:lnTo>
                    <a:pt x="136246" y="85844"/>
                  </a:lnTo>
                  <a:lnTo>
                    <a:pt x="137332" y="83921"/>
                  </a:lnTo>
                  <a:lnTo>
                    <a:pt x="139422" y="80076"/>
                  </a:lnTo>
                  <a:lnTo>
                    <a:pt x="141428" y="76189"/>
                  </a:lnTo>
                  <a:lnTo>
                    <a:pt x="143309" y="72386"/>
                  </a:lnTo>
                  <a:lnTo>
                    <a:pt x="145064" y="68583"/>
                  </a:lnTo>
                  <a:lnTo>
                    <a:pt x="146736" y="64822"/>
                  </a:lnTo>
                  <a:lnTo>
                    <a:pt x="148324" y="61060"/>
                  </a:lnTo>
                  <a:lnTo>
                    <a:pt x="149787" y="57383"/>
                  </a:lnTo>
                  <a:lnTo>
                    <a:pt x="151166" y="53747"/>
                  </a:lnTo>
                  <a:lnTo>
                    <a:pt x="152420" y="50194"/>
                  </a:lnTo>
                  <a:lnTo>
                    <a:pt x="153632" y="46684"/>
                  </a:lnTo>
                  <a:lnTo>
                    <a:pt x="154760" y="43256"/>
                  </a:lnTo>
                  <a:lnTo>
                    <a:pt x="155763" y="39913"/>
                  </a:lnTo>
                  <a:lnTo>
                    <a:pt x="156724" y="36653"/>
                  </a:lnTo>
                  <a:lnTo>
                    <a:pt x="157602" y="33477"/>
                  </a:lnTo>
                  <a:lnTo>
                    <a:pt x="158396" y="30426"/>
                  </a:lnTo>
                  <a:lnTo>
                    <a:pt x="159148" y="27459"/>
                  </a:lnTo>
                  <a:lnTo>
                    <a:pt x="159775" y="24617"/>
                  </a:lnTo>
                  <a:lnTo>
                    <a:pt x="160402" y="21900"/>
                  </a:lnTo>
                  <a:lnTo>
                    <a:pt x="160945" y="19267"/>
                  </a:lnTo>
                  <a:lnTo>
                    <a:pt x="161405" y="16802"/>
                  </a:lnTo>
                  <a:lnTo>
                    <a:pt x="161823" y="14503"/>
                  </a:lnTo>
                  <a:lnTo>
                    <a:pt x="162533" y="10282"/>
                  </a:lnTo>
                  <a:lnTo>
                    <a:pt x="163077" y="6729"/>
                  </a:lnTo>
                  <a:lnTo>
                    <a:pt x="163411" y="3888"/>
                  </a:lnTo>
                  <a:lnTo>
                    <a:pt x="163662" y="1756"/>
                  </a:lnTo>
                  <a:lnTo>
                    <a:pt x="163829" y="1"/>
                  </a:lnTo>
                  <a:close/>
                </a:path>
              </a:pathLst>
            </a:custGeom>
            <a:solidFill>
              <a:srgbClr val="64960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37" name="Google Shape;337;p11"/>
            <p:cNvSpPr/>
            <p:nvPr/>
          </p:nvSpPr>
          <p:spPr>
            <a:xfrm rot="-3134405" flipH="1">
              <a:off x="5728059" y="1747772"/>
              <a:ext cx="2146337" cy="2273928"/>
            </a:xfrm>
            <a:custGeom>
              <a:avLst/>
              <a:gdLst/>
              <a:ahLst/>
              <a:cxnLst/>
              <a:rect l="l" t="t" r="r" b="b"/>
              <a:pathLst>
                <a:path w="163829" h="173568" fill="none" extrusionOk="0">
                  <a:moveTo>
                    <a:pt x="163829" y="1"/>
                  </a:moveTo>
                  <a:lnTo>
                    <a:pt x="163829" y="1"/>
                  </a:lnTo>
                  <a:lnTo>
                    <a:pt x="163662" y="1756"/>
                  </a:lnTo>
                  <a:lnTo>
                    <a:pt x="163411" y="3888"/>
                  </a:lnTo>
                  <a:lnTo>
                    <a:pt x="163077" y="6729"/>
                  </a:lnTo>
                  <a:lnTo>
                    <a:pt x="162533" y="10282"/>
                  </a:lnTo>
                  <a:lnTo>
                    <a:pt x="161823" y="14503"/>
                  </a:lnTo>
                  <a:lnTo>
                    <a:pt x="161405" y="16802"/>
                  </a:lnTo>
                  <a:lnTo>
                    <a:pt x="160945" y="19267"/>
                  </a:lnTo>
                  <a:lnTo>
                    <a:pt x="160402" y="21900"/>
                  </a:lnTo>
                  <a:lnTo>
                    <a:pt x="159775" y="24617"/>
                  </a:lnTo>
                  <a:lnTo>
                    <a:pt x="159148" y="27459"/>
                  </a:lnTo>
                  <a:lnTo>
                    <a:pt x="158396" y="30426"/>
                  </a:lnTo>
                  <a:lnTo>
                    <a:pt x="157602" y="33477"/>
                  </a:lnTo>
                  <a:lnTo>
                    <a:pt x="156724" y="36653"/>
                  </a:lnTo>
                  <a:lnTo>
                    <a:pt x="155763" y="39913"/>
                  </a:lnTo>
                  <a:lnTo>
                    <a:pt x="154760" y="43256"/>
                  </a:lnTo>
                  <a:lnTo>
                    <a:pt x="153632" y="46684"/>
                  </a:lnTo>
                  <a:lnTo>
                    <a:pt x="152420" y="50194"/>
                  </a:lnTo>
                  <a:lnTo>
                    <a:pt x="151166" y="53747"/>
                  </a:lnTo>
                  <a:lnTo>
                    <a:pt x="149787" y="57383"/>
                  </a:lnTo>
                  <a:lnTo>
                    <a:pt x="148324" y="61060"/>
                  </a:lnTo>
                  <a:lnTo>
                    <a:pt x="146736" y="64822"/>
                  </a:lnTo>
                  <a:lnTo>
                    <a:pt x="145064" y="68583"/>
                  </a:lnTo>
                  <a:lnTo>
                    <a:pt x="143309" y="72386"/>
                  </a:lnTo>
                  <a:lnTo>
                    <a:pt x="141428" y="76189"/>
                  </a:lnTo>
                  <a:lnTo>
                    <a:pt x="139422" y="80076"/>
                  </a:lnTo>
                  <a:lnTo>
                    <a:pt x="137332" y="83921"/>
                  </a:lnTo>
                  <a:lnTo>
                    <a:pt x="136246" y="85844"/>
                  </a:lnTo>
                  <a:lnTo>
                    <a:pt x="135117" y="87808"/>
                  </a:lnTo>
                  <a:lnTo>
                    <a:pt x="133989" y="89730"/>
                  </a:lnTo>
                  <a:lnTo>
                    <a:pt x="132777" y="91653"/>
                  </a:lnTo>
                  <a:lnTo>
                    <a:pt x="131565" y="93575"/>
                  </a:lnTo>
                  <a:lnTo>
                    <a:pt x="130353" y="95540"/>
                  </a:lnTo>
                  <a:lnTo>
                    <a:pt x="129057" y="97462"/>
                  </a:lnTo>
                  <a:lnTo>
                    <a:pt x="127762" y="99384"/>
                  </a:lnTo>
                  <a:lnTo>
                    <a:pt x="126424" y="101307"/>
                  </a:lnTo>
                  <a:lnTo>
                    <a:pt x="125045" y="103188"/>
                  </a:lnTo>
                  <a:lnTo>
                    <a:pt x="123666" y="105110"/>
                  </a:lnTo>
                  <a:lnTo>
                    <a:pt x="122203" y="106991"/>
                  </a:lnTo>
                  <a:lnTo>
                    <a:pt x="120741" y="108871"/>
                  </a:lnTo>
                  <a:lnTo>
                    <a:pt x="119236" y="110752"/>
                  </a:lnTo>
                  <a:lnTo>
                    <a:pt x="117731" y="112633"/>
                  </a:lnTo>
                  <a:lnTo>
                    <a:pt x="116143" y="114472"/>
                  </a:lnTo>
                  <a:lnTo>
                    <a:pt x="114555" y="116352"/>
                  </a:lnTo>
                  <a:lnTo>
                    <a:pt x="112884" y="118150"/>
                  </a:lnTo>
                  <a:lnTo>
                    <a:pt x="111212" y="119988"/>
                  </a:lnTo>
                  <a:lnTo>
                    <a:pt x="109498" y="121786"/>
                  </a:lnTo>
                  <a:lnTo>
                    <a:pt x="107743" y="123583"/>
                  </a:lnTo>
                  <a:lnTo>
                    <a:pt x="105988" y="125380"/>
                  </a:lnTo>
                  <a:lnTo>
                    <a:pt x="104149" y="127135"/>
                  </a:lnTo>
                  <a:lnTo>
                    <a:pt x="102310" y="128849"/>
                  </a:lnTo>
                  <a:lnTo>
                    <a:pt x="100387" y="130562"/>
                  </a:lnTo>
                  <a:lnTo>
                    <a:pt x="98465" y="132276"/>
                  </a:lnTo>
                  <a:lnTo>
                    <a:pt x="96501" y="133947"/>
                  </a:lnTo>
                  <a:lnTo>
                    <a:pt x="94453" y="135619"/>
                  </a:lnTo>
                  <a:lnTo>
                    <a:pt x="92405" y="137249"/>
                  </a:lnTo>
                  <a:lnTo>
                    <a:pt x="90315" y="138879"/>
                  </a:lnTo>
                  <a:lnTo>
                    <a:pt x="88184" y="140467"/>
                  </a:lnTo>
                  <a:lnTo>
                    <a:pt x="86011" y="142055"/>
                  </a:lnTo>
                  <a:lnTo>
                    <a:pt x="83796" y="143560"/>
                  </a:lnTo>
                  <a:lnTo>
                    <a:pt x="81539" y="145106"/>
                  </a:lnTo>
                  <a:lnTo>
                    <a:pt x="79240" y="146569"/>
                  </a:lnTo>
                  <a:lnTo>
                    <a:pt x="76900" y="148031"/>
                  </a:lnTo>
                  <a:lnTo>
                    <a:pt x="74518" y="149494"/>
                  </a:lnTo>
                  <a:lnTo>
                    <a:pt x="72094" y="150873"/>
                  </a:lnTo>
                  <a:lnTo>
                    <a:pt x="69628" y="152253"/>
                  </a:lnTo>
                  <a:lnTo>
                    <a:pt x="67120" y="153590"/>
                  </a:lnTo>
                  <a:lnTo>
                    <a:pt x="64529" y="154927"/>
                  </a:lnTo>
                  <a:lnTo>
                    <a:pt x="61938" y="156181"/>
                  </a:lnTo>
                  <a:lnTo>
                    <a:pt x="59305" y="157435"/>
                  </a:lnTo>
                  <a:lnTo>
                    <a:pt x="56589" y="158647"/>
                  </a:lnTo>
                  <a:lnTo>
                    <a:pt x="53872" y="159817"/>
                  </a:lnTo>
                  <a:lnTo>
                    <a:pt x="51072" y="160946"/>
                  </a:lnTo>
                  <a:lnTo>
                    <a:pt x="48272" y="162074"/>
                  </a:lnTo>
                  <a:lnTo>
                    <a:pt x="45388" y="163119"/>
                  </a:lnTo>
                  <a:lnTo>
                    <a:pt x="42463" y="164164"/>
                  </a:lnTo>
                  <a:lnTo>
                    <a:pt x="39495" y="165125"/>
                  </a:lnTo>
                  <a:lnTo>
                    <a:pt x="36486" y="166086"/>
                  </a:lnTo>
                  <a:lnTo>
                    <a:pt x="33393" y="166964"/>
                  </a:lnTo>
                  <a:lnTo>
                    <a:pt x="30301" y="167841"/>
                  </a:lnTo>
                  <a:lnTo>
                    <a:pt x="27125" y="168677"/>
                  </a:lnTo>
                  <a:lnTo>
                    <a:pt x="23907" y="169430"/>
                  </a:lnTo>
                  <a:lnTo>
                    <a:pt x="20647" y="170182"/>
                  </a:lnTo>
                  <a:lnTo>
                    <a:pt x="17345" y="170850"/>
                  </a:lnTo>
                  <a:lnTo>
                    <a:pt x="13960" y="171477"/>
                  </a:lnTo>
                  <a:lnTo>
                    <a:pt x="10575" y="172062"/>
                  </a:lnTo>
                  <a:lnTo>
                    <a:pt x="7106" y="172606"/>
                  </a:lnTo>
                  <a:lnTo>
                    <a:pt x="3553" y="173107"/>
                  </a:lnTo>
                  <a:lnTo>
                    <a:pt x="1" y="173567"/>
                  </a:lnTo>
                  <a:lnTo>
                    <a:pt x="1" y="173567"/>
                  </a:lnTo>
                  <a:lnTo>
                    <a:pt x="1" y="171895"/>
                  </a:lnTo>
                  <a:lnTo>
                    <a:pt x="43" y="169847"/>
                  </a:lnTo>
                  <a:lnTo>
                    <a:pt x="168" y="167089"/>
                  </a:lnTo>
                  <a:lnTo>
                    <a:pt x="419" y="163662"/>
                  </a:lnTo>
                  <a:lnTo>
                    <a:pt x="586" y="161698"/>
                  </a:lnTo>
                  <a:lnTo>
                    <a:pt x="753" y="159566"/>
                  </a:lnTo>
                  <a:lnTo>
                    <a:pt x="1004" y="157310"/>
                  </a:lnTo>
                  <a:lnTo>
                    <a:pt x="1297" y="154927"/>
                  </a:lnTo>
                  <a:lnTo>
                    <a:pt x="1673" y="152420"/>
                  </a:lnTo>
                  <a:lnTo>
                    <a:pt x="2049" y="149787"/>
                  </a:lnTo>
                  <a:lnTo>
                    <a:pt x="2509" y="147028"/>
                  </a:lnTo>
                  <a:lnTo>
                    <a:pt x="3052" y="144145"/>
                  </a:lnTo>
                  <a:lnTo>
                    <a:pt x="3637" y="141177"/>
                  </a:lnTo>
                  <a:lnTo>
                    <a:pt x="4264" y="138085"/>
                  </a:lnTo>
                  <a:lnTo>
                    <a:pt x="5016" y="134909"/>
                  </a:lnTo>
                  <a:lnTo>
                    <a:pt x="5810" y="131649"/>
                  </a:lnTo>
                  <a:lnTo>
                    <a:pt x="6730" y="128305"/>
                  </a:lnTo>
                  <a:lnTo>
                    <a:pt x="7691" y="124878"/>
                  </a:lnTo>
                  <a:lnTo>
                    <a:pt x="8777" y="121409"/>
                  </a:lnTo>
                  <a:lnTo>
                    <a:pt x="9906" y="117857"/>
                  </a:lnTo>
                  <a:lnTo>
                    <a:pt x="11201" y="114263"/>
                  </a:lnTo>
                  <a:lnTo>
                    <a:pt x="12539" y="110627"/>
                  </a:lnTo>
                  <a:lnTo>
                    <a:pt x="14043" y="106907"/>
                  </a:lnTo>
                  <a:lnTo>
                    <a:pt x="15632" y="103188"/>
                  </a:lnTo>
                  <a:lnTo>
                    <a:pt x="17303" y="99426"/>
                  </a:lnTo>
                  <a:lnTo>
                    <a:pt x="18223" y="97546"/>
                  </a:lnTo>
                  <a:lnTo>
                    <a:pt x="19142" y="95665"/>
                  </a:lnTo>
                  <a:lnTo>
                    <a:pt x="20062" y="93742"/>
                  </a:lnTo>
                  <a:lnTo>
                    <a:pt x="21065" y="91862"/>
                  </a:lnTo>
                  <a:lnTo>
                    <a:pt x="22068" y="89939"/>
                  </a:lnTo>
                  <a:lnTo>
                    <a:pt x="23154" y="88059"/>
                  </a:lnTo>
                  <a:lnTo>
                    <a:pt x="24199" y="86136"/>
                  </a:lnTo>
                  <a:lnTo>
                    <a:pt x="25327" y="84255"/>
                  </a:lnTo>
                  <a:lnTo>
                    <a:pt x="26498" y="82333"/>
                  </a:lnTo>
                  <a:lnTo>
                    <a:pt x="27668" y="80410"/>
                  </a:lnTo>
                  <a:lnTo>
                    <a:pt x="28880" y="78530"/>
                  </a:lnTo>
                  <a:lnTo>
                    <a:pt x="30134" y="76607"/>
                  </a:lnTo>
                  <a:lnTo>
                    <a:pt x="31429" y="74727"/>
                  </a:lnTo>
                  <a:lnTo>
                    <a:pt x="32725" y="72846"/>
                  </a:lnTo>
                  <a:lnTo>
                    <a:pt x="34104" y="70965"/>
                  </a:lnTo>
                  <a:lnTo>
                    <a:pt x="35483" y="69043"/>
                  </a:lnTo>
                  <a:lnTo>
                    <a:pt x="36946" y="67204"/>
                  </a:lnTo>
                  <a:lnTo>
                    <a:pt x="38409" y="65323"/>
                  </a:lnTo>
                  <a:lnTo>
                    <a:pt x="39913" y="63443"/>
                  </a:lnTo>
                  <a:lnTo>
                    <a:pt x="41460" y="61604"/>
                  </a:lnTo>
                  <a:lnTo>
                    <a:pt x="43048" y="59765"/>
                  </a:lnTo>
                  <a:lnTo>
                    <a:pt x="44719" y="57926"/>
                  </a:lnTo>
                  <a:lnTo>
                    <a:pt x="46391" y="56129"/>
                  </a:lnTo>
                  <a:lnTo>
                    <a:pt x="48105" y="54332"/>
                  </a:lnTo>
                  <a:lnTo>
                    <a:pt x="49860" y="52535"/>
                  </a:lnTo>
                  <a:lnTo>
                    <a:pt x="51657" y="50737"/>
                  </a:lnTo>
                  <a:lnTo>
                    <a:pt x="53496" y="48982"/>
                  </a:lnTo>
                  <a:lnTo>
                    <a:pt x="55377" y="47227"/>
                  </a:lnTo>
                  <a:lnTo>
                    <a:pt x="57299" y="45513"/>
                  </a:lnTo>
                  <a:lnTo>
                    <a:pt x="59263" y="43800"/>
                  </a:lnTo>
                  <a:lnTo>
                    <a:pt x="61269" y="42086"/>
                  </a:lnTo>
                  <a:lnTo>
                    <a:pt x="63317" y="40415"/>
                  </a:lnTo>
                  <a:lnTo>
                    <a:pt x="65449" y="38743"/>
                  </a:lnTo>
                  <a:lnTo>
                    <a:pt x="67580" y="37113"/>
                  </a:lnTo>
                  <a:lnTo>
                    <a:pt x="69795" y="35483"/>
                  </a:lnTo>
                  <a:lnTo>
                    <a:pt x="72052" y="33895"/>
                  </a:lnTo>
                  <a:lnTo>
                    <a:pt x="74350" y="32307"/>
                  </a:lnTo>
                  <a:lnTo>
                    <a:pt x="76691" y="30760"/>
                  </a:lnTo>
                  <a:lnTo>
                    <a:pt x="79073" y="29256"/>
                  </a:lnTo>
                  <a:lnTo>
                    <a:pt x="81497" y="27751"/>
                  </a:lnTo>
                  <a:lnTo>
                    <a:pt x="84005" y="26247"/>
                  </a:lnTo>
                  <a:lnTo>
                    <a:pt x="86512" y="24826"/>
                  </a:lnTo>
                  <a:lnTo>
                    <a:pt x="89103" y="23405"/>
                  </a:lnTo>
                  <a:lnTo>
                    <a:pt x="91778" y="21984"/>
                  </a:lnTo>
                  <a:lnTo>
                    <a:pt x="94453" y="20646"/>
                  </a:lnTo>
                  <a:lnTo>
                    <a:pt x="97211" y="19309"/>
                  </a:lnTo>
                  <a:lnTo>
                    <a:pt x="100011" y="17972"/>
                  </a:lnTo>
                  <a:lnTo>
                    <a:pt x="102853" y="16718"/>
                  </a:lnTo>
                  <a:lnTo>
                    <a:pt x="105737" y="15464"/>
                  </a:lnTo>
                  <a:lnTo>
                    <a:pt x="108704" y="14252"/>
                  </a:lnTo>
                  <a:lnTo>
                    <a:pt x="111713" y="13082"/>
                  </a:lnTo>
                  <a:lnTo>
                    <a:pt x="114806" y="11954"/>
                  </a:lnTo>
                  <a:lnTo>
                    <a:pt x="117899" y="10825"/>
                  </a:lnTo>
                  <a:lnTo>
                    <a:pt x="121075" y="9780"/>
                  </a:lnTo>
                  <a:lnTo>
                    <a:pt x="124335" y="8735"/>
                  </a:lnTo>
                  <a:lnTo>
                    <a:pt x="127636" y="7732"/>
                  </a:lnTo>
                  <a:lnTo>
                    <a:pt x="130980" y="6771"/>
                  </a:lnTo>
                  <a:lnTo>
                    <a:pt x="134407" y="5852"/>
                  </a:lnTo>
                  <a:lnTo>
                    <a:pt x="137834" y="4974"/>
                  </a:lnTo>
                  <a:lnTo>
                    <a:pt x="141386" y="4138"/>
                  </a:lnTo>
                  <a:lnTo>
                    <a:pt x="144980" y="3344"/>
                  </a:lnTo>
                  <a:lnTo>
                    <a:pt x="148616" y="2592"/>
                  </a:lnTo>
                  <a:lnTo>
                    <a:pt x="152336" y="1881"/>
                  </a:lnTo>
                  <a:lnTo>
                    <a:pt x="156097" y="1213"/>
                  </a:lnTo>
                  <a:lnTo>
                    <a:pt x="159942" y="586"/>
                  </a:lnTo>
                  <a:lnTo>
                    <a:pt x="16382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38" name="Google Shape;338;p11"/>
            <p:cNvSpPr/>
            <p:nvPr/>
          </p:nvSpPr>
          <p:spPr>
            <a:xfrm rot="-3134405" flipH="1">
              <a:off x="5834059" y="1925304"/>
              <a:ext cx="1879678" cy="1946493"/>
            </a:xfrm>
            <a:custGeom>
              <a:avLst/>
              <a:gdLst/>
              <a:ahLst/>
              <a:cxnLst/>
              <a:rect l="l" t="t" r="r" b="b"/>
              <a:pathLst>
                <a:path w="143475" h="148575" extrusionOk="0">
                  <a:moveTo>
                    <a:pt x="141427" y="1"/>
                  </a:moveTo>
                  <a:lnTo>
                    <a:pt x="141051" y="43"/>
                  </a:lnTo>
                  <a:lnTo>
                    <a:pt x="140675" y="126"/>
                  </a:lnTo>
                  <a:lnTo>
                    <a:pt x="140341" y="335"/>
                  </a:lnTo>
                  <a:lnTo>
                    <a:pt x="140006" y="628"/>
                  </a:lnTo>
                  <a:lnTo>
                    <a:pt x="122077" y="19267"/>
                  </a:lnTo>
                  <a:lnTo>
                    <a:pt x="98422" y="22276"/>
                  </a:lnTo>
                  <a:lnTo>
                    <a:pt x="95831" y="23572"/>
                  </a:lnTo>
                  <a:lnTo>
                    <a:pt x="93156" y="24868"/>
                  </a:lnTo>
                  <a:lnTo>
                    <a:pt x="90482" y="26163"/>
                  </a:lnTo>
                  <a:lnTo>
                    <a:pt x="87723" y="27417"/>
                  </a:lnTo>
                  <a:lnTo>
                    <a:pt x="87723" y="27417"/>
                  </a:lnTo>
                  <a:lnTo>
                    <a:pt x="117940" y="23530"/>
                  </a:lnTo>
                  <a:lnTo>
                    <a:pt x="92864" y="49609"/>
                  </a:lnTo>
                  <a:lnTo>
                    <a:pt x="88183" y="54499"/>
                  </a:lnTo>
                  <a:lnTo>
                    <a:pt x="37196" y="58511"/>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342" y="62816"/>
                  </a:lnTo>
                  <a:lnTo>
                    <a:pt x="81872" y="58762"/>
                  </a:lnTo>
                  <a:lnTo>
                    <a:pt x="84254" y="58553"/>
                  </a:lnTo>
                  <a:lnTo>
                    <a:pt x="48605" y="95623"/>
                  </a:lnTo>
                  <a:lnTo>
                    <a:pt x="18807" y="101391"/>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5046" y="105946"/>
                  </a:lnTo>
                  <a:lnTo>
                    <a:pt x="44133" y="100304"/>
                  </a:lnTo>
                  <a:lnTo>
                    <a:pt x="17720" y="127762"/>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424" y="148533"/>
                  </a:lnTo>
                  <a:lnTo>
                    <a:pt x="2800" y="148449"/>
                  </a:lnTo>
                  <a:lnTo>
                    <a:pt x="3135" y="148241"/>
                  </a:lnTo>
                  <a:lnTo>
                    <a:pt x="3469" y="147948"/>
                  </a:lnTo>
                  <a:lnTo>
                    <a:pt x="47728" y="101934"/>
                  </a:lnTo>
                  <a:lnTo>
                    <a:pt x="48020" y="128055"/>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447" y="102059"/>
                  </a:lnTo>
                  <a:lnTo>
                    <a:pt x="51405" y="98089"/>
                  </a:lnTo>
                  <a:lnTo>
                    <a:pt x="86929" y="61144"/>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90858" y="57090"/>
                  </a:lnTo>
                  <a:lnTo>
                    <a:pt x="123707" y="22903"/>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7719" y="20856"/>
                  </a:lnTo>
                  <a:lnTo>
                    <a:pt x="127719" y="20647"/>
                  </a:lnTo>
                  <a:lnTo>
                    <a:pt x="127719" y="20438"/>
                  </a:lnTo>
                  <a:lnTo>
                    <a:pt x="127677" y="20229"/>
                  </a:lnTo>
                  <a:lnTo>
                    <a:pt x="127594" y="20020"/>
                  </a:lnTo>
                  <a:lnTo>
                    <a:pt x="127427" y="19644"/>
                  </a:lnTo>
                  <a:lnTo>
                    <a:pt x="127176" y="19309"/>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close/>
                </a:path>
              </a:pathLst>
            </a:custGeom>
            <a:solidFill>
              <a:srgbClr val="ABC67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39" name="Google Shape;339;p11"/>
            <p:cNvSpPr/>
            <p:nvPr/>
          </p:nvSpPr>
          <p:spPr>
            <a:xfrm rot="-3134405" flipH="1">
              <a:off x="5834059" y="1925304"/>
              <a:ext cx="1879678" cy="1946493"/>
            </a:xfrm>
            <a:custGeom>
              <a:avLst/>
              <a:gdLst/>
              <a:ahLst/>
              <a:cxnLst/>
              <a:rect l="l" t="t" r="r" b="b"/>
              <a:pathLst>
                <a:path w="143475" h="148575" fill="none" extrusionOk="0">
                  <a:moveTo>
                    <a:pt x="141427" y="1"/>
                  </a:moveTo>
                  <a:lnTo>
                    <a:pt x="141427" y="1"/>
                  </a:lnTo>
                  <a:lnTo>
                    <a:pt x="141051" y="43"/>
                  </a:lnTo>
                  <a:lnTo>
                    <a:pt x="140675" y="126"/>
                  </a:lnTo>
                  <a:lnTo>
                    <a:pt x="140341" y="335"/>
                  </a:lnTo>
                  <a:lnTo>
                    <a:pt x="140006" y="628"/>
                  </a:lnTo>
                  <a:lnTo>
                    <a:pt x="140006" y="628"/>
                  </a:lnTo>
                  <a:lnTo>
                    <a:pt x="122077" y="19267"/>
                  </a:lnTo>
                  <a:lnTo>
                    <a:pt x="122077" y="19267"/>
                  </a:lnTo>
                  <a:lnTo>
                    <a:pt x="98422" y="22276"/>
                  </a:lnTo>
                  <a:lnTo>
                    <a:pt x="98422" y="22276"/>
                  </a:lnTo>
                  <a:lnTo>
                    <a:pt x="95831" y="23572"/>
                  </a:lnTo>
                  <a:lnTo>
                    <a:pt x="93156" y="24868"/>
                  </a:lnTo>
                  <a:lnTo>
                    <a:pt x="90482" y="26163"/>
                  </a:lnTo>
                  <a:lnTo>
                    <a:pt x="87723" y="27417"/>
                  </a:lnTo>
                  <a:lnTo>
                    <a:pt x="87723" y="27417"/>
                  </a:lnTo>
                  <a:lnTo>
                    <a:pt x="117940" y="23530"/>
                  </a:lnTo>
                  <a:lnTo>
                    <a:pt x="117940" y="23530"/>
                  </a:lnTo>
                  <a:lnTo>
                    <a:pt x="92864" y="49609"/>
                  </a:lnTo>
                  <a:lnTo>
                    <a:pt x="92864" y="49609"/>
                  </a:lnTo>
                  <a:lnTo>
                    <a:pt x="88183" y="54499"/>
                  </a:lnTo>
                  <a:lnTo>
                    <a:pt x="88183" y="54499"/>
                  </a:lnTo>
                  <a:lnTo>
                    <a:pt x="37196" y="58511"/>
                  </a:lnTo>
                  <a:lnTo>
                    <a:pt x="37196" y="58511"/>
                  </a:lnTo>
                  <a:lnTo>
                    <a:pt x="29757" y="59138"/>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133" y="62816"/>
                  </a:lnTo>
                  <a:lnTo>
                    <a:pt x="30342" y="62816"/>
                  </a:lnTo>
                  <a:lnTo>
                    <a:pt x="30342" y="62816"/>
                  </a:lnTo>
                  <a:lnTo>
                    <a:pt x="81872" y="58762"/>
                  </a:lnTo>
                  <a:lnTo>
                    <a:pt x="81872" y="58762"/>
                  </a:lnTo>
                  <a:lnTo>
                    <a:pt x="84254" y="58553"/>
                  </a:lnTo>
                  <a:lnTo>
                    <a:pt x="84254" y="58553"/>
                  </a:lnTo>
                  <a:lnTo>
                    <a:pt x="48605" y="95623"/>
                  </a:lnTo>
                  <a:lnTo>
                    <a:pt x="48605" y="95623"/>
                  </a:lnTo>
                  <a:lnTo>
                    <a:pt x="18807" y="101391"/>
                  </a:lnTo>
                  <a:lnTo>
                    <a:pt x="18807" y="101391"/>
                  </a:lnTo>
                  <a:lnTo>
                    <a:pt x="14460" y="102226"/>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4628" y="105988"/>
                  </a:lnTo>
                  <a:lnTo>
                    <a:pt x="15046" y="105946"/>
                  </a:lnTo>
                  <a:lnTo>
                    <a:pt x="15046" y="105946"/>
                  </a:lnTo>
                  <a:lnTo>
                    <a:pt x="44133" y="100304"/>
                  </a:lnTo>
                  <a:lnTo>
                    <a:pt x="44133" y="100304"/>
                  </a:lnTo>
                  <a:lnTo>
                    <a:pt x="17720" y="127762"/>
                  </a:lnTo>
                  <a:lnTo>
                    <a:pt x="17720" y="127762"/>
                  </a:lnTo>
                  <a:lnTo>
                    <a:pt x="460" y="145733"/>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048" y="148575"/>
                  </a:lnTo>
                  <a:lnTo>
                    <a:pt x="2424" y="148533"/>
                  </a:lnTo>
                  <a:lnTo>
                    <a:pt x="2800" y="148449"/>
                  </a:lnTo>
                  <a:lnTo>
                    <a:pt x="3135" y="148241"/>
                  </a:lnTo>
                  <a:lnTo>
                    <a:pt x="3469" y="147948"/>
                  </a:lnTo>
                  <a:lnTo>
                    <a:pt x="3469" y="147948"/>
                  </a:lnTo>
                  <a:lnTo>
                    <a:pt x="47728" y="101934"/>
                  </a:lnTo>
                  <a:lnTo>
                    <a:pt x="47728" y="101934"/>
                  </a:lnTo>
                  <a:lnTo>
                    <a:pt x="48020" y="128055"/>
                  </a:lnTo>
                  <a:lnTo>
                    <a:pt x="48020" y="128055"/>
                  </a:lnTo>
                  <a:lnTo>
                    <a:pt x="48062" y="132568"/>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781" y="132986"/>
                  </a:lnTo>
                  <a:lnTo>
                    <a:pt x="51447" y="102059"/>
                  </a:lnTo>
                  <a:lnTo>
                    <a:pt x="51447" y="102059"/>
                  </a:lnTo>
                  <a:lnTo>
                    <a:pt x="51405" y="98089"/>
                  </a:lnTo>
                  <a:lnTo>
                    <a:pt x="51405" y="98089"/>
                  </a:lnTo>
                  <a:lnTo>
                    <a:pt x="86929" y="61144"/>
                  </a:lnTo>
                  <a:lnTo>
                    <a:pt x="86929" y="61144"/>
                  </a:lnTo>
                  <a:lnTo>
                    <a:pt x="85090" y="106197"/>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88810" y="106657"/>
                  </a:lnTo>
                  <a:lnTo>
                    <a:pt x="90858" y="57090"/>
                  </a:lnTo>
                  <a:lnTo>
                    <a:pt x="90858" y="57090"/>
                  </a:lnTo>
                  <a:lnTo>
                    <a:pt x="123707" y="22903"/>
                  </a:lnTo>
                  <a:lnTo>
                    <a:pt x="123707" y="22903"/>
                  </a:lnTo>
                  <a:lnTo>
                    <a:pt x="118692" y="66661"/>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2411" y="67079"/>
                  </a:lnTo>
                  <a:lnTo>
                    <a:pt x="127719" y="20856"/>
                  </a:lnTo>
                  <a:lnTo>
                    <a:pt x="127719" y="20856"/>
                  </a:lnTo>
                  <a:lnTo>
                    <a:pt x="127719" y="20647"/>
                  </a:lnTo>
                  <a:lnTo>
                    <a:pt x="127719" y="20438"/>
                  </a:lnTo>
                  <a:lnTo>
                    <a:pt x="127677" y="20229"/>
                  </a:lnTo>
                  <a:lnTo>
                    <a:pt x="127594" y="20020"/>
                  </a:lnTo>
                  <a:lnTo>
                    <a:pt x="127427" y="19644"/>
                  </a:lnTo>
                  <a:lnTo>
                    <a:pt x="127176" y="19309"/>
                  </a:lnTo>
                  <a:lnTo>
                    <a:pt x="127176" y="19309"/>
                  </a:lnTo>
                  <a:lnTo>
                    <a:pt x="143015" y="2843"/>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lnTo>
                    <a:pt x="141427"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40" name="Google Shape;340;p11"/>
            <p:cNvSpPr/>
            <p:nvPr/>
          </p:nvSpPr>
          <p:spPr>
            <a:xfrm rot="-3134405" flipH="1">
              <a:off x="4798926" y="1212184"/>
              <a:ext cx="3117651" cy="120512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41" name="Google Shape;341;p11"/>
            <p:cNvSpPr/>
            <p:nvPr/>
          </p:nvSpPr>
          <p:spPr>
            <a:xfrm rot="-3134405" flipH="1">
              <a:off x="4798926" y="1212184"/>
              <a:ext cx="3117651" cy="120512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42" name="Google Shape;342;p11"/>
            <p:cNvSpPr/>
            <p:nvPr/>
          </p:nvSpPr>
          <p:spPr>
            <a:xfrm rot="-3134405" flipH="1">
              <a:off x="4998754" y="1340105"/>
              <a:ext cx="2679092" cy="9932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43" name="Google Shape;343;p11"/>
            <p:cNvSpPr/>
            <p:nvPr/>
          </p:nvSpPr>
          <p:spPr>
            <a:xfrm rot="-3134405" flipH="1">
              <a:off x="4998754" y="1340105"/>
              <a:ext cx="2679092" cy="9932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spTree>
    <p:extLst>
      <p:ext uri="{BB962C8B-B14F-4D97-AF65-F5344CB8AC3E}">
        <p14:creationId xmlns:p14="http://schemas.microsoft.com/office/powerpoint/2010/main" val="262598349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344"/>
        <p:cNvGrpSpPr/>
        <p:nvPr/>
      </p:nvGrpSpPr>
      <p:grpSpPr>
        <a:xfrm>
          <a:off x="0" y="0"/>
          <a:ext cx="0" cy="0"/>
          <a:chOff x="0" y="0"/>
          <a:chExt cx="0" cy="0"/>
        </a:xfrm>
      </p:grpSpPr>
    </p:spTree>
    <p:extLst>
      <p:ext uri="{BB962C8B-B14F-4D97-AF65-F5344CB8AC3E}">
        <p14:creationId xmlns:p14="http://schemas.microsoft.com/office/powerpoint/2010/main" val="3659561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345"/>
        <p:cNvGrpSpPr/>
        <p:nvPr/>
      </p:nvGrpSpPr>
      <p:grpSpPr>
        <a:xfrm>
          <a:off x="0" y="0"/>
          <a:ext cx="0" cy="0"/>
          <a:chOff x="0" y="0"/>
          <a:chExt cx="0" cy="0"/>
        </a:xfrm>
      </p:grpSpPr>
      <p:sp>
        <p:nvSpPr>
          <p:cNvPr id="346" name="Google Shape;346;p13"/>
          <p:cNvSpPr txBox="1">
            <a:spLocks noGrp="1"/>
          </p:cNvSpPr>
          <p:nvPr>
            <p:ph type="title"/>
          </p:nvPr>
        </p:nvSpPr>
        <p:spPr>
          <a:xfrm>
            <a:off x="4047600" y="4184667"/>
            <a:ext cx="4096800" cy="831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atin typeface="Nunito SemiBold"/>
                <a:ea typeface="Nunito SemiBold"/>
                <a:cs typeface="Nunito SemiBold"/>
                <a:sym typeface="Nunito SemiBold"/>
              </a:defRPr>
            </a:lvl2pPr>
            <a:lvl3pPr lvl="2" rtl="0">
              <a:spcBef>
                <a:spcPts val="0"/>
              </a:spcBef>
              <a:spcAft>
                <a:spcPts val="0"/>
              </a:spcAft>
              <a:buSzPts val="2800"/>
              <a:buNone/>
              <a:defRPr>
                <a:latin typeface="Nunito SemiBold"/>
                <a:ea typeface="Nunito SemiBold"/>
                <a:cs typeface="Nunito SemiBold"/>
                <a:sym typeface="Nunito SemiBold"/>
              </a:defRPr>
            </a:lvl3pPr>
            <a:lvl4pPr lvl="3" rtl="0">
              <a:spcBef>
                <a:spcPts val="0"/>
              </a:spcBef>
              <a:spcAft>
                <a:spcPts val="0"/>
              </a:spcAft>
              <a:buSzPts val="2800"/>
              <a:buNone/>
              <a:defRPr>
                <a:latin typeface="Nunito SemiBold"/>
                <a:ea typeface="Nunito SemiBold"/>
                <a:cs typeface="Nunito SemiBold"/>
                <a:sym typeface="Nunito SemiBold"/>
              </a:defRPr>
            </a:lvl4pPr>
            <a:lvl5pPr lvl="4" rtl="0">
              <a:spcBef>
                <a:spcPts val="0"/>
              </a:spcBef>
              <a:spcAft>
                <a:spcPts val="0"/>
              </a:spcAft>
              <a:buSzPts val="2800"/>
              <a:buNone/>
              <a:defRPr>
                <a:latin typeface="Nunito SemiBold"/>
                <a:ea typeface="Nunito SemiBold"/>
                <a:cs typeface="Nunito SemiBold"/>
                <a:sym typeface="Nunito SemiBold"/>
              </a:defRPr>
            </a:lvl5pPr>
            <a:lvl6pPr lvl="5" rtl="0">
              <a:spcBef>
                <a:spcPts val="0"/>
              </a:spcBef>
              <a:spcAft>
                <a:spcPts val="0"/>
              </a:spcAft>
              <a:buSzPts val="2800"/>
              <a:buNone/>
              <a:defRPr>
                <a:latin typeface="Nunito SemiBold"/>
                <a:ea typeface="Nunito SemiBold"/>
                <a:cs typeface="Nunito SemiBold"/>
                <a:sym typeface="Nunito SemiBold"/>
              </a:defRPr>
            </a:lvl6pPr>
            <a:lvl7pPr lvl="6" rtl="0">
              <a:spcBef>
                <a:spcPts val="0"/>
              </a:spcBef>
              <a:spcAft>
                <a:spcPts val="0"/>
              </a:spcAft>
              <a:buSzPts val="2800"/>
              <a:buNone/>
              <a:defRPr>
                <a:latin typeface="Nunito SemiBold"/>
                <a:ea typeface="Nunito SemiBold"/>
                <a:cs typeface="Nunito SemiBold"/>
                <a:sym typeface="Nunito SemiBold"/>
              </a:defRPr>
            </a:lvl7pPr>
            <a:lvl8pPr lvl="7" rtl="0">
              <a:spcBef>
                <a:spcPts val="0"/>
              </a:spcBef>
              <a:spcAft>
                <a:spcPts val="0"/>
              </a:spcAft>
              <a:buSzPts val="2800"/>
              <a:buNone/>
              <a:defRPr>
                <a:latin typeface="Nunito SemiBold"/>
                <a:ea typeface="Nunito SemiBold"/>
                <a:cs typeface="Nunito SemiBold"/>
                <a:sym typeface="Nunito SemiBold"/>
              </a:defRPr>
            </a:lvl8pPr>
            <a:lvl9pPr lvl="8" rtl="0">
              <a:spcBef>
                <a:spcPts val="0"/>
              </a:spcBef>
              <a:spcAft>
                <a:spcPts val="0"/>
              </a:spcAft>
              <a:buSzPts val="2800"/>
              <a:buNone/>
              <a:defRPr>
                <a:latin typeface="Nunito SemiBold"/>
                <a:ea typeface="Nunito SemiBold"/>
                <a:cs typeface="Nunito SemiBold"/>
                <a:sym typeface="Nunito SemiBold"/>
              </a:defRPr>
            </a:lvl9pPr>
          </a:lstStyle>
          <a:p>
            <a:endParaRPr/>
          </a:p>
        </p:txBody>
      </p:sp>
      <p:sp>
        <p:nvSpPr>
          <p:cNvPr id="347" name="Google Shape;347;p13"/>
          <p:cNvSpPr txBox="1">
            <a:spLocks noGrp="1"/>
          </p:cNvSpPr>
          <p:nvPr>
            <p:ph type="subTitle" idx="1"/>
          </p:nvPr>
        </p:nvSpPr>
        <p:spPr>
          <a:xfrm>
            <a:off x="3364733" y="3042033"/>
            <a:ext cx="5462400" cy="1363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000">
                <a:solidFill>
                  <a:srgbClr val="000000"/>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grpSp>
        <p:nvGrpSpPr>
          <p:cNvPr id="348" name="Google Shape;348;p13"/>
          <p:cNvGrpSpPr/>
          <p:nvPr/>
        </p:nvGrpSpPr>
        <p:grpSpPr>
          <a:xfrm flipH="1">
            <a:off x="279332" y="5609537"/>
            <a:ext cx="826813" cy="1049728"/>
            <a:chOff x="2965800" y="1494175"/>
            <a:chExt cx="999050" cy="1268400"/>
          </a:xfrm>
        </p:grpSpPr>
        <p:sp>
          <p:nvSpPr>
            <p:cNvPr id="349" name="Google Shape;349;p13"/>
            <p:cNvSpPr/>
            <p:nvPr/>
          </p:nvSpPr>
          <p:spPr>
            <a:xfrm>
              <a:off x="2965800" y="1494175"/>
              <a:ext cx="999050" cy="1268400"/>
            </a:xfrm>
            <a:custGeom>
              <a:avLst/>
              <a:gdLst/>
              <a:ahLst/>
              <a:cxnLst/>
              <a:rect l="l" t="t" r="r" b="b"/>
              <a:pathLst>
                <a:path w="39962" h="50736" extrusionOk="0">
                  <a:moveTo>
                    <a:pt x="38604" y="0"/>
                  </a:moveTo>
                  <a:lnTo>
                    <a:pt x="38434" y="43"/>
                  </a:lnTo>
                  <a:lnTo>
                    <a:pt x="38265" y="170"/>
                  </a:lnTo>
                  <a:lnTo>
                    <a:pt x="37883" y="509"/>
                  </a:lnTo>
                  <a:lnTo>
                    <a:pt x="37416" y="849"/>
                  </a:lnTo>
                  <a:lnTo>
                    <a:pt x="36483" y="1527"/>
                  </a:lnTo>
                  <a:lnTo>
                    <a:pt x="35465" y="2164"/>
                  </a:lnTo>
                  <a:lnTo>
                    <a:pt x="34362" y="2757"/>
                  </a:lnTo>
                  <a:lnTo>
                    <a:pt x="32156" y="3988"/>
                  </a:lnTo>
                  <a:lnTo>
                    <a:pt x="31095" y="4666"/>
                  </a:lnTo>
                  <a:lnTo>
                    <a:pt x="30077" y="5345"/>
                  </a:lnTo>
                  <a:lnTo>
                    <a:pt x="29102" y="6066"/>
                  </a:lnTo>
                  <a:lnTo>
                    <a:pt x="28677" y="6448"/>
                  </a:lnTo>
                  <a:lnTo>
                    <a:pt x="28253" y="6830"/>
                  </a:lnTo>
                  <a:lnTo>
                    <a:pt x="27871" y="7254"/>
                  </a:lnTo>
                  <a:lnTo>
                    <a:pt x="27532" y="7678"/>
                  </a:lnTo>
                  <a:lnTo>
                    <a:pt x="27193" y="8145"/>
                  </a:lnTo>
                  <a:lnTo>
                    <a:pt x="26938" y="8612"/>
                  </a:lnTo>
                  <a:lnTo>
                    <a:pt x="26726" y="9121"/>
                  </a:lnTo>
                  <a:lnTo>
                    <a:pt x="26556" y="9672"/>
                  </a:lnTo>
                  <a:lnTo>
                    <a:pt x="26429" y="10224"/>
                  </a:lnTo>
                  <a:lnTo>
                    <a:pt x="26344" y="10775"/>
                  </a:lnTo>
                  <a:lnTo>
                    <a:pt x="26302" y="11411"/>
                  </a:lnTo>
                  <a:lnTo>
                    <a:pt x="26344" y="12048"/>
                  </a:lnTo>
                  <a:lnTo>
                    <a:pt x="26472" y="12726"/>
                  </a:lnTo>
                  <a:lnTo>
                    <a:pt x="26641" y="13405"/>
                  </a:lnTo>
                  <a:lnTo>
                    <a:pt x="26175" y="14169"/>
                  </a:lnTo>
                  <a:lnTo>
                    <a:pt x="25708" y="14932"/>
                  </a:lnTo>
                  <a:lnTo>
                    <a:pt x="25199" y="15696"/>
                  </a:lnTo>
                  <a:lnTo>
                    <a:pt x="24647" y="16417"/>
                  </a:lnTo>
                  <a:lnTo>
                    <a:pt x="23502" y="17859"/>
                  </a:lnTo>
                  <a:lnTo>
                    <a:pt x="22314" y="19259"/>
                  </a:lnTo>
                  <a:lnTo>
                    <a:pt x="21084" y="20617"/>
                  </a:lnTo>
                  <a:lnTo>
                    <a:pt x="19811" y="21974"/>
                  </a:lnTo>
                  <a:lnTo>
                    <a:pt x="17181" y="24562"/>
                  </a:lnTo>
                  <a:lnTo>
                    <a:pt x="16969" y="23841"/>
                  </a:lnTo>
                  <a:lnTo>
                    <a:pt x="16884" y="23501"/>
                  </a:lnTo>
                  <a:lnTo>
                    <a:pt x="16842" y="23120"/>
                  </a:lnTo>
                  <a:lnTo>
                    <a:pt x="16842" y="22738"/>
                  </a:lnTo>
                  <a:lnTo>
                    <a:pt x="16842" y="22398"/>
                  </a:lnTo>
                  <a:lnTo>
                    <a:pt x="16884" y="22059"/>
                  </a:lnTo>
                  <a:lnTo>
                    <a:pt x="16969" y="21720"/>
                  </a:lnTo>
                  <a:lnTo>
                    <a:pt x="17224" y="21677"/>
                  </a:lnTo>
                  <a:lnTo>
                    <a:pt x="17436" y="21550"/>
                  </a:lnTo>
                  <a:lnTo>
                    <a:pt x="18199" y="20956"/>
                  </a:lnTo>
                  <a:lnTo>
                    <a:pt x="18963" y="20320"/>
                  </a:lnTo>
                  <a:lnTo>
                    <a:pt x="19684" y="19641"/>
                  </a:lnTo>
                  <a:lnTo>
                    <a:pt x="20405" y="18920"/>
                  </a:lnTo>
                  <a:lnTo>
                    <a:pt x="21042" y="18156"/>
                  </a:lnTo>
                  <a:lnTo>
                    <a:pt x="21593" y="17350"/>
                  </a:lnTo>
                  <a:lnTo>
                    <a:pt x="21848" y="16926"/>
                  </a:lnTo>
                  <a:lnTo>
                    <a:pt x="22060" y="16502"/>
                  </a:lnTo>
                  <a:lnTo>
                    <a:pt x="22272" y="16035"/>
                  </a:lnTo>
                  <a:lnTo>
                    <a:pt x="22442" y="15569"/>
                  </a:lnTo>
                  <a:lnTo>
                    <a:pt x="22569" y="15017"/>
                  </a:lnTo>
                  <a:lnTo>
                    <a:pt x="22696" y="14466"/>
                  </a:lnTo>
                  <a:lnTo>
                    <a:pt x="22738" y="13914"/>
                  </a:lnTo>
                  <a:lnTo>
                    <a:pt x="22781" y="13363"/>
                  </a:lnTo>
                  <a:lnTo>
                    <a:pt x="22781" y="12769"/>
                  </a:lnTo>
                  <a:lnTo>
                    <a:pt x="22738" y="12175"/>
                  </a:lnTo>
                  <a:lnTo>
                    <a:pt x="22611" y="11030"/>
                  </a:lnTo>
                  <a:lnTo>
                    <a:pt x="22442" y="9842"/>
                  </a:lnTo>
                  <a:lnTo>
                    <a:pt x="22229" y="8696"/>
                  </a:lnTo>
                  <a:lnTo>
                    <a:pt x="21975" y="7594"/>
                  </a:lnTo>
                  <a:lnTo>
                    <a:pt x="21805" y="6491"/>
                  </a:lnTo>
                  <a:lnTo>
                    <a:pt x="21720" y="6321"/>
                  </a:lnTo>
                  <a:lnTo>
                    <a:pt x="21636" y="6194"/>
                  </a:lnTo>
                  <a:lnTo>
                    <a:pt x="21508" y="6109"/>
                  </a:lnTo>
                  <a:lnTo>
                    <a:pt x="21339" y="6024"/>
                  </a:lnTo>
                  <a:lnTo>
                    <a:pt x="21211" y="6024"/>
                  </a:lnTo>
                  <a:lnTo>
                    <a:pt x="21042" y="6066"/>
                  </a:lnTo>
                  <a:lnTo>
                    <a:pt x="20872" y="6109"/>
                  </a:lnTo>
                  <a:lnTo>
                    <a:pt x="20745" y="6194"/>
                  </a:lnTo>
                  <a:lnTo>
                    <a:pt x="19684" y="7084"/>
                  </a:lnTo>
                  <a:lnTo>
                    <a:pt x="18581" y="7975"/>
                  </a:lnTo>
                  <a:lnTo>
                    <a:pt x="17436" y="8909"/>
                  </a:lnTo>
                  <a:lnTo>
                    <a:pt x="16375" y="9884"/>
                  </a:lnTo>
                  <a:lnTo>
                    <a:pt x="15866" y="10393"/>
                  </a:lnTo>
                  <a:lnTo>
                    <a:pt x="15400" y="10945"/>
                  </a:lnTo>
                  <a:lnTo>
                    <a:pt x="14975" y="11496"/>
                  </a:lnTo>
                  <a:lnTo>
                    <a:pt x="14594" y="12090"/>
                  </a:lnTo>
                  <a:lnTo>
                    <a:pt x="14254" y="12684"/>
                  </a:lnTo>
                  <a:lnTo>
                    <a:pt x="13957" y="13320"/>
                  </a:lnTo>
                  <a:lnTo>
                    <a:pt x="13703" y="13999"/>
                  </a:lnTo>
                  <a:lnTo>
                    <a:pt x="13575" y="14678"/>
                  </a:lnTo>
                  <a:lnTo>
                    <a:pt x="13448" y="15526"/>
                  </a:lnTo>
                  <a:lnTo>
                    <a:pt x="13448" y="16460"/>
                  </a:lnTo>
                  <a:lnTo>
                    <a:pt x="13491" y="16969"/>
                  </a:lnTo>
                  <a:lnTo>
                    <a:pt x="13533" y="17478"/>
                  </a:lnTo>
                  <a:lnTo>
                    <a:pt x="13618" y="17944"/>
                  </a:lnTo>
                  <a:lnTo>
                    <a:pt x="13745" y="18453"/>
                  </a:lnTo>
                  <a:lnTo>
                    <a:pt x="13872" y="18920"/>
                  </a:lnTo>
                  <a:lnTo>
                    <a:pt x="14042" y="19387"/>
                  </a:lnTo>
                  <a:lnTo>
                    <a:pt x="14254" y="19811"/>
                  </a:lnTo>
                  <a:lnTo>
                    <a:pt x="14509" y="20193"/>
                  </a:lnTo>
                  <a:lnTo>
                    <a:pt x="14806" y="20532"/>
                  </a:lnTo>
                  <a:lnTo>
                    <a:pt x="15103" y="20871"/>
                  </a:lnTo>
                  <a:lnTo>
                    <a:pt x="15484" y="21126"/>
                  </a:lnTo>
                  <a:lnTo>
                    <a:pt x="15909" y="21296"/>
                  </a:lnTo>
                  <a:lnTo>
                    <a:pt x="15824" y="21762"/>
                  </a:lnTo>
                  <a:lnTo>
                    <a:pt x="15739" y="22186"/>
                  </a:lnTo>
                  <a:lnTo>
                    <a:pt x="15781" y="22653"/>
                  </a:lnTo>
                  <a:lnTo>
                    <a:pt x="15824" y="23120"/>
                  </a:lnTo>
                  <a:lnTo>
                    <a:pt x="15909" y="23629"/>
                  </a:lnTo>
                  <a:lnTo>
                    <a:pt x="16121" y="24138"/>
                  </a:lnTo>
                  <a:lnTo>
                    <a:pt x="16248" y="24392"/>
                  </a:lnTo>
                  <a:lnTo>
                    <a:pt x="16375" y="24647"/>
                  </a:lnTo>
                  <a:lnTo>
                    <a:pt x="16545" y="24859"/>
                  </a:lnTo>
                  <a:lnTo>
                    <a:pt x="16715" y="25029"/>
                  </a:lnTo>
                  <a:lnTo>
                    <a:pt x="14254" y="27531"/>
                  </a:lnTo>
                  <a:lnTo>
                    <a:pt x="13066" y="28804"/>
                  </a:lnTo>
                  <a:lnTo>
                    <a:pt x="11921" y="30119"/>
                  </a:lnTo>
                  <a:lnTo>
                    <a:pt x="10182" y="32198"/>
                  </a:lnTo>
                  <a:lnTo>
                    <a:pt x="8485" y="34319"/>
                  </a:lnTo>
                  <a:lnTo>
                    <a:pt x="8273" y="33895"/>
                  </a:lnTo>
                  <a:lnTo>
                    <a:pt x="8146" y="33470"/>
                  </a:lnTo>
                  <a:lnTo>
                    <a:pt x="8061" y="33089"/>
                  </a:lnTo>
                  <a:lnTo>
                    <a:pt x="8061" y="32749"/>
                  </a:lnTo>
                  <a:lnTo>
                    <a:pt x="8273" y="32622"/>
                  </a:lnTo>
                  <a:lnTo>
                    <a:pt x="8824" y="31943"/>
                  </a:lnTo>
                  <a:lnTo>
                    <a:pt x="9333" y="31222"/>
                  </a:lnTo>
                  <a:lnTo>
                    <a:pt x="9800" y="30543"/>
                  </a:lnTo>
                  <a:lnTo>
                    <a:pt x="10224" y="29780"/>
                  </a:lnTo>
                  <a:lnTo>
                    <a:pt x="10564" y="29016"/>
                  </a:lnTo>
                  <a:lnTo>
                    <a:pt x="10818" y="28253"/>
                  </a:lnTo>
                  <a:lnTo>
                    <a:pt x="10988" y="27404"/>
                  </a:lnTo>
                  <a:lnTo>
                    <a:pt x="11073" y="26938"/>
                  </a:lnTo>
                  <a:lnTo>
                    <a:pt x="11073" y="26513"/>
                  </a:lnTo>
                  <a:lnTo>
                    <a:pt x="11073" y="26004"/>
                  </a:lnTo>
                  <a:lnTo>
                    <a:pt x="11073" y="25495"/>
                  </a:lnTo>
                  <a:lnTo>
                    <a:pt x="10945" y="24520"/>
                  </a:lnTo>
                  <a:lnTo>
                    <a:pt x="10733" y="23544"/>
                  </a:lnTo>
                  <a:lnTo>
                    <a:pt x="10436" y="22568"/>
                  </a:lnTo>
                  <a:lnTo>
                    <a:pt x="10097" y="21635"/>
                  </a:lnTo>
                  <a:lnTo>
                    <a:pt x="9715" y="20702"/>
                  </a:lnTo>
                  <a:lnTo>
                    <a:pt x="8909" y="18878"/>
                  </a:lnTo>
                  <a:lnTo>
                    <a:pt x="8824" y="18750"/>
                  </a:lnTo>
                  <a:lnTo>
                    <a:pt x="8655" y="18623"/>
                  </a:lnTo>
                  <a:lnTo>
                    <a:pt x="8485" y="18581"/>
                  </a:lnTo>
                  <a:lnTo>
                    <a:pt x="8315" y="18581"/>
                  </a:lnTo>
                  <a:lnTo>
                    <a:pt x="8146" y="18665"/>
                  </a:lnTo>
                  <a:lnTo>
                    <a:pt x="7976" y="18750"/>
                  </a:lnTo>
                  <a:lnTo>
                    <a:pt x="7849" y="18878"/>
                  </a:lnTo>
                  <a:lnTo>
                    <a:pt x="7806" y="19047"/>
                  </a:lnTo>
                  <a:lnTo>
                    <a:pt x="7679" y="19387"/>
                  </a:lnTo>
                  <a:lnTo>
                    <a:pt x="7594" y="19684"/>
                  </a:lnTo>
                  <a:lnTo>
                    <a:pt x="7297" y="20277"/>
                  </a:lnTo>
                  <a:lnTo>
                    <a:pt x="6915" y="20829"/>
                  </a:lnTo>
                  <a:lnTo>
                    <a:pt x="6534" y="21338"/>
                  </a:lnTo>
                  <a:lnTo>
                    <a:pt x="5643" y="22356"/>
                  </a:lnTo>
                  <a:lnTo>
                    <a:pt x="5218" y="22865"/>
                  </a:lnTo>
                  <a:lnTo>
                    <a:pt x="4837" y="23417"/>
                  </a:lnTo>
                  <a:lnTo>
                    <a:pt x="4540" y="23926"/>
                  </a:lnTo>
                  <a:lnTo>
                    <a:pt x="4285" y="24435"/>
                  </a:lnTo>
                  <a:lnTo>
                    <a:pt x="4073" y="24944"/>
                  </a:lnTo>
                  <a:lnTo>
                    <a:pt x="3903" y="25495"/>
                  </a:lnTo>
                  <a:lnTo>
                    <a:pt x="3734" y="26047"/>
                  </a:lnTo>
                  <a:lnTo>
                    <a:pt x="3649" y="26641"/>
                  </a:lnTo>
                  <a:lnTo>
                    <a:pt x="3564" y="27192"/>
                  </a:lnTo>
                  <a:lnTo>
                    <a:pt x="3564" y="27786"/>
                  </a:lnTo>
                  <a:lnTo>
                    <a:pt x="3606" y="28168"/>
                  </a:lnTo>
                  <a:lnTo>
                    <a:pt x="3649" y="28550"/>
                  </a:lnTo>
                  <a:lnTo>
                    <a:pt x="3776" y="28974"/>
                  </a:lnTo>
                  <a:lnTo>
                    <a:pt x="3861" y="29356"/>
                  </a:lnTo>
                  <a:lnTo>
                    <a:pt x="4031" y="29737"/>
                  </a:lnTo>
                  <a:lnTo>
                    <a:pt x="4158" y="30077"/>
                  </a:lnTo>
                  <a:lnTo>
                    <a:pt x="4370" y="30459"/>
                  </a:lnTo>
                  <a:lnTo>
                    <a:pt x="4582" y="30798"/>
                  </a:lnTo>
                  <a:lnTo>
                    <a:pt x="4837" y="31095"/>
                  </a:lnTo>
                  <a:lnTo>
                    <a:pt x="5091" y="31392"/>
                  </a:lnTo>
                  <a:lnTo>
                    <a:pt x="5346" y="31689"/>
                  </a:lnTo>
                  <a:lnTo>
                    <a:pt x="5685" y="31901"/>
                  </a:lnTo>
                  <a:lnTo>
                    <a:pt x="5982" y="32155"/>
                  </a:lnTo>
                  <a:lnTo>
                    <a:pt x="6321" y="32325"/>
                  </a:lnTo>
                  <a:lnTo>
                    <a:pt x="6703" y="32452"/>
                  </a:lnTo>
                  <a:lnTo>
                    <a:pt x="7085" y="32580"/>
                  </a:lnTo>
                  <a:lnTo>
                    <a:pt x="7085" y="32877"/>
                  </a:lnTo>
                  <a:lnTo>
                    <a:pt x="7170" y="33216"/>
                  </a:lnTo>
                  <a:lnTo>
                    <a:pt x="7255" y="33555"/>
                  </a:lnTo>
                  <a:lnTo>
                    <a:pt x="7340" y="33852"/>
                  </a:lnTo>
                  <a:lnTo>
                    <a:pt x="7509" y="34149"/>
                  </a:lnTo>
                  <a:lnTo>
                    <a:pt x="7679" y="34404"/>
                  </a:lnTo>
                  <a:lnTo>
                    <a:pt x="7849" y="34701"/>
                  </a:lnTo>
                  <a:lnTo>
                    <a:pt x="8061" y="34913"/>
                  </a:lnTo>
                  <a:lnTo>
                    <a:pt x="6830" y="36610"/>
                  </a:lnTo>
                  <a:lnTo>
                    <a:pt x="5685" y="38349"/>
                  </a:lnTo>
                  <a:lnTo>
                    <a:pt x="4582" y="40131"/>
                  </a:lnTo>
                  <a:lnTo>
                    <a:pt x="3522" y="41912"/>
                  </a:lnTo>
                  <a:lnTo>
                    <a:pt x="2546" y="43779"/>
                  </a:lnTo>
                  <a:lnTo>
                    <a:pt x="1613" y="45645"/>
                  </a:lnTo>
                  <a:lnTo>
                    <a:pt x="807" y="47597"/>
                  </a:lnTo>
                  <a:lnTo>
                    <a:pt x="43" y="49548"/>
                  </a:lnTo>
                  <a:lnTo>
                    <a:pt x="1" y="49760"/>
                  </a:lnTo>
                  <a:lnTo>
                    <a:pt x="1" y="49972"/>
                  </a:lnTo>
                  <a:lnTo>
                    <a:pt x="43" y="50142"/>
                  </a:lnTo>
                  <a:lnTo>
                    <a:pt x="85" y="50269"/>
                  </a:lnTo>
                  <a:lnTo>
                    <a:pt x="213" y="50439"/>
                  </a:lnTo>
                  <a:lnTo>
                    <a:pt x="340" y="50524"/>
                  </a:lnTo>
                  <a:lnTo>
                    <a:pt x="510" y="50609"/>
                  </a:lnTo>
                  <a:lnTo>
                    <a:pt x="679" y="50693"/>
                  </a:lnTo>
                  <a:lnTo>
                    <a:pt x="849" y="50736"/>
                  </a:lnTo>
                  <a:lnTo>
                    <a:pt x="1019" y="50736"/>
                  </a:lnTo>
                  <a:lnTo>
                    <a:pt x="1231" y="50693"/>
                  </a:lnTo>
                  <a:lnTo>
                    <a:pt x="1401" y="50651"/>
                  </a:lnTo>
                  <a:lnTo>
                    <a:pt x="1570" y="50566"/>
                  </a:lnTo>
                  <a:lnTo>
                    <a:pt x="1697" y="50439"/>
                  </a:lnTo>
                  <a:lnTo>
                    <a:pt x="1825" y="50269"/>
                  </a:lnTo>
                  <a:lnTo>
                    <a:pt x="1910" y="50057"/>
                  </a:lnTo>
                  <a:lnTo>
                    <a:pt x="2461" y="48657"/>
                  </a:lnTo>
                  <a:lnTo>
                    <a:pt x="3013" y="47300"/>
                  </a:lnTo>
                  <a:lnTo>
                    <a:pt x="3606" y="45942"/>
                  </a:lnTo>
                  <a:lnTo>
                    <a:pt x="4285" y="44585"/>
                  </a:lnTo>
                  <a:lnTo>
                    <a:pt x="4964" y="43270"/>
                  </a:lnTo>
                  <a:lnTo>
                    <a:pt x="5685" y="41997"/>
                  </a:lnTo>
                  <a:lnTo>
                    <a:pt x="6449" y="40724"/>
                  </a:lnTo>
                  <a:lnTo>
                    <a:pt x="7255" y="39452"/>
                  </a:lnTo>
                  <a:lnTo>
                    <a:pt x="7933" y="39494"/>
                  </a:lnTo>
                  <a:lnTo>
                    <a:pt x="8612" y="39452"/>
                  </a:lnTo>
                  <a:lnTo>
                    <a:pt x="9291" y="39367"/>
                  </a:lnTo>
                  <a:lnTo>
                    <a:pt x="9970" y="39197"/>
                  </a:lnTo>
                  <a:lnTo>
                    <a:pt x="10606" y="39028"/>
                  </a:lnTo>
                  <a:lnTo>
                    <a:pt x="11242" y="38773"/>
                  </a:lnTo>
                  <a:lnTo>
                    <a:pt x="11879" y="38476"/>
                  </a:lnTo>
                  <a:lnTo>
                    <a:pt x="12430" y="38094"/>
                  </a:lnTo>
                  <a:lnTo>
                    <a:pt x="12982" y="38434"/>
                  </a:lnTo>
                  <a:lnTo>
                    <a:pt x="13533" y="38773"/>
                  </a:lnTo>
                  <a:lnTo>
                    <a:pt x="14085" y="39028"/>
                  </a:lnTo>
                  <a:lnTo>
                    <a:pt x="14636" y="39240"/>
                  </a:lnTo>
                  <a:lnTo>
                    <a:pt x="15187" y="39409"/>
                  </a:lnTo>
                  <a:lnTo>
                    <a:pt x="15739" y="39537"/>
                  </a:lnTo>
                  <a:lnTo>
                    <a:pt x="16290" y="39664"/>
                  </a:lnTo>
                  <a:lnTo>
                    <a:pt x="16842" y="39706"/>
                  </a:lnTo>
                  <a:lnTo>
                    <a:pt x="17436" y="39749"/>
                  </a:lnTo>
                  <a:lnTo>
                    <a:pt x="17987" y="39749"/>
                  </a:lnTo>
                  <a:lnTo>
                    <a:pt x="18539" y="39706"/>
                  </a:lnTo>
                  <a:lnTo>
                    <a:pt x="19090" y="39664"/>
                  </a:lnTo>
                  <a:lnTo>
                    <a:pt x="19642" y="39579"/>
                  </a:lnTo>
                  <a:lnTo>
                    <a:pt x="20193" y="39452"/>
                  </a:lnTo>
                  <a:lnTo>
                    <a:pt x="20745" y="39282"/>
                  </a:lnTo>
                  <a:lnTo>
                    <a:pt x="21296" y="39112"/>
                  </a:lnTo>
                  <a:lnTo>
                    <a:pt x="22357" y="38688"/>
                  </a:lnTo>
                  <a:lnTo>
                    <a:pt x="23417" y="38179"/>
                  </a:lnTo>
                  <a:lnTo>
                    <a:pt x="24435" y="37585"/>
                  </a:lnTo>
                  <a:lnTo>
                    <a:pt x="25411" y="36907"/>
                  </a:lnTo>
                  <a:lnTo>
                    <a:pt x="26344" y="36185"/>
                  </a:lnTo>
                  <a:lnTo>
                    <a:pt x="27235" y="35422"/>
                  </a:lnTo>
                  <a:lnTo>
                    <a:pt x="28084" y="34616"/>
                  </a:lnTo>
                  <a:lnTo>
                    <a:pt x="28847" y="33767"/>
                  </a:lnTo>
                  <a:lnTo>
                    <a:pt x="28974" y="33598"/>
                  </a:lnTo>
                  <a:lnTo>
                    <a:pt x="29017" y="33386"/>
                  </a:lnTo>
                  <a:lnTo>
                    <a:pt x="29017" y="33216"/>
                  </a:lnTo>
                  <a:lnTo>
                    <a:pt x="28974" y="33046"/>
                  </a:lnTo>
                  <a:lnTo>
                    <a:pt x="28890" y="32877"/>
                  </a:lnTo>
                  <a:lnTo>
                    <a:pt x="28762" y="32749"/>
                  </a:lnTo>
                  <a:lnTo>
                    <a:pt x="28593" y="32664"/>
                  </a:lnTo>
                  <a:lnTo>
                    <a:pt x="28381" y="32622"/>
                  </a:lnTo>
                  <a:lnTo>
                    <a:pt x="27065" y="32537"/>
                  </a:lnTo>
                  <a:lnTo>
                    <a:pt x="25666" y="32452"/>
                  </a:lnTo>
                  <a:lnTo>
                    <a:pt x="24266" y="32367"/>
                  </a:lnTo>
                  <a:lnTo>
                    <a:pt x="22866" y="32325"/>
                  </a:lnTo>
                  <a:lnTo>
                    <a:pt x="21466" y="32283"/>
                  </a:lnTo>
                  <a:lnTo>
                    <a:pt x="20108" y="32325"/>
                  </a:lnTo>
                  <a:lnTo>
                    <a:pt x="19387" y="32367"/>
                  </a:lnTo>
                  <a:lnTo>
                    <a:pt x="18751" y="32452"/>
                  </a:lnTo>
                  <a:lnTo>
                    <a:pt x="18072" y="32537"/>
                  </a:lnTo>
                  <a:lnTo>
                    <a:pt x="17393" y="32707"/>
                  </a:lnTo>
                  <a:lnTo>
                    <a:pt x="16630" y="32919"/>
                  </a:lnTo>
                  <a:lnTo>
                    <a:pt x="15824" y="33216"/>
                  </a:lnTo>
                  <a:lnTo>
                    <a:pt x="15018" y="33640"/>
                  </a:lnTo>
                  <a:lnTo>
                    <a:pt x="14297" y="34107"/>
                  </a:lnTo>
                  <a:lnTo>
                    <a:pt x="13957" y="34361"/>
                  </a:lnTo>
                  <a:lnTo>
                    <a:pt x="13618" y="34658"/>
                  </a:lnTo>
                  <a:lnTo>
                    <a:pt x="13321" y="34955"/>
                  </a:lnTo>
                  <a:lnTo>
                    <a:pt x="13024" y="35295"/>
                  </a:lnTo>
                  <a:lnTo>
                    <a:pt x="12812" y="35634"/>
                  </a:lnTo>
                  <a:lnTo>
                    <a:pt x="12600" y="36016"/>
                  </a:lnTo>
                  <a:lnTo>
                    <a:pt x="12430" y="36397"/>
                  </a:lnTo>
                  <a:lnTo>
                    <a:pt x="12303" y="36822"/>
                  </a:lnTo>
                  <a:lnTo>
                    <a:pt x="11794" y="37161"/>
                  </a:lnTo>
                  <a:lnTo>
                    <a:pt x="11242" y="37458"/>
                  </a:lnTo>
                  <a:lnTo>
                    <a:pt x="10733" y="37755"/>
                  </a:lnTo>
                  <a:lnTo>
                    <a:pt x="10182" y="37967"/>
                  </a:lnTo>
                  <a:lnTo>
                    <a:pt x="9630" y="38179"/>
                  </a:lnTo>
                  <a:lnTo>
                    <a:pt x="9036" y="38349"/>
                  </a:lnTo>
                  <a:lnTo>
                    <a:pt x="8442" y="38476"/>
                  </a:lnTo>
                  <a:lnTo>
                    <a:pt x="7849" y="38561"/>
                  </a:lnTo>
                  <a:lnTo>
                    <a:pt x="8655" y="37373"/>
                  </a:lnTo>
                  <a:lnTo>
                    <a:pt x="9503" y="36228"/>
                  </a:lnTo>
                  <a:lnTo>
                    <a:pt x="10351" y="35082"/>
                  </a:lnTo>
                  <a:lnTo>
                    <a:pt x="11242" y="33937"/>
                  </a:lnTo>
                  <a:lnTo>
                    <a:pt x="13066" y="31731"/>
                  </a:lnTo>
                  <a:lnTo>
                    <a:pt x="14975" y="29568"/>
                  </a:lnTo>
                  <a:lnTo>
                    <a:pt x="15866" y="28592"/>
                  </a:lnTo>
                  <a:lnTo>
                    <a:pt x="16799" y="27616"/>
                  </a:lnTo>
                  <a:lnTo>
                    <a:pt x="18751" y="25665"/>
                  </a:lnTo>
                  <a:lnTo>
                    <a:pt x="19302" y="25835"/>
                  </a:lnTo>
                  <a:lnTo>
                    <a:pt x="19854" y="25919"/>
                  </a:lnTo>
                  <a:lnTo>
                    <a:pt x="20448" y="26004"/>
                  </a:lnTo>
                  <a:lnTo>
                    <a:pt x="21042" y="26004"/>
                  </a:lnTo>
                  <a:lnTo>
                    <a:pt x="21636" y="25962"/>
                  </a:lnTo>
                  <a:lnTo>
                    <a:pt x="22229" y="25835"/>
                  </a:lnTo>
                  <a:lnTo>
                    <a:pt x="22781" y="25707"/>
                  </a:lnTo>
                  <a:lnTo>
                    <a:pt x="23332" y="25495"/>
                  </a:lnTo>
                  <a:lnTo>
                    <a:pt x="23926" y="25707"/>
                  </a:lnTo>
                  <a:lnTo>
                    <a:pt x="24520" y="25919"/>
                  </a:lnTo>
                  <a:lnTo>
                    <a:pt x="25114" y="26089"/>
                  </a:lnTo>
                  <a:lnTo>
                    <a:pt x="25708" y="26216"/>
                  </a:lnTo>
                  <a:lnTo>
                    <a:pt x="26302" y="26344"/>
                  </a:lnTo>
                  <a:lnTo>
                    <a:pt x="26896" y="26428"/>
                  </a:lnTo>
                  <a:lnTo>
                    <a:pt x="27490" y="26471"/>
                  </a:lnTo>
                  <a:lnTo>
                    <a:pt x="28041" y="26513"/>
                  </a:lnTo>
                  <a:lnTo>
                    <a:pt x="29229" y="26513"/>
                  </a:lnTo>
                  <a:lnTo>
                    <a:pt x="29823" y="26471"/>
                  </a:lnTo>
                  <a:lnTo>
                    <a:pt x="30374" y="26386"/>
                  </a:lnTo>
                  <a:lnTo>
                    <a:pt x="30968" y="26301"/>
                  </a:lnTo>
                  <a:lnTo>
                    <a:pt x="31520" y="26174"/>
                  </a:lnTo>
                  <a:lnTo>
                    <a:pt x="32071" y="26004"/>
                  </a:lnTo>
                  <a:lnTo>
                    <a:pt x="32623" y="25835"/>
                  </a:lnTo>
                  <a:lnTo>
                    <a:pt x="33174" y="25665"/>
                  </a:lnTo>
                  <a:lnTo>
                    <a:pt x="33726" y="25410"/>
                  </a:lnTo>
                  <a:lnTo>
                    <a:pt x="34235" y="25198"/>
                  </a:lnTo>
                  <a:lnTo>
                    <a:pt x="34744" y="24901"/>
                  </a:lnTo>
                  <a:lnTo>
                    <a:pt x="35253" y="24604"/>
                  </a:lnTo>
                  <a:lnTo>
                    <a:pt x="35762" y="24307"/>
                  </a:lnTo>
                  <a:lnTo>
                    <a:pt x="36228" y="23968"/>
                  </a:lnTo>
                  <a:lnTo>
                    <a:pt x="36695" y="23629"/>
                  </a:lnTo>
                  <a:lnTo>
                    <a:pt x="37162" y="23247"/>
                  </a:lnTo>
                  <a:lnTo>
                    <a:pt x="37586" y="22823"/>
                  </a:lnTo>
                  <a:lnTo>
                    <a:pt x="38010" y="22398"/>
                  </a:lnTo>
                  <a:lnTo>
                    <a:pt x="38434" y="21974"/>
                  </a:lnTo>
                  <a:lnTo>
                    <a:pt x="38816" y="21508"/>
                  </a:lnTo>
                  <a:lnTo>
                    <a:pt x="39198" y="20999"/>
                  </a:lnTo>
                  <a:lnTo>
                    <a:pt x="39537" y="20490"/>
                  </a:lnTo>
                  <a:lnTo>
                    <a:pt x="39877" y="19980"/>
                  </a:lnTo>
                  <a:lnTo>
                    <a:pt x="39962" y="19811"/>
                  </a:lnTo>
                  <a:lnTo>
                    <a:pt x="39962" y="19641"/>
                  </a:lnTo>
                  <a:lnTo>
                    <a:pt x="39962" y="19471"/>
                  </a:lnTo>
                  <a:lnTo>
                    <a:pt x="39877" y="19302"/>
                  </a:lnTo>
                  <a:lnTo>
                    <a:pt x="39792" y="19174"/>
                  </a:lnTo>
                  <a:lnTo>
                    <a:pt x="39665" y="19047"/>
                  </a:lnTo>
                  <a:lnTo>
                    <a:pt x="39495" y="19005"/>
                  </a:lnTo>
                  <a:lnTo>
                    <a:pt x="39325" y="18962"/>
                  </a:lnTo>
                  <a:lnTo>
                    <a:pt x="38731" y="19005"/>
                  </a:lnTo>
                  <a:lnTo>
                    <a:pt x="38137" y="19005"/>
                  </a:lnTo>
                  <a:lnTo>
                    <a:pt x="36907" y="18920"/>
                  </a:lnTo>
                  <a:lnTo>
                    <a:pt x="34447" y="18708"/>
                  </a:lnTo>
                  <a:lnTo>
                    <a:pt x="33217" y="18665"/>
                  </a:lnTo>
                  <a:lnTo>
                    <a:pt x="32623" y="18623"/>
                  </a:lnTo>
                  <a:lnTo>
                    <a:pt x="32029" y="18665"/>
                  </a:lnTo>
                  <a:lnTo>
                    <a:pt x="31435" y="18708"/>
                  </a:lnTo>
                  <a:lnTo>
                    <a:pt x="30841" y="18793"/>
                  </a:lnTo>
                  <a:lnTo>
                    <a:pt x="30247" y="18920"/>
                  </a:lnTo>
                  <a:lnTo>
                    <a:pt x="29696" y="19090"/>
                  </a:lnTo>
                  <a:lnTo>
                    <a:pt x="28805" y="19429"/>
                  </a:lnTo>
                  <a:lnTo>
                    <a:pt x="27956" y="19811"/>
                  </a:lnTo>
                  <a:lnTo>
                    <a:pt x="27108" y="20320"/>
                  </a:lnTo>
                  <a:lnTo>
                    <a:pt x="26344" y="20914"/>
                  </a:lnTo>
                  <a:lnTo>
                    <a:pt x="25623" y="21508"/>
                  </a:lnTo>
                  <a:lnTo>
                    <a:pt x="24944" y="22229"/>
                  </a:lnTo>
                  <a:lnTo>
                    <a:pt x="24308" y="22950"/>
                  </a:lnTo>
                  <a:lnTo>
                    <a:pt x="23799" y="23756"/>
                  </a:lnTo>
                  <a:lnTo>
                    <a:pt x="23757" y="23841"/>
                  </a:lnTo>
                  <a:lnTo>
                    <a:pt x="23757" y="23926"/>
                  </a:lnTo>
                  <a:lnTo>
                    <a:pt x="23672" y="23968"/>
                  </a:lnTo>
                  <a:lnTo>
                    <a:pt x="23502" y="23926"/>
                  </a:lnTo>
                  <a:lnTo>
                    <a:pt x="23248" y="23926"/>
                  </a:lnTo>
                  <a:lnTo>
                    <a:pt x="23120" y="23968"/>
                  </a:lnTo>
                  <a:lnTo>
                    <a:pt x="22951" y="24138"/>
                  </a:lnTo>
                  <a:lnTo>
                    <a:pt x="22823" y="24350"/>
                  </a:lnTo>
                  <a:lnTo>
                    <a:pt x="22229" y="24604"/>
                  </a:lnTo>
                  <a:lnTo>
                    <a:pt x="21593" y="24816"/>
                  </a:lnTo>
                  <a:lnTo>
                    <a:pt x="21042" y="24901"/>
                  </a:lnTo>
                  <a:lnTo>
                    <a:pt x="20533" y="24944"/>
                  </a:lnTo>
                  <a:lnTo>
                    <a:pt x="20024" y="24986"/>
                  </a:lnTo>
                  <a:lnTo>
                    <a:pt x="19472" y="24944"/>
                  </a:lnTo>
                  <a:lnTo>
                    <a:pt x="20787" y="23629"/>
                  </a:lnTo>
                  <a:lnTo>
                    <a:pt x="22060" y="22271"/>
                  </a:lnTo>
                  <a:lnTo>
                    <a:pt x="23248" y="20871"/>
                  </a:lnTo>
                  <a:lnTo>
                    <a:pt x="23841" y="20150"/>
                  </a:lnTo>
                  <a:lnTo>
                    <a:pt x="24393" y="19429"/>
                  </a:lnTo>
                  <a:lnTo>
                    <a:pt x="24902" y="18665"/>
                  </a:lnTo>
                  <a:lnTo>
                    <a:pt x="25369" y="17902"/>
                  </a:lnTo>
                  <a:lnTo>
                    <a:pt x="25793" y="17138"/>
                  </a:lnTo>
                  <a:lnTo>
                    <a:pt x="26217" y="16332"/>
                  </a:lnTo>
                  <a:lnTo>
                    <a:pt x="26556" y="15526"/>
                  </a:lnTo>
                  <a:lnTo>
                    <a:pt x="26853" y="14678"/>
                  </a:lnTo>
                  <a:lnTo>
                    <a:pt x="27108" y="13829"/>
                  </a:lnTo>
                  <a:lnTo>
                    <a:pt x="27320" y="12981"/>
                  </a:lnTo>
                  <a:lnTo>
                    <a:pt x="27956" y="13193"/>
                  </a:lnTo>
                  <a:lnTo>
                    <a:pt x="28593" y="13363"/>
                  </a:lnTo>
                  <a:lnTo>
                    <a:pt x="29229" y="13448"/>
                  </a:lnTo>
                  <a:lnTo>
                    <a:pt x="29865" y="13532"/>
                  </a:lnTo>
                  <a:lnTo>
                    <a:pt x="30502" y="13532"/>
                  </a:lnTo>
                  <a:lnTo>
                    <a:pt x="31138" y="13490"/>
                  </a:lnTo>
                  <a:lnTo>
                    <a:pt x="31774" y="13405"/>
                  </a:lnTo>
                  <a:lnTo>
                    <a:pt x="32368" y="13278"/>
                  </a:lnTo>
                  <a:lnTo>
                    <a:pt x="33004" y="13108"/>
                  </a:lnTo>
                  <a:lnTo>
                    <a:pt x="33598" y="12896"/>
                  </a:lnTo>
                  <a:lnTo>
                    <a:pt x="34192" y="12684"/>
                  </a:lnTo>
                  <a:lnTo>
                    <a:pt x="34786" y="12387"/>
                  </a:lnTo>
                  <a:lnTo>
                    <a:pt x="35338" y="12048"/>
                  </a:lnTo>
                  <a:lnTo>
                    <a:pt x="35889" y="11708"/>
                  </a:lnTo>
                  <a:lnTo>
                    <a:pt x="36398" y="11327"/>
                  </a:lnTo>
                  <a:lnTo>
                    <a:pt x="36907" y="10902"/>
                  </a:lnTo>
                  <a:lnTo>
                    <a:pt x="37416" y="10393"/>
                  </a:lnTo>
                  <a:lnTo>
                    <a:pt x="37883" y="9842"/>
                  </a:lnTo>
                  <a:lnTo>
                    <a:pt x="38265" y="9290"/>
                  </a:lnTo>
                  <a:lnTo>
                    <a:pt x="38604" y="8696"/>
                  </a:lnTo>
                  <a:lnTo>
                    <a:pt x="38901" y="8060"/>
                  </a:lnTo>
                  <a:lnTo>
                    <a:pt x="39113" y="7424"/>
                  </a:lnTo>
                  <a:lnTo>
                    <a:pt x="39283" y="6788"/>
                  </a:lnTo>
                  <a:lnTo>
                    <a:pt x="39410" y="6109"/>
                  </a:lnTo>
                  <a:lnTo>
                    <a:pt x="39495" y="5472"/>
                  </a:lnTo>
                  <a:lnTo>
                    <a:pt x="39537" y="4794"/>
                  </a:lnTo>
                  <a:lnTo>
                    <a:pt x="39580" y="4073"/>
                  </a:lnTo>
                  <a:lnTo>
                    <a:pt x="39537" y="3394"/>
                  </a:lnTo>
                  <a:lnTo>
                    <a:pt x="39452" y="1994"/>
                  </a:lnTo>
                  <a:lnTo>
                    <a:pt x="39325" y="594"/>
                  </a:lnTo>
                  <a:lnTo>
                    <a:pt x="39283" y="382"/>
                  </a:lnTo>
                  <a:lnTo>
                    <a:pt x="39198" y="255"/>
                  </a:lnTo>
                  <a:lnTo>
                    <a:pt x="39071" y="127"/>
                  </a:lnTo>
                  <a:lnTo>
                    <a:pt x="38943" y="43"/>
                  </a:lnTo>
                  <a:lnTo>
                    <a:pt x="38774" y="0"/>
                  </a:lnTo>
                  <a:close/>
                </a:path>
              </a:pathLst>
            </a:custGeom>
            <a:solidFill>
              <a:srgbClr val="ABCB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50" name="Google Shape;350;p13"/>
            <p:cNvSpPr/>
            <p:nvPr/>
          </p:nvSpPr>
          <p:spPr>
            <a:xfrm>
              <a:off x="2965800" y="1494175"/>
              <a:ext cx="985275" cy="1268400"/>
            </a:xfrm>
            <a:custGeom>
              <a:avLst/>
              <a:gdLst/>
              <a:ahLst/>
              <a:cxnLst/>
              <a:rect l="l" t="t" r="r" b="b"/>
              <a:pathLst>
                <a:path w="39411" h="50736" extrusionOk="0">
                  <a:moveTo>
                    <a:pt x="38604" y="0"/>
                  </a:moveTo>
                  <a:lnTo>
                    <a:pt x="38434" y="43"/>
                  </a:lnTo>
                  <a:lnTo>
                    <a:pt x="38265" y="170"/>
                  </a:lnTo>
                  <a:lnTo>
                    <a:pt x="37883" y="509"/>
                  </a:lnTo>
                  <a:lnTo>
                    <a:pt x="37416" y="849"/>
                  </a:lnTo>
                  <a:lnTo>
                    <a:pt x="36483" y="1527"/>
                  </a:lnTo>
                  <a:lnTo>
                    <a:pt x="35465" y="2164"/>
                  </a:lnTo>
                  <a:lnTo>
                    <a:pt x="34362" y="2757"/>
                  </a:lnTo>
                  <a:lnTo>
                    <a:pt x="32156" y="3988"/>
                  </a:lnTo>
                  <a:lnTo>
                    <a:pt x="31095" y="4666"/>
                  </a:lnTo>
                  <a:lnTo>
                    <a:pt x="30077" y="5345"/>
                  </a:lnTo>
                  <a:lnTo>
                    <a:pt x="29102" y="6066"/>
                  </a:lnTo>
                  <a:lnTo>
                    <a:pt x="28677" y="6448"/>
                  </a:lnTo>
                  <a:lnTo>
                    <a:pt x="28253" y="6830"/>
                  </a:lnTo>
                  <a:lnTo>
                    <a:pt x="27871" y="7254"/>
                  </a:lnTo>
                  <a:lnTo>
                    <a:pt x="27532" y="7678"/>
                  </a:lnTo>
                  <a:lnTo>
                    <a:pt x="27193" y="8145"/>
                  </a:lnTo>
                  <a:lnTo>
                    <a:pt x="26938" y="8612"/>
                  </a:lnTo>
                  <a:lnTo>
                    <a:pt x="26726" y="9121"/>
                  </a:lnTo>
                  <a:lnTo>
                    <a:pt x="26556" y="9672"/>
                  </a:lnTo>
                  <a:lnTo>
                    <a:pt x="26429" y="10224"/>
                  </a:lnTo>
                  <a:lnTo>
                    <a:pt x="26344" y="10775"/>
                  </a:lnTo>
                  <a:lnTo>
                    <a:pt x="26302" y="11411"/>
                  </a:lnTo>
                  <a:lnTo>
                    <a:pt x="26344" y="12048"/>
                  </a:lnTo>
                  <a:lnTo>
                    <a:pt x="26472" y="12726"/>
                  </a:lnTo>
                  <a:lnTo>
                    <a:pt x="26641" y="13405"/>
                  </a:lnTo>
                  <a:lnTo>
                    <a:pt x="26175" y="14169"/>
                  </a:lnTo>
                  <a:lnTo>
                    <a:pt x="25708" y="14932"/>
                  </a:lnTo>
                  <a:lnTo>
                    <a:pt x="25199" y="15696"/>
                  </a:lnTo>
                  <a:lnTo>
                    <a:pt x="24647" y="16417"/>
                  </a:lnTo>
                  <a:lnTo>
                    <a:pt x="23502" y="17859"/>
                  </a:lnTo>
                  <a:lnTo>
                    <a:pt x="22314" y="19259"/>
                  </a:lnTo>
                  <a:lnTo>
                    <a:pt x="21084" y="20617"/>
                  </a:lnTo>
                  <a:lnTo>
                    <a:pt x="19811" y="21974"/>
                  </a:lnTo>
                  <a:lnTo>
                    <a:pt x="17181" y="24562"/>
                  </a:lnTo>
                  <a:lnTo>
                    <a:pt x="16969" y="23841"/>
                  </a:lnTo>
                  <a:lnTo>
                    <a:pt x="16884" y="23501"/>
                  </a:lnTo>
                  <a:lnTo>
                    <a:pt x="16842" y="23120"/>
                  </a:lnTo>
                  <a:lnTo>
                    <a:pt x="16842" y="22738"/>
                  </a:lnTo>
                  <a:lnTo>
                    <a:pt x="16842" y="22398"/>
                  </a:lnTo>
                  <a:lnTo>
                    <a:pt x="16884" y="22059"/>
                  </a:lnTo>
                  <a:lnTo>
                    <a:pt x="16969" y="21720"/>
                  </a:lnTo>
                  <a:lnTo>
                    <a:pt x="17224" y="21677"/>
                  </a:lnTo>
                  <a:lnTo>
                    <a:pt x="17436" y="21592"/>
                  </a:lnTo>
                  <a:lnTo>
                    <a:pt x="16884" y="21296"/>
                  </a:lnTo>
                  <a:lnTo>
                    <a:pt x="16418" y="20999"/>
                  </a:lnTo>
                  <a:lnTo>
                    <a:pt x="16036" y="20659"/>
                  </a:lnTo>
                  <a:lnTo>
                    <a:pt x="15697" y="20277"/>
                  </a:lnTo>
                  <a:lnTo>
                    <a:pt x="15442" y="19853"/>
                  </a:lnTo>
                  <a:lnTo>
                    <a:pt x="15230" y="19471"/>
                  </a:lnTo>
                  <a:lnTo>
                    <a:pt x="15103" y="19005"/>
                  </a:lnTo>
                  <a:lnTo>
                    <a:pt x="14975" y="18538"/>
                  </a:lnTo>
                  <a:lnTo>
                    <a:pt x="14933" y="18072"/>
                  </a:lnTo>
                  <a:lnTo>
                    <a:pt x="14933" y="17562"/>
                  </a:lnTo>
                  <a:lnTo>
                    <a:pt x="14975" y="17053"/>
                  </a:lnTo>
                  <a:lnTo>
                    <a:pt x="15060" y="16544"/>
                  </a:lnTo>
                  <a:lnTo>
                    <a:pt x="15187" y="15993"/>
                  </a:lnTo>
                  <a:lnTo>
                    <a:pt x="15357" y="15441"/>
                  </a:lnTo>
                  <a:lnTo>
                    <a:pt x="15527" y="14890"/>
                  </a:lnTo>
                  <a:lnTo>
                    <a:pt x="15739" y="14338"/>
                  </a:lnTo>
                  <a:lnTo>
                    <a:pt x="16290" y="13193"/>
                  </a:lnTo>
                  <a:lnTo>
                    <a:pt x="16927" y="12090"/>
                  </a:lnTo>
                  <a:lnTo>
                    <a:pt x="17605" y="10987"/>
                  </a:lnTo>
                  <a:lnTo>
                    <a:pt x="18369" y="9884"/>
                  </a:lnTo>
                  <a:lnTo>
                    <a:pt x="19175" y="8824"/>
                  </a:lnTo>
                  <a:lnTo>
                    <a:pt x="19981" y="7848"/>
                  </a:lnTo>
                  <a:lnTo>
                    <a:pt x="20745" y="6915"/>
                  </a:lnTo>
                  <a:lnTo>
                    <a:pt x="21508" y="6066"/>
                  </a:lnTo>
                  <a:lnTo>
                    <a:pt x="21296" y="6024"/>
                  </a:lnTo>
                  <a:lnTo>
                    <a:pt x="21084" y="6024"/>
                  </a:lnTo>
                  <a:lnTo>
                    <a:pt x="20914" y="6109"/>
                  </a:lnTo>
                  <a:lnTo>
                    <a:pt x="20745" y="6194"/>
                  </a:lnTo>
                  <a:lnTo>
                    <a:pt x="19684" y="7084"/>
                  </a:lnTo>
                  <a:lnTo>
                    <a:pt x="18581" y="7975"/>
                  </a:lnTo>
                  <a:lnTo>
                    <a:pt x="17436" y="8909"/>
                  </a:lnTo>
                  <a:lnTo>
                    <a:pt x="16375" y="9884"/>
                  </a:lnTo>
                  <a:lnTo>
                    <a:pt x="15866" y="10393"/>
                  </a:lnTo>
                  <a:lnTo>
                    <a:pt x="15400" y="10945"/>
                  </a:lnTo>
                  <a:lnTo>
                    <a:pt x="14975" y="11496"/>
                  </a:lnTo>
                  <a:lnTo>
                    <a:pt x="14594" y="12090"/>
                  </a:lnTo>
                  <a:lnTo>
                    <a:pt x="14254" y="12684"/>
                  </a:lnTo>
                  <a:lnTo>
                    <a:pt x="13957" y="13320"/>
                  </a:lnTo>
                  <a:lnTo>
                    <a:pt x="13703" y="13999"/>
                  </a:lnTo>
                  <a:lnTo>
                    <a:pt x="13575" y="14678"/>
                  </a:lnTo>
                  <a:lnTo>
                    <a:pt x="13448" y="15526"/>
                  </a:lnTo>
                  <a:lnTo>
                    <a:pt x="13448" y="16460"/>
                  </a:lnTo>
                  <a:lnTo>
                    <a:pt x="13491" y="16969"/>
                  </a:lnTo>
                  <a:lnTo>
                    <a:pt x="13533" y="17478"/>
                  </a:lnTo>
                  <a:lnTo>
                    <a:pt x="13618" y="17944"/>
                  </a:lnTo>
                  <a:lnTo>
                    <a:pt x="13745" y="18453"/>
                  </a:lnTo>
                  <a:lnTo>
                    <a:pt x="13872" y="18920"/>
                  </a:lnTo>
                  <a:lnTo>
                    <a:pt x="14042" y="19387"/>
                  </a:lnTo>
                  <a:lnTo>
                    <a:pt x="14254" y="19811"/>
                  </a:lnTo>
                  <a:lnTo>
                    <a:pt x="14509" y="20193"/>
                  </a:lnTo>
                  <a:lnTo>
                    <a:pt x="14806" y="20532"/>
                  </a:lnTo>
                  <a:lnTo>
                    <a:pt x="15103" y="20871"/>
                  </a:lnTo>
                  <a:lnTo>
                    <a:pt x="15484" y="21126"/>
                  </a:lnTo>
                  <a:lnTo>
                    <a:pt x="15909" y="21296"/>
                  </a:lnTo>
                  <a:lnTo>
                    <a:pt x="15824" y="21762"/>
                  </a:lnTo>
                  <a:lnTo>
                    <a:pt x="15739" y="22186"/>
                  </a:lnTo>
                  <a:lnTo>
                    <a:pt x="15781" y="22653"/>
                  </a:lnTo>
                  <a:lnTo>
                    <a:pt x="15824" y="23120"/>
                  </a:lnTo>
                  <a:lnTo>
                    <a:pt x="15909" y="23629"/>
                  </a:lnTo>
                  <a:lnTo>
                    <a:pt x="16121" y="24138"/>
                  </a:lnTo>
                  <a:lnTo>
                    <a:pt x="16248" y="24392"/>
                  </a:lnTo>
                  <a:lnTo>
                    <a:pt x="16375" y="24647"/>
                  </a:lnTo>
                  <a:lnTo>
                    <a:pt x="16545" y="24859"/>
                  </a:lnTo>
                  <a:lnTo>
                    <a:pt x="16715" y="25029"/>
                  </a:lnTo>
                  <a:lnTo>
                    <a:pt x="14254" y="27531"/>
                  </a:lnTo>
                  <a:lnTo>
                    <a:pt x="13066" y="28804"/>
                  </a:lnTo>
                  <a:lnTo>
                    <a:pt x="11921" y="30119"/>
                  </a:lnTo>
                  <a:lnTo>
                    <a:pt x="10182" y="32198"/>
                  </a:lnTo>
                  <a:lnTo>
                    <a:pt x="8485" y="34319"/>
                  </a:lnTo>
                  <a:lnTo>
                    <a:pt x="8273" y="33895"/>
                  </a:lnTo>
                  <a:lnTo>
                    <a:pt x="8146" y="33470"/>
                  </a:lnTo>
                  <a:lnTo>
                    <a:pt x="8061" y="33089"/>
                  </a:lnTo>
                  <a:lnTo>
                    <a:pt x="8061" y="32749"/>
                  </a:lnTo>
                  <a:lnTo>
                    <a:pt x="8188" y="32664"/>
                  </a:lnTo>
                  <a:lnTo>
                    <a:pt x="8061" y="32622"/>
                  </a:lnTo>
                  <a:lnTo>
                    <a:pt x="7933" y="32537"/>
                  </a:lnTo>
                  <a:lnTo>
                    <a:pt x="7849" y="32452"/>
                  </a:lnTo>
                  <a:lnTo>
                    <a:pt x="7721" y="32325"/>
                  </a:lnTo>
                  <a:lnTo>
                    <a:pt x="7212" y="31477"/>
                  </a:lnTo>
                  <a:lnTo>
                    <a:pt x="6788" y="30586"/>
                  </a:lnTo>
                  <a:lnTo>
                    <a:pt x="6449" y="29695"/>
                  </a:lnTo>
                  <a:lnTo>
                    <a:pt x="6194" y="28847"/>
                  </a:lnTo>
                  <a:lnTo>
                    <a:pt x="6067" y="27998"/>
                  </a:lnTo>
                  <a:lnTo>
                    <a:pt x="6024" y="27107"/>
                  </a:lnTo>
                  <a:lnTo>
                    <a:pt x="6024" y="26259"/>
                  </a:lnTo>
                  <a:lnTo>
                    <a:pt x="6109" y="25410"/>
                  </a:lnTo>
                  <a:lnTo>
                    <a:pt x="6279" y="24562"/>
                  </a:lnTo>
                  <a:lnTo>
                    <a:pt x="6491" y="23714"/>
                  </a:lnTo>
                  <a:lnTo>
                    <a:pt x="6788" y="22908"/>
                  </a:lnTo>
                  <a:lnTo>
                    <a:pt x="7085" y="22059"/>
                  </a:lnTo>
                  <a:lnTo>
                    <a:pt x="7467" y="21211"/>
                  </a:lnTo>
                  <a:lnTo>
                    <a:pt x="7849" y="20362"/>
                  </a:lnTo>
                  <a:lnTo>
                    <a:pt x="8739" y="18708"/>
                  </a:lnTo>
                  <a:lnTo>
                    <a:pt x="8612" y="18623"/>
                  </a:lnTo>
                  <a:lnTo>
                    <a:pt x="8485" y="18581"/>
                  </a:lnTo>
                  <a:lnTo>
                    <a:pt x="8315" y="18581"/>
                  </a:lnTo>
                  <a:lnTo>
                    <a:pt x="8188" y="18623"/>
                  </a:lnTo>
                  <a:lnTo>
                    <a:pt x="8061" y="18708"/>
                  </a:lnTo>
                  <a:lnTo>
                    <a:pt x="7933" y="18793"/>
                  </a:lnTo>
                  <a:lnTo>
                    <a:pt x="7849" y="18878"/>
                  </a:lnTo>
                  <a:lnTo>
                    <a:pt x="7806" y="19047"/>
                  </a:lnTo>
                  <a:lnTo>
                    <a:pt x="7679" y="19387"/>
                  </a:lnTo>
                  <a:lnTo>
                    <a:pt x="7594" y="19684"/>
                  </a:lnTo>
                  <a:lnTo>
                    <a:pt x="7297" y="20277"/>
                  </a:lnTo>
                  <a:lnTo>
                    <a:pt x="6915" y="20829"/>
                  </a:lnTo>
                  <a:lnTo>
                    <a:pt x="6534" y="21338"/>
                  </a:lnTo>
                  <a:lnTo>
                    <a:pt x="5643" y="22356"/>
                  </a:lnTo>
                  <a:lnTo>
                    <a:pt x="5218" y="22865"/>
                  </a:lnTo>
                  <a:lnTo>
                    <a:pt x="4837" y="23417"/>
                  </a:lnTo>
                  <a:lnTo>
                    <a:pt x="4540" y="23926"/>
                  </a:lnTo>
                  <a:lnTo>
                    <a:pt x="4285" y="24435"/>
                  </a:lnTo>
                  <a:lnTo>
                    <a:pt x="4073" y="24944"/>
                  </a:lnTo>
                  <a:lnTo>
                    <a:pt x="3903" y="25495"/>
                  </a:lnTo>
                  <a:lnTo>
                    <a:pt x="3734" y="26047"/>
                  </a:lnTo>
                  <a:lnTo>
                    <a:pt x="3649" y="26641"/>
                  </a:lnTo>
                  <a:lnTo>
                    <a:pt x="3564" y="27192"/>
                  </a:lnTo>
                  <a:lnTo>
                    <a:pt x="3564" y="27786"/>
                  </a:lnTo>
                  <a:lnTo>
                    <a:pt x="3606" y="28168"/>
                  </a:lnTo>
                  <a:lnTo>
                    <a:pt x="3649" y="28550"/>
                  </a:lnTo>
                  <a:lnTo>
                    <a:pt x="3776" y="28974"/>
                  </a:lnTo>
                  <a:lnTo>
                    <a:pt x="3861" y="29356"/>
                  </a:lnTo>
                  <a:lnTo>
                    <a:pt x="4031" y="29737"/>
                  </a:lnTo>
                  <a:lnTo>
                    <a:pt x="4158" y="30077"/>
                  </a:lnTo>
                  <a:lnTo>
                    <a:pt x="4370" y="30459"/>
                  </a:lnTo>
                  <a:lnTo>
                    <a:pt x="4582" y="30798"/>
                  </a:lnTo>
                  <a:lnTo>
                    <a:pt x="4837" y="31095"/>
                  </a:lnTo>
                  <a:lnTo>
                    <a:pt x="5091" y="31392"/>
                  </a:lnTo>
                  <a:lnTo>
                    <a:pt x="5346" y="31689"/>
                  </a:lnTo>
                  <a:lnTo>
                    <a:pt x="5685" y="31901"/>
                  </a:lnTo>
                  <a:lnTo>
                    <a:pt x="5982" y="32155"/>
                  </a:lnTo>
                  <a:lnTo>
                    <a:pt x="6321" y="32325"/>
                  </a:lnTo>
                  <a:lnTo>
                    <a:pt x="6703" y="32452"/>
                  </a:lnTo>
                  <a:lnTo>
                    <a:pt x="7085" y="32580"/>
                  </a:lnTo>
                  <a:lnTo>
                    <a:pt x="7085" y="32877"/>
                  </a:lnTo>
                  <a:lnTo>
                    <a:pt x="7170" y="33216"/>
                  </a:lnTo>
                  <a:lnTo>
                    <a:pt x="7255" y="33555"/>
                  </a:lnTo>
                  <a:lnTo>
                    <a:pt x="7340" y="33852"/>
                  </a:lnTo>
                  <a:lnTo>
                    <a:pt x="7509" y="34149"/>
                  </a:lnTo>
                  <a:lnTo>
                    <a:pt x="7679" y="34404"/>
                  </a:lnTo>
                  <a:lnTo>
                    <a:pt x="7849" y="34701"/>
                  </a:lnTo>
                  <a:lnTo>
                    <a:pt x="8061" y="34913"/>
                  </a:lnTo>
                  <a:lnTo>
                    <a:pt x="6830" y="36610"/>
                  </a:lnTo>
                  <a:lnTo>
                    <a:pt x="5685" y="38349"/>
                  </a:lnTo>
                  <a:lnTo>
                    <a:pt x="4582" y="40131"/>
                  </a:lnTo>
                  <a:lnTo>
                    <a:pt x="3522" y="41912"/>
                  </a:lnTo>
                  <a:lnTo>
                    <a:pt x="2546" y="43779"/>
                  </a:lnTo>
                  <a:lnTo>
                    <a:pt x="1613" y="45645"/>
                  </a:lnTo>
                  <a:lnTo>
                    <a:pt x="807" y="47597"/>
                  </a:lnTo>
                  <a:lnTo>
                    <a:pt x="43" y="49548"/>
                  </a:lnTo>
                  <a:lnTo>
                    <a:pt x="1" y="49760"/>
                  </a:lnTo>
                  <a:lnTo>
                    <a:pt x="1" y="49972"/>
                  </a:lnTo>
                  <a:lnTo>
                    <a:pt x="43" y="50142"/>
                  </a:lnTo>
                  <a:lnTo>
                    <a:pt x="85" y="50269"/>
                  </a:lnTo>
                  <a:lnTo>
                    <a:pt x="213" y="50439"/>
                  </a:lnTo>
                  <a:lnTo>
                    <a:pt x="340" y="50524"/>
                  </a:lnTo>
                  <a:lnTo>
                    <a:pt x="510" y="50609"/>
                  </a:lnTo>
                  <a:lnTo>
                    <a:pt x="679" y="50693"/>
                  </a:lnTo>
                  <a:lnTo>
                    <a:pt x="849" y="50736"/>
                  </a:lnTo>
                  <a:lnTo>
                    <a:pt x="1019" y="50736"/>
                  </a:lnTo>
                  <a:lnTo>
                    <a:pt x="1231" y="50693"/>
                  </a:lnTo>
                  <a:lnTo>
                    <a:pt x="1401" y="50651"/>
                  </a:lnTo>
                  <a:lnTo>
                    <a:pt x="1570" y="50566"/>
                  </a:lnTo>
                  <a:lnTo>
                    <a:pt x="1697" y="50439"/>
                  </a:lnTo>
                  <a:lnTo>
                    <a:pt x="1825" y="50269"/>
                  </a:lnTo>
                  <a:lnTo>
                    <a:pt x="1910" y="50057"/>
                  </a:lnTo>
                  <a:lnTo>
                    <a:pt x="2461" y="48657"/>
                  </a:lnTo>
                  <a:lnTo>
                    <a:pt x="3013" y="47300"/>
                  </a:lnTo>
                  <a:lnTo>
                    <a:pt x="3606" y="45942"/>
                  </a:lnTo>
                  <a:lnTo>
                    <a:pt x="4285" y="44585"/>
                  </a:lnTo>
                  <a:lnTo>
                    <a:pt x="4964" y="43270"/>
                  </a:lnTo>
                  <a:lnTo>
                    <a:pt x="5685" y="41997"/>
                  </a:lnTo>
                  <a:lnTo>
                    <a:pt x="6449" y="40724"/>
                  </a:lnTo>
                  <a:lnTo>
                    <a:pt x="7255" y="39452"/>
                  </a:lnTo>
                  <a:lnTo>
                    <a:pt x="7933" y="39494"/>
                  </a:lnTo>
                  <a:lnTo>
                    <a:pt x="8612" y="39452"/>
                  </a:lnTo>
                  <a:lnTo>
                    <a:pt x="9291" y="39367"/>
                  </a:lnTo>
                  <a:lnTo>
                    <a:pt x="9970" y="39197"/>
                  </a:lnTo>
                  <a:lnTo>
                    <a:pt x="10606" y="39028"/>
                  </a:lnTo>
                  <a:lnTo>
                    <a:pt x="11242" y="38773"/>
                  </a:lnTo>
                  <a:lnTo>
                    <a:pt x="11879" y="38476"/>
                  </a:lnTo>
                  <a:lnTo>
                    <a:pt x="12430" y="38094"/>
                  </a:lnTo>
                  <a:lnTo>
                    <a:pt x="12685" y="38264"/>
                  </a:lnTo>
                  <a:lnTo>
                    <a:pt x="12939" y="37797"/>
                  </a:lnTo>
                  <a:lnTo>
                    <a:pt x="13236" y="37373"/>
                  </a:lnTo>
                  <a:lnTo>
                    <a:pt x="13533" y="36949"/>
                  </a:lnTo>
                  <a:lnTo>
                    <a:pt x="13872" y="36567"/>
                  </a:lnTo>
                  <a:lnTo>
                    <a:pt x="14254" y="36185"/>
                  </a:lnTo>
                  <a:lnTo>
                    <a:pt x="14636" y="35846"/>
                  </a:lnTo>
                  <a:lnTo>
                    <a:pt x="15018" y="35507"/>
                  </a:lnTo>
                  <a:lnTo>
                    <a:pt x="15442" y="35210"/>
                  </a:lnTo>
                  <a:lnTo>
                    <a:pt x="15909" y="34913"/>
                  </a:lnTo>
                  <a:lnTo>
                    <a:pt x="16333" y="34658"/>
                  </a:lnTo>
                  <a:lnTo>
                    <a:pt x="17309" y="34149"/>
                  </a:lnTo>
                  <a:lnTo>
                    <a:pt x="18369" y="33767"/>
                  </a:lnTo>
                  <a:lnTo>
                    <a:pt x="19430" y="33428"/>
                  </a:lnTo>
                  <a:lnTo>
                    <a:pt x="20533" y="33173"/>
                  </a:lnTo>
                  <a:lnTo>
                    <a:pt x="21678" y="32961"/>
                  </a:lnTo>
                  <a:lnTo>
                    <a:pt x="22866" y="32792"/>
                  </a:lnTo>
                  <a:lnTo>
                    <a:pt x="24054" y="32707"/>
                  </a:lnTo>
                  <a:lnTo>
                    <a:pt x="25241" y="32664"/>
                  </a:lnTo>
                  <a:lnTo>
                    <a:pt x="27617" y="32664"/>
                  </a:lnTo>
                  <a:lnTo>
                    <a:pt x="28762" y="32749"/>
                  </a:lnTo>
                  <a:lnTo>
                    <a:pt x="28593" y="32664"/>
                  </a:lnTo>
                  <a:lnTo>
                    <a:pt x="28381" y="32622"/>
                  </a:lnTo>
                  <a:lnTo>
                    <a:pt x="27065" y="32537"/>
                  </a:lnTo>
                  <a:lnTo>
                    <a:pt x="25666" y="32452"/>
                  </a:lnTo>
                  <a:lnTo>
                    <a:pt x="24266" y="32367"/>
                  </a:lnTo>
                  <a:lnTo>
                    <a:pt x="22866" y="32325"/>
                  </a:lnTo>
                  <a:lnTo>
                    <a:pt x="21466" y="32283"/>
                  </a:lnTo>
                  <a:lnTo>
                    <a:pt x="20108" y="32325"/>
                  </a:lnTo>
                  <a:lnTo>
                    <a:pt x="19387" y="32367"/>
                  </a:lnTo>
                  <a:lnTo>
                    <a:pt x="18751" y="32452"/>
                  </a:lnTo>
                  <a:lnTo>
                    <a:pt x="18072" y="32537"/>
                  </a:lnTo>
                  <a:lnTo>
                    <a:pt x="17393" y="32707"/>
                  </a:lnTo>
                  <a:lnTo>
                    <a:pt x="16630" y="32919"/>
                  </a:lnTo>
                  <a:lnTo>
                    <a:pt x="15824" y="33216"/>
                  </a:lnTo>
                  <a:lnTo>
                    <a:pt x="15018" y="33640"/>
                  </a:lnTo>
                  <a:lnTo>
                    <a:pt x="14297" y="34107"/>
                  </a:lnTo>
                  <a:lnTo>
                    <a:pt x="13957" y="34361"/>
                  </a:lnTo>
                  <a:lnTo>
                    <a:pt x="13618" y="34658"/>
                  </a:lnTo>
                  <a:lnTo>
                    <a:pt x="13321" y="34955"/>
                  </a:lnTo>
                  <a:lnTo>
                    <a:pt x="13024" y="35295"/>
                  </a:lnTo>
                  <a:lnTo>
                    <a:pt x="12812" y="35634"/>
                  </a:lnTo>
                  <a:lnTo>
                    <a:pt x="12600" y="36016"/>
                  </a:lnTo>
                  <a:lnTo>
                    <a:pt x="12430" y="36397"/>
                  </a:lnTo>
                  <a:lnTo>
                    <a:pt x="12303" y="36822"/>
                  </a:lnTo>
                  <a:lnTo>
                    <a:pt x="11794" y="37161"/>
                  </a:lnTo>
                  <a:lnTo>
                    <a:pt x="11242" y="37458"/>
                  </a:lnTo>
                  <a:lnTo>
                    <a:pt x="10733" y="37755"/>
                  </a:lnTo>
                  <a:lnTo>
                    <a:pt x="10182" y="37967"/>
                  </a:lnTo>
                  <a:lnTo>
                    <a:pt x="9630" y="38179"/>
                  </a:lnTo>
                  <a:lnTo>
                    <a:pt x="9036" y="38349"/>
                  </a:lnTo>
                  <a:lnTo>
                    <a:pt x="8442" y="38476"/>
                  </a:lnTo>
                  <a:lnTo>
                    <a:pt x="7849" y="38561"/>
                  </a:lnTo>
                  <a:lnTo>
                    <a:pt x="8655" y="37373"/>
                  </a:lnTo>
                  <a:lnTo>
                    <a:pt x="9503" y="36228"/>
                  </a:lnTo>
                  <a:lnTo>
                    <a:pt x="10351" y="35082"/>
                  </a:lnTo>
                  <a:lnTo>
                    <a:pt x="11242" y="33937"/>
                  </a:lnTo>
                  <a:lnTo>
                    <a:pt x="13066" y="31731"/>
                  </a:lnTo>
                  <a:lnTo>
                    <a:pt x="14975" y="29568"/>
                  </a:lnTo>
                  <a:lnTo>
                    <a:pt x="15866" y="28592"/>
                  </a:lnTo>
                  <a:lnTo>
                    <a:pt x="16799" y="27616"/>
                  </a:lnTo>
                  <a:lnTo>
                    <a:pt x="18751" y="25665"/>
                  </a:lnTo>
                  <a:lnTo>
                    <a:pt x="19302" y="25835"/>
                  </a:lnTo>
                  <a:lnTo>
                    <a:pt x="19854" y="25919"/>
                  </a:lnTo>
                  <a:lnTo>
                    <a:pt x="20448" y="26004"/>
                  </a:lnTo>
                  <a:lnTo>
                    <a:pt x="21042" y="26004"/>
                  </a:lnTo>
                  <a:lnTo>
                    <a:pt x="21636" y="25962"/>
                  </a:lnTo>
                  <a:lnTo>
                    <a:pt x="22229" y="25835"/>
                  </a:lnTo>
                  <a:lnTo>
                    <a:pt x="22781" y="25707"/>
                  </a:lnTo>
                  <a:lnTo>
                    <a:pt x="23332" y="25495"/>
                  </a:lnTo>
                  <a:lnTo>
                    <a:pt x="23502" y="25538"/>
                  </a:lnTo>
                  <a:lnTo>
                    <a:pt x="23629" y="25071"/>
                  </a:lnTo>
                  <a:lnTo>
                    <a:pt x="23841" y="24647"/>
                  </a:lnTo>
                  <a:lnTo>
                    <a:pt x="24096" y="24180"/>
                  </a:lnTo>
                  <a:lnTo>
                    <a:pt x="24393" y="23798"/>
                  </a:lnTo>
                  <a:lnTo>
                    <a:pt x="24732" y="23374"/>
                  </a:lnTo>
                  <a:lnTo>
                    <a:pt x="25156" y="23035"/>
                  </a:lnTo>
                  <a:lnTo>
                    <a:pt x="25581" y="22695"/>
                  </a:lnTo>
                  <a:lnTo>
                    <a:pt x="26005" y="22356"/>
                  </a:lnTo>
                  <a:lnTo>
                    <a:pt x="26472" y="22059"/>
                  </a:lnTo>
                  <a:lnTo>
                    <a:pt x="26981" y="21762"/>
                  </a:lnTo>
                  <a:lnTo>
                    <a:pt x="27956" y="21253"/>
                  </a:lnTo>
                  <a:lnTo>
                    <a:pt x="28932" y="20829"/>
                  </a:lnTo>
                  <a:lnTo>
                    <a:pt x="29780" y="20490"/>
                  </a:lnTo>
                  <a:lnTo>
                    <a:pt x="30756" y="20193"/>
                  </a:lnTo>
                  <a:lnTo>
                    <a:pt x="31774" y="19896"/>
                  </a:lnTo>
                  <a:lnTo>
                    <a:pt x="32750" y="19641"/>
                  </a:lnTo>
                  <a:lnTo>
                    <a:pt x="33768" y="19429"/>
                  </a:lnTo>
                  <a:lnTo>
                    <a:pt x="34786" y="19259"/>
                  </a:lnTo>
                  <a:lnTo>
                    <a:pt x="35804" y="19132"/>
                  </a:lnTo>
                  <a:lnTo>
                    <a:pt x="36822" y="19047"/>
                  </a:lnTo>
                  <a:lnTo>
                    <a:pt x="37883" y="18962"/>
                  </a:lnTo>
                  <a:lnTo>
                    <a:pt x="36822" y="18920"/>
                  </a:lnTo>
                  <a:lnTo>
                    <a:pt x="35804" y="18835"/>
                  </a:lnTo>
                  <a:lnTo>
                    <a:pt x="34744" y="18750"/>
                  </a:lnTo>
                  <a:lnTo>
                    <a:pt x="33726" y="18665"/>
                  </a:lnTo>
                  <a:lnTo>
                    <a:pt x="32665" y="18623"/>
                  </a:lnTo>
                  <a:lnTo>
                    <a:pt x="31647" y="18665"/>
                  </a:lnTo>
                  <a:lnTo>
                    <a:pt x="31180" y="18750"/>
                  </a:lnTo>
                  <a:lnTo>
                    <a:pt x="30671" y="18835"/>
                  </a:lnTo>
                  <a:lnTo>
                    <a:pt x="30162" y="18920"/>
                  </a:lnTo>
                  <a:lnTo>
                    <a:pt x="29696" y="19090"/>
                  </a:lnTo>
                  <a:lnTo>
                    <a:pt x="28805" y="19429"/>
                  </a:lnTo>
                  <a:lnTo>
                    <a:pt x="27956" y="19811"/>
                  </a:lnTo>
                  <a:lnTo>
                    <a:pt x="27108" y="20320"/>
                  </a:lnTo>
                  <a:lnTo>
                    <a:pt x="26344" y="20914"/>
                  </a:lnTo>
                  <a:lnTo>
                    <a:pt x="25623" y="21508"/>
                  </a:lnTo>
                  <a:lnTo>
                    <a:pt x="24944" y="22229"/>
                  </a:lnTo>
                  <a:lnTo>
                    <a:pt x="24308" y="22950"/>
                  </a:lnTo>
                  <a:lnTo>
                    <a:pt x="23799" y="23756"/>
                  </a:lnTo>
                  <a:lnTo>
                    <a:pt x="23757" y="23841"/>
                  </a:lnTo>
                  <a:lnTo>
                    <a:pt x="23757" y="23926"/>
                  </a:lnTo>
                  <a:lnTo>
                    <a:pt x="23672" y="23968"/>
                  </a:lnTo>
                  <a:lnTo>
                    <a:pt x="23502" y="23926"/>
                  </a:lnTo>
                  <a:lnTo>
                    <a:pt x="23248" y="23926"/>
                  </a:lnTo>
                  <a:lnTo>
                    <a:pt x="23120" y="23968"/>
                  </a:lnTo>
                  <a:lnTo>
                    <a:pt x="22951" y="24138"/>
                  </a:lnTo>
                  <a:lnTo>
                    <a:pt x="22823" y="24350"/>
                  </a:lnTo>
                  <a:lnTo>
                    <a:pt x="22229" y="24604"/>
                  </a:lnTo>
                  <a:lnTo>
                    <a:pt x="21593" y="24816"/>
                  </a:lnTo>
                  <a:lnTo>
                    <a:pt x="21042" y="24901"/>
                  </a:lnTo>
                  <a:lnTo>
                    <a:pt x="20533" y="24944"/>
                  </a:lnTo>
                  <a:lnTo>
                    <a:pt x="20024" y="24986"/>
                  </a:lnTo>
                  <a:lnTo>
                    <a:pt x="19472" y="24944"/>
                  </a:lnTo>
                  <a:lnTo>
                    <a:pt x="20787" y="23629"/>
                  </a:lnTo>
                  <a:lnTo>
                    <a:pt x="22060" y="22271"/>
                  </a:lnTo>
                  <a:lnTo>
                    <a:pt x="23248" y="20871"/>
                  </a:lnTo>
                  <a:lnTo>
                    <a:pt x="23841" y="20150"/>
                  </a:lnTo>
                  <a:lnTo>
                    <a:pt x="24393" y="19429"/>
                  </a:lnTo>
                  <a:lnTo>
                    <a:pt x="24902" y="18665"/>
                  </a:lnTo>
                  <a:lnTo>
                    <a:pt x="25369" y="17902"/>
                  </a:lnTo>
                  <a:lnTo>
                    <a:pt x="25793" y="17138"/>
                  </a:lnTo>
                  <a:lnTo>
                    <a:pt x="26217" y="16332"/>
                  </a:lnTo>
                  <a:lnTo>
                    <a:pt x="26556" y="15526"/>
                  </a:lnTo>
                  <a:lnTo>
                    <a:pt x="26853" y="14678"/>
                  </a:lnTo>
                  <a:lnTo>
                    <a:pt x="27108" y="13829"/>
                  </a:lnTo>
                  <a:lnTo>
                    <a:pt x="27320" y="12981"/>
                  </a:lnTo>
                  <a:lnTo>
                    <a:pt x="27787" y="13108"/>
                  </a:lnTo>
                  <a:lnTo>
                    <a:pt x="27871" y="12599"/>
                  </a:lnTo>
                  <a:lnTo>
                    <a:pt x="28041" y="12090"/>
                  </a:lnTo>
                  <a:lnTo>
                    <a:pt x="28211" y="11581"/>
                  </a:lnTo>
                  <a:lnTo>
                    <a:pt x="28465" y="11114"/>
                  </a:lnTo>
                  <a:lnTo>
                    <a:pt x="28720" y="10648"/>
                  </a:lnTo>
                  <a:lnTo>
                    <a:pt x="28974" y="10224"/>
                  </a:lnTo>
                  <a:lnTo>
                    <a:pt x="29314" y="9799"/>
                  </a:lnTo>
                  <a:lnTo>
                    <a:pt x="29653" y="9375"/>
                  </a:lnTo>
                  <a:lnTo>
                    <a:pt x="30417" y="8612"/>
                  </a:lnTo>
                  <a:lnTo>
                    <a:pt x="31223" y="7890"/>
                  </a:lnTo>
                  <a:lnTo>
                    <a:pt x="32114" y="7212"/>
                  </a:lnTo>
                  <a:lnTo>
                    <a:pt x="33004" y="6533"/>
                  </a:lnTo>
                  <a:lnTo>
                    <a:pt x="34786" y="5303"/>
                  </a:lnTo>
                  <a:lnTo>
                    <a:pt x="35635" y="4709"/>
                  </a:lnTo>
                  <a:lnTo>
                    <a:pt x="36483" y="4073"/>
                  </a:lnTo>
                  <a:lnTo>
                    <a:pt x="37247" y="3436"/>
                  </a:lnTo>
                  <a:lnTo>
                    <a:pt x="38010" y="2757"/>
                  </a:lnTo>
                  <a:lnTo>
                    <a:pt x="38731" y="2036"/>
                  </a:lnTo>
                  <a:lnTo>
                    <a:pt x="39410" y="1273"/>
                  </a:lnTo>
                  <a:lnTo>
                    <a:pt x="39325" y="594"/>
                  </a:lnTo>
                  <a:lnTo>
                    <a:pt x="39283" y="382"/>
                  </a:lnTo>
                  <a:lnTo>
                    <a:pt x="39198" y="255"/>
                  </a:lnTo>
                  <a:lnTo>
                    <a:pt x="39071" y="127"/>
                  </a:lnTo>
                  <a:lnTo>
                    <a:pt x="38943" y="43"/>
                  </a:lnTo>
                  <a:lnTo>
                    <a:pt x="38774" y="0"/>
                  </a:lnTo>
                  <a:close/>
                </a:path>
              </a:pathLst>
            </a:custGeom>
            <a:solidFill>
              <a:srgbClr val="71B90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51" name="Google Shape;351;p13"/>
            <p:cNvSpPr/>
            <p:nvPr/>
          </p:nvSpPr>
          <p:spPr>
            <a:xfrm>
              <a:off x="3325325" y="1662800"/>
              <a:ext cx="194100" cy="353175"/>
            </a:xfrm>
            <a:custGeom>
              <a:avLst/>
              <a:gdLst/>
              <a:ahLst/>
              <a:cxnLst/>
              <a:rect l="l" t="t" r="r" b="b"/>
              <a:pathLst>
                <a:path w="7764" h="14127" extrusionOk="0">
                  <a:moveTo>
                    <a:pt x="6661" y="0"/>
                  </a:moveTo>
                  <a:lnTo>
                    <a:pt x="6576" y="85"/>
                  </a:lnTo>
                  <a:lnTo>
                    <a:pt x="6067" y="933"/>
                  </a:lnTo>
                  <a:lnTo>
                    <a:pt x="5600" y="1867"/>
                  </a:lnTo>
                  <a:lnTo>
                    <a:pt x="5176" y="2800"/>
                  </a:lnTo>
                  <a:lnTo>
                    <a:pt x="4794" y="3776"/>
                  </a:lnTo>
                  <a:lnTo>
                    <a:pt x="3691" y="2333"/>
                  </a:lnTo>
                  <a:lnTo>
                    <a:pt x="3649" y="2291"/>
                  </a:lnTo>
                  <a:lnTo>
                    <a:pt x="3564" y="2291"/>
                  </a:lnTo>
                  <a:lnTo>
                    <a:pt x="3479" y="2333"/>
                  </a:lnTo>
                  <a:lnTo>
                    <a:pt x="3437" y="2418"/>
                  </a:lnTo>
                  <a:lnTo>
                    <a:pt x="3437" y="2461"/>
                  </a:lnTo>
                  <a:lnTo>
                    <a:pt x="3437" y="2503"/>
                  </a:lnTo>
                  <a:lnTo>
                    <a:pt x="4624" y="4285"/>
                  </a:lnTo>
                  <a:lnTo>
                    <a:pt x="4115" y="5769"/>
                  </a:lnTo>
                  <a:lnTo>
                    <a:pt x="3691" y="7254"/>
                  </a:lnTo>
                  <a:lnTo>
                    <a:pt x="3224" y="6491"/>
                  </a:lnTo>
                  <a:lnTo>
                    <a:pt x="2631" y="5854"/>
                  </a:lnTo>
                  <a:lnTo>
                    <a:pt x="1994" y="5218"/>
                  </a:lnTo>
                  <a:lnTo>
                    <a:pt x="1273" y="4666"/>
                  </a:lnTo>
                  <a:lnTo>
                    <a:pt x="1188" y="4624"/>
                  </a:lnTo>
                  <a:lnTo>
                    <a:pt x="1146" y="4666"/>
                  </a:lnTo>
                  <a:lnTo>
                    <a:pt x="1061" y="4709"/>
                  </a:lnTo>
                  <a:lnTo>
                    <a:pt x="1019" y="4836"/>
                  </a:lnTo>
                  <a:lnTo>
                    <a:pt x="1061" y="4921"/>
                  </a:lnTo>
                  <a:lnTo>
                    <a:pt x="1103" y="4963"/>
                  </a:lnTo>
                  <a:lnTo>
                    <a:pt x="1485" y="5260"/>
                  </a:lnTo>
                  <a:lnTo>
                    <a:pt x="1867" y="5600"/>
                  </a:lnTo>
                  <a:lnTo>
                    <a:pt x="2206" y="5939"/>
                  </a:lnTo>
                  <a:lnTo>
                    <a:pt x="2503" y="6321"/>
                  </a:lnTo>
                  <a:lnTo>
                    <a:pt x="2800" y="6703"/>
                  </a:lnTo>
                  <a:lnTo>
                    <a:pt x="3055" y="7084"/>
                  </a:lnTo>
                  <a:lnTo>
                    <a:pt x="3309" y="7509"/>
                  </a:lnTo>
                  <a:lnTo>
                    <a:pt x="3521" y="7975"/>
                  </a:lnTo>
                  <a:lnTo>
                    <a:pt x="3097" y="9884"/>
                  </a:lnTo>
                  <a:lnTo>
                    <a:pt x="2800" y="11836"/>
                  </a:lnTo>
                  <a:lnTo>
                    <a:pt x="2249" y="10987"/>
                  </a:lnTo>
                  <a:lnTo>
                    <a:pt x="1697" y="10181"/>
                  </a:lnTo>
                  <a:lnTo>
                    <a:pt x="1019" y="9460"/>
                  </a:lnTo>
                  <a:lnTo>
                    <a:pt x="679" y="9078"/>
                  </a:lnTo>
                  <a:lnTo>
                    <a:pt x="255" y="8739"/>
                  </a:lnTo>
                  <a:lnTo>
                    <a:pt x="213" y="8696"/>
                  </a:lnTo>
                  <a:lnTo>
                    <a:pt x="170" y="8696"/>
                  </a:lnTo>
                  <a:lnTo>
                    <a:pt x="43" y="8739"/>
                  </a:lnTo>
                  <a:lnTo>
                    <a:pt x="0" y="8824"/>
                  </a:lnTo>
                  <a:lnTo>
                    <a:pt x="0" y="8909"/>
                  </a:lnTo>
                  <a:lnTo>
                    <a:pt x="43" y="8951"/>
                  </a:lnTo>
                  <a:lnTo>
                    <a:pt x="849" y="9799"/>
                  </a:lnTo>
                  <a:lnTo>
                    <a:pt x="1231" y="10224"/>
                  </a:lnTo>
                  <a:lnTo>
                    <a:pt x="1570" y="10690"/>
                  </a:lnTo>
                  <a:lnTo>
                    <a:pt x="1909" y="11157"/>
                  </a:lnTo>
                  <a:lnTo>
                    <a:pt x="2206" y="11666"/>
                  </a:lnTo>
                  <a:lnTo>
                    <a:pt x="2461" y="12175"/>
                  </a:lnTo>
                  <a:lnTo>
                    <a:pt x="2673" y="12684"/>
                  </a:lnTo>
                  <a:lnTo>
                    <a:pt x="2546" y="13787"/>
                  </a:lnTo>
                  <a:lnTo>
                    <a:pt x="2546" y="13914"/>
                  </a:lnTo>
                  <a:lnTo>
                    <a:pt x="2631" y="14041"/>
                  </a:lnTo>
                  <a:lnTo>
                    <a:pt x="2715" y="14084"/>
                  </a:lnTo>
                  <a:lnTo>
                    <a:pt x="2843" y="14126"/>
                  </a:lnTo>
                  <a:lnTo>
                    <a:pt x="2970" y="14126"/>
                  </a:lnTo>
                  <a:lnTo>
                    <a:pt x="3055" y="14084"/>
                  </a:lnTo>
                  <a:lnTo>
                    <a:pt x="3140" y="13999"/>
                  </a:lnTo>
                  <a:lnTo>
                    <a:pt x="3182" y="13914"/>
                  </a:lnTo>
                  <a:lnTo>
                    <a:pt x="3352" y="12769"/>
                  </a:lnTo>
                  <a:lnTo>
                    <a:pt x="4073" y="12048"/>
                  </a:lnTo>
                  <a:lnTo>
                    <a:pt x="4794" y="11411"/>
                  </a:lnTo>
                  <a:lnTo>
                    <a:pt x="5600" y="10775"/>
                  </a:lnTo>
                  <a:lnTo>
                    <a:pt x="6406" y="10224"/>
                  </a:lnTo>
                  <a:lnTo>
                    <a:pt x="6533" y="10096"/>
                  </a:lnTo>
                  <a:lnTo>
                    <a:pt x="6576" y="10011"/>
                  </a:lnTo>
                  <a:lnTo>
                    <a:pt x="6576" y="9884"/>
                  </a:lnTo>
                  <a:lnTo>
                    <a:pt x="6533" y="9757"/>
                  </a:lnTo>
                  <a:lnTo>
                    <a:pt x="6449" y="9672"/>
                  </a:lnTo>
                  <a:lnTo>
                    <a:pt x="6364" y="9630"/>
                  </a:lnTo>
                  <a:lnTo>
                    <a:pt x="6236" y="9630"/>
                  </a:lnTo>
                  <a:lnTo>
                    <a:pt x="6109" y="9672"/>
                  </a:lnTo>
                  <a:lnTo>
                    <a:pt x="5430" y="10096"/>
                  </a:lnTo>
                  <a:lnTo>
                    <a:pt x="4752" y="10563"/>
                  </a:lnTo>
                  <a:lnTo>
                    <a:pt x="4115" y="11072"/>
                  </a:lnTo>
                  <a:lnTo>
                    <a:pt x="3564" y="11666"/>
                  </a:lnTo>
                  <a:lnTo>
                    <a:pt x="3861" y="9884"/>
                  </a:lnTo>
                  <a:lnTo>
                    <a:pt x="4243" y="8103"/>
                  </a:lnTo>
                  <a:lnTo>
                    <a:pt x="5091" y="7551"/>
                  </a:lnTo>
                  <a:lnTo>
                    <a:pt x="5897" y="7084"/>
                  </a:lnTo>
                  <a:lnTo>
                    <a:pt x="6788" y="6618"/>
                  </a:lnTo>
                  <a:lnTo>
                    <a:pt x="7636" y="6151"/>
                  </a:lnTo>
                  <a:lnTo>
                    <a:pt x="7721" y="6109"/>
                  </a:lnTo>
                  <a:lnTo>
                    <a:pt x="7764" y="6024"/>
                  </a:lnTo>
                  <a:lnTo>
                    <a:pt x="7764" y="5939"/>
                  </a:lnTo>
                  <a:lnTo>
                    <a:pt x="7721" y="5854"/>
                  </a:lnTo>
                  <a:lnTo>
                    <a:pt x="7679" y="5769"/>
                  </a:lnTo>
                  <a:lnTo>
                    <a:pt x="7636" y="5727"/>
                  </a:lnTo>
                  <a:lnTo>
                    <a:pt x="7551" y="5685"/>
                  </a:lnTo>
                  <a:lnTo>
                    <a:pt x="7467" y="5685"/>
                  </a:lnTo>
                  <a:lnTo>
                    <a:pt x="6661" y="6024"/>
                  </a:lnTo>
                  <a:lnTo>
                    <a:pt x="5897" y="6448"/>
                  </a:lnTo>
                  <a:lnTo>
                    <a:pt x="5176" y="6872"/>
                  </a:lnTo>
                  <a:lnTo>
                    <a:pt x="4455" y="7339"/>
                  </a:lnTo>
                  <a:lnTo>
                    <a:pt x="4455" y="7339"/>
                  </a:lnTo>
                  <a:lnTo>
                    <a:pt x="4540" y="6915"/>
                  </a:lnTo>
                  <a:lnTo>
                    <a:pt x="4921" y="5685"/>
                  </a:lnTo>
                  <a:lnTo>
                    <a:pt x="5303" y="4497"/>
                  </a:lnTo>
                  <a:lnTo>
                    <a:pt x="5855" y="4200"/>
                  </a:lnTo>
                  <a:lnTo>
                    <a:pt x="6406" y="3945"/>
                  </a:lnTo>
                  <a:lnTo>
                    <a:pt x="7000" y="3733"/>
                  </a:lnTo>
                  <a:lnTo>
                    <a:pt x="7551" y="3521"/>
                  </a:lnTo>
                  <a:lnTo>
                    <a:pt x="7636" y="3479"/>
                  </a:lnTo>
                  <a:lnTo>
                    <a:pt x="7721" y="3394"/>
                  </a:lnTo>
                  <a:lnTo>
                    <a:pt x="7721" y="3351"/>
                  </a:lnTo>
                  <a:lnTo>
                    <a:pt x="7721" y="3267"/>
                  </a:lnTo>
                  <a:lnTo>
                    <a:pt x="7679" y="3182"/>
                  </a:lnTo>
                  <a:lnTo>
                    <a:pt x="7636" y="3139"/>
                  </a:lnTo>
                  <a:lnTo>
                    <a:pt x="7551" y="3097"/>
                  </a:lnTo>
                  <a:lnTo>
                    <a:pt x="7467" y="3097"/>
                  </a:lnTo>
                  <a:lnTo>
                    <a:pt x="6958" y="3224"/>
                  </a:lnTo>
                  <a:lnTo>
                    <a:pt x="6491" y="3394"/>
                  </a:lnTo>
                  <a:lnTo>
                    <a:pt x="5982" y="3606"/>
                  </a:lnTo>
                  <a:lnTo>
                    <a:pt x="5558" y="3818"/>
                  </a:lnTo>
                  <a:lnTo>
                    <a:pt x="6194" y="1994"/>
                  </a:lnTo>
                  <a:lnTo>
                    <a:pt x="6830" y="170"/>
                  </a:lnTo>
                  <a:lnTo>
                    <a:pt x="6830" y="85"/>
                  </a:lnTo>
                  <a:lnTo>
                    <a:pt x="6745"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52" name="Google Shape;352;p13"/>
            <p:cNvSpPr/>
            <p:nvPr/>
          </p:nvSpPr>
          <p:spPr>
            <a:xfrm>
              <a:off x="3667875" y="1550375"/>
              <a:ext cx="267275" cy="261975"/>
            </a:xfrm>
            <a:custGeom>
              <a:avLst/>
              <a:gdLst/>
              <a:ahLst/>
              <a:cxnLst/>
              <a:rect l="l" t="t" r="r" b="b"/>
              <a:pathLst>
                <a:path w="10691" h="10479" extrusionOk="0">
                  <a:moveTo>
                    <a:pt x="8061" y="0"/>
                  </a:moveTo>
                  <a:lnTo>
                    <a:pt x="7933" y="43"/>
                  </a:lnTo>
                  <a:lnTo>
                    <a:pt x="7848" y="85"/>
                  </a:lnTo>
                  <a:lnTo>
                    <a:pt x="7848" y="170"/>
                  </a:lnTo>
                  <a:lnTo>
                    <a:pt x="7721" y="679"/>
                  </a:lnTo>
                  <a:lnTo>
                    <a:pt x="7594" y="1231"/>
                  </a:lnTo>
                  <a:lnTo>
                    <a:pt x="7467" y="2291"/>
                  </a:lnTo>
                  <a:lnTo>
                    <a:pt x="6364" y="3224"/>
                  </a:lnTo>
                  <a:lnTo>
                    <a:pt x="5261" y="4200"/>
                  </a:lnTo>
                  <a:lnTo>
                    <a:pt x="5091" y="2121"/>
                  </a:lnTo>
                  <a:lnTo>
                    <a:pt x="5091" y="2079"/>
                  </a:lnTo>
                  <a:lnTo>
                    <a:pt x="5006" y="2079"/>
                  </a:lnTo>
                  <a:lnTo>
                    <a:pt x="4964" y="2121"/>
                  </a:lnTo>
                  <a:lnTo>
                    <a:pt x="4837" y="4582"/>
                  </a:lnTo>
                  <a:lnTo>
                    <a:pt x="3606" y="5812"/>
                  </a:lnTo>
                  <a:lnTo>
                    <a:pt x="2419" y="7085"/>
                  </a:lnTo>
                  <a:lnTo>
                    <a:pt x="2334" y="6364"/>
                  </a:lnTo>
                  <a:lnTo>
                    <a:pt x="2249" y="5642"/>
                  </a:lnTo>
                  <a:lnTo>
                    <a:pt x="2122" y="4921"/>
                  </a:lnTo>
                  <a:lnTo>
                    <a:pt x="1952" y="4243"/>
                  </a:lnTo>
                  <a:lnTo>
                    <a:pt x="1910" y="4158"/>
                  </a:lnTo>
                  <a:lnTo>
                    <a:pt x="1867" y="4115"/>
                  </a:lnTo>
                  <a:lnTo>
                    <a:pt x="1782" y="4115"/>
                  </a:lnTo>
                  <a:lnTo>
                    <a:pt x="1655" y="4200"/>
                  </a:lnTo>
                  <a:lnTo>
                    <a:pt x="1655" y="4243"/>
                  </a:lnTo>
                  <a:lnTo>
                    <a:pt x="1655" y="4327"/>
                  </a:lnTo>
                  <a:lnTo>
                    <a:pt x="1782" y="5133"/>
                  </a:lnTo>
                  <a:lnTo>
                    <a:pt x="1910" y="5939"/>
                  </a:lnTo>
                  <a:lnTo>
                    <a:pt x="1994" y="6745"/>
                  </a:lnTo>
                  <a:lnTo>
                    <a:pt x="2037" y="7551"/>
                  </a:lnTo>
                  <a:lnTo>
                    <a:pt x="1485" y="8230"/>
                  </a:lnTo>
                  <a:lnTo>
                    <a:pt x="976" y="8909"/>
                  </a:lnTo>
                  <a:lnTo>
                    <a:pt x="467" y="9630"/>
                  </a:lnTo>
                  <a:lnTo>
                    <a:pt x="1" y="10309"/>
                  </a:lnTo>
                  <a:lnTo>
                    <a:pt x="1" y="10394"/>
                  </a:lnTo>
                  <a:lnTo>
                    <a:pt x="43" y="10436"/>
                  </a:lnTo>
                  <a:lnTo>
                    <a:pt x="85" y="10478"/>
                  </a:lnTo>
                  <a:lnTo>
                    <a:pt x="170" y="10436"/>
                  </a:lnTo>
                  <a:lnTo>
                    <a:pt x="2291" y="8273"/>
                  </a:lnTo>
                  <a:lnTo>
                    <a:pt x="2843" y="8230"/>
                  </a:lnTo>
                  <a:lnTo>
                    <a:pt x="3394" y="8188"/>
                  </a:lnTo>
                  <a:lnTo>
                    <a:pt x="4455" y="8188"/>
                  </a:lnTo>
                  <a:lnTo>
                    <a:pt x="5515" y="8273"/>
                  </a:lnTo>
                  <a:lnTo>
                    <a:pt x="6618" y="8357"/>
                  </a:lnTo>
                  <a:lnTo>
                    <a:pt x="6703" y="8357"/>
                  </a:lnTo>
                  <a:lnTo>
                    <a:pt x="6746" y="8315"/>
                  </a:lnTo>
                  <a:lnTo>
                    <a:pt x="6788" y="8230"/>
                  </a:lnTo>
                  <a:lnTo>
                    <a:pt x="6788" y="8103"/>
                  </a:lnTo>
                  <a:lnTo>
                    <a:pt x="6746" y="8018"/>
                  </a:lnTo>
                  <a:lnTo>
                    <a:pt x="6661" y="8018"/>
                  </a:lnTo>
                  <a:lnTo>
                    <a:pt x="6194" y="7891"/>
                  </a:lnTo>
                  <a:lnTo>
                    <a:pt x="5727" y="7806"/>
                  </a:lnTo>
                  <a:lnTo>
                    <a:pt x="5261" y="7721"/>
                  </a:lnTo>
                  <a:lnTo>
                    <a:pt x="4752" y="7679"/>
                  </a:lnTo>
                  <a:lnTo>
                    <a:pt x="3776" y="7679"/>
                  </a:lnTo>
                  <a:lnTo>
                    <a:pt x="2800" y="7764"/>
                  </a:lnTo>
                  <a:lnTo>
                    <a:pt x="5049" y="5473"/>
                  </a:lnTo>
                  <a:lnTo>
                    <a:pt x="6194" y="5430"/>
                  </a:lnTo>
                  <a:lnTo>
                    <a:pt x="7339" y="5388"/>
                  </a:lnTo>
                  <a:lnTo>
                    <a:pt x="9630" y="5346"/>
                  </a:lnTo>
                  <a:lnTo>
                    <a:pt x="9715" y="5346"/>
                  </a:lnTo>
                  <a:lnTo>
                    <a:pt x="9757" y="5303"/>
                  </a:lnTo>
                  <a:lnTo>
                    <a:pt x="9800" y="5218"/>
                  </a:lnTo>
                  <a:lnTo>
                    <a:pt x="9842" y="5133"/>
                  </a:lnTo>
                  <a:lnTo>
                    <a:pt x="9800" y="5091"/>
                  </a:lnTo>
                  <a:lnTo>
                    <a:pt x="9757" y="5006"/>
                  </a:lnTo>
                  <a:lnTo>
                    <a:pt x="9715" y="4964"/>
                  </a:lnTo>
                  <a:lnTo>
                    <a:pt x="9630" y="4921"/>
                  </a:lnTo>
                  <a:lnTo>
                    <a:pt x="8612" y="4879"/>
                  </a:lnTo>
                  <a:lnTo>
                    <a:pt x="7594" y="4836"/>
                  </a:lnTo>
                  <a:lnTo>
                    <a:pt x="6576" y="4879"/>
                  </a:lnTo>
                  <a:lnTo>
                    <a:pt x="5600" y="4964"/>
                  </a:lnTo>
                  <a:lnTo>
                    <a:pt x="6533" y="4030"/>
                  </a:lnTo>
                  <a:lnTo>
                    <a:pt x="7552" y="3097"/>
                  </a:lnTo>
                  <a:lnTo>
                    <a:pt x="7679" y="3140"/>
                  </a:lnTo>
                  <a:lnTo>
                    <a:pt x="8994" y="3097"/>
                  </a:lnTo>
                  <a:lnTo>
                    <a:pt x="10309" y="3055"/>
                  </a:lnTo>
                  <a:lnTo>
                    <a:pt x="10394" y="3012"/>
                  </a:lnTo>
                  <a:lnTo>
                    <a:pt x="10479" y="2970"/>
                  </a:lnTo>
                  <a:lnTo>
                    <a:pt x="10521" y="2885"/>
                  </a:lnTo>
                  <a:lnTo>
                    <a:pt x="10521" y="2843"/>
                  </a:lnTo>
                  <a:lnTo>
                    <a:pt x="10521" y="2758"/>
                  </a:lnTo>
                  <a:lnTo>
                    <a:pt x="10479" y="2673"/>
                  </a:lnTo>
                  <a:lnTo>
                    <a:pt x="10394" y="2631"/>
                  </a:lnTo>
                  <a:lnTo>
                    <a:pt x="10309" y="2631"/>
                  </a:lnTo>
                  <a:lnTo>
                    <a:pt x="8103" y="2588"/>
                  </a:lnTo>
                  <a:lnTo>
                    <a:pt x="9333" y="1570"/>
                  </a:lnTo>
                  <a:lnTo>
                    <a:pt x="10606" y="552"/>
                  </a:lnTo>
                  <a:lnTo>
                    <a:pt x="10691" y="467"/>
                  </a:lnTo>
                  <a:lnTo>
                    <a:pt x="10691" y="382"/>
                  </a:lnTo>
                  <a:lnTo>
                    <a:pt x="10691" y="297"/>
                  </a:lnTo>
                  <a:lnTo>
                    <a:pt x="10648" y="170"/>
                  </a:lnTo>
                  <a:lnTo>
                    <a:pt x="10606" y="128"/>
                  </a:lnTo>
                  <a:lnTo>
                    <a:pt x="10521" y="85"/>
                  </a:lnTo>
                  <a:lnTo>
                    <a:pt x="10436" y="85"/>
                  </a:lnTo>
                  <a:lnTo>
                    <a:pt x="10351" y="128"/>
                  </a:lnTo>
                  <a:lnTo>
                    <a:pt x="9206" y="934"/>
                  </a:lnTo>
                  <a:lnTo>
                    <a:pt x="8103" y="1825"/>
                  </a:lnTo>
                  <a:lnTo>
                    <a:pt x="8188" y="1019"/>
                  </a:lnTo>
                  <a:lnTo>
                    <a:pt x="8230" y="594"/>
                  </a:lnTo>
                  <a:lnTo>
                    <a:pt x="8188" y="213"/>
                  </a:lnTo>
                  <a:lnTo>
                    <a:pt x="8188" y="128"/>
                  </a:lnTo>
                  <a:lnTo>
                    <a:pt x="8145" y="85"/>
                  </a:lnTo>
                  <a:lnTo>
                    <a:pt x="8061"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53" name="Google Shape;353;p13"/>
            <p:cNvSpPr/>
            <p:nvPr/>
          </p:nvSpPr>
          <p:spPr>
            <a:xfrm>
              <a:off x="3569250" y="1983075"/>
              <a:ext cx="362725" cy="167575"/>
            </a:xfrm>
            <a:custGeom>
              <a:avLst/>
              <a:gdLst/>
              <a:ahLst/>
              <a:cxnLst/>
              <a:rect l="l" t="t" r="r" b="b"/>
              <a:pathLst>
                <a:path w="14509" h="6703" extrusionOk="0">
                  <a:moveTo>
                    <a:pt x="11327" y="0"/>
                  </a:moveTo>
                  <a:lnTo>
                    <a:pt x="11284" y="43"/>
                  </a:lnTo>
                  <a:lnTo>
                    <a:pt x="11200" y="85"/>
                  </a:lnTo>
                  <a:lnTo>
                    <a:pt x="10521" y="1061"/>
                  </a:lnTo>
                  <a:lnTo>
                    <a:pt x="9842" y="1994"/>
                  </a:lnTo>
                  <a:lnTo>
                    <a:pt x="6448" y="3055"/>
                  </a:lnTo>
                  <a:lnTo>
                    <a:pt x="6745" y="2418"/>
                  </a:lnTo>
                  <a:lnTo>
                    <a:pt x="7000" y="1740"/>
                  </a:lnTo>
                  <a:lnTo>
                    <a:pt x="7170" y="1018"/>
                  </a:lnTo>
                  <a:lnTo>
                    <a:pt x="7297" y="297"/>
                  </a:lnTo>
                  <a:lnTo>
                    <a:pt x="7297" y="255"/>
                  </a:lnTo>
                  <a:lnTo>
                    <a:pt x="7254" y="212"/>
                  </a:lnTo>
                  <a:lnTo>
                    <a:pt x="7170" y="170"/>
                  </a:lnTo>
                  <a:lnTo>
                    <a:pt x="7042" y="170"/>
                  </a:lnTo>
                  <a:lnTo>
                    <a:pt x="6957" y="255"/>
                  </a:lnTo>
                  <a:lnTo>
                    <a:pt x="6703" y="1061"/>
                  </a:lnTo>
                  <a:lnTo>
                    <a:pt x="6448" y="1824"/>
                  </a:lnTo>
                  <a:lnTo>
                    <a:pt x="6151" y="2546"/>
                  </a:lnTo>
                  <a:lnTo>
                    <a:pt x="5770" y="3267"/>
                  </a:lnTo>
                  <a:lnTo>
                    <a:pt x="3055" y="4158"/>
                  </a:lnTo>
                  <a:lnTo>
                    <a:pt x="3479" y="3436"/>
                  </a:lnTo>
                  <a:lnTo>
                    <a:pt x="3776" y="2715"/>
                  </a:lnTo>
                  <a:lnTo>
                    <a:pt x="4030" y="1952"/>
                  </a:lnTo>
                  <a:lnTo>
                    <a:pt x="4115" y="1570"/>
                  </a:lnTo>
                  <a:lnTo>
                    <a:pt x="4200" y="1188"/>
                  </a:lnTo>
                  <a:lnTo>
                    <a:pt x="4200" y="1103"/>
                  </a:lnTo>
                  <a:lnTo>
                    <a:pt x="4158" y="1061"/>
                  </a:lnTo>
                  <a:lnTo>
                    <a:pt x="4073" y="1018"/>
                  </a:lnTo>
                  <a:lnTo>
                    <a:pt x="3946" y="1018"/>
                  </a:lnTo>
                  <a:lnTo>
                    <a:pt x="3861" y="1146"/>
                  </a:lnTo>
                  <a:lnTo>
                    <a:pt x="3521" y="1994"/>
                  </a:lnTo>
                  <a:lnTo>
                    <a:pt x="3182" y="2800"/>
                  </a:lnTo>
                  <a:lnTo>
                    <a:pt x="2758" y="3606"/>
                  </a:lnTo>
                  <a:lnTo>
                    <a:pt x="2249" y="4370"/>
                  </a:lnTo>
                  <a:lnTo>
                    <a:pt x="2206" y="4412"/>
                  </a:lnTo>
                  <a:lnTo>
                    <a:pt x="128" y="5133"/>
                  </a:lnTo>
                  <a:lnTo>
                    <a:pt x="43" y="5176"/>
                  </a:lnTo>
                  <a:lnTo>
                    <a:pt x="0" y="5218"/>
                  </a:lnTo>
                  <a:lnTo>
                    <a:pt x="0" y="5388"/>
                  </a:lnTo>
                  <a:lnTo>
                    <a:pt x="85" y="5473"/>
                  </a:lnTo>
                  <a:lnTo>
                    <a:pt x="170" y="5515"/>
                  </a:lnTo>
                  <a:lnTo>
                    <a:pt x="212" y="5515"/>
                  </a:lnTo>
                  <a:lnTo>
                    <a:pt x="2673" y="4879"/>
                  </a:lnTo>
                  <a:lnTo>
                    <a:pt x="3606" y="5260"/>
                  </a:lnTo>
                  <a:lnTo>
                    <a:pt x="4497" y="5685"/>
                  </a:lnTo>
                  <a:lnTo>
                    <a:pt x="5388" y="6151"/>
                  </a:lnTo>
                  <a:lnTo>
                    <a:pt x="6236" y="6660"/>
                  </a:lnTo>
                  <a:lnTo>
                    <a:pt x="6364" y="6703"/>
                  </a:lnTo>
                  <a:lnTo>
                    <a:pt x="6491" y="6703"/>
                  </a:lnTo>
                  <a:lnTo>
                    <a:pt x="6576" y="6618"/>
                  </a:lnTo>
                  <a:lnTo>
                    <a:pt x="6618" y="6533"/>
                  </a:lnTo>
                  <a:lnTo>
                    <a:pt x="6661" y="6448"/>
                  </a:lnTo>
                  <a:lnTo>
                    <a:pt x="6661" y="6321"/>
                  </a:lnTo>
                  <a:lnTo>
                    <a:pt x="6618" y="6236"/>
                  </a:lnTo>
                  <a:lnTo>
                    <a:pt x="6533" y="6151"/>
                  </a:lnTo>
                  <a:lnTo>
                    <a:pt x="5812" y="5727"/>
                  </a:lnTo>
                  <a:lnTo>
                    <a:pt x="5091" y="5303"/>
                  </a:lnTo>
                  <a:lnTo>
                    <a:pt x="4370" y="4964"/>
                  </a:lnTo>
                  <a:lnTo>
                    <a:pt x="3606" y="4624"/>
                  </a:lnTo>
                  <a:lnTo>
                    <a:pt x="6109" y="3861"/>
                  </a:lnTo>
                  <a:lnTo>
                    <a:pt x="6576" y="3945"/>
                  </a:lnTo>
                  <a:lnTo>
                    <a:pt x="7000" y="4073"/>
                  </a:lnTo>
                  <a:lnTo>
                    <a:pt x="7891" y="4327"/>
                  </a:lnTo>
                  <a:lnTo>
                    <a:pt x="8739" y="4667"/>
                  </a:lnTo>
                  <a:lnTo>
                    <a:pt x="9588" y="5091"/>
                  </a:lnTo>
                  <a:lnTo>
                    <a:pt x="9757" y="5091"/>
                  </a:lnTo>
                  <a:lnTo>
                    <a:pt x="9885" y="5006"/>
                  </a:lnTo>
                  <a:lnTo>
                    <a:pt x="9927" y="4921"/>
                  </a:lnTo>
                  <a:lnTo>
                    <a:pt x="9927" y="4879"/>
                  </a:lnTo>
                  <a:lnTo>
                    <a:pt x="9927" y="4794"/>
                  </a:lnTo>
                  <a:lnTo>
                    <a:pt x="9842" y="4709"/>
                  </a:lnTo>
                  <a:lnTo>
                    <a:pt x="9248" y="4327"/>
                  </a:lnTo>
                  <a:lnTo>
                    <a:pt x="8612" y="3988"/>
                  </a:lnTo>
                  <a:lnTo>
                    <a:pt x="7933" y="3733"/>
                  </a:lnTo>
                  <a:lnTo>
                    <a:pt x="7212" y="3521"/>
                  </a:lnTo>
                  <a:lnTo>
                    <a:pt x="9588" y="2800"/>
                  </a:lnTo>
                  <a:lnTo>
                    <a:pt x="9630" y="2842"/>
                  </a:lnTo>
                  <a:lnTo>
                    <a:pt x="9715" y="2842"/>
                  </a:lnTo>
                  <a:lnTo>
                    <a:pt x="10309" y="2885"/>
                  </a:lnTo>
                  <a:lnTo>
                    <a:pt x="10860" y="3012"/>
                  </a:lnTo>
                  <a:lnTo>
                    <a:pt x="11369" y="3224"/>
                  </a:lnTo>
                  <a:lnTo>
                    <a:pt x="11836" y="3521"/>
                  </a:lnTo>
                  <a:lnTo>
                    <a:pt x="11963" y="3564"/>
                  </a:lnTo>
                  <a:lnTo>
                    <a:pt x="12048" y="3564"/>
                  </a:lnTo>
                  <a:lnTo>
                    <a:pt x="12133" y="3521"/>
                  </a:lnTo>
                  <a:lnTo>
                    <a:pt x="12175" y="3436"/>
                  </a:lnTo>
                  <a:lnTo>
                    <a:pt x="12218" y="3352"/>
                  </a:lnTo>
                  <a:lnTo>
                    <a:pt x="12218" y="3267"/>
                  </a:lnTo>
                  <a:lnTo>
                    <a:pt x="12175" y="3139"/>
                  </a:lnTo>
                  <a:lnTo>
                    <a:pt x="12090" y="3055"/>
                  </a:lnTo>
                  <a:lnTo>
                    <a:pt x="11793" y="2842"/>
                  </a:lnTo>
                  <a:lnTo>
                    <a:pt x="11412" y="2673"/>
                  </a:lnTo>
                  <a:lnTo>
                    <a:pt x="11072" y="2503"/>
                  </a:lnTo>
                  <a:lnTo>
                    <a:pt x="10691" y="2418"/>
                  </a:lnTo>
                  <a:lnTo>
                    <a:pt x="14339" y="1188"/>
                  </a:lnTo>
                  <a:lnTo>
                    <a:pt x="14424" y="1146"/>
                  </a:lnTo>
                  <a:lnTo>
                    <a:pt x="14508" y="1061"/>
                  </a:lnTo>
                  <a:lnTo>
                    <a:pt x="14508" y="934"/>
                  </a:lnTo>
                  <a:lnTo>
                    <a:pt x="14508" y="849"/>
                  </a:lnTo>
                  <a:lnTo>
                    <a:pt x="14466" y="721"/>
                  </a:lnTo>
                  <a:lnTo>
                    <a:pt x="14381" y="679"/>
                  </a:lnTo>
                  <a:lnTo>
                    <a:pt x="14296" y="637"/>
                  </a:lnTo>
                  <a:lnTo>
                    <a:pt x="14169" y="637"/>
                  </a:lnTo>
                  <a:lnTo>
                    <a:pt x="10478" y="1824"/>
                  </a:lnTo>
                  <a:lnTo>
                    <a:pt x="11497" y="255"/>
                  </a:lnTo>
                  <a:lnTo>
                    <a:pt x="11539" y="212"/>
                  </a:lnTo>
                  <a:lnTo>
                    <a:pt x="11539" y="128"/>
                  </a:lnTo>
                  <a:lnTo>
                    <a:pt x="11454" y="43"/>
                  </a:lnTo>
                  <a:lnTo>
                    <a:pt x="11327"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54" name="Google Shape;354;p13"/>
            <p:cNvSpPr/>
            <p:nvPr/>
          </p:nvSpPr>
          <p:spPr>
            <a:xfrm>
              <a:off x="3065500" y="1990500"/>
              <a:ext cx="146375" cy="307575"/>
            </a:xfrm>
            <a:custGeom>
              <a:avLst/>
              <a:gdLst/>
              <a:ahLst/>
              <a:cxnLst/>
              <a:rect l="l" t="t" r="r" b="b"/>
              <a:pathLst>
                <a:path w="5855" h="12303" extrusionOk="0">
                  <a:moveTo>
                    <a:pt x="4115" y="0"/>
                  </a:moveTo>
                  <a:lnTo>
                    <a:pt x="3988" y="85"/>
                  </a:lnTo>
                  <a:lnTo>
                    <a:pt x="3903" y="212"/>
                  </a:lnTo>
                  <a:lnTo>
                    <a:pt x="3521" y="1188"/>
                  </a:lnTo>
                  <a:lnTo>
                    <a:pt x="3182" y="2249"/>
                  </a:lnTo>
                  <a:lnTo>
                    <a:pt x="2885" y="3267"/>
                  </a:lnTo>
                  <a:lnTo>
                    <a:pt x="2673" y="4327"/>
                  </a:lnTo>
                  <a:lnTo>
                    <a:pt x="2036" y="3818"/>
                  </a:lnTo>
                  <a:lnTo>
                    <a:pt x="1697" y="3648"/>
                  </a:lnTo>
                  <a:lnTo>
                    <a:pt x="1358" y="3479"/>
                  </a:lnTo>
                  <a:lnTo>
                    <a:pt x="1315" y="3479"/>
                  </a:lnTo>
                  <a:lnTo>
                    <a:pt x="1273" y="3521"/>
                  </a:lnTo>
                  <a:lnTo>
                    <a:pt x="1273" y="3606"/>
                  </a:lnTo>
                  <a:lnTo>
                    <a:pt x="1400" y="3776"/>
                  </a:lnTo>
                  <a:lnTo>
                    <a:pt x="1527" y="3945"/>
                  </a:lnTo>
                  <a:lnTo>
                    <a:pt x="1867" y="4285"/>
                  </a:lnTo>
                  <a:lnTo>
                    <a:pt x="2588" y="4879"/>
                  </a:lnTo>
                  <a:lnTo>
                    <a:pt x="2418" y="6109"/>
                  </a:lnTo>
                  <a:lnTo>
                    <a:pt x="2376" y="7381"/>
                  </a:lnTo>
                  <a:lnTo>
                    <a:pt x="1824" y="7042"/>
                  </a:lnTo>
                  <a:lnTo>
                    <a:pt x="1273" y="6745"/>
                  </a:lnTo>
                  <a:lnTo>
                    <a:pt x="721" y="6491"/>
                  </a:lnTo>
                  <a:lnTo>
                    <a:pt x="128" y="6279"/>
                  </a:lnTo>
                  <a:lnTo>
                    <a:pt x="85" y="6279"/>
                  </a:lnTo>
                  <a:lnTo>
                    <a:pt x="0" y="6363"/>
                  </a:lnTo>
                  <a:lnTo>
                    <a:pt x="0" y="6406"/>
                  </a:lnTo>
                  <a:lnTo>
                    <a:pt x="43" y="6491"/>
                  </a:lnTo>
                  <a:lnTo>
                    <a:pt x="1230" y="7169"/>
                  </a:lnTo>
                  <a:lnTo>
                    <a:pt x="1782" y="7551"/>
                  </a:lnTo>
                  <a:lnTo>
                    <a:pt x="2376" y="7933"/>
                  </a:lnTo>
                  <a:lnTo>
                    <a:pt x="2418" y="9078"/>
                  </a:lnTo>
                  <a:lnTo>
                    <a:pt x="2546" y="10181"/>
                  </a:lnTo>
                  <a:lnTo>
                    <a:pt x="1867" y="9757"/>
                  </a:lnTo>
                  <a:lnTo>
                    <a:pt x="467" y="8951"/>
                  </a:lnTo>
                  <a:lnTo>
                    <a:pt x="382" y="8909"/>
                  </a:lnTo>
                  <a:lnTo>
                    <a:pt x="340" y="8951"/>
                  </a:lnTo>
                  <a:lnTo>
                    <a:pt x="340" y="9036"/>
                  </a:lnTo>
                  <a:lnTo>
                    <a:pt x="382" y="9078"/>
                  </a:lnTo>
                  <a:lnTo>
                    <a:pt x="1358" y="9800"/>
                  </a:lnTo>
                  <a:lnTo>
                    <a:pt x="2376" y="10478"/>
                  </a:lnTo>
                  <a:lnTo>
                    <a:pt x="2673" y="10690"/>
                  </a:lnTo>
                  <a:lnTo>
                    <a:pt x="2842" y="11412"/>
                  </a:lnTo>
                  <a:lnTo>
                    <a:pt x="3055" y="12175"/>
                  </a:lnTo>
                  <a:lnTo>
                    <a:pt x="3055" y="12218"/>
                  </a:lnTo>
                  <a:lnTo>
                    <a:pt x="3139" y="12260"/>
                  </a:lnTo>
                  <a:lnTo>
                    <a:pt x="3267" y="12302"/>
                  </a:lnTo>
                  <a:lnTo>
                    <a:pt x="3352" y="12218"/>
                  </a:lnTo>
                  <a:lnTo>
                    <a:pt x="3394" y="12175"/>
                  </a:lnTo>
                  <a:lnTo>
                    <a:pt x="3394" y="12090"/>
                  </a:lnTo>
                  <a:lnTo>
                    <a:pt x="3267" y="10733"/>
                  </a:lnTo>
                  <a:lnTo>
                    <a:pt x="3521" y="10563"/>
                  </a:lnTo>
                  <a:lnTo>
                    <a:pt x="3733" y="10309"/>
                  </a:lnTo>
                  <a:lnTo>
                    <a:pt x="4158" y="9842"/>
                  </a:lnTo>
                  <a:lnTo>
                    <a:pt x="5770" y="8272"/>
                  </a:lnTo>
                  <a:lnTo>
                    <a:pt x="5812" y="8187"/>
                  </a:lnTo>
                  <a:lnTo>
                    <a:pt x="5854" y="8060"/>
                  </a:lnTo>
                  <a:lnTo>
                    <a:pt x="5812" y="7975"/>
                  </a:lnTo>
                  <a:lnTo>
                    <a:pt x="5770" y="7891"/>
                  </a:lnTo>
                  <a:lnTo>
                    <a:pt x="5685" y="7848"/>
                  </a:lnTo>
                  <a:lnTo>
                    <a:pt x="5600" y="7806"/>
                  </a:lnTo>
                  <a:lnTo>
                    <a:pt x="5473" y="7848"/>
                  </a:lnTo>
                  <a:lnTo>
                    <a:pt x="5388" y="7891"/>
                  </a:lnTo>
                  <a:lnTo>
                    <a:pt x="4370" y="8994"/>
                  </a:lnTo>
                  <a:lnTo>
                    <a:pt x="3861" y="9587"/>
                  </a:lnTo>
                  <a:lnTo>
                    <a:pt x="3606" y="9842"/>
                  </a:lnTo>
                  <a:lnTo>
                    <a:pt x="3309" y="10096"/>
                  </a:lnTo>
                  <a:lnTo>
                    <a:pt x="3224" y="10224"/>
                  </a:lnTo>
                  <a:lnTo>
                    <a:pt x="3139" y="8824"/>
                  </a:lnTo>
                  <a:lnTo>
                    <a:pt x="3139" y="7424"/>
                  </a:lnTo>
                  <a:lnTo>
                    <a:pt x="3521" y="6830"/>
                  </a:lnTo>
                  <a:lnTo>
                    <a:pt x="3945" y="6321"/>
                  </a:lnTo>
                  <a:lnTo>
                    <a:pt x="4412" y="5812"/>
                  </a:lnTo>
                  <a:lnTo>
                    <a:pt x="4921" y="5303"/>
                  </a:lnTo>
                  <a:lnTo>
                    <a:pt x="4964" y="5218"/>
                  </a:lnTo>
                  <a:lnTo>
                    <a:pt x="4964" y="5133"/>
                  </a:lnTo>
                  <a:lnTo>
                    <a:pt x="4964" y="5091"/>
                  </a:lnTo>
                  <a:lnTo>
                    <a:pt x="4921" y="5006"/>
                  </a:lnTo>
                  <a:lnTo>
                    <a:pt x="4836" y="4921"/>
                  </a:lnTo>
                  <a:lnTo>
                    <a:pt x="4624" y="4921"/>
                  </a:lnTo>
                  <a:lnTo>
                    <a:pt x="4200" y="5260"/>
                  </a:lnTo>
                  <a:lnTo>
                    <a:pt x="3861" y="5600"/>
                  </a:lnTo>
                  <a:lnTo>
                    <a:pt x="3479" y="5982"/>
                  </a:lnTo>
                  <a:lnTo>
                    <a:pt x="3182" y="6406"/>
                  </a:lnTo>
                  <a:lnTo>
                    <a:pt x="3267" y="5473"/>
                  </a:lnTo>
                  <a:lnTo>
                    <a:pt x="3394" y="4539"/>
                  </a:lnTo>
                  <a:lnTo>
                    <a:pt x="3818" y="4285"/>
                  </a:lnTo>
                  <a:lnTo>
                    <a:pt x="4242" y="4030"/>
                  </a:lnTo>
                  <a:lnTo>
                    <a:pt x="5133" y="3606"/>
                  </a:lnTo>
                  <a:lnTo>
                    <a:pt x="5218" y="3564"/>
                  </a:lnTo>
                  <a:lnTo>
                    <a:pt x="5260" y="3479"/>
                  </a:lnTo>
                  <a:lnTo>
                    <a:pt x="5303" y="3394"/>
                  </a:lnTo>
                  <a:lnTo>
                    <a:pt x="5303" y="3309"/>
                  </a:lnTo>
                  <a:lnTo>
                    <a:pt x="5260" y="3224"/>
                  </a:lnTo>
                  <a:lnTo>
                    <a:pt x="5218" y="3182"/>
                  </a:lnTo>
                  <a:lnTo>
                    <a:pt x="5133" y="3139"/>
                  </a:lnTo>
                  <a:lnTo>
                    <a:pt x="5006" y="3139"/>
                  </a:lnTo>
                  <a:lnTo>
                    <a:pt x="4624" y="3224"/>
                  </a:lnTo>
                  <a:lnTo>
                    <a:pt x="4242" y="3351"/>
                  </a:lnTo>
                  <a:lnTo>
                    <a:pt x="3903" y="3521"/>
                  </a:lnTo>
                  <a:lnTo>
                    <a:pt x="3521" y="3733"/>
                  </a:lnTo>
                  <a:lnTo>
                    <a:pt x="3733" y="2885"/>
                  </a:lnTo>
                  <a:lnTo>
                    <a:pt x="3945" y="2079"/>
                  </a:lnTo>
                  <a:lnTo>
                    <a:pt x="4242" y="1230"/>
                  </a:lnTo>
                  <a:lnTo>
                    <a:pt x="4582" y="382"/>
                  </a:lnTo>
                  <a:lnTo>
                    <a:pt x="4582" y="255"/>
                  </a:lnTo>
                  <a:lnTo>
                    <a:pt x="4539" y="127"/>
                  </a:lnTo>
                  <a:lnTo>
                    <a:pt x="4454" y="43"/>
                  </a:lnTo>
                  <a:lnTo>
                    <a:pt x="4370"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55" name="Google Shape;355;p13"/>
            <p:cNvSpPr/>
            <p:nvPr/>
          </p:nvSpPr>
          <p:spPr>
            <a:xfrm>
              <a:off x="3286075" y="2309700"/>
              <a:ext cx="374400" cy="171850"/>
            </a:xfrm>
            <a:custGeom>
              <a:avLst/>
              <a:gdLst/>
              <a:ahLst/>
              <a:cxnLst/>
              <a:rect l="l" t="t" r="r" b="b"/>
              <a:pathLst>
                <a:path w="14976" h="6874" extrusionOk="0">
                  <a:moveTo>
                    <a:pt x="11836" y="1"/>
                  </a:moveTo>
                  <a:lnTo>
                    <a:pt x="11243" y="468"/>
                  </a:lnTo>
                  <a:lnTo>
                    <a:pt x="10733" y="1019"/>
                  </a:lnTo>
                  <a:lnTo>
                    <a:pt x="8782" y="1486"/>
                  </a:lnTo>
                  <a:lnTo>
                    <a:pt x="6873" y="2080"/>
                  </a:lnTo>
                  <a:lnTo>
                    <a:pt x="6873" y="2080"/>
                  </a:lnTo>
                  <a:lnTo>
                    <a:pt x="7552" y="1274"/>
                  </a:lnTo>
                  <a:lnTo>
                    <a:pt x="8231" y="425"/>
                  </a:lnTo>
                  <a:lnTo>
                    <a:pt x="8231" y="383"/>
                  </a:lnTo>
                  <a:lnTo>
                    <a:pt x="8273" y="298"/>
                  </a:lnTo>
                  <a:lnTo>
                    <a:pt x="8188" y="213"/>
                  </a:lnTo>
                  <a:lnTo>
                    <a:pt x="8103" y="171"/>
                  </a:lnTo>
                  <a:lnTo>
                    <a:pt x="8061" y="171"/>
                  </a:lnTo>
                  <a:lnTo>
                    <a:pt x="7976" y="213"/>
                  </a:lnTo>
                  <a:lnTo>
                    <a:pt x="6958" y="1274"/>
                  </a:lnTo>
                  <a:lnTo>
                    <a:pt x="5940" y="2334"/>
                  </a:lnTo>
                  <a:lnTo>
                    <a:pt x="5940" y="2377"/>
                  </a:lnTo>
                  <a:lnTo>
                    <a:pt x="2631" y="3480"/>
                  </a:lnTo>
                  <a:lnTo>
                    <a:pt x="2631" y="3480"/>
                  </a:lnTo>
                  <a:lnTo>
                    <a:pt x="3310" y="2377"/>
                  </a:lnTo>
                  <a:lnTo>
                    <a:pt x="3946" y="1231"/>
                  </a:lnTo>
                  <a:lnTo>
                    <a:pt x="3988" y="1146"/>
                  </a:lnTo>
                  <a:lnTo>
                    <a:pt x="3988" y="1062"/>
                  </a:lnTo>
                  <a:lnTo>
                    <a:pt x="3946" y="977"/>
                  </a:lnTo>
                  <a:lnTo>
                    <a:pt x="3861" y="934"/>
                  </a:lnTo>
                  <a:lnTo>
                    <a:pt x="3692" y="934"/>
                  </a:lnTo>
                  <a:lnTo>
                    <a:pt x="3607" y="1019"/>
                  </a:lnTo>
                  <a:lnTo>
                    <a:pt x="2673" y="2419"/>
                  </a:lnTo>
                  <a:lnTo>
                    <a:pt x="1698" y="3776"/>
                  </a:lnTo>
                  <a:lnTo>
                    <a:pt x="171" y="4286"/>
                  </a:lnTo>
                  <a:lnTo>
                    <a:pt x="86" y="4328"/>
                  </a:lnTo>
                  <a:lnTo>
                    <a:pt x="43" y="4413"/>
                  </a:lnTo>
                  <a:lnTo>
                    <a:pt x="1" y="4498"/>
                  </a:lnTo>
                  <a:lnTo>
                    <a:pt x="1" y="4582"/>
                  </a:lnTo>
                  <a:lnTo>
                    <a:pt x="43" y="4667"/>
                  </a:lnTo>
                  <a:lnTo>
                    <a:pt x="128" y="4710"/>
                  </a:lnTo>
                  <a:lnTo>
                    <a:pt x="213" y="4752"/>
                  </a:lnTo>
                  <a:lnTo>
                    <a:pt x="298" y="4752"/>
                  </a:lnTo>
                  <a:lnTo>
                    <a:pt x="1528" y="4370"/>
                  </a:lnTo>
                  <a:lnTo>
                    <a:pt x="1570" y="4455"/>
                  </a:lnTo>
                  <a:lnTo>
                    <a:pt x="1655" y="4498"/>
                  </a:lnTo>
                  <a:lnTo>
                    <a:pt x="2334" y="4667"/>
                  </a:lnTo>
                  <a:lnTo>
                    <a:pt x="3013" y="4922"/>
                  </a:lnTo>
                  <a:lnTo>
                    <a:pt x="3692" y="5176"/>
                  </a:lnTo>
                  <a:lnTo>
                    <a:pt x="4328" y="5473"/>
                  </a:lnTo>
                  <a:lnTo>
                    <a:pt x="5558" y="6110"/>
                  </a:lnTo>
                  <a:lnTo>
                    <a:pt x="6831" y="6831"/>
                  </a:lnTo>
                  <a:lnTo>
                    <a:pt x="6916" y="6873"/>
                  </a:lnTo>
                  <a:lnTo>
                    <a:pt x="7043" y="6873"/>
                  </a:lnTo>
                  <a:lnTo>
                    <a:pt x="7128" y="6831"/>
                  </a:lnTo>
                  <a:lnTo>
                    <a:pt x="7213" y="6746"/>
                  </a:lnTo>
                  <a:lnTo>
                    <a:pt x="7255" y="6619"/>
                  </a:lnTo>
                  <a:lnTo>
                    <a:pt x="7255" y="6534"/>
                  </a:lnTo>
                  <a:lnTo>
                    <a:pt x="7213" y="6407"/>
                  </a:lnTo>
                  <a:lnTo>
                    <a:pt x="7128" y="6322"/>
                  </a:lnTo>
                  <a:lnTo>
                    <a:pt x="6576" y="5940"/>
                  </a:lnTo>
                  <a:lnTo>
                    <a:pt x="6025" y="5601"/>
                  </a:lnTo>
                  <a:lnTo>
                    <a:pt x="5431" y="5304"/>
                  </a:lnTo>
                  <a:lnTo>
                    <a:pt x="4879" y="5007"/>
                  </a:lnTo>
                  <a:lnTo>
                    <a:pt x="4285" y="4752"/>
                  </a:lnTo>
                  <a:lnTo>
                    <a:pt x="3649" y="4498"/>
                  </a:lnTo>
                  <a:lnTo>
                    <a:pt x="2419" y="4073"/>
                  </a:lnTo>
                  <a:lnTo>
                    <a:pt x="6279" y="2886"/>
                  </a:lnTo>
                  <a:lnTo>
                    <a:pt x="7467" y="3310"/>
                  </a:lnTo>
                  <a:lnTo>
                    <a:pt x="8570" y="3861"/>
                  </a:lnTo>
                  <a:lnTo>
                    <a:pt x="9673" y="4455"/>
                  </a:lnTo>
                  <a:lnTo>
                    <a:pt x="10733" y="5134"/>
                  </a:lnTo>
                  <a:lnTo>
                    <a:pt x="10861" y="5176"/>
                  </a:lnTo>
                  <a:lnTo>
                    <a:pt x="10946" y="5176"/>
                  </a:lnTo>
                  <a:lnTo>
                    <a:pt x="11030" y="5134"/>
                  </a:lnTo>
                  <a:lnTo>
                    <a:pt x="11115" y="5049"/>
                  </a:lnTo>
                  <a:lnTo>
                    <a:pt x="11115" y="4964"/>
                  </a:lnTo>
                  <a:lnTo>
                    <a:pt x="11115" y="4879"/>
                  </a:lnTo>
                  <a:lnTo>
                    <a:pt x="11115" y="4752"/>
                  </a:lnTo>
                  <a:lnTo>
                    <a:pt x="11030" y="4667"/>
                  </a:lnTo>
                  <a:lnTo>
                    <a:pt x="10097" y="4073"/>
                  </a:lnTo>
                  <a:lnTo>
                    <a:pt x="9121" y="3522"/>
                  </a:lnTo>
                  <a:lnTo>
                    <a:pt x="8103" y="3055"/>
                  </a:lnTo>
                  <a:lnTo>
                    <a:pt x="7085" y="2631"/>
                  </a:lnTo>
                  <a:lnTo>
                    <a:pt x="8697" y="2164"/>
                  </a:lnTo>
                  <a:lnTo>
                    <a:pt x="10309" y="1740"/>
                  </a:lnTo>
                  <a:lnTo>
                    <a:pt x="10352" y="1825"/>
                  </a:lnTo>
                  <a:lnTo>
                    <a:pt x="10479" y="1868"/>
                  </a:lnTo>
                  <a:lnTo>
                    <a:pt x="10818" y="2037"/>
                  </a:lnTo>
                  <a:lnTo>
                    <a:pt x="11158" y="2207"/>
                  </a:lnTo>
                  <a:lnTo>
                    <a:pt x="11752" y="2631"/>
                  </a:lnTo>
                  <a:lnTo>
                    <a:pt x="12345" y="3098"/>
                  </a:lnTo>
                  <a:lnTo>
                    <a:pt x="12939" y="3607"/>
                  </a:lnTo>
                  <a:lnTo>
                    <a:pt x="13024" y="3649"/>
                  </a:lnTo>
                  <a:lnTo>
                    <a:pt x="13194" y="3649"/>
                  </a:lnTo>
                  <a:lnTo>
                    <a:pt x="13279" y="3607"/>
                  </a:lnTo>
                  <a:lnTo>
                    <a:pt x="13364" y="3522"/>
                  </a:lnTo>
                  <a:lnTo>
                    <a:pt x="13406" y="3437"/>
                  </a:lnTo>
                  <a:lnTo>
                    <a:pt x="13406" y="3352"/>
                  </a:lnTo>
                  <a:lnTo>
                    <a:pt x="13364" y="3267"/>
                  </a:lnTo>
                  <a:lnTo>
                    <a:pt x="13109" y="3013"/>
                  </a:lnTo>
                  <a:lnTo>
                    <a:pt x="12897" y="2716"/>
                  </a:lnTo>
                  <a:lnTo>
                    <a:pt x="12642" y="2504"/>
                  </a:lnTo>
                  <a:lnTo>
                    <a:pt x="12345" y="2292"/>
                  </a:lnTo>
                  <a:lnTo>
                    <a:pt x="11752" y="1868"/>
                  </a:lnTo>
                  <a:lnTo>
                    <a:pt x="11115" y="1571"/>
                  </a:lnTo>
                  <a:lnTo>
                    <a:pt x="12897" y="1231"/>
                  </a:lnTo>
                  <a:lnTo>
                    <a:pt x="13788" y="1062"/>
                  </a:lnTo>
                  <a:lnTo>
                    <a:pt x="14679" y="977"/>
                  </a:lnTo>
                  <a:lnTo>
                    <a:pt x="14806" y="934"/>
                  </a:lnTo>
                  <a:lnTo>
                    <a:pt x="14933" y="849"/>
                  </a:lnTo>
                  <a:lnTo>
                    <a:pt x="14976" y="765"/>
                  </a:lnTo>
                  <a:lnTo>
                    <a:pt x="14976" y="637"/>
                  </a:lnTo>
                  <a:lnTo>
                    <a:pt x="14976" y="510"/>
                  </a:lnTo>
                  <a:lnTo>
                    <a:pt x="14933" y="425"/>
                  </a:lnTo>
                  <a:lnTo>
                    <a:pt x="14806" y="383"/>
                  </a:lnTo>
                  <a:lnTo>
                    <a:pt x="14679" y="340"/>
                  </a:lnTo>
                  <a:lnTo>
                    <a:pt x="13873" y="425"/>
                  </a:lnTo>
                  <a:lnTo>
                    <a:pt x="13067" y="552"/>
                  </a:lnTo>
                  <a:lnTo>
                    <a:pt x="11497" y="849"/>
                  </a:lnTo>
                  <a:lnTo>
                    <a:pt x="11921" y="86"/>
                  </a:lnTo>
                  <a:lnTo>
                    <a:pt x="11964" y="43"/>
                  </a:lnTo>
                  <a:lnTo>
                    <a:pt x="11921" y="1"/>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356" name="Google Shape;356;p13"/>
          <p:cNvGrpSpPr/>
          <p:nvPr/>
        </p:nvGrpSpPr>
        <p:grpSpPr>
          <a:xfrm>
            <a:off x="2956939" y="-1342151"/>
            <a:ext cx="5953575" cy="2624073"/>
            <a:chOff x="1406961" y="-1212504"/>
            <a:chExt cx="6086670" cy="2682735"/>
          </a:xfrm>
        </p:grpSpPr>
        <p:sp>
          <p:nvSpPr>
            <p:cNvPr id="357" name="Google Shape;357;p1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58" name="Google Shape;358;p1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59" name="Google Shape;359;p1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60" name="Google Shape;360;p1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361" name="Google Shape;361;p13"/>
          <p:cNvGrpSpPr/>
          <p:nvPr/>
        </p:nvGrpSpPr>
        <p:grpSpPr>
          <a:xfrm rot="-5162547">
            <a:off x="1287867" y="6077377"/>
            <a:ext cx="517384" cy="228040"/>
            <a:chOff x="1406961" y="-1212504"/>
            <a:chExt cx="6086670" cy="2682735"/>
          </a:xfrm>
        </p:grpSpPr>
        <p:sp>
          <p:nvSpPr>
            <p:cNvPr id="362" name="Google Shape;362;p1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63" name="Google Shape;363;p1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64" name="Google Shape;364;p1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65" name="Google Shape;365;p1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366" name="Google Shape;366;p13"/>
          <p:cNvGrpSpPr/>
          <p:nvPr/>
        </p:nvGrpSpPr>
        <p:grpSpPr>
          <a:xfrm rot="2555258">
            <a:off x="341079" y="396961"/>
            <a:ext cx="518077" cy="228345"/>
            <a:chOff x="1406961" y="-1212504"/>
            <a:chExt cx="6086670" cy="2682735"/>
          </a:xfrm>
        </p:grpSpPr>
        <p:sp>
          <p:nvSpPr>
            <p:cNvPr id="367" name="Google Shape;367;p1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68" name="Google Shape;368;p1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69" name="Google Shape;369;p1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70" name="Google Shape;370;p1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371" name="Google Shape;371;p13"/>
          <p:cNvGrpSpPr/>
          <p:nvPr/>
        </p:nvGrpSpPr>
        <p:grpSpPr>
          <a:xfrm rot="2898405" flipH="1">
            <a:off x="11241333" y="6127942"/>
            <a:ext cx="517332" cy="228017"/>
            <a:chOff x="1406961" y="-1212504"/>
            <a:chExt cx="6086670" cy="2682735"/>
          </a:xfrm>
        </p:grpSpPr>
        <p:sp>
          <p:nvSpPr>
            <p:cNvPr id="372" name="Google Shape;372;p1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73" name="Google Shape;373;p1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74" name="Google Shape;374;p1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75" name="Google Shape;375;p1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376" name="Google Shape;376;p13"/>
          <p:cNvGrpSpPr/>
          <p:nvPr/>
        </p:nvGrpSpPr>
        <p:grpSpPr>
          <a:xfrm rot="-2555258" flipH="1">
            <a:off x="11240936" y="523161"/>
            <a:ext cx="518077" cy="228345"/>
            <a:chOff x="1406961" y="-1212504"/>
            <a:chExt cx="6086670" cy="2682735"/>
          </a:xfrm>
        </p:grpSpPr>
        <p:sp>
          <p:nvSpPr>
            <p:cNvPr id="377" name="Google Shape;377;p1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78" name="Google Shape;378;p1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79" name="Google Shape;379;p1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80" name="Google Shape;380;p1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spTree>
    <p:extLst>
      <p:ext uri="{BB962C8B-B14F-4D97-AF65-F5344CB8AC3E}">
        <p14:creationId xmlns:p14="http://schemas.microsoft.com/office/powerpoint/2010/main" val="295291859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itle and body 2">
  <p:cSld name="Title and body 2">
    <p:spTree>
      <p:nvGrpSpPr>
        <p:cNvPr id="1" name="Shape 381"/>
        <p:cNvGrpSpPr/>
        <p:nvPr/>
      </p:nvGrpSpPr>
      <p:grpSpPr>
        <a:xfrm>
          <a:off x="0" y="0"/>
          <a:ext cx="0" cy="0"/>
          <a:chOff x="0" y="0"/>
          <a:chExt cx="0" cy="0"/>
        </a:xfrm>
      </p:grpSpPr>
      <p:sp>
        <p:nvSpPr>
          <p:cNvPr id="382" name="Google Shape;382;p14"/>
          <p:cNvSpPr txBox="1">
            <a:spLocks noGrp="1"/>
          </p:cNvSpPr>
          <p:nvPr>
            <p:ph type="title"/>
          </p:nvPr>
        </p:nvSpPr>
        <p:spPr>
          <a:xfrm>
            <a:off x="1186600" y="597733"/>
            <a:ext cx="9818800" cy="85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83" name="Google Shape;383;p14"/>
          <p:cNvSpPr txBox="1">
            <a:spLocks noGrp="1"/>
          </p:cNvSpPr>
          <p:nvPr>
            <p:ph type="body" idx="1"/>
          </p:nvPr>
        </p:nvSpPr>
        <p:spPr>
          <a:xfrm>
            <a:off x="1615767" y="2002433"/>
            <a:ext cx="6729600" cy="31560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2000"/>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grpSp>
        <p:nvGrpSpPr>
          <p:cNvPr id="384" name="Google Shape;384;p14"/>
          <p:cNvGrpSpPr/>
          <p:nvPr/>
        </p:nvGrpSpPr>
        <p:grpSpPr>
          <a:xfrm>
            <a:off x="2956939" y="5744382"/>
            <a:ext cx="5953575" cy="2624073"/>
            <a:chOff x="1406961" y="-1212504"/>
            <a:chExt cx="6086670" cy="2682735"/>
          </a:xfrm>
        </p:grpSpPr>
        <p:sp>
          <p:nvSpPr>
            <p:cNvPr id="385" name="Google Shape;385;p1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86" name="Google Shape;386;p1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87" name="Google Shape;387;p1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88" name="Google Shape;388;p1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389" name="Google Shape;389;p14"/>
          <p:cNvGrpSpPr/>
          <p:nvPr/>
        </p:nvGrpSpPr>
        <p:grpSpPr>
          <a:xfrm>
            <a:off x="332141" y="251779"/>
            <a:ext cx="11435815" cy="6259155"/>
            <a:chOff x="249105" y="188834"/>
            <a:chExt cx="8576861" cy="4694366"/>
          </a:xfrm>
        </p:grpSpPr>
        <p:grpSp>
          <p:nvGrpSpPr>
            <p:cNvPr id="390" name="Google Shape;390;p14"/>
            <p:cNvGrpSpPr/>
            <p:nvPr/>
          </p:nvGrpSpPr>
          <p:grpSpPr>
            <a:xfrm rot="-2898405">
              <a:off x="256084" y="4595956"/>
              <a:ext cx="387999" cy="171013"/>
              <a:chOff x="1406961" y="-1212504"/>
              <a:chExt cx="6086670" cy="2682735"/>
            </a:xfrm>
          </p:grpSpPr>
          <p:sp>
            <p:nvSpPr>
              <p:cNvPr id="391" name="Google Shape;391;p1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92" name="Google Shape;392;p1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93" name="Google Shape;393;p1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94" name="Google Shape;394;p1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395" name="Google Shape;395;p14"/>
            <p:cNvGrpSpPr/>
            <p:nvPr/>
          </p:nvGrpSpPr>
          <p:grpSpPr>
            <a:xfrm rot="2555258">
              <a:off x="255809" y="297720"/>
              <a:ext cx="388558" cy="171259"/>
              <a:chOff x="1406961" y="-1212504"/>
              <a:chExt cx="6086670" cy="2682735"/>
            </a:xfrm>
          </p:grpSpPr>
          <p:sp>
            <p:nvSpPr>
              <p:cNvPr id="396" name="Google Shape;396;p1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97" name="Google Shape;397;p1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98" name="Google Shape;398;p1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399" name="Google Shape;399;p1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400" name="Google Shape;400;p14"/>
            <p:cNvGrpSpPr/>
            <p:nvPr/>
          </p:nvGrpSpPr>
          <p:grpSpPr>
            <a:xfrm rot="2898405" flipH="1">
              <a:off x="8430999" y="4595956"/>
              <a:ext cx="387999" cy="171013"/>
              <a:chOff x="1406961" y="-1212504"/>
              <a:chExt cx="6086670" cy="2682735"/>
            </a:xfrm>
          </p:grpSpPr>
          <p:sp>
            <p:nvSpPr>
              <p:cNvPr id="401" name="Google Shape;401;p1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02" name="Google Shape;402;p1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03" name="Google Shape;403;p1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04" name="Google Shape;404;p1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405" name="Google Shape;405;p14"/>
            <p:cNvGrpSpPr/>
            <p:nvPr/>
          </p:nvGrpSpPr>
          <p:grpSpPr>
            <a:xfrm rot="-2555258" flipH="1">
              <a:off x="8430702" y="392370"/>
              <a:ext cx="388558" cy="171259"/>
              <a:chOff x="1406961" y="-1212504"/>
              <a:chExt cx="6086670" cy="2682735"/>
            </a:xfrm>
          </p:grpSpPr>
          <p:sp>
            <p:nvSpPr>
              <p:cNvPr id="406" name="Google Shape;406;p1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07" name="Google Shape;407;p1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08" name="Google Shape;408;p1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09" name="Google Shape;409;p1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spTree>
    <p:extLst>
      <p:ext uri="{BB962C8B-B14F-4D97-AF65-F5344CB8AC3E}">
        <p14:creationId xmlns:p14="http://schemas.microsoft.com/office/powerpoint/2010/main" val="268305557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OPENING TITLE" type="title">
  <p:cSld name="OPENING TITLE">
    <p:bg>
      <p:bgPr>
        <a:solidFill>
          <a:schemeClr val="accent2"/>
        </a:solidFill>
        <a:effectLst/>
      </p:bgPr>
    </p:bg>
    <p:spTree>
      <p:nvGrpSpPr>
        <p:cNvPr id="1" name="Shape 8"/>
        <p:cNvGrpSpPr/>
        <p:nvPr/>
      </p:nvGrpSpPr>
      <p:grpSpPr>
        <a:xfrm>
          <a:off x="0" y="0"/>
          <a:ext cx="0" cy="0"/>
          <a:chOff x="0" y="0"/>
          <a:chExt cx="0" cy="0"/>
        </a:xfrm>
      </p:grpSpPr>
      <p:sp>
        <p:nvSpPr>
          <p:cNvPr id="9" name="Google Shape;9;p2"/>
          <p:cNvSpPr/>
          <p:nvPr/>
        </p:nvSpPr>
        <p:spPr>
          <a:xfrm>
            <a:off x="4567170" y="6123918"/>
            <a:ext cx="113511" cy="466575"/>
          </a:xfrm>
          <a:custGeom>
            <a:avLst/>
            <a:gdLst/>
            <a:ahLst/>
            <a:cxnLst/>
            <a:rect l="l" t="t" r="r" b="b"/>
            <a:pathLst>
              <a:path w="2297" h="9441" extrusionOk="0">
                <a:moveTo>
                  <a:pt x="72" y="0"/>
                </a:moveTo>
                <a:cubicBezTo>
                  <a:pt x="36" y="0"/>
                  <a:pt x="1" y="29"/>
                  <a:pt x="15" y="74"/>
                </a:cubicBezTo>
                <a:cubicBezTo>
                  <a:pt x="952" y="3134"/>
                  <a:pt x="1291" y="6330"/>
                  <a:pt x="2162" y="9392"/>
                </a:cubicBezTo>
                <a:cubicBezTo>
                  <a:pt x="2171" y="9425"/>
                  <a:pt x="2200" y="9440"/>
                  <a:pt x="2228" y="9440"/>
                </a:cubicBezTo>
                <a:cubicBezTo>
                  <a:pt x="2263" y="9440"/>
                  <a:pt x="2297" y="9417"/>
                  <a:pt x="2294" y="9375"/>
                </a:cubicBezTo>
                <a:cubicBezTo>
                  <a:pt x="2135" y="6275"/>
                  <a:pt x="1142" y="2962"/>
                  <a:pt x="131" y="42"/>
                </a:cubicBezTo>
                <a:cubicBezTo>
                  <a:pt x="120" y="13"/>
                  <a:pt x="96" y="0"/>
                  <a:pt x="72" y="0"/>
                </a:cubicBezTo>
                <a:close/>
              </a:path>
            </a:pathLst>
          </a:custGeom>
          <a:solidFill>
            <a:srgbClr val="0F274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 name="Google Shape;10;p2"/>
          <p:cNvSpPr/>
          <p:nvPr/>
        </p:nvSpPr>
        <p:spPr>
          <a:xfrm>
            <a:off x="4680531" y="6250481"/>
            <a:ext cx="77781" cy="407072"/>
          </a:xfrm>
          <a:custGeom>
            <a:avLst/>
            <a:gdLst/>
            <a:ahLst/>
            <a:cxnLst/>
            <a:rect l="l" t="t" r="r" b="b"/>
            <a:pathLst>
              <a:path w="1574" h="8237" extrusionOk="0">
                <a:moveTo>
                  <a:pt x="201" y="0"/>
                </a:moveTo>
                <a:cubicBezTo>
                  <a:pt x="106" y="0"/>
                  <a:pt x="0" y="81"/>
                  <a:pt x="20" y="205"/>
                </a:cubicBezTo>
                <a:cubicBezTo>
                  <a:pt x="446" y="2851"/>
                  <a:pt x="744" y="5560"/>
                  <a:pt x="1373" y="8166"/>
                </a:cubicBezTo>
                <a:cubicBezTo>
                  <a:pt x="1384" y="8214"/>
                  <a:pt x="1426" y="8236"/>
                  <a:pt x="1469" y="8236"/>
                </a:cubicBezTo>
                <a:cubicBezTo>
                  <a:pt x="1521" y="8236"/>
                  <a:pt x="1574" y="8202"/>
                  <a:pt x="1569" y="8139"/>
                </a:cubicBezTo>
                <a:cubicBezTo>
                  <a:pt x="1343" y="5455"/>
                  <a:pt x="767" y="2777"/>
                  <a:pt x="336" y="118"/>
                </a:cubicBezTo>
                <a:cubicBezTo>
                  <a:pt x="322" y="36"/>
                  <a:pt x="264" y="0"/>
                  <a:pt x="201" y="0"/>
                </a:cubicBezTo>
                <a:close/>
              </a:path>
            </a:pathLst>
          </a:custGeom>
          <a:solidFill>
            <a:srgbClr val="0F274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 name="Google Shape;11;p2"/>
          <p:cNvGrpSpPr/>
          <p:nvPr/>
        </p:nvGrpSpPr>
        <p:grpSpPr>
          <a:xfrm>
            <a:off x="3340203" y="5448099"/>
            <a:ext cx="2127733" cy="1879987"/>
            <a:chOff x="2505152" y="4086074"/>
            <a:chExt cx="1595800" cy="1409990"/>
          </a:xfrm>
        </p:grpSpPr>
        <p:sp>
          <p:nvSpPr>
            <p:cNvPr id="12" name="Google Shape;12;p2"/>
            <p:cNvSpPr/>
            <p:nvPr/>
          </p:nvSpPr>
          <p:spPr>
            <a:xfrm>
              <a:off x="2505152" y="4086074"/>
              <a:ext cx="1595800" cy="1409990"/>
            </a:xfrm>
            <a:custGeom>
              <a:avLst/>
              <a:gdLst/>
              <a:ahLst/>
              <a:cxnLst/>
              <a:rect l="l" t="t" r="r" b="b"/>
              <a:pathLst>
                <a:path w="43057" h="38041" extrusionOk="0">
                  <a:moveTo>
                    <a:pt x="5680" y="1"/>
                  </a:moveTo>
                  <a:cubicBezTo>
                    <a:pt x="5663" y="1"/>
                    <a:pt x="5646" y="1"/>
                    <a:pt x="5629" y="1"/>
                  </a:cubicBezTo>
                  <a:cubicBezTo>
                    <a:pt x="2439" y="54"/>
                    <a:pt x="1" y="3920"/>
                    <a:pt x="594" y="6835"/>
                  </a:cubicBezTo>
                  <a:cubicBezTo>
                    <a:pt x="1297" y="10294"/>
                    <a:pt x="5310" y="11587"/>
                    <a:pt x="7544" y="13876"/>
                  </a:cubicBezTo>
                  <a:cubicBezTo>
                    <a:pt x="8098" y="14445"/>
                    <a:pt x="8593" y="15113"/>
                    <a:pt x="8749" y="15891"/>
                  </a:cubicBezTo>
                  <a:cubicBezTo>
                    <a:pt x="9355" y="18921"/>
                    <a:pt x="6753" y="21498"/>
                    <a:pt x="9991" y="23956"/>
                  </a:cubicBezTo>
                  <a:cubicBezTo>
                    <a:pt x="14318" y="27241"/>
                    <a:pt x="20142" y="27335"/>
                    <a:pt x="25179" y="29095"/>
                  </a:cubicBezTo>
                  <a:cubicBezTo>
                    <a:pt x="30620" y="30995"/>
                    <a:pt x="34000" y="36113"/>
                    <a:pt x="39376" y="38041"/>
                  </a:cubicBezTo>
                  <a:lnTo>
                    <a:pt x="43056" y="35816"/>
                  </a:lnTo>
                  <a:cubicBezTo>
                    <a:pt x="36723" y="29935"/>
                    <a:pt x="38657" y="16198"/>
                    <a:pt x="28752" y="14009"/>
                  </a:cubicBezTo>
                  <a:cubicBezTo>
                    <a:pt x="25284" y="13243"/>
                    <a:pt x="21593" y="13213"/>
                    <a:pt x="18284" y="11821"/>
                  </a:cubicBezTo>
                  <a:cubicBezTo>
                    <a:pt x="15431" y="10621"/>
                    <a:pt x="13261" y="8442"/>
                    <a:pt x="11466" y="5976"/>
                  </a:cubicBezTo>
                  <a:cubicBezTo>
                    <a:pt x="10048" y="4029"/>
                    <a:pt x="8568" y="1"/>
                    <a:pt x="56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3" name="Google Shape;13;p2"/>
            <p:cNvGrpSpPr/>
            <p:nvPr/>
          </p:nvGrpSpPr>
          <p:grpSpPr>
            <a:xfrm>
              <a:off x="2737311" y="4267025"/>
              <a:ext cx="1226880" cy="1143641"/>
              <a:chOff x="2737311" y="4267025"/>
              <a:chExt cx="1226880" cy="1143641"/>
            </a:xfrm>
          </p:grpSpPr>
          <p:sp>
            <p:nvSpPr>
              <p:cNvPr id="14" name="Google Shape;14;p2"/>
              <p:cNvSpPr/>
              <p:nvPr/>
            </p:nvSpPr>
            <p:spPr>
              <a:xfrm>
                <a:off x="2737311" y="4267025"/>
                <a:ext cx="1226880" cy="1143641"/>
              </a:xfrm>
              <a:custGeom>
                <a:avLst/>
                <a:gdLst/>
                <a:ahLst/>
                <a:cxnLst/>
                <a:rect l="l" t="t" r="r" b="b"/>
                <a:pathLst>
                  <a:path w="33103" h="30855" extrusionOk="0">
                    <a:moveTo>
                      <a:pt x="103" y="1"/>
                    </a:moveTo>
                    <a:cubicBezTo>
                      <a:pt x="52" y="1"/>
                      <a:pt x="0" y="54"/>
                      <a:pt x="34" y="112"/>
                    </a:cubicBezTo>
                    <a:cubicBezTo>
                      <a:pt x="1811" y="3126"/>
                      <a:pt x="3631" y="6193"/>
                      <a:pt x="6338" y="8478"/>
                    </a:cubicBezTo>
                    <a:cubicBezTo>
                      <a:pt x="9161" y="10863"/>
                      <a:pt x="12625" y="12475"/>
                      <a:pt x="15668" y="14565"/>
                    </a:cubicBezTo>
                    <a:cubicBezTo>
                      <a:pt x="18915" y="16798"/>
                      <a:pt x="22000" y="19261"/>
                      <a:pt x="24897" y="21934"/>
                    </a:cubicBezTo>
                    <a:cubicBezTo>
                      <a:pt x="27790" y="24601"/>
                      <a:pt x="30746" y="27434"/>
                      <a:pt x="32836" y="30795"/>
                    </a:cubicBezTo>
                    <a:cubicBezTo>
                      <a:pt x="32862" y="30837"/>
                      <a:pt x="32900" y="30854"/>
                      <a:pt x="32937" y="30854"/>
                    </a:cubicBezTo>
                    <a:cubicBezTo>
                      <a:pt x="33021" y="30854"/>
                      <a:pt x="33102" y="30767"/>
                      <a:pt x="33050" y="30669"/>
                    </a:cubicBezTo>
                    <a:cubicBezTo>
                      <a:pt x="31304" y="27400"/>
                      <a:pt x="28469" y="24749"/>
                      <a:pt x="25783" y="22245"/>
                    </a:cubicBezTo>
                    <a:cubicBezTo>
                      <a:pt x="23085" y="19730"/>
                      <a:pt x="20220" y="17401"/>
                      <a:pt x="17220" y="15257"/>
                    </a:cubicBezTo>
                    <a:cubicBezTo>
                      <a:pt x="14092" y="13022"/>
                      <a:pt x="10642" y="11282"/>
                      <a:pt x="7529" y="9043"/>
                    </a:cubicBezTo>
                    <a:cubicBezTo>
                      <a:pt x="4312" y="6730"/>
                      <a:pt x="2199" y="3363"/>
                      <a:pt x="164" y="36"/>
                    </a:cubicBezTo>
                    <a:cubicBezTo>
                      <a:pt x="149" y="11"/>
                      <a:pt x="126"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2814327" y="4753985"/>
                <a:ext cx="535145" cy="67718"/>
              </a:xfrm>
              <a:custGeom>
                <a:avLst/>
                <a:gdLst/>
                <a:ahLst/>
                <a:cxnLst/>
                <a:rect l="l" t="t" r="r" b="b"/>
                <a:pathLst>
                  <a:path w="14439" h="1827" extrusionOk="0">
                    <a:moveTo>
                      <a:pt x="3206" y="1"/>
                    </a:moveTo>
                    <a:cubicBezTo>
                      <a:pt x="2165" y="1"/>
                      <a:pt x="1130" y="18"/>
                      <a:pt x="109" y="32"/>
                    </a:cubicBezTo>
                    <a:cubicBezTo>
                      <a:pt x="0" y="33"/>
                      <a:pt x="0" y="199"/>
                      <a:pt x="109" y="202"/>
                    </a:cubicBezTo>
                    <a:lnTo>
                      <a:pt x="109" y="201"/>
                    </a:lnTo>
                    <a:cubicBezTo>
                      <a:pt x="2376" y="237"/>
                      <a:pt x="4650" y="236"/>
                      <a:pt x="6911" y="422"/>
                    </a:cubicBezTo>
                    <a:cubicBezTo>
                      <a:pt x="9437" y="631"/>
                      <a:pt x="11834" y="1175"/>
                      <a:pt x="14276" y="1822"/>
                    </a:cubicBezTo>
                    <a:cubicBezTo>
                      <a:pt x="14286" y="1825"/>
                      <a:pt x="14297" y="1827"/>
                      <a:pt x="14306" y="1827"/>
                    </a:cubicBezTo>
                    <a:cubicBezTo>
                      <a:pt x="14411" y="1827"/>
                      <a:pt x="14439" y="1670"/>
                      <a:pt x="14330" y="1627"/>
                    </a:cubicBezTo>
                    <a:cubicBezTo>
                      <a:pt x="10825" y="227"/>
                      <a:pt x="6981" y="1"/>
                      <a:pt x="3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2960242" y="4934788"/>
                <a:ext cx="553677" cy="100669"/>
              </a:xfrm>
              <a:custGeom>
                <a:avLst/>
                <a:gdLst/>
                <a:ahLst/>
                <a:cxnLst/>
                <a:rect l="l" t="t" r="r" b="b"/>
                <a:pathLst>
                  <a:path w="14939" h="2716" extrusionOk="0">
                    <a:moveTo>
                      <a:pt x="13738" y="0"/>
                    </a:moveTo>
                    <a:cubicBezTo>
                      <a:pt x="11665" y="0"/>
                      <a:pt x="9544" y="325"/>
                      <a:pt x="7524" y="674"/>
                    </a:cubicBezTo>
                    <a:cubicBezTo>
                      <a:pt x="5040" y="1104"/>
                      <a:pt x="2412" y="1614"/>
                      <a:pt x="75" y="2579"/>
                    </a:cubicBezTo>
                    <a:cubicBezTo>
                      <a:pt x="0" y="2610"/>
                      <a:pt x="18" y="2716"/>
                      <a:pt x="92" y="2716"/>
                    </a:cubicBezTo>
                    <a:cubicBezTo>
                      <a:pt x="98" y="2716"/>
                      <a:pt x="105" y="2715"/>
                      <a:pt x="112" y="2713"/>
                    </a:cubicBezTo>
                    <a:cubicBezTo>
                      <a:pt x="2475" y="2164"/>
                      <a:pt x="4773" y="1445"/>
                      <a:pt x="7171" y="1027"/>
                    </a:cubicBezTo>
                    <a:cubicBezTo>
                      <a:pt x="9707" y="583"/>
                      <a:pt x="12219" y="467"/>
                      <a:pt x="14776" y="276"/>
                    </a:cubicBezTo>
                    <a:cubicBezTo>
                      <a:pt x="14936" y="265"/>
                      <a:pt x="14938" y="38"/>
                      <a:pt x="14776" y="29"/>
                    </a:cubicBezTo>
                    <a:cubicBezTo>
                      <a:pt x="14432" y="9"/>
                      <a:pt x="14086" y="0"/>
                      <a:pt x="137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3518663" y="5169632"/>
                <a:ext cx="285752" cy="34137"/>
              </a:xfrm>
              <a:custGeom>
                <a:avLst/>
                <a:gdLst/>
                <a:ahLst/>
                <a:cxnLst/>
                <a:rect l="l" t="t" r="r" b="b"/>
                <a:pathLst>
                  <a:path w="7710" h="921" extrusionOk="0">
                    <a:moveTo>
                      <a:pt x="3185" y="1"/>
                    </a:moveTo>
                    <a:cubicBezTo>
                      <a:pt x="2149" y="1"/>
                      <a:pt x="1117" y="97"/>
                      <a:pt x="139" y="246"/>
                    </a:cubicBezTo>
                    <a:cubicBezTo>
                      <a:pt x="1" y="268"/>
                      <a:pt x="52" y="466"/>
                      <a:pt x="181" y="466"/>
                    </a:cubicBezTo>
                    <a:cubicBezTo>
                      <a:pt x="187" y="466"/>
                      <a:pt x="193" y="466"/>
                      <a:pt x="199" y="465"/>
                    </a:cubicBezTo>
                    <a:lnTo>
                      <a:pt x="199" y="464"/>
                    </a:lnTo>
                    <a:cubicBezTo>
                      <a:pt x="915" y="364"/>
                      <a:pt x="1609" y="321"/>
                      <a:pt x="2292" y="321"/>
                    </a:cubicBezTo>
                    <a:cubicBezTo>
                      <a:pt x="4059" y="321"/>
                      <a:pt x="5754" y="607"/>
                      <a:pt x="7576" y="919"/>
                    </a:cubicBezTo>
                    <a:cubicBezTo>
                      <a:pt x="7582" y="920"/>
                      <a:pt x="7589" y="920"/>
                      <a:pt x="7594" y="920"/>
                    </a:cubicBezTo>
                    <a:cubicBezTo>
                      <a:pt x="7684" y="920"/>
                      <a:pt x="7709" y="799"/>
                      <a:pt x="7618" y="763"/>
                    </a:cubicBezTo>
                    <a:cubicBezTo>
                      <a:pt x="6243" y="209"/>
                      <a:pt x="4711" y="1"/>
                      <a:pt x="3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8" name="Google Shape;18;p2"/>
          <p:cNvSpPr/>
          <p:nvPr/>
        </p:nvSpPr>
        <p:spPr>
          <a:xfrm>
            <a:off x="5021505" y="6399335"/>
            <a:ext cx="136440" cy="559979"/>
          </a:xfrm>
          <a:custGeom>
            <a:avLst/>
            <a:gdLst/>
            <a:ahLst/>
            <a:cxnLst/>
            <a:rect l="l" t="t" r="r" b="b"/>
            <a:pathLst>
              <a:path w="2761" h="11331" extrusionOk="0">
                <a:moveTo>
                  <a:pt x="131" y="1"/>
                </a:moveTo>
                <a:cubicBezTo>
                  <a:pt x="69" y="1"/>
                  <a:pt x="1" y="55"/>
                  <a:pt x="13" y="135"/>
                </a:cubicBezTo>
                <a:cubicBezTo>
                  <a:pt x="546" y="3702"/>
                  <a:pt x="2208" y="7563"/>
                  <a:pt x="1295" y="11188"/>
                </a:cubicBezTo>
                <a:cubicBezTo>
                  <a:pt x="1272" y="11275"/>
                  <a:pt x="1339" y="11330"/>
                  <a:pt x="1407" y="11330"/>
                </a:cubicBezTo>
                <a:cubicBezTo>
                  <a:pt x="1453" y="11330"/>
                  <a:pt x="1499" y="11306"/>
                  <a:pt x="1519" y="11249"/>
                </a:cubicBezTo>
                <a:cubicBezTo>
                  <a:pt x="2761" y="7720"/>
                  <a:pt x="840" y="3562"/>
                  <a:pt x="219" y="78"/>
                </a:cubicBezTo>
                <a:cubicBezTo>
                  <a:pt x="209" y="24"/>
                  <a:pt x="172" y="1"/>
                  <a:pt x="131" y="1"/>
                </a:cubicBezTo>
                <a:close/>
              </a:path>
            </a:pathLst>
          </a:custGeom>
          <a:solidFill>
            <a:srgbClr val="0F274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3848205" y="5588353"/>
            <a:ext cx="2090424" cy="1501132"/>
          </a:xfrm>
          <a:custGeom>
            <a:avLst/>
            <a:gdLst/>
            <a:ahLst/>
            <a:cxnLst/>
            <a:rect l="l" t="t" r="r" b="b"/>
            <a:pathLst>
              <a:path w="42302" h="30375" extrusionOk="0">
                <a:moveTo>
                  <a:pt x="1" y="0"/>
                </a:moveTo>
                <a:cubicBezTo>
                  <a:pt x="1" y="0"/>
                  <a:pt x="9483" y="18809"/>
                  <a:pt x="22094" y="24546"/>
                </a:cubicBezTo>
                <a:cubicBezTo>
                  <a:pt x="28009" y="27236"/>
                  <a:pt x="34349" y="28783"/>
                  <a:pt x="40732" y="29994"/>
                </a:cubicBezTo>
                <a:lnTo>
                  <a:pt x="42302" y="30375"/>
                </a:lnTo>
                <a:cubicBezTo>
                  <a:pt x="36321" y="20812"/>
                  <a:pt x="28547" y="12622"/>
                  <a:pt x="19532" y="6594"/>
                </a:cubicBezTo>
                <a:cubicBezTo>
                  <a:pt x="10967" y="869"/>
                  <a:pt x="1" y="0"/>
                  <a:pt x="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941748" y="5992412"/>
            <a:ext cx="173057" cy="494249"/>
          </a:xfrm>
          <a:custGeom>
            <a:avLst/>
            <a:gdLst/>
            <a:ahLst/>
            <a:cxnLst/>
            <a:rect l="l" t="t" r="r" b="b"/>
            <a:pathLst>
              <a:path w="3502" h="10001" extrusionOk="0">
                <a:moveTo>
                  <a:pt x="107" y="0"/>
                </a:moveTo>
                <a:cubicBezTo>
                  <a:pt x="54" y="0"/>
                  <a:pt x="0" y="60"/>
                  <a:pt x="14" y="118"/>
                </a:cubicBezTo>
                <a:cubicBezTo>
                  <a:pt x="411" y="1780"/>
                  <a:pt x="1267" y="3350"/>
                  <a:pt x="1816" y="4972"/>
                </a:cubicBezTo>
                <a:cubicBezTo>
                  <a:pt x="2373" y="6614"/>
                  <a:pt x="2789" y="8299"/>
                  <a:pt x="3335" y="9943"/>
                </a:cubicBezTo>
                <a:cubicBezTo>
                  <a:pt x="3347" y="9982"/>
                  <a:pt x="3384" y="10001"/>
                  <a:pt x="3420" y="10001"/>
                </a:cubicBezTo>
                <a:cubicBezTo>
                  <a:pt x="3462" y="10001"/>
                  <a:pt x="3502" y="9974"/>
                  <a:pt x="3497" y="9921"/>
                </a:cubicBezTo>
                <a:cubicBezTo>
                  <a:pt x="3357" y="8091"/>
                  <a:pt x="2876" y="6355"/>
                  <a:pt x="2280" y="4619"/>
                </a:cubicBezTo>
                <a:cubicBezTo>
                  <a:pt x="1749" y="3074"/>
                  <a:pt x="1188" y="1324"/>
                  <a:pt x="164" y="30"/>
                </a:cubicBezTo>
                <a:cubicBezTo>
                  <a:pt x="148" y="9"/>
                  <a:pt x="128" y="0"/>
                  <a:pt x="107" y="0"/>
                </a:cubicBezTo>
                <a:close/>
              </a:path>
            </a:pathLst>
          </a:custGeom>
          <a:solidFill>
            <a:srgbClr val="173F6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234690" y="6235112"/>
            <a:ext cx="175380" cy="484168"/>
          </a:xfrm>
          <a:custGeom>
            <a:avLst/>
            <a:gdLst/>
            <a:ahLst/>
            <a:cxnLst/>
            <a:rect l="l" t="t" r="r" b="b"/>
            <a:pathLst>
              <a:path w="3549" h="9797" extrusionOk="0">
                <a:moveTo>
                  <a:pt x="196" y="1"/>
                </a:moveTo>
                <a:cubicBezTo>
                  <a:pt x="97" y="1"/>
                  <a:pt x="0" y="77"/>
                  <a:pt x="43" y="197"/>
                </a:cubicBezTo>
                <a:lnTo>
                  <a:pt x="43" y="195"/>
                </a:lnTo>
                <a:cubicBezTo>
                  <a:pt x="609" y="1779"/>
                  <a:pt x="1286" y="3321"/>
                  <a:pt x="1849" y="4907"/>
                </a:cubicBezTo>
                <a:cubicBezTo>
                  <a:pt x="2416" y="6504"/>
                  <a:pt x="2854" y="8139"/>
                  <a:pt x="3396" y="9743"/>
                </a:cubicBezTo>
                <a:cubicBezTo>
                  <a:pt x="3408" y="9780"/>
                  <a:pt x="3436" y="9796"/>
                  <a:pt x="3463" y="9796"/>
                </a:cubicBezTo>
                <a:cubicBezTo>
                  <a:pt x="3506" y="9796"/>
                  <a:pt x="3548" y="9759"/>
                  <a:pt x="3541" y="9703"/>
                </a:cubicBezTo>
                <a:cubicBezTo>
                  <a:pt x="3307" y="7967"/>
                  <a:pt x="2819" y="6247"/>
                  <a:pt x="2300" y="4579"/>
                </a:cubicBezTo>
                <a:cubicBezTo>
                  <a:pt x="1819" y="3023"/>
                  <a:pt x="1267" y="1422"/>
                  <a:pt x="338" y="72"/>
                </a:cubicBezTo>
                <a:cubicBezTo>
                  <a:pt x="304" y="23"/>
                  <a:pt x="250" y="1"/>
                  <a:pt x="196" y="1"/>
                </a:cubicBezTo>
                <a:close/>
              </a:path>
            </a:pathLst>
          </a:custGeom>
          <a:solidFill>
            <a:srgbClr val="173F6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 name="Google Shape;22;p2"/>
          <p:cNvGrpSpPr/>
          <p:nvPr/>
        </p:nvGrpSpPr>
        <p:grpSpPr>
          <a:xfrm>
            <a:off x="3867775" y="5589589"/>
            <a:ext cx="2073524" cy="1501775"/>
            <a:chOff x="2900831" y="4192191"/>
            <a:chExt cx="1555143" cy="1126331"/>
          </a:xfrm>
        </p:grpSpPr>
        <p:sp>
          <p:nvSpPr>
            <p:cNvPr id="23" name="Google Shape;23;p2"/>
            <p:cNvSpPr/>
            <p:nvPr/>
          </p:nvSpPr>
          <p:spPr>
            <a:xfrm>
              <a:off x="2900831" y="4192191"/>
              <a:ext cx="1555143" cy="1126331"/>
            </a:xfrm>
            <a:custGeom>
              <a:avLst/>
              <a:gdLst/>
              <a:ahLst/>
              <a:cxnLst/>
              <a:rect l="l" t="t" r="r" b="b"/>
              <a:pathLst>
                <a:path w="41960" h="30388" extrusionOk="0">
                  <a:moveTo>
                    <a:pt x="151" y="1"/>
                  </a:moveTo>
                  <a:cubicBezTo>
                    <a:pt x="62" y="1"/>
                    <a:pt x="1" y="114"/>
                    <a:pt x="71" y="193"/>
                  </a:cubicBezTo>
                  <a:lnTo>
                    <a:pt x="72" y="193"/>
                  </a:lnTo>
                  <a:cubicBezTo>
                    <a:pt x="1499" y="1783"/>
                    <a:pt x="3457" y="3062"/>
                    <a:pt x="5157" y="4353"/>
                  </a:cubicBezTo>
                  <a:cubicBezTo>
                    <a:pt x="6846" y="5635"/>
                    <a:pt x="8547" y="6900"/>
                    <a:pt x="10261" y="8149"/>
                  </a:cubicBezTo>
                  <a:cubicBezTo>
                    <a:pt x="13675" y="10640"/>
                    <a:pt x="17130" y="13071"/>
                    <a:pt x="20601" y="15479"/>
                  </a:cubicBezTo>
                  <a:cubicBezTo>
                    <a:pt x="27716" y="20415"/>
                    <a:pt x="34901" y="25264"/>
                    <a:pt x="41887" y="30382"/>
                  </a:cubicBezTo>
                  <a:cubicBezTo>
                    <a:pt x="41892" y="30386"/>
                    <a:pt x="41898" y="30388"/>
                    <a:pt x="41904" y="30388"/>
                  </a:cubicBezTo>
                  <a:cubicBezTo>
                    <a:pt x="41933" y="30388"/>
                    <a:pt x="41960" y="30344"/>
                    <a:pt x="41931" y="30323"/>
                  </a:cubicBezTo>
                  <a:cubicBezTo>
                    <a:pt x="35179" y="25093"/>
                    <a:pt x="28226" y="20171"/>
                    <a:pt x="21236" y="15265"/>
                  </a:cubicBezTo>
                  <a:cubicBezTo>
                    <a:pt x="17779" y="12839"/>
                    <a:pt x="14325" y="10409"/>
                    <a:pt x="10908" y="7927"/>
                  </a:cubicBezTo>
                  <a:cubicBezTo>
                    <a:pt x="9196" y="6683"/>
                    <a:pt x="7495" y="5424"/>
                    <a:pt x="5805" y="4149"/>
                  </a:cubicBezTo>
                  <a:cubicBezTo>
                    <a:pt x="3994" y="2782"/>
                    <a:pt x="2193" y="1111"/>
                    <a:pt x="208" y="17"/>
                  </a:cubicBezTo>
                  <a:cubicBezTo>
                    <a:pt x="188" y="6"/>
                    <a:pt x="169"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3122984" y="4569883"/>
              <a:ext cx="277005" cy="22758"/>
            </a:xfrm>
            <a:custGeom>
              <a:avLst/>
              <a:gdLst/>
              <a:ahLst/>
              <a:cxnLst/>
              <a:rect l="l" t="t" r="r" b="b"/>
              <a:pathLst>
                <a:path w="7474" h="614" extrusionOk="0">
                  <a:moveTo>
                    <a:pt x="7268" y="1"/>
                  </a:moveTo>
                  <a:cubicBezTo>
                    <a:pt x="7267" y="1"/>
                    <a:pt x="7267" y="1"/>
                    <a:pt x="7266" y="1"/>
                  </a:cubicBezTo>
                  <a:cubicBezTo>
                    <a:pt x="5394" y="4"/>
                    <a:pt x="3478" y="313"/>
                    <a:pt x="1592" y="313"/>
                  </a:cubicBezTo>
                  <a:cubicBezTo>
                    <a:pt x="1091" y="313"/>
                    <a:pt x="591" y="291"/>
                    <a:pt x="95" y="236"/>
                  </a:cubicBezTo>
                  <a:cubicBezTo>
                    <a:pt x="92" y="236"/>
                    <a:pt x="89" y="235"/>
                    <a:pt x="86" y="235"/>
                  </a:cubicBezTo>
                  <a:cubicBezTo>
                    <a:pt x="8" y="235"/>
                    <a:pt x="0" y="359"/>
                    <a:pt x="75" y="383"/>
                  </a:cubicBezTo>
                  <a:cubicBezTo>
                    <a:pt x="662" y="562"/>
                    <a:pt x="1250" y="613"/>
                    <a:pt x="1843" y="613"/>
                  </a:cubicBezTo>
                  <a:cubicBezTo>
                    <a:pt x="2365" y="613"/>
                    <a:pt x="2892" y="574"/>
                    <a:pt x="3425" y="547"/>
                  </a:cubicBezTo>
                  <a:cubicBezTo>
                    <a:pt x="4704" y="483"/>
                    <a:pt x="5992" y="449"/>
                    <a:pt x="7266" y="315"/>
                  </a:cubicBezTo>
                  <a:cubicBezTo>
                    <a:pt x="7463" y="295"/>
                    <a:pt x="7474" y="1"/>
                    <a:pt x="72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3348027" y="4761991"/>
              <a:ext cx="346386" cy="93663"/>
            </a:xfrm>
            <a:custGeom>
              <a:avLst/>
              <a:gdLst/>
              <a:ahLst/>
              <a:cxnLst/>
              <a:rect l="l" t="t" r="r" b="b"/>
              <a:pathLst>
                <a:path w="9346" h="2527" extrusionOk="0">
                  <a:moveTo>
                    <a:pt x="9013" y="0"/>
                  </a:moveTo>
                  <a:cubicBezTo>
                    <a:pt x="8987" y="0"/>
                    <a:pt x="8960" y="4"/>
                    <a:pt x="8931" y="14"/>
                  </a:cubicBezTo>
                  <a:cubicBezTo>
                    <a:pt x="7409" y="501"/>
                    <a:pt x="5860" y="912"/>
                    <a:pt x="4306" y="1283"/>
                  </a:cubicBezTo>
                  <a:cubicBezTo>
                    <a:pt x="2923" y="1612"/>
                    <a:pt x="1360" y="1722"/>
                    <a:pt x="67" y="2318"/>
                  </a:cubicBezTo>
                  <a:cubicBezTo>
                    <a:pt x="0" y="2348"/>
                    <a:pt x="13" y="2472"/>
                    <a:pt x="89" y="2482"/>
                  </a:cubicBezTo>
                  <a:cubicBezTo>
                    <a:pt x="313" y="2513"/>
                    <a:pt x="542" y="2527"/>
                    <a:pt x="773" y="2527"/>
                  </a:cubicBezTo>
                  <a:cubicBezTo>
                    <a:pt x="1935" y="2527"/>
                    <a:pt x="3158" y="2174"/>
                    <a:pt x="4251" y="1920"/>
                  </a:cubicBezTo>
                  <a:cubicBezTo>
                    <a:pt x="5885" y="1537"/>
                    <a:pt x="7478" y="1047"/>
                    <a:pt x="9067" y="506"/>
                  </a:cubicBezTo>
                  <a:cubicBezTo>
                    <a:pt x="9346" y="410"/>
                    <a:pt x="9265" y="0"/>
                    <a:pt x="9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3253888" y="4275958"/>
              <a:ext cx="124233" cy="277543"/>
            </a:xfrm>
            <a:custGeom>
              <a:avLst/>
              <a:gdLst/>
              <a:ahLst/>
              <a:cxnLst/>
              <a:rect l="l" t="t" r="r" b="b"/>
              <a:pathLst>
                <a:path w="3352" h="7488" extrusionOk="0">
                  <a:moveTo>
                    <a:pt x="127" y="0"/>
                  </a:moveTo>
                  <a:cubicBezTo>
                    <a:pt x="61" y="0"/>
                    <a:pt x="0" y="64"/>
                    <a:pt x="42" y="142"/>
                  </a:cubicBezTo>
                  <a:cubicBezTo>
                    <a:pt x="1289" y="2446"/>
                    <a:pt x="1673" y="5075"/>
                    <a:pt x="2889" y="7378"/>
                  </a:cubicBezTo>
                  <a:cubicBezTo>
                    <a:pt x="2930" y="7456"/>
                    <a:pt x="2994" y="7488"/>
                    <a:pt x="3060" y="7488"/>
                  </a:cubicBezTo>
                  <a:cubicBezTo>
                    <a:pt x="3203" y="7488"/>
                    <a:pt x="3352" y="7330"/>
                    <a:pt x="3265" y="7158"/>
                  </a:cubicBezTo>
                  <a:cubicBezTo>
                    <a:pt x="2109" y="4863"/>
                    <a:pt x="1771" y="2121"/>
                    <a:pt x="211" y="43"/>
                  </a:cubicBezTo>
                  <a:cubicBezTo>
                    <a:pt x="188" y="13"/>
                    <a:pt x="157"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3366707" y="4309872"/>
              <a:ext cx="102737" cy="309085"/>
            </a:xfrm>
            <a:custGeom>
              <a:avLst/>
              <a:gdLst/>
              <a:ahLst/>
              <a:cxnLst/>
              <a:rect l="l" t="t" r="r" b="b"/>
              <a:pathLst>
                <a:path w="2772" h="8339" extrusionOk="0">
                  <a:moveTo>
                    <a:pt x="150" y="0"/>
                  </a:moveTo>
                  <a:cubicBezTo>
                    <a:pt x="75" y="0"/>
                    <a:pt x="0" y="70"/>
                    <a:pt x="19" y="161"/>
                  </a:cubicBezTo>
                  <a:lnTo>
                    <a:pt x="19" y="162"/>
                  </a:lnTo>
                  <a:cubicBezTo>
                    <a:pt x="333" y="1674"/>
                    <a:pt x="975" y="3110"/>
                    <a:pt x="1299" y="4629"/>
                  </a:cubicBezTo>
                  <a:cubicBezTo>
                    <a:pt x="1569" y="5893"/>
                    <a:pt x="1787" y="7117"/>
                    <a:pt x="2422" y="8256"/>
                  </a:cubicBezTo>
                  <a:cubicBezTo>
                    <a:pt x="2454" y="8315"/>
                    <a:pt x="2503" y="8339"/>
                    <a:pt x="2552" y="8339"/>
                  </a:cubicBezTo>
                  <a:cubicBezTo>
                    <a:pt x="2661" y="8339"/>
                    <a:pt x="2771" y="8220"/>
                    <a:pt x="2706" y="8089"/>
                  </a:cubicBezTo>
                  <a:cubicBezTo>
                    <a:pt x="1433" y="5559"/>
                    <a:pt x="1684" y="2560"/>
                    <a:pt x="252" y="63"/>
                  </a:cubicBezTo>
                  <a:cubicBezTo>
                    <a:pt x="227" y="19"/>
                    <a:pt x="188" y="0"/>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3770762" y="5032899"/>
              <a:ext cx="288457" cy="96295"/>
            </a:xfrm>
            <a:custGeom>
              <a:avLst/>
              <a:gdLst/>
              <a:ahLst/>
              <a:cxnLst/>
              <a:rect l="l" t="t" r="r" b="b"/>
              <a:pathLst>
                <a:path w="7783" h="2598" extrusionOk="0">
                  <a:moveTo>
                    <a:pt x="7659" y="0"/>
                  </a:moveTo>
                  <a:cubicBezTo>
                    <a:pt x="7658" y="0"/>
                    <a:pt x="7657" y="0"/>
                    <a:pt x="7656" y="0"/>
                  </a:cubicBezTo>
                  <a:cubicBezTo>
                    <a:pt x="6517" y="22"/>
                    <a:pt x="5046" y="493"/>
                    <a:pt x="3993" y="934"/>
                  </a:cubicBezTo>
                  <a:cubicBezTo>
                    <a:pt x="3400" y="1182"/>
                    <a:pt x="2896" y="1587"/>
                    <a:pt x="2299" y="1820"/>
                  </a:cubicBezTo>
                  <a:cubicBezTo>
                    <a:pt x="1627" y="2082"/>
                    <a:pt x="882" y="2171"/>
                    <a:pt x="175" y="2295"/>
                  </a:cubicBezTo>
                  <a:cubicBezTo>
                    <a:pt x="0" y="2326"/>
                    <a:pt x="48" y="2594"/>
                    <a:pt x="217" y="2597"/>
                  </a:cubicBezTo>
                  <a:cubicBezTo>
                    <a:pt x="259" y="2597"/>
                    <a:pt x="301" y="2598"/>
                    <a:pt x="342" y="2598"/>
                  </a:cubicBezTo>
                  <a:cubicBezTo>
                    <a:pt x="1559" y="2598"/>
                    <a:pt x="2493" y="2283"/>
                    <a:pt x="3552" y="1686"/>
                  </a:cubicBezTo>
                  <a:cubicBezTo>
                    <a:pt x="4815" y="975"/>
                    <a:pt x="6566" y="1037"/>
                    <a:pt x="7708" y="189"/>
                  </a:cubicBezTo>
                  <a:cubicBezTo>
                    <a:pt x="7783" y="134"/>
                    <a:pt x="7766" y="0"/>
                    <a:pt x="76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3678625" y="4991164"/>
              <a:ext cx="327781" cy="90327"/>
            </a:xfrm>
            <a:custGeom>
              <a:avLst/>
              <a:gdLst/>
              <a:ahLst/>
              <a:cxnLst/>
              <a:rect l="l" t="t" r="r" b="b"/>
              <a:pathLst>
                <a:path w="8844" h="2437" extrusionOk="0">
                  <a:moveTo>
                    <a:pt x="8569" y="1"/>
                  </a:moveTo>
                  <a:cubicBezTo>
                    <a:pt x="8551" y="1"/>
                    <a:pt x="8532" y="3"/>
                    <a:pt x="8513" y="8"/>
                  </a:cubicBezTo>
                  <a:cubicBezTo>
                    <a:pt x="5712" y="741"/>
                    <a:pt x="2819" y="1361"/>
                    <a:pt x="76" y="2281"/>
                  </a:cubicBezTo>
                  <a:cubicBezTo>
                    <a:pt x="0" y="2307"/>
                    <a:pt x="4" y="2437"/>
                    <a:pt x="87" y="2437"/>
                  </a:cubicBezTo>
                  <a:cubicBezTo>
                    <a:pt x="90" y="2437"/>
                    <a:pt x="94" y="2437"/>
                    <a:pt x="98" y="2436"/>
                  </a:cubicBezTo>
                  <a:cubicBezTo>
                    <a:pt x="2965" y="2107"/>
                    <a:pt x="5871" y="1256"/>
                    <a:pt x="8619" y="392"/>
                  </a:cubicBezTo>
                  <a:cubicBezTo>
                    <a:pt x="8843" y="322"/>
                    <a:pt x="8776" y="1"/>
                    <a:pt x="8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4081642" y="5148838"/>
              <a:ext cx="155366" cy="81098"/>
            </a:xfrm>
            <a:custGeom>
              <a:avLst/>
              <a:gdLst/>
              <a:ahLst/>
              <a:cxnLst/>
              <a:rect l="l" t="t" r="r" b="b"/>
              <a:pathLst>
                <a:path w="4192" h="2188" extrusionOk="0">
                  <a:moveTo>
                    <a:pt x="3919" y="1"/>
                  </a:moveTo>
                  <a:cubicBezTo>
                    <a:pt x="3891" y="1"/>
                    <a:pt x="3861" y="7"/>
                    <a:pt x="3831" y="22"/>
                  </a:cubicBezTo>
                  <a:cubicBezTo>
                    <a:pt x="3193" y="328"/>
                    <a:pt x="2574" y="675"/>
                    <a:pt x="1956" y="1019"/>
                  </a:cubicBezTo>
                  <a:cubicBezTo>
                    <a:pt x="1344" y="1362"/>
                    <a:pt x="712" y="1850"/>
                    <a:pt x="53" y="2085"/>
                  </a:cubicBezTo>
                  <a:cubicBezTo>
                    <a:pt x="1" y="2104"/>
                    <a:pt x="4" y="2188"/>
                    <a:pt x="63" y="2188"/>
                  </a:cubicBezTo>
                  <a:cubicBezTo>
                    <a:pt x="64" y="2188"/>
                    <a:pt x="65" y="2188"/>
                    <a:pt x="67" y="2188"/>
                  </a:cubicBezTo>
                  <a:cubicBezTo>
                    <a:pt x="718" y="2163"/>
                    <a:pt x="1218" y="1866"/>
                    <a:pt x="1784" y="1568"/>
                  </a:cubicBezTo>
                  <a:cubicBezTo>
                    <a:pt x="2535" y="1171"/>
                    <a:pt x="3291" y="781"/>
                    <a:pt x="4017" y="339"/>
                  </a:cubicBezTo>
                  <a:cubicBezTo>
                    <a:pt x="4192" y="232"/>
                    <a:pt x="4086" y="1"/>
                    <a:pt x="39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 name="Google Shape;31;p2"/>
          <p:cNvSpPr/>
          <p:nvPr/>
        </p:nvSpPr>
        <p:spPr>
          <a:xfrm>
            <a:off x="4196247" y="4765509"/>
            <a:ext cx="2244307" cy="2510832"/>
          </a:xfrm>
          <a:custGeom>
            <a:avLst/>
            <a:gdLst/>
            <a:ahLst/>
            <a:cxnLst/>
            <a:rect l="l" t="t" r="r" b="b"/>
            <a:pathLst>
              <a:path w="45416" h="50806" extrusionOk="0">
                <a:moveTo>
                  <a:pt x="1" y="1"/>
                </a:moveTo>
                <a:cubicBezTo>
                  <a:pt x="1" y="1"/>
                  <a:pt x="6315" y="28283"/>
                  <a:pt x="20924" y="38757"/>
                </a:cubicBezTo>
                <a:cubicBezTo>
                  <a:pt x="27775" y="43669"/>
                  <a:pt x="35552" y="47051"/>
                  <a:pt x="43491" y="49973"/>
                </a:cubicBezTo>
                <a:lnTo>
                  <a:pt x="45416" y="50806"/>
                </a:lnTo>
                <a:cubicBezTo>
                  <a:pt x="40693" y="36208"/>
                  <a:pt x="33187" y="23198"/>
                  <a:pt x="23363" y="12998"/>
                </a:cubicBezTo>
                <a:cubicBezTo>
                  <a:pt x="14032" y="3309"/>
                  <a:pt x="1" y="1"/>
                  <a:pt x="1"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801696" y="5946993"/>
            <a:ext cx="74965" cy="704136"/>
          </a:xfrm>
          <a:custGeom>
            <a:avLst/>
            <a:gdLst/>
            <a:ahLst/>
            <a:cxnLst/>
            <a:rect l="l" t="t" r="r" b="b"/>
            <a:pathLst>
              <a:path w="1517" h="14248" extrusionOk="0">
                <a:moveTo>
                  <a:pt x="126" y="0"/>
                </a:moveTo>
                <a:cubicBezTo>
                  <a:pt x="64" y="0"/>
                  <a:pt x="0" y="54"/>
                  <a:pt x="14" y="135"/>
                </a:cubicBezTo>
                <a:cubicBezTo>
                  <a:pt x="802" y="4819"/>
                  <a:pt x="1055" y="9463"/>
                  <a:pt x="1252" y="14199"/>
                </a:cubicBezTo>
                <a:cubicBezTo>
                  <a:pt x="1253" y="14231"/>
                  <a:pt x="1277" y="14247"/>
                  <a:pt x="1302" y="14247"/>
                </a:cubicBezTo>
                <a:cubicBezTo>
                  <a:pt x="1326" y="14247"/>
                  <a:pt x="1350" y="14231"/>
                  <a:pt x="1353" y="14199"/>
                </a:cubicBezTo>
                <a:cubicBezTo>
                  <a:pt x="1516" y="11765"/>
                  <a:pt x="1421" y="9293"/>
                  <a:pt x="1260" y="6861"/>
                </a:cubicBezTo>
                <a:cubicBezTo>
                  <a:pt x="1110" y="4584"/>
                  <a:pt x="878" y="2271"/>
                  <a:pt x="222" y="77"/>
                </a:cubicBezTo>
                <a:cubicBezTo>
                  <a:pt x="206" y="24"/>
                  <a:pt x="167" y="0"/>
                  <a:pt x="126" y="0"/>
                </a:cubicBezTo>
                <a:close/>
              </a:path>
            </a:pathLst>
          </a:custGeom>
          <a:solidFill>
            <a:srgbClr val="0F274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96640" y="6555996"/>
            <a:ext cx="593889" cy="79517"/>
          </a:xfrm>
          <a:custGeom>
            <a:avLst/>
            <a:gdLst/>
            <a:ahLst/>
            <a:cxnLst/>
            <a:rect l="l" t="t" r="r" b="b"/>
            <a:pathLst>
              <a:path w="12018" h="1609" extrusionOk="0">
                <a:moveTo>
                  <a:pt x="11806" y="0"/>
                </a:moveTo>
                <a:cubicBezTo>
                  <a:pt x="11799" y="0"/>
                  <a:pt x="11791" y="1"/>
                  <a:pt x="11784" y="2"/>
                </a:cubicBezTo>
                <a:cubicBezTo>
                  <a:pt x="7881" y="551"/>
                  <a:pt x="3960" y="949"/>
                  <a:pt x="59" y="1504"/>
                </a:cubicBezTo>
                <a:cubicBezTo>
                  <a:pt x="1" y="1513"/>
                  <a:pt x="14" y="1608"/>
                  <a:pt x="72" y="1608"/>
                </a:cubicBezTo>
                <a:cubicBezTo>
                  <a:pt x="73" y="1608"/>
                  <a:pt x="73" y="1608"/>
                  <a:pt x="74" y="1608"/>
                </a:cubicBezTo>
                <a:cubicBezTo>
                  <a:pt x="4005" y="1469"/>
                  <a:pt x="7976" y="905"/>
                  <a:pt x="11855" y="258"/>
                </a:cubicBezTo>
                <a:cubicBezTo>
                  <a:pt x="12017" y="232"/>
                  <a:pt x="11956" y="0"/>
                  <a:pt x="11806" y="0"/>
                </a:cubicBezTo>
                <a:close/>
              </a:path>
            </a:pathLst>
          </a:custGeom>
          <a:solidFill>
            <a:srgbClr val="0F274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666245" y="5717192"/>
            <a:ext cx="93003" cy="603961"/>
          </a:xfrm>
          <a:custGeom>
            <a:avLst/>
            <a:gdLst/>
            <a:ahLst/>
            <a:cxnLst/>
            <a:rect l="l" t="t" r="r" b="b"/>
            <a:pathLst>
              <a:path w="1882" h="12221" extrusionOk="0">
                <a:moveTo>
                  <a:pt x="177" y="0"/>
                </a:moveTo>
                <a:cubicBezTo>
                  <a:pt x="87" y="0"/>
                  <a:pt x="1" y="58"/>
                  <a:pt x="8" y="176"/>
                </a:cubicBezTo>
                <a:cubicBezTo>
                  <a:pt x="127" y="2160"/>
                  <a:pt x="406" y="4129"/>
                  <a:pt x="552" y="6111"/>
                </a:cubicBezTo>
                <a:cubicBezTo>
                  <a:pt x="702" y="8122"/>
                  <a:pt x="612" y="10068"/>
                  <a:pt x="419" y="12070"/>
                </a:cubicBezTo>
                <a:cubicBezTo>
                  <a:pt x="410" y="12168"/>
                  <a:pt x="488" y="12220"/>
                  <a:pt x="569" y="12220"/>
                </a:cubicBezTo>
                <a:cubicBezTo>
                  <a:pt x="635" y="12220"/>
                  <a:pt x="703" y="12185"/>
                  <a:pt x="725" y="12112"/>
                </a:cubicBezTo>
                <a:cubicBezTo>
                  <a:pt x="1882" y="8273"/>
                  <a:pt x="687" y="4059"/>
                  <a:pt x="374" y="176"/>
                </a:cubicBezTo>
                <a:cubicBezTo>
                  <a:pt x="364" y="59"/>
                  <a:pt x="268" y="0"/>
                  <a:pt x="177" y="0"/>
                </a:cubicBezTo>
                <a:close/>
              </a:path>
            </a:pathLst>
          </a:custGeom>
          <a:solidFill>
            <a:srgbClr val="0F274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5" name="Google Shape;35;p2"/>
          <p:cNvGrpSpPr/>
          <p:nvPr/>
        </p:nvGrpSpPr>
        <p:grpSpPr>
          <a:xfrm>
            <a:off x="4176728" y="4744555"/>
            <a:ext cx="2265507" cy="2533072"/>
            <a:chOff x="3132546" y="3558416"/>
            <a:chExt cx="1699130" cy="1899804"/>
          </a:xfrm>
        </p:grpSpPr>
        <p:sp>
          <p:nvSpPr>
            <p:cNvPr id="36" name="Google Shape;36;p2"/>
            <p:cNvSpPr/>
            <p:nvPr/>
          </p:nvSpPr>
          <p:spPr>
            <a:xfrm>
              <a:off x="3132546" y="3558416"/>
              <a:ext cx="1699130" cy="1899804"/>
            </a:xfrm>
            <a:custGeom>
              <a:avLst/>
              <a:gdLst/>
              <a:ahLst/>
              <a:cxnLst/>
              <a:rect l="l" t="t" r="r" b="b"/>
              <a:pathLst>
                <a:path w="45845" h="51256" extrusionOk="0">
                  <a:moveTo>
                    <a:pt x="105" y="0"/>
                  </a:moveTo>
                  <a:cubicBezTo>
                    <a:pt x="52" y="0"/>
                    <a:pt x="0" y="59"/>
                    <a:pt x="37" y="114"/>
                  </a:cubicBezTo>
                  <a:lnTo>
                    <a:pt x="37" y="113"/>
                  </a:lnTo>
                  <a:cubicBezTo>
                    <a:pt x="2522" y="3758"/>
                    <a:pt x="5605" y="7080"/>
                    <a:pt x="8499" y="10402"/>
                  </a:cubicBezTo>
                  <a:cubicBezTo>
                    <a:pt x="11397" y="13728"/>
                    <a:pt x="14343" y="17011"/>
                    <a:pt x="17339" y="20250"/>
                  </a:cubicBezTo>
                  <a:cubicBezTo>
                    <a:pt x="23328" y="26767"/>
                    <a:pt x="29423" y="33184"/>
                    <a:pt x="35424" y="39691"/>
                  </a:cubicBezTo>
                  <a:cubicBezTo>
                    <a:pt x="38933" y="43497"/>
                    <a:pt x="42416" y="47323"/>
                    <a:pt x="45793" y="51248"/>
                  </a:cubicBezTo>
                  <a:cubicBezTo>
                    <a:pt x="45798" y="51253"/>
                    <a:pt x="45804" y="51256"/>
                    <a:pt x="45810" y="51256"/>
                  </a:cubicBezTo>
                  <a:cubicBezTo>
                    <a:pt x="45828" y="51256"/>
                    <a:pt x="45844" y="51231"/>
                    <a:pt x="45829" y="51212"/>
                  </a:cubicBezTo>
                  <a:cubicBezTo>
                    <a:pt x="34414" y="37582"/>
                    <a:pt x="21853" y="24998"/>
                    <a:pt x="10104" y="11667"/>
                  </a:cubicBezTo>
                  <a:cubicBezTo>
                    <a:pt x="6735" y="7844"/>
                    <a:pt x="3632" y="3740"/>
                    <a:pt x="155" y="22"/>
                  </a:cubicBezTo>
                  <a:cubicBezTo>
                    <a:pt x="141" y="7"/>
                    <a:pt x="12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3586673" y="4535376"/>
              <a:ext cx="451051" cy="58192"/>
            </a:xfrm>
            <a:custGeom>
              <a:avLst/>
              <a:gdLst/>
              <a:ahLst/>
              <a:cxnLst/>
              <a:rect l="l" t="t" r="r" b="b"/>
              <a:pathLst>
                <a:path w="12170" h="1570" extrusionOk="0">
                  <a:moveTo>
                    <a:pt x="11912" y="1"/>
                  </a:moveTo>
                  <a:cubicBezTo>
                    <a:pt x="11900" y="1"/>
                    <a:pt x="11888" y="2"/>
                    <a:pt x="11875" y="4"/>
                  </a:cubicBezTo>
                  <a:cubicBezTo>
                    <a:pt x="9780" y="403"/>
                    <a:pt x="7663" y="703"/>
                    <a:pt x="5538" y="905"/>
                  </a:cubicBezTo>
                  <a:cubicBezTo>
                    <a:pt x="3724" y="1078"/>
                    <a:pt x="1854" y="1027"/>
                    <a:pt x="58" y="1329"/>
                  </a:cubicBezTo>
                  <a:cubicBezTo>
                    <a:pt x="1" y="1338"/>
                    <a:pt x="0" y="1436"/>
                    <a:pt x="58" y="1445"/>
                  </a:cubicBezTo>
                  <a:lnTo>
                    <a:pt x="59" y="1445"/>
                  </a:lnTo>
                  <a:cubicBezTo>
                    <a:pt x="668" y="1535"/>
                    <a:pt x="1291" y="1570"/>
                    <a:pt x="1919" y="1570"/>
                  </a:cubicBezTo>
                  <a:cubicBezTo>
                    <a:pt x="3283" y="1570"/>
                    <a:pt x="4672" y="1403"/>
                    <a:pt x="5995" y="1267"/>
                  </a:cubicBezTo>
                  <a:cubicBezTo>
                    <a:pt x="8003" y="1061"/>
                    <a:pt x="9987" y="731"/>
                    <a:pt x="11966" y="333"/>
                  </a:cubicBezTo>
                  <a:cubicBezTo>
                    <a:pt x="12169" y="292"/>
                    <a:pt x="12099" y="1"/>
                    <a:pt x="11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3738184" y="3837108"/>
              <a:ext cx="28983" cy="443965"/>
            </a:xfrm>
            <a:custGeom>
              <a:avLst/>
              <a:gdLst/>
              <a:ahLst/>
              <a:cxnLst/>
              <a:rect l="l" t="t" r="r" b="b"/>
              <a:pathLst>
                <a:path w="782" h="11978" extrusionOk="0">
                  <a:moveTo>
                    <a:pt x="92" y="0"/>
                  </a:moveTo>
                  <a:cubicBezTo>
                    <a:pt x="47" y="0"/>
                    <a:pt x="0" y="31"/>
                    <a:pt x="2" y="85"/>
                  </a:cubicBezTo>
                  <a:cubicBezTo>
                    <a:pt x="77" y="2220"/>
                    <a:pt x="367" y="4314"/>
                    <a:pt x="289" y="6461"/>
                  </a:cubicBezTo>
                  <a:cubicBezTo>
                    <a:pt x="222" y="8297"/>
                    <a:pt x="75" y="10102"/>
                    <a:pt x="548" y="11899"/>
                  </a:cubicBezTo>
                  <a:cubicBezTo>
                    <a:pt x="563" y="11954"/>
                    <a:pt x="605" y="11978"/>
                    <a:pt x="649" y="11978"/>
                  </a:cubicBezTo>
                  <a:cubicBezTo>
                    <a:pt x="714" y="11978"/>
                    <a:pt x="782" y="11924"/>
                    <a:pt x="761" y="11841"/>
                  </a:cubicBezTo>
                  <a:cubicBezTo>
                    <a:pt x="275" y="9851"/>
                    <a:pt x="507" y="7841"/>
                    <a:pt x="593" y="5822"/>
                  </a:cubicBezTo>
                  <a:cubicBezTo>
                    <a:pt x="673" y="3909"/>
                    <a:pt x="546" y="1942"/>
                    <a:pt x="169" y="61"/>
                  </a:cubicBezTo>
                  <a:cubicBezTo>
                    <a:pt x="161" y="19"/>
                    <a:pt x="127"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3515513" y="4467510"/>
              <a:ext cx="252099" cy="29281"/>
            </a:xfrm>
            <a:custGeom>
              <a:avLst/>
              <a:gdLst/>
              <a:ahLst/>
              <a:cxnLst/>
              <a:rect l="l" t="t" r="r" b="b"/>
              <a:pathLst>
                <a:path w="6802" h="790" extrusionOk="0">
                  <a:moveTo>
                    <a:pt x="166" y="0"/>
                  </a:moveTo>
                  <a:cubicBezTo>
                    <a:pt x="1" y="0"/>
                    <a:pt x="10" y="255"/>
                    <a:pt x="177" y="271"/>
                  </a:cubicBezTo>
                  <a:cubicBezTo>
                    <a:pt x="2018" y="451"/>
                    <a:pt x="3965" y="789"/>
                    <a:pt x="5838" y="789"/>
                  </a:cubicBezTo>
                  <a:cubicBezTo>
                    <a:pt x="6099" y="789"/>
                    <a:pt x="6358" y="783"/>
                    <a:pt x="6615" y="769"/>
                  </a:cubicBezTo>
                  <a:cubicBezTo>
                    <a:pt x="6755" y="761"/>
                    <a:pt x="6802" y="546"/>
                    <a:pt x="6650" y="512"/>
                  </a:cubicBezTo>
                  <a:cubicBezTo>
                    <a:pt x="4572" y="65"/>
                    <a:pt x="2295" y="122"/>
                    <a:pt x="177" y="0"/>
                  </a:cubicBezTo>
                  <a:cubicBezTo>
                    <a:pt x="173" y="0"/>
                    <a:pt x="170" y="0"/>
                    <a:pt x="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3535378" y="3654934"/>
              <a:ext cx="43919" cy="346372"/>
            </a:xfrm>
            <a:custGeom>
              <a:avLst/>
              <a:gdLst/>
              <a:ahLst/>
              <a:cxnLst/>
              <a:rect l="l" t="t" r="r" b="b"/>
              <a:pathLst>
                <a:path w="1185" h="9345" extrusionOk="0">
                  <a:moveTo>
                    <a:pt x="33" y="1"/>
                  </a:moveTo>
                  <a:cubicBezTo>
                    <a:pt x="16" y="1"/>
                    <a:pt x="0" y="12"/>
                    <a:pt x="3" y="35"/>
                  </a:cubicBezTo>
                  <a:lnTo>
                    <a:pt x="2" y="35"/>
                  </a:lnTo>
                  <a:cubicBezTo>
                    <a:pt x="313" y="3081"/>
                    <a:pt x="297" y="6241"/>
                    <a:pt x="912" y="9246"/>
                  </a:cubicBezTo>
                  <a:cubicBezTo>
                    <a:pt x="926" y="9313"/>
                    <a:pt x="981" y="9344"/>
                    <a:pt x="1038" y="9344"/>
                  </a:cubicBezTo>
                  <a:cubicBezTo>
                    <a:pt x="1110" y="9344"/>
                    <a:pt x="1185" y="9295"/>
                    <a:pt x="1184" y="9209"/>
                  </a:cubicBezTo>
                  <a:cubicBezTo>
                    <a:pt x="1131" y="6151"/>
                    <a:pt x="429" y="3067"/>
                    <a:pt x="72" y="35"/>
                  </a:cubicBezTo>
                  <a:cubicBezTo>
                    <a:pt x="69" y="12"/>
                    <a:pt x="50" y="1"/>
                    <a:pt x="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 name="Google Shape;41;p2"/>
          <p:cNvSpPr/>
          <p:nvPr/>
        </p:nvSpPr>
        <p:spPr>
          <a:xfrm>
            <a:off x="7113313" y="5448099"/>
            <a:ext cx="2127733" cy="1879987"/>
          </a:xfrm>
          <a:custGeom>
            <a:avLst/>
            <a:gdLst/>
            <a:ahLst/>
            <a:cxnLst/>
            <a:rect l="l" t="t" r="r" b="b"/>
            <a:pathLst>
              <a:path w="43057" h="38041" extrusionOk="0">
                <a:moveTo>
                  <a:pt x="37377" y="1"/>
                </a:moveTo>
                <a:cubicBezTo>
                  <a:pt x="34489" y="1"/>
                  <a:pt x="33009" y="4029"/>
                  <a:pt x="31590" y="5976"/>
                </a:cubicBezTo>
                <a:cubicBezTo>
                  <a:pt x="29796" y="8442"/>
                  <a:pt x="27626" y="10621"/>
                  <a:pt x="24774" y="11821"/>
                </a:cubicBezTo>
                <a:cubicBezTo>
                  <a:pt x="21464" y="13213"/>
                  <a:pt x="17773" y="13243"/>
                  <a:pt x="14305" y="14009"/>
                </a:cubicBezTo>
                <a:cubicBezTo>
                  <a:pt x="4400" y="16198"/>
                  <a:pt x="6334" y="29935"/>
                  <a:pt x="0" y="35816"/>
                </a:cubicBezTo>
                <a:lnTo>
                  <a:pt x="3681" y="38041"/>
                </a:lnTo>
                <a:cubicBezTo>
                  <a:pt x="9056" y="36113"/>
                  <a:pt x="12436" y="30995"/>
                  <a:pt x="17878" y="29095"/>
                </a:cubicBezTo>
                <a:cubicBezTo>
                  <a:pt x="22915" y="27335"/>
                  <a:pt x="28739" y="27241"/>
                  <a:pt x="33066" y="23956"/>
                </a:cubicBezTo>
                <a:cubicBezTo>
                  <a:pt x="36304" y="21498"/>
                  <a:pt x="33702" y="18921"/>
                  <a:pt x="34308" y="15891"/>
                </a:cubicBezTo>
                <a:cubicBezTo>
                  <a:pt x="34463" y="15113"/>
                  <a:pt x="34958" y="14445"/>
                  <a:pt x="35512" y="13876"/>
                </a:cubicBezTo>
                <a:cubicBezTo>
                  <a:pt x="37747" y="11587"/>
                  <a:pt x="41760" y="10294"/>
                  <a:pt x="42464" y="6835"/>
                </a:cubicBezTo>
                <a:cubicBezTo>
                  <a:pt x="43057" y="3920"/>
                  <a:pt x="40618" y="54"/>
                  <a:pt x="37428" y="1"/>
                </a:cubicBezTo>
                <a:cubicBezTo>
                  <a:pt x="37411" y="1"/>
                  <a:pt x="37394" y="1"/>
                  <a:pt x="37377"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7822936" y="6250433"/>
            <a:ext cx="77781" cy="407121"/>
          </a:xfrm>
          <a:custGeom>
            <a:avLst/>
            <a:gdLst/>
            <a:ahLst/>
            <a:cxnLst/>
            <a:rect l="l" t="t" r="r" b="b"/>
            <a:pathLst>
              <a:path w="1574" h="8238" extrusionOk="0">
                <a:moveTo>
                  <a:pt x="1372" y="1"/>
                </a:moveTo>
                <a:cubicBezTo>
                  <a:pt x="1309" y="1"/>
                  <a:pt x="1251" y="36"/>
                  <a:pt x="1237" y="119"/>
                </a:cubicBezTo>
                <a:lnTo>
                  <a:pt x="1239" y="119"/>
                </a:lnTo>
                <a:cubicBezTo>
                  <a:pt x="806" y="2778"/>
                  <a:pt x="232" y="5456"/>
                  <a:pt x="6" y="8140"/>
                </a:cubicBezTo>
                <a:cubicBezTo>
                  <a:pt x="0" y="8202"/>
                  <a:pt x="53" y="8237"/>
                  <a:pt x="105" y="8237"/>
                </a:cubicBezTo>
                <a:cubicBezTo>
                  <a:pt x="147" y="8237"/>
                  <a:pt x="189" y="8215"/>
                  <a:pt x="201" y="8167"/>
                </a:cubicBezTo>
                <a:cubicBezTo>
                  <a:pt x="829" y="5562"/>
                  <a:pt x="1126" y="2852"/>
                  <a:pt x="1553" y="206"/>
                </a:cubicBezTo>
                <a:cubicBezTo>
                  <a:pt x="1573" y="82"/>
                  <a:pt x="1467" y="1"/>
                  <a:pt x="1372" y="1"/>
                </a:cubicBezTo>
                <a:close/>
              </a:path>
            </a:pathLst>
          </a:custGeom>
          <a:solidFill>
            <a:srgbClr val="0F274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7464666" y="6399335"/>
            <a:ext cx="95028" cy="494744"/>
          </a:xfrm>
          <a:custGeom>
            <a:avLst/>
            <a:gdLst/>
            <a:ahLst/>
            <a:cxnLst/>
            <a:rect l="l" t="t" r="r" b="b"/>
            <a:pathLst>
              <a:path w="1923" h="10011" extrusionOk="0">
                <a:moveTo>
                  <a:pt x="1792" y="0"/>
                </a:moveTo>
                <a:cubicBezTo>
                  <a:pt x="1751" y="0"/>
                  <a:pt x="1714" y="24"/>
                  <a:pt x="1704" y="78"/>
                </a:cubicBezTo>
                <a:cubicBezTo>
                  <a:pt x="1144" y="3346"/>
                  <a:pt x="431" y="6610"/>
                  <a:pt x="10" y="9898"/>
                </a:cubicBezTo>
                <a:cubicBezTo>
                  <a:pt x="1" y="9970"/>
                  <a:pt x="63" y="10010"/>
                  <a:pt x="125" y="10010"/>
                </a:cubicBezTo>
                <a:cubicBezTo>
                  <a:pt x="175" y="10010"/>
                  <a:pt x="226" y="9984"/>
                  <a:pt x="240" y="9928"/>
                </a:cubicBezTo>
                <a:cubicBezTo>
                  <a:pt x="1039" y="6728"/>
                  <a:pt x="1457" y="3399"/>
                  <a:pt x="1912" y="135"/>
                </a:cubicBezTo>
                <a:cubicBezTo>
                  <a:pt x="1922" y="55"/>
                  <a:pt x="1853" y="0"/>
                  <a:pt x="1792" y="0"/>
                </a:cubicBezTo>
                <a:close/>
              </a:path>
            </a:pathLst>
          </a:custGeom>
          <a:solidFill>
            <a:srgbClr val="0F274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7748614" y="888561"/>
            <a:ext cx="1927596" cy="2462993"/>
          </a:xfrm>
          <a:custGeom>
            <a:avLst/>
            <a:gdLst/>
            <a:ahLst/>
            <a:cxnLst/>
            <a:rect l="l" t="t" r="r" b="b"/>
            <a:pathLst>
              <a:path w="39007" h="49838" extrusionOk="0">
                <a:moveTo>
                  <a:pt x="32665" y="0"/>
                </a:moveTo>
                <a:cubicBezTo>
                  <a:pt x="32350" y="0"/>
                  <a:pt x="32033" y="33"/>
                  <a:pt x="31718" y="101"/>
                </a:cubicBezTo>
                <a:cubicBezTo>
                  <a:pt x="28539" y="785"/>
                  <a:pt x="27948" y="5565"/>
                  <a:pt x="26897" y="8047"/>
                </a:cubicBezTo>
                <a:cubicBezTo>
                  <a:pt x="25572" y="11173"/>
                  <a:pt x="23770" y="14083"/>
                  <a:pt x="20981" y="16101"/>
                </a:cubicBezTo>
                <a:cubicBezTo>
                  <a:pt x="17743" y="18444"/>
                  <a:pt x="13752" y="19408"/>
                  <a:pt x="10186" y="21112"/>
                </a:cubicBezTo>
                <a:cubicBezTo>
                  <a:pt x="0" y="25981"/>
                  <a:pt x="5559" y="40384"/>
                  <a:pt x="178" y="48354"/>
                </a:cubicBezTo>
                <a:lnTo>
                  <a:pt x="4728" y="49838"/>
                </a:lnTo>
                <a:cubicBezTo>
                  <a:pt x="10070" y="46392"/>
                  <a:pt x="12443" y="39994"/>
                  <a:pt x="17862" y="36561"/>
                </a:cubicBezTo>
                <a:cubicBezTo>
                  <a:pt x="22877" y="33385"/>
                  <a:pt x="29165" y="31815"/>
                  <a:pt x="33028" y="27163"/>
                </a:cubicBezTo>
                <a:cubicBezTo>
                  <a:pt x="35917" y="23683"/>
                  <a:pt x="32448" y="21546"/>
                  <a:pt x="32341" y="18109"/>
                </a:cubicBezTo>
                <a:cubicBezTo>
                  <a:pt x="32313" y="17226"/>
                  <a:pt x="32681" y="16377"/>
                  <a:pt x="33139" y="15622"/>
                </a:cubicBezTo>
                <a:cubicBezTo>
                  <a:pt x="34984" y="12577"/>
                  <a:pt x="39007" y="10164"/>
                  <a:pt x="38898" y="6237"/>
                </a:cubicBezTo>
                <a:cubicBezTo>
                  <a:pt x="38814" y="3228"/>
                  <a:pt x="35816" y="0"/>
                  <a:pt x="32665"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5" name="Google Shape;45;p2"/>
          <p:cNvGrpSpPr/>
          <p:nvPr/>
        </p:nvGrpSpPr>
        <p:grpSpPr>
          <a:xfrm>
            <a:off x="7953100" y="1164077"/>
            <a:ext cx="1444301" cy="2061951"/>
            <a:chOff x="5964825" y="873057"/>
            <a:chExt cx="1083226" cy="1546463"/>
          </a:xfrm>
        </p:grpSpPr>
        <p:sp>
          <p:nvSpPr>
            <p:cNvPr id="46" name="Google Shape;46;p2"/>
            <p:cNvSpPr/>
            <p:nvPr/>
          </p:nvSpPr>
          <p:spPr>
            <a:xfrm>
              <a:off x="5964825" y="873057"/>
              <a:ext cx="1042679" cy="1546463"/>
            </a:xfrm>
            <a:custGeom>
              <a:avLst/>
              <a:gdLst/>
              <a:ahLst/>
              <a:cxnLst/>
              <a:rect l="l" t="t" r="r" b="b"/>
              <a:pathLst>
                <a:path w="28133" h="41723" extrusionOk="0">
                  <a:moveTo>
                    <a:pt x="28031" y="0"/>
                  </a:moveTo>
                  <a:cubicBezTo>
                    <a:pt x="27998" y="0"/>
                    <a:pt x="27965" y="18"/>
                    <a:pt x="27952" y="58"/>
                  </a:cubicBezTo>
                  <a:lnTo>
                    <a:pt x="27951" y="58"/>
                  </a:lnTo>
                  <a:cubicBezTo>
                    <a:pt x="26558" y="4258"/>
                    <a:pt x="25079" y="8507"/>
                    <a:pt x="22077" y="11857"/>
                  </a:cubicBezTo>
                  <a:cubicBezTo>
                    <a:pt x="19265" y="14999"/>
                    <a:pt x="16037" y="17741"/>
                    <a:pt x="13247" y="20916"/>
                  </a:cubicBezTo>
                  <a:cubicBezTo>
                    <a:pt x="10531" y="24005"/>
                    <a:pt x="8013" y="27263"/>
                    <a:pt x="5722" y="30678"/>
                  </a:cubicBezTo>
                  <a:cubicBezTo>
                    <a:pt x="3466" y="34040"/>
                    <a:pt x="1079" y="37603"/>
                    <a:pt x="28" y="41554"/>
                  </a:cubicBezTo>
                  <a:cubicBezTo>
                    <a:pt x="0" y="41657"/>
                    <a:pt x="81" y="41723"/>
                    <a:pt x="162" y="41723"/>
                  </a:cubicBezTo>
                  <a:cubicBezTo>
                    <a:pt x="216" y="41723"/>
                    <a:pt x="271" y="41694"/>
                    <a:pt x="293" y="41626"/>
                  </a:cubicBezTo>
                  <a:cubicBezTo>
                    <a:pt x="1685" y="37519"/>
                    <a:pt x="4137" y="33756"/>
                    <a:pt x="6555" y="30186"/>
                  </a:cubicBezTo>
                  <a:cubicBezTo>
                    <a:pt x="9001" y="26573"/>
                    <a:pt x="11699" y="23139"/>
                    <a:pt x="14631" y="19908"/>
                  </a:cubicBezTo>
                  <a:cubicBezTo>
                    <a:pt x="17365" y="16898"/>
                    <a:pt x="20631" y="14296"/>
                    <a:pt x="23136" y="11092"/>
                  </a:cubicBezTo>
                  <a:cubicBezTo>
                    <a:pt x="25656" y="7869"/>
                    <a:pt x="26906" y="3952"/>
                    <a:pt x="28113" y="103"/>
                  </a:cubicBezTo>
                  <a:cubicBezTo>
                    <a:pt x="28132" y="41"/>
                    <a:pt x="28082" y="0"/>
                    <a:pt x="280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6484330" y="1421545"/>
              <a:ext cx="563721" cy="202338"/>
            </a:xfrm>
            <a:custGeom>
              <a:avLst/>
              <a:gdLst/>
              <a:ahLst/>
              <a:cxnLst/>
              <a:rect l="l" t="t" r="r" b="b"/>
              <a:pathLst>
                <a:path w="15210" h="5459" extrusionOk="0">
                  <a:moveTo>
                    <a:pt x="15072" y="1"/>
                  </a:moveTo>
                  <a:cubicBezTo>
                    <a:pt x="15065" y="1"/>
                    <a:pt x="15058" y="2"/>
                    <a:pt x="15050" y="3"/>
                  </a:cubicBezTo>
                  <a:cubicBezTo>
                    <a:pt x="9961" y="1137"/>
                    <a:pt x="4773" y="2915"/>
                    <a:pt x="103" y="5246"/>
                  </a:cubicBezTo>
                  <a:cubicBezTo>
                    <a:pt x="1" y="5297"/>
                    <a:pt x="55" y="5458"/>
                    <a:pt x="157" y="5458"/>
                  </a:cubicBezTo>
                  <a:cubicBezTo>
                    <a:pt x="167" y="5458"/>
                    <a:pt x="179" y="5456"/>
                    <a:pt x="190" y="5452"/>
                  </a:cubicBezTo>
                  <a:cubicBezTo>
                    <a:pt x="5197" y="3732"/>
                    <a:pt x="9944" y="1502"/>
                    <a:pt x="15099" y="185"/>
                  </a:cubicBezTo>
                  <a:cubicBezTo>
                    <a:pt x="15209" y="157"/>
                    <a:pt x="15173" y="1"/>
                    <a:pt x="15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6360578" y="1745345"/>
              <a:ext cx="598189" cy="59971"/>
            </a:xfrm>
            <a:custGeom>
              <a:avLst/>
              <a:gdLst/>
              <a:ahLst/>
              <a:cxnLst/>
              <a:rect l="l" t="t" r="r" b="b"/>
              <a:pathLst>
                <a:path w="16140" h="1618" extrusionOk="0">
                  <a:moveTo>
                    <a:pt x="11934" y="0"/>
                  </a:moveTo>
                  <a:cubicBezTo>
                    <a:pt x="10635" y="0"/>
                    <a:pt x="9336" y="69"/>
                    <a:pt x="8073" y="153"/>
                  </a:cubicBezTo>
                  <a:cubicBezTo>
                    <a:pt x="5456" y="327"/>
                    <a:pt x="2688" y="602"/>
                    <a:pt x="166" y="1349"/>
                  </a:cubicBezTo>
                  <a:cubicBezTo>
                    <a:pt x="0" y="1398"/>
                    <a:pt x="60" y="1617"/>
                    <a:pt x="214" y="1617"/>
                  </a:cubicBezTo>
                  <a:cubicBezTo>
                    <a:pt x="222" y="1617"/>
                    <a:pt x="230" y="1617"/>
                    <a:pt x="239" y="1616"/>
                  </a:cubicBezTo>
                  <a:cubicBezTo>
                    <a:pt x="2934" y="1194"/>
                    <a:pt x="5569" y="646"/>
                    <a:pt x="8300" y="456"/>
                  </a:cubicBezTo>
                  <a:cubicBezTo>
                    <a:pt x="9163" y="396"/>
                    <a:pt x="10021" y="377"/>
                    <a:pt x="10878" y="377"/>
                  </a:cubicBezTo>
                  <a:cubicBezTo>
                    <a:pt x="12571" y="377"/>
                    <a:pt x="14258" y="454"/>
                    <a:pt x="15959" y="454"/>
                  </a:cubicBezTo>
                  <a:cubicBezTo>
                    <a:pt x="15982" y="454"/>
                    <a:pt x="16006" y="454"/>
                    <a:pt x="16030" y="454"/>
                  </a:cubicBezTo>
                  <a:cubicBezTo>
                    <a:pt x="16115" y="454"/>
                    <a:pt x="16139" y="316"/>
                    <a:pt x="16050" y="301"/>
                  </a:cubicBezTo>
                  <a:cubicBezTo>
                    <a:pt x="14711" y="79"/>
                    <a:pt x="13323" y="0"/>
                    <a:pt x="11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 name="Google Shape;49;p2"/>
          <p:cNvSpPr/>
          <p:nvPr/>
        </p:nvSpPr>
        <p:spPr>
          <a:xfrm>
            <a:off x="8417469" y="1865988"/>
            <a:ext cx="40719" cy="481597"/>
          </a:xfrm>
          <a:custGeom>
            <a:avLst/>
            <a:gdLst/>
            <a:ahLst/>
            <a:cxnLst/>
            <a:rect l="l" t="t" r="r" b="b"/>
            <a:pathLst>
              <a:path w="824" h="9745" extrusionOk="0">
                <a:moveTo>
                  <a:pt x="761" y="0"/>
                </a:moveTo>
                <a:cubicBezTo>
                  <a:pt x="727" y="0"/>
                  <a:pt x="692" y="22"/>
                  <a:pt x="687" y="64"/>
                </a:cubicBezTo>
                <a:cubicBezTo>
                  <a:pt x="347" y="3161"/>
                  <a:pt x="0" y="6602"/>
                  <a:pt x="556" y="9690"/>
                </a:cubicBezTo>
                <a:cubicBezTo>
                  <a:pt x="563" y="9728"/>
                  <a:pt x="591" y="9744"/>
                  <a:pt x="621" y="9744"/>
                </a:cubicBezTo>
                <a:cubicBezTo>
                  <a:pt x="659" y="9744"/>
                  <a:pt x="701" y="9716"/>
                  <a:pt x="704" y="9670"/>
                </a:cubicBezTo>
                <a:cubicBezTo>
                  <a:pt x="786" y="8077"/>
                  <a:pt x="621" y="6462"/>
                  <a:pt x="635" y="4865"/>
                </a:cubicBezTo>
                <a:cubicBezTo>
                  <a:pt x="648" y="3263"/>
                  <a:pt x="709" y="1663"/>
                  <a:pt x="821" y="64"/>
                </a:cubicBezTo>
                <a:cubicBezTo>
                  <a:pt x="824" y="21"/>
                  <a:pt x="793" y="0"/>
                  <a:pt x="761" y="0"/>
                </a:cubicBezTo>
                <a:close/>
              </a:path>
            </a:pathLst>
          </a:custGeom>
          <a:solidFill>
            <a:srgbClr val="0F274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8349966" y="2033077"/>
            <a:ext cx="46945" cy="457531"/>
          </a:xfrm>
          <a:custGeom>
            <a:avLst/>
            <a:gdLst/>
            <a:ahLst/>
            <a:cxnLst/>
            <a:rect l="l" t="t" r="r" b="b"/>
            <a:pathLst>
              <a:path w="950" h="9258" extrusionOk="0">
                <a:moveTo>
                  <a:pt x="178" y="1"/>
                </a:moveTo>
                <a:cubicBezTo>
                  <a:pt x="88" y="1"/>
                  <a:pt x="1" y="59"/>
                  <a:pt x="9" y="176"/>
                </a:cubicBezTo>
                <a:cubicBezTo>
                  <a:pt x="210" y="3163"/>
                  <a:pt x="254" y="6216"/>
                  <a:pt x="695" y="9177"/>
                </a:cubicBezTo>
                <a:cubicBezTo>
                  <a:pt x="704" y="9233"/>
                  <a:pt x="746" y="9257"/>
                  <a:pt x="791" y="9257"/>
                </a:cubicBezTo>
                <a:cubicBezTo>
                  <a:pt x="849" y="9257"/>
                  <a:pt x="913" y="9216"/>
                  <a:pt x="914" y="9148"/>
                </a:cubicBezTo>
                <a:cubicBezTo>
                  <a:pt x="949" y="6167"/>
                  <a:pt x="577" y="3149"/>
                  <a:pt x="373" y="176"/>
                </a:cubicBezTo>
                <a:cubicBezTo>
                  <a:pt x="365" y="59"/>
                  <a:pt x="270" y="1"/>
                  <a:pt x="178" y="1"/>
                </a:cubicBezTo>
                <a:close/>
              </a:path>
            </a:pathLst>
          </a:custGeom>
          <a:solidFill>
            <a:srgbClr val="0F274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8114840" y="2744824"/>
            <a:ext cx="405464" cy="129480"/>
          </a:xfrm>
          <a:custGeom>
            <a:avLst/>
            <a:gdLst/>
            <a:ahLst/>
            <a:cxnLst/>
            <a:rect l="l" t="t" r="r" b="b"/>
            <a:pathLst>
              <a:path w="8205" h="2620" extrusionOk="0">
                <a:moveTo>
                  <a:pt x="8043" y="0"/>
                </a:moveTo>
                <a:cubicBezTo>
                  <a:pt x="5332" y="204"/>
                  <a:pt x="2321" y="851"/>
                  <a:pt x="67" y="2447"/>
                </a:cubicBezTo>
                <a:cubicBezTo>
                  <a:pt x="0" y="2494"/>
                  <a:pt x="27" y="2619"/>
                  <a:pt x="104" y="2619"/>
                </a:cubicBezTo>
                <a:cubicBezTo>
                  <a:pt x="114" y="2619"/>
                  <a:pt x="125" y="2617"/>
                  <a:pt x="137" y="2612"/>
                </a:cubicBezTo>
                <a:cubicBezTo>
                  <a:pt x="2772" y="1507"/>
                  <a:pt x="5158" y="504"/>
                  <a:pt x="8043" y="252"/>
                </a:cubicBezTo>
                <a:cubicBezTo>
                  <a:pt x="8198" y="238"/>
                  <a:pt x="8204" y="1"/>
                  <a:pt x="8054" y="1"/>
                </a:cubicBezTo>
                <a:cubicBezTo>
                  <a:pt x="8051" y="1"/>
                  <a:pt x="8047" y="1"/>
                  <a:pt x="8043" y="1"/>
                </a:cubicBezTo>
                <a:lnTo>
                  <a:pt x="8043" y="0"/>
                </a:lnTo>
                <a:close/>
              </a:path>
            </a:pathLst>
          </a:custGeom>
          <a:solidFill>
            <a:srgbClr val="0F274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8023815" y="2279683"/>
            <a:ext cx="46600" cy="557309"/>
          </a:xfrm>
          <a:custGeom>
            <a:avLst/>
            <a:gdLst/>
            <a:ahLst/>
            <a:cxnLst/>
            <a:rect l="l" t="t" r="r" b="b"/>
            <a:pathLst>
              <a:path w="943" h="11277" extrusionOk="0">
                <a:moveTo>
                  <a:pt x="115" y="1"/>
                </a:moveTo>
                <a:cubicBezTo>
                  <a:pt x="56" y="1"/>
                  <a:pt x="1" y="38"/>
                  <a:pt x="5" y="115"/>
                </a:cubicBezTo>
                <a:cubicBezTo>
                  <a:pt x="220" y="3788"/>
                  <a:pt x="288" y="7489"/>
                  <a:pt x="640" y="11151"/>
                </a:cubicBezTo>
                <a:cubicBezTo>
                  <a:pt x="648" y="11234"/>
                  <a:pt x="714" y="11276"/>
                  <a:pt x="777" y="11276"/>
                </a:cubicBezTo>
                <a:cubicBezTo>
                  <a:pt x="839" y="11276"/>
                  <a:pt x="899" y="11235"/>
                  <a:pt x="900" y="11151"/>
                </a:cubicBezTo>
                <a:cubicBezTo>
                  <a:pt x="942" y="7477"/>
                  <a:pt x="575" y="3772"/>
                  <a:pt x="244" y="115"/>
                </a:cubicBezTo>
                <a:cubicBezTo>
                  <a:pt x="237" y="40"/>
                  <a:pt x="174" y="1"/>
                  <a:pt x="115" y="1"/>
                </a:cubicBezTo>
                <a:close/>
              </a:path>
            </a:pathLst>
          </a:custGeom>
          <a:solidFill>
            <a:srgbClr val="0F274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7271398" y="4974210"/>
            <a:ext cx="1110293" cy="1870497"/>
          </a:xfrm>
          <a:custGeom>
            <a:avLst/>
            <a:gdLst/>
            <a:ahLst/>
            <a:cxnLst/>
            <a:rect l="l" t="t" r="r" b="b"/>
            <a:pathLst>
              <a:path w="22468" h="37849" extrusionOk="0">
                <a:moveTo>
                  <a:pt x="18489" y="0"/>
                </a:moveTo>
                <a:cubicBezTo>
                  <a:pt x="17264" y="0"/>
                  <a:pt x="16452" y="899"/>
                  <a:pt x="15564" y="2462"/>
                </a:cubicBezTo>
                <a:cubicBezTo>
                  <a:pt x="15059" y="3351"/>
                  <a:pt x="15163" y="4467"/>
                  <a:pt x="14900" y="5456"/>
                </a:cubicBezTo>
                <a:cubicBezTo>
                  <a:pt x="14301" y="7708"/>
                  <a:pt x="12834" y="9717"/>
                  <a:pt x="10874" y="10975"/>
                </a:cubicBezTo>
                <a:cubicBezTo>
                  <a:pt x="10020" y="11522"/>
                  <a:pt x="9080" y="11930"/>
                  <a:pt x="8243" y="12503"/>
                </a:cubicBezTo>
                <a:cubicBezTo>
                  <a:pt x="5249" y="14550"/>
                  <a:pt x="4105" y="18369"/>
                  <a:pt x="3554" y="21953"/>
                </a:cubicBezTo>
                <a:cubicBezTo>
                  <a:pt x="3009" y="25503"/>
                  <a:pt x="1513" y="24732"/>
                  <a:pt x="735" y="27215"/>
                </a:cubicBezTo>
                <a:cubicBezTo>
                  <a:pt x="0" y="29562"/>
                  <a:pt x="154" y="31688"/>
                  <a:pt x="1904" y="37438"/>
                </a:cubicBezTo>
                <a:lnTo>
                  <a:pt x="3346" y="37849"/>
                </a:lnTo>
                <a:cubicBezTo>
                  <a:pt x="3842" y="33937"/>
                  <a:pt x="7500" y="33924"/>
                  <a:pt x="8830" y="33402"/>
                </a:cubicBezTo>
                <a:cubicBezTo>
                  <a:pt x="9971" y="32954"/>
                  <a:pt x="10925" y="32203"/>
                  <a:pt x="11313" y="31002"/>
                </a:cubicBezTo>
                <a:cubicBezTo>
                  <a:pt x="11928" y="29096"/>
                  <a:pt x="10655" y="27191"/>
                  <a:pt x="12133" y="25523"/>
                </a:cubicBezTo>
                <a:cubicBezTo>
                  <a:pt x="12288" y="25348"/>
                  <a:pt x="12459" y="25189"/>
                  <a:pt x="12644" y="25045"/>
                </a:cubicBezTo>
                <a:cubicBezTo>
                  <a:pt x="14087" y="23924"/>
                  <a:pt x="16268" y="24034"/>
                  <a:pt x="17398" y="22502"/>
                </a:cubicBezTo>
                <a:cubicBezTo>
                  <a:pt x="18719" y="20712"/>
                  <a:pt x="18743" y="18538"/>
                  <a:pt x="18160" y="16430"/>
                </a:cubicBezTo>
                <a:cubicBezTo>
                  <a:pt x="17505" y="14062"/>
                  <a:pt x="20200" y="12342"/>
                  <a:pt x="21234" y="10199"/>
                </a:cubicBezTo>
                <a:cubicBezTo>
                  <a:pt x="22005" y="8600"/>
                  <a:pt x="22363" y="7519"/>
                  <a:pt x="22430" y="5377"/>
                </a:cubicBezTo>
                <a:cubicBezTo>
                  <a:pt x="22468" y="4194"/>
                  <a:pt x="21916" y="1390"/>
                  <a:pt x="20859" y="792"/>
                </a:cubicBezTo>
                <a:cubicBezTo>
                  <a:pt x="19904" y="252"/>
                  <a:pt x="19139" y="0"/>
                  <a:pt x="1848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4" name="Google Shape;54;p2"/>
          <p:cNvGrpSpPr/>
          <p:nvPr/>
        </p:nvGrpSpPr>
        <p:grpSpPr>
          <a:xfrm>
            <a:off x="7392568" y="5197243"/>
            <a:ext cx="885497" cy="1631996"/>
            <a:chOff x="5544425" y="3897932"/>
            <a:chExt cx="664123" cy="1223997"/>
          </a:xfrm>
        </p:grpSpPr>
        <p:sp>
          <p:nvSpPr>
            <p:cNvPr id="55" name="Google Shape;55;p2"/>
            <p:cNvSpPr/>
            <p:nvPr/>
          </p:nvSpPr>
          <p:spPr>
            <a:xfrm>
              <a:off x="5544425" y="3970097"/>
              <a:ext cx="569502" cy="1151832"/>
            </a:xfrm>
            <a:custGeom>
              <a:avLst/>
              <a:gdLst/>
              <a:ahLst/>
              <a:cxnLst/>
              <a:rect l="l" t="t" r="r" b="b"/>
              <a:pathLst>
                <a:path w="15366" h="31076" extrusionOk="0">
                  <a:moveTo>
                    <a:pt x="15284" y="1"/>
                  </a:moveTo>
                  <a:cubicBezTo>
                    <a:pt x="15257" y="1"/>
                    <a:pt x="15232" y="15"/>
                    <a:pt x="15222" y="48"/>
                  </a:cubicBezTo>
                  <a:lnTo>
                    <a:pt x="15224" y="49"/>
                  </a:lnTo>
                  <a:cubicBezTo>
                    <a:pt x="13722" y="5520"/>
                    <a:pt x="9630" y="9520"/>
                    <a:pt x="6351" y="13964"/>
                  </a:cubicBezTo>
                  <a:cubicBezTo>
                    <a:pt x="2681" y="18939"/>
                    <a:pt x="886" y="24880"/>
                    <a:pt x="11" y="30951"/>
                  </a:cubicBezTo>
                  <a:cubicBezTo>
                    <a:pt x="1" y="31025"/>
                    <a:pt x="61" y="31075"/>
                    <a:pt x="117" y="31075"/>
                  </a:cubicBezTo>
                  <a:cubicBezTo>
                    <a:pt x="154" y="31075"/>
                    <a:pt x="190" y="31054"/>
                    <a:pt x="204" y="31003"/>
                  </a:cubicBezTo>
                  <a:cubicBezTo>
                    <a:pt x="1042" y="27865"/>
                    <a:pt x="1615" y="24670"/>
                    <a:pt x="2709" y="21603"/>
                  </a:cubicBezTo>
                  <a:cubicBezTo>
                    <a:pt x="3753" y="18673"/>
                    <a:pt x="5280" y="16061"/>
                    <a:pt x="7128" y="13574"/>
                  </a:cubicBezTo>
                  <a:cubicBezTo>
                    <a:pt x="10264" y="9357"/>
                    <a:pt x="14141" y="5365"/>
                    <a:pt x="15354" y="85"/>
                  </a:cubicBezTo>
                  <a:cubicBezTo>
                    <a:pt x="15365" y="34"/>
                    <a:pt x="15324" y="1"/>
                    <a:pt x="152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5748565" y="4210946"/>
              <a:ext cx="43363" cy="279804"/>
            </a:xfrm>
            <a:custGeom>
              <a:avLst/>
              <a:gdLst/>
              <a:ahLst/>
              <a:cxnLst/>
              <a:rect l="l" t="t" r="r" b="b"/>
              <a:pathLst>
                <a:path w="1170" h="7549" extrusionOk="0">
                  <a:moveTo>
                    <a:pt x="146" y="1"/>
                  </a:moveTo>
                  <a:cubicBezTo>
                    <a:pt x="100" y="1"/>
                    <a:pt x="54" y="31"/>
                    <a:pt x="53" y="91"/>
                  </a:cubicBezTo>
                  <a:cubicBezTo>
                    <a:pt x="1" y="2594"/>
                    <a:pt x="241" y="5099"/>
                    <a:pt x="1008" y="7494"/>
                  </a:cubicBezTo>
                  <a:cubicBezTo>
                    <a:pt x="1020" y="7531"/>
                    <a:pt x="1056" y="7549"/>
                    <a:pt x="1090" y="7549"/>
                  </a:cubicBezTo>
                  <a:cubicBezTo>
                    <a:pt x="1131" y="7549"/>
                    <a:pt x="1170" y="7523"/>
                    <a:pt x="1164" y="7473"/>
                  </a:cubicBezTo>
                  <a:cubicBezTo>
                    <a:pt x="1025" y="6320"/>
                    <a:pt x="715" y="5197"/>
                    <a:pt x="534" y="4050"/>
                  </a:cubicBezTo>
                  <a:cubicBezTo>
                    <a:pt x="326" y="2738"/>
                    <a:pt x="285" y="1417"/>
                    <a:pt x="241" y="91"/>
                  </a:cubicBezTo>
                  <a:cubicBezTo>
                    <a:pt x="239" y="31"/>
                    <a:pt x="193"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5607987" y="4698610"/>
              <a:ext cx="212479" cy="146926"/>
            </a:xfrm>
            <a:custGeom>
              <a:avLst/>
              <a:gdLst/>
              <a:ahLst/>
              <a:cxnLst/>
              <a:rect l="l" t="t" r="r" b="b"/>
              <a:pathLst>
                <a:path w="5733" h="3964" extrusionOk="0">
                  <a:moveTo>
                    <a:pt x="5575" y="0"/>
                  </a:moveTo>
                  <a:cubicBezTo>
                    <a:pt x="5560" y="0"/>
                    <a:pt x="5544" y="4"/>
                    <a:pt x="5528" y="11"/>
                  </a:cubicBezTo>
                  <a:lnTo>
                    <a:pt x="5528" y="10"/>
                  </a:lnTo>
                  <a:cubicBezTo>
                    <a:pt x="4241" y="621"/>
                    <a:pt x="2964" y="1108"/>
                    <a:pt x="1856" y="2030"/>
                  </a:cubicBezTo>
                  <a:cubicBezTo>
                    <a:pt x="1243" y="2540"/>
                    <a:pt x="435" y="3118"/>
                    <a:pt x="36" y="3827"/>
                  </a:cubicBezTo>
                  <a:cubicBezTo>
                    <a:pt x="1" y="3890"/>
                    <a:pt x="52" y="3964"/>
                    <a:pt x="114" y="3964"/>
                  </a:cubicBezTo>
                  <a:cubicBezTo>
                    <a:pt x="129" y="3964"/>
                    <a:pt x="144" y="3960"/>
                    <a:pt x="159" y="3951"/>
                  </a:cubicBezTo>
                  <a:cubicBezTo>
                    <a:pt x="787" y="3567"/>
                    <a:pt x="1283" y="2924"/>
                    <a:pt x="1834" y="2440"/>
                  </a:cubicBezTo>
                  <a:cubicBezTo>
                    <a:pt x="2984" y="1428"/>
                    <a:pt x="4284" y="872"/>
                    <a:pt x="5631" y="186"/>
                  </a:cubicBezTo>
                  <a:cubicBezTo>
                    <a:pt x="5733" y="134"/>
                    <a:pt x="5670" y="0"/>
                    <a:pt x="5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5970236" y="4103717"/>
              <a:ext cx="238312" cy="145109"/>
            </a:xfrm>
            <a:custGeom>
              <a:avLst/>
              <a:gdLst/>
              <a:ahLst/>
              <a:cxnLst/>
              <a:rect l="l" t="t" r="r" b="b"/>
              <a:pathLst>
                <a:path w="6430" h="3915" extrusionOk="0">
                  <a:moveTo>
                    <a:pt x="6344" y="0"/>
                  </a:moveTo>
                  <a:cubicBezTo>
                    <a:pt x="6338" y="0"/>
                    <a:pt x="6332" y="1"/>
                    <a:pt x="6325" y="4"/>
                  </a:cubicBezTo>
                  <a:cubicBezTo>
                    <a:pt x="4063" y="756"/>
                    <a:pt x="1931" y="2244"/>
                    <a:pt x="84" y="3727"/>
                  </a:cubicBezTo>
                  <a:cubicBezTo>
                    <a:pt x="0" y="3793"/>
                    <a:pt x="77" y="3915"/>
                    <a:pt x="167" y="3915"/>
                  </a:cubicBezTo>
                  <a:cubicBezTo>
                    <a:pt x="184" y="3915"/>
                    <a:pt x="202" y="3911"/>
                    <a:pt x="219" y="3901"/>
                  </a:cubicBezTo>
                  <a:cubicBezTo>
                    <a:pt x="2304" y="2660"/>
                    <a:pt x="4185" y="1197"/>
                    <a:pt x="6373" y="117"/>
                  </a:cubicBezTo>
                  <a:cubicBezTo>
                    <a:pt x="6430" y="89"/>
                    <a:pt x="6399" y="0"/>
                    <a:pt x="6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6016416" y="3897932"/>
              <a:ext cx="46625" cy="203857"/>
            </a:xfrm>
            <a:custGeom>
              <a:avLst/>
              <a:gdLst/>
              <a:ahLst/>
              <a:cxnLst/>
              <a:rect l="l" t="t" r="r" b="b"/>
              <a:pathLst>
                <a:path w="1258" h="5500" extrusionOk="0">
                  <a:moveTo>
                    <a:pt x="75" y="0"/>
                  </a:moveTo>
                  <a:cubicBezTo>
                    <a:pt x="65" y="0"/>
                    <a:pt x="55" y="8"/>
                    <a:pt x="54" y="19"/>
                  </a:cubicBezTo>
                  <a:cubicBezTo>
                    <a:pt x="1" y="863"/>
                    <a:pt x="262" y="1728"/>
                    <a:pt x="429" y="2554"/>
                  </a:cubicBezTo>
                  <a:cubicBezTo>
                    <a:pt x="624" y="3521"/>
                    <a:pt x="801" y="4497"/>
                    <a:pt x="1090" y="5442"/>
                  </a:cubicBezTo>
                  <a:cubicBezTo>
                    <a:pt x="1102" y="5480"/>
                    <a:pt x="1139" y="5499"/>
                    <a:pt x="1174" y="5499"/>
                  </a:cubicBezTo>
                  <a:cubicBezTo>
                    <a:pt x="1217" y="5499"/>
                    <a:pt x="1258" y="5472"/>
                    <a:pt x="1252" y="5420"/>
                  </a:cubicBezTo>
                  <a:cubicBezTo>
                    <a:pt x="1155" y="4495"/>
                    <a:pt x="957" y="3587"/>
                    <a:pt x="772" y="2677"/>
                  </a:cubicBezTo>
                  <a:cubicBezTo>
                    <a:pt x="592" y="1791"/>
                    <a:pt x="498" y="822"/>
                    <a:pt x="90" y="10"/>
                  </a:cubicBezTo>
                  <a:cubicBezTo>
                    <a:pt x="86" y="3"/>
                    <a:pt x="81" y="0"/>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5756126" y="4389228"/>
              <a:ext cx="356727" cy="141440"/>
            </a:xfrm>
            <a:custGeom>
              <a:avLst/>
              <a:gdLst/>
              <a:ahLst/>
              <a:cxnLst/>
              <a:rect l="l" t="t" r="r" b="b"/>
              <a:pathLst>
                <a:path w="9625" h="3816" extrusionOk="0">
                  <a:moveTo>
                    <a:pt x="9523" y="1"/>
                  </a:moveTo>
                  <a:cubicBezTo>
                    <a:pt x="9511" y="1"/>
                    <a:pt x="9499" y="4"/>
                    <a:pt x="9487" y="13"/>
                  </a:cubicBezTo>
                  <a:cubicBezTo>
                    <a:pt x="6748" y="2049"/>
                    <a:pt x="3387" y="2920"/>
                    <a:pt x="103" y="3627"/>
                  </a:cubicBezTo>
                  <a:cubicBezTo>
                    <a:pt x="0" y="3649"/>
                    <a:pt x="20" y="3816"/>
                    <a:pt x="123" y="3816"/>
                  </a:cubicBezTo>
                  <a:cubicBezTo>
                    <a:pt x="125" y="3816"/>
                    <a:pt x="127" y="3816"/>
                    <a:pt x="129" y="3816"/>
                  </a:cubicBezTo>
                  <a:cubicBezTo>
                    <a:pt x="3301" y="3626"/>
                    <a:pt x="7200" y="2294"/>
                    <a:pt x="9575" y="128"/>
                  </a:cubicBezTo>
                  <a:cubicBezTo>
                    <a:pt x="9625" y="82"/>
                    <a:pt x="9578" y="1"/>
                    <a:pt x="9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5699457" y="4237077"/>
              <a:ext cx="64118" cy="259640"/>
            </a:xfrm>
            <a:custGeom>
              <a:avLst/>
              <a:gdLst/>
              <a:ahLst/>
              <a:cxnLst/>
              <a:rect l="l" t="t" r="r" b="b"/>
              <a:pathLst>
                <a:path w="1730" h="7005" extrusionOk="0">
                  <a:moveTo>
                    <a:pt x="286" y="1"/>
                  </a:moveTo>
                  <a:cubicBezTo>
                    <a:pt x="239" y="1"/>
                    <a:pt x="190" y="31"/>
                    <a:pt x="185" y="91"/>
                  </a:cubicBezTo>
                  <a:cubicBezTo>
                    <a:pt x="0" y="2412"/>
                    <a:pt x="574" y="4880"/>
                    <a:pt x="1588" y="6969"/>
                  </a:cubicBezTo>
                  <a:cubicBezTo>
                    <a:pt x="1600" y="6994"/>
                    <a:pt x="1621" y="7004"/>
                    <a:pt x="1642" y="7004"/>
                  </a:cubicBezTo>
                  <a:cubicBezTo>
                    <a:pt x="1685" y="7004"/>
                    <a:pt x="1730" y="6963"/>
                    <a:pt x="1718" y="6913"/>
                  </a:cubicBezTo>
                  <a:cubicBezTo>
                    <a:pt x="1185" y="4587"/>
                    <a:pt x="269" y="2542"/>
                    <a:pt x="374" y="91"/>
                  </a:cubicBezTo>
                  <a:cubicBezTo>
                    <a:pt x="377" y="30"/>
                    <a:pt x="332" y="1"/>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2" name="Google Shape;62;p2"/>
          <p:cNvSpPr/>
          <p:nvPr/>
        </p:nvSpPr>
        <p:spPr>
          <a:xfrm>
            <a:off x="7419895" y="6155496"/>
            <a:ext cx="60635" cy="298843"/>
          </a:xfrm>
          <a:custGeom>
            <a:avLst/>
            <a:gdLst/>
            <a:ahLst/>
            <a:cxnLst/>
            <a:rect l="l" t="t" r="r" b="b"/>
            <a:pathLst>
              <a:path w="1227" h="6047" extrusionOk="0">
                <a:moveTo>
                  <a:pt x="220" y="1"/>
                </a:moveTo>
                <a:cubicBezTo>
                  <a:pt x="195" y="1"/>
                  <a:pt x="171" y="17"/>
                  <a:pt x="169" y="48"/>
                </a:cubicBezTo>
                <a:cubicBezTo>
                  <a:pt x="1" y="1944"/>
                  <a:pt x="197" y="4278"/>
                  <a:pt x="1062" y="6003"/>
                </a:cubicBezTo>
                <a:cubicBezTo>
                  <a:pt x="1077" y="6034"/>
                  <a:pt x="1101" y="6047"/>
                  <a:pt x="1126" y="6047"/>
                </a:cubicBezTo>
                <a:cubicBezTo>
                  <a:pt x="1175" y="6047"/>
                  <a:pt x="1226" y="5996"/>
                  <a:pt x="1216" y="5938"/>
                </a:cubicBezTo>
                <a:cubicBezTo>
                  <a:pt x="1062" y="5022"/>
                  <a:pt x="754" y="4137"/>
                  <a:pt x="598" y="3217"/>
                </a:cubicBezTo>
                <a:cubicBezTo>
                  <a:pt x="419" y="2168"/>
                  <a:pt x="347" y="1109"/>
                  <a:pt x="271" y="48"/>
                </a:cubicBezTo>
                <a:cubicBezTo>
                  <a:pt x="269" y="17"/>
                  <a:pt x="244" y="1"/>
                  <a:pt x="220" y="1"/>
                </a:cubicBezTo>
                <a:close/>
              </a:path>
            </a:pathLst>
          </a:custGeom>
          <a:solidFill>
            <a:srgbClr val="C3412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2586550" y="1809996"/>
            <a:ext cx="1876301" cy="2101240"/>
          </a:xfrm>
          <a:custGeom>
            <a:avLst/>
            <a:gdLst/>
            <a:ahLst/>
            <a:cxnLst/>
            <a:rect l="l" t="t" r="r" b="b"/>
            <a:pathLst>
              <a:path w="37969" h="42518" extrusionOk="0">
                <a:moveTo>
                  <a:pt x="21717" y="5936"/>
                </a:moveTo>
                <a:cubicBezTo>
                  <a:pt x="22109" y="5936"/>
                  <a:pt x="22523" y="6210"/>
                  <a:pt x="22835" y="6490"/>
                </a:cubicBezTo>
                <a:cubicBezTo>
                  <a:pt x="23777" y="7333"/>
                  <a:pt x="23657" y="8734"/>
                  <a:pt x="24013" y="9841"/>
                </a:cubicBezTo>
                <a:cubicBezTo>
                  <a:pt x="24369" y="10955"/>
                  <a:pt x="24901" y="11869"/>
                  <a:pt x="24676" y="13086"/>
                </a:cubicBezTo>
                <a:cubicBezTo>
                  <a:pt x="24531" y="13870"/>
                  <a:pt x="24035" y="14714"/>
                  <a:pt x="23241" y="14784"/>
                </a:cubicBezTo>
                <a:cubicBezTo>
                  <a:pt x="23209" y="14787"/>
                  <a:pt x="23176" y="14788"/>
                  <a:pt x="23144" y="14788"/>
                </a:cubicBezTo>
                <a:cubicBezTo>
                  <a:pt x="22560" y="14788"/>
                  <a:pt x="22031" y="14338"/>
                  <a:pt x="21792" y="13797"/>
                </a:cubicBezTo>
                <a:cubicBezTo>
                  <a:pt x="21540" y="13227"/>
                  <a:pt x="21549" y="12577"/>
                  <a:pt x="21604" y="11956"/>
                </a:cubicBezTo>
                <a:cubicBezTo>
                  <a:pt x="21657" y="11335"/>
                  <a:pt x="21752" y="10707"/>
                  <a:pt x="21656" y="10091"/>
                </a:cubicBezTo>
                <a:cubicBezTo>
                  <a:pt x="21475" y="8937"/>
                  <a:pt x="20642" y="7854"/>
                  <a:pt x="20902" y="6715"/>
                </a:cubicBezTo>
                <a:lnTo>
                  <a:pt x="20902" y="6715"/>
                </a:lnTo>
                <a:lnTo>
                  <a:pt x="20902" y="6717"/>
                </a:lnTo>
                <a:cubicBezTo>
                  <a:pt x="20965" y="6446"/>
                  <a:pt x="21102" y="6175"/>
                  <a:pt x="21342" y="6035"/>
                </a:cubicBezTo>
                <a:cubicBezTo>
                  <a:pt x="21461" y="5966"/>
                  <a:pt x="21588" y="5936"/>
                  <a:pt x="21717" y="5936"/>
                </a:cubicBezTo>
                <a:close/>
                <a:moveTo>
                  <a:pt x="5137" y="20687"/>
                </a:moveTo>
                <a:cubicBezTo>
                  <a:pt x="5584" y="20687"/>
                  <a:pt x="6040" y="20897"/>
                  <a:pt x="6477" y="20986"/>
                </a:cubicBezTo>
                <a:cubicBezTo>
                  <a:pt x="7253" y="21147"/>
                  <a:pt x="8034" y="21294"/>
                  <a:pt x="8827" y="21324"/>
                </a:cubicBezTo>
                <a:cubicBezTo>
                  <a:pt x="9890" y="21364"/>
                  <a:pt x="10995" y="21518"/>
                  <a:pt x="11941" y="22049"/>
                </a:cubicBezTo>
                <a:cubicBezTo>
                  <a:pt x="12152" y="22167"/>
                  <a:pt x="12366" y="22317"/>
                  <a:pt x="12452" y="22544"/>
                </a:cubicBezTo>
                <a:cubicBezTo>
                  <a:pt x="12535" y="22764"/>
                  <a:pt x="12476" y="23017"/>
                  <a:pt x="12355" y="23217"/>
                </a:cubicBezTo>
                <a:cubicBezTo>
                  <a:pt x="12023" y="23761"/>
                  <a:pt x="11454" y="23961"/>
                  <a:pt x="10857" y="24070"/>
                </a:cubicBezTo>
                <a:cubicBezTo>
                  <a:pt x="10266" y="24177"/>
                  <a:pt x="9657" y="24236"/>
                  <a:pt x="9049" y="24236"/>
                </a:cubicBezTo>
                <a:cubicBezTo>
                  <a:pt x="8384" y="24236"/>
                  <a:pt x="7718" y="24165"/>
                  <a:pt x="7075" y="24007"/>
                </a:cubicBezTo>
                <a:cubicBezTo>
                  <a:pt x="6101" y="23768"/>
                  <a:pt x="4110" y="22940"/>
                  <a:pt x="4080" y="21706"/>
                </a:cubicBezTo>
                <a:cubicBezTo>
                  <a:pt x="4069" y="21240"/>
                  <a:pt x="4370" y="20851"/>
                  <a:pt x="4809" y="20730"/>
                </a:cubicBezTo>
                <a:cubicBezTo>
                  <a:pt x="4918" y="20699"/>
                  <a:pt x="5027" y="20687"/>
                  <a:pt x="5137" y="20687"/>
                </a:cubicBezTo>
                <a:close/>
                <a:moveTo>
                  <a:pt x="2033" y="0"/>
                </a:moveTo>
                <a:lnTo>
                  <a:pt x="2033" y="0"/>
                </a:lnTo>
                <a:cubicBezTo>
                  <a:pt x="3454" y="3803"/>
                  <a:pt x="2988" y="6573"/>
                  <a:pt x="2214" y="10629"/>
                </a:cubicBezTo>
                <a:cubicBezTo>
                  <a:pt x="2159" y="10912"/>
                  <a:pt x="2096" y="11194"/>
                  <a:pt x="2036" y="11478"/>
                </a:cubicBezTo>
                <a:cubicBezTo>
                  <a:pt x="3121" y="13443"/>
                  <a:pt x="4748" y="15113"/>
                  <a:pt x="6722" y="16187"/>
                </a:cubicBezTo>
                <a:cubicBezTo>
                  <a:pt x="7080" y="16381"/>
                  <a:pt x="7454" y="16563"/>
                  <a:pt x="7742" y="16852"/>
                </a:cubicBezTo>
                <a:cubicBezTo>
                  <a:pt x="8030" y="17142"/>
                  <a:pt x="8216" y="17571"/>
                  <a:pt x="8098" y="17961"/>
                </a:cubicBezTo>
                <a:cubicBezTo>
                  <a:pt x="7922" y="18537"/>
                  <a:pt x="7218" y="18737"/>
                  <a:pt x="6606" y="18737"/>
                </a:cubicBezTo>
                <a:cubicBezTo>
                  <a:pt x="6581" y="18737"/>
                  <a:pt x="6556" y="18736"/>
                  <a:pt x="6531" y="18736"/>
                </a:cubicBezTo>
                <a:cubicBezTo>
                  <a:pt x="4507" y="18684"/>
                  <a:pt x="2619" y="17494"/>
                  <a:pt x="1406" y="15871"/>
                </a:cubicBezTo>
                <a:cubicBezTo>
                  <a:pt x="1300" y="15729"/>
                  <a:pt x="1204" y="15580"/>
                  <a:pt x="1107" y="15432"/>
                </a:cubicBezTo>
                <a:cubicBezTo>
                  <a:pt x="521" y="17863"/>
                  <a:pt x="0" y="20300"/>
                  <a:pt x="39" y="22790"/>
                </a:cubicBezTo>
                <a:cubicBezTo>
                  <a:pt x="53" y="23572"/>
                  <a:pt x="116" y="24353"/>
                  <a:pt x="230" y="25126"/>
                </a:cubicBezTo>
                <a:cubicBezTo>
                  <a:pt x="1184" y="26150"/>
                  <a:pt x="2276" y="27059"/>
                  <a:pt x="3400" y="27927"/>
                </a:cubicBezTo>
                <a:cubicBezTo>
                  <a:pt x="5091" y="29233"/>
                  <a:pt x="7576" y="29831"/>
                  <a:pt x="9809" y="29831"/>
                </a:cubicBezTo>
                <a:cubicBezTo>
                  <a:pt x="10160" y="29831"/>
                  <a:pt x="10505" y="29816"/>
                  <a:pt x="10839" y="29787"/>
                </a:cubicBezTo>
                <a:cubicBezTo>
                  <a:pt x="11344" y="29743"/>
                  <a:pt x="11842" y="29705"/>
                  <a:pt x="12327" y="29705"/>
                </a:cubicBezTo>
                <a:cubicBezTo>
                  <a:pt x="13505" y="29705"/>
                  <a:pt x="14608" y="29928"/>
                  <a:pt x="15563" y="30829"/>
                </a:cubicBezTo>
                <a:cubicBezTo>
                  <a:pt x="16223" y="31453"/>
                  <a:pt x="16575" y="32347"/>
                  <a:pt x="16279" y="33238"/>
                </a:cubicBezTo>
                <a:cubicBezTo>
                  <a:pt x="15618" y="35225"/>
                  <a:pt x="13124" y="35907"/>
                  <a:pt x="11140" y="35907"/>
                </a:cubicBezTo>
                <a:cubicBezTo>
                  <a:pt x="10855" y="35907"/>
                  <a:pt x="10580" y="35893"/>
                  <a:pt x="10323" y="35867"/>
                </a:cubicBezTo>
                <a:cubicBezTo>
                  <a:pt x="8125" y="35641"/>
                  <a:pt x="6032" y="34749"/>
                  <a:pt x="4192" y="33527"/>
                </a:cubicBezTo>
                <a:cubicBezTo>
                  <a:pt x="3726" y="33217"/>
                  <a:pt x="3275" y="32887"/>
                  <a:pt x="2837" y="32540"/>
                </a:cubicBezTo>
                <a:lnTo>
                  <a:pt x="2837" y="32540"/>
                </a:lnTo>
                <a:cubicBezTo>
                  <a:pt x="4837" y="35983"/>
                  <a:pt x="7794" y="38874"/>
                  <a:pt x="11314" y="40625"/>
                </a:cubicBezTo>
                <a:cubicBezTo>
                  <a:pt x="11784" y="40554"/>
                  <a:pt x="12252" y="40456"/>
                  <a:pt x="12708" y="40341"/>
                </a:cubicBezTo>
                <a:cubicBezTo>
                  <a:pt x="14413" y="39912"/>
                  <a:pt x="16075" y="39331"/>
                  <a:pt x="17674" y="38605"/>
                </a:cubicBezTo>
                <a:cubicBezTo>
                  <a:pt x="18550" y="38206"/>
                  <a:pt x="19451" y="37756"/>
                  <a:pt x="20408" y="37756"/>
                </a:cubicBezTo>
                <a:cubicBezTo>
                  <a:pt x="20452" y="37756"/>
                  <a:pt x="20496" y="37757"/>
                  <a:pt x="20540" y="37759"/>
                </a:cubicBezTo>
                <a:cubicBezTo>
                  <a:pt x="20819" y="37771"/>
                  <a:pt x="21120" y="37838"/>
                  <a:pt x="21299" y="38052"/>
                </a:cubicBezTo>
                <a:cubicBezTo>
                  <a:pt x="21580" y="38390"/>
                  <a:pt x="21424" y="38907"/>
                  <a:pt x="21182" y="39273"/>
                </a:cubicBezTo>
                <a:cubicBezTo>
                  <a:pt x="20244" y="40699"/>
                  <a:pt x="18399" y="41190"/>
                  <a:pt x="16703" y="41394"/>
                </a:cubicBezTo>
                <a:cubicBezTo>
                  <a:pt x="15720" y="41511"/>
                  <a:pt x="14730" y="41570"/>
                  <a:pt x="13739" y="41570"/>
                </a:cubicBezTo>
                <a:cubicBezTo>
                  <a:pt x="13695" y="41570"/>
                  <a:pt x="13650" y="41570"/>
                  <a:pt x="13605" y="41570"/>
                </a:cubicBezTo>
                <a:lnTo>
                  <a:pt x="13605" y="41570"/>
                </a:lnTo>
                <a:cubicBezTo>
                  <a:pt x="14823" y="41972"/>
                  <a:pt x="16087" y="42249"/>
                  <a:pt x="17393" y="42361"/>
                </a:cubicBezTo>
                <a:cubicBezTo>
                  <a:pt x="18546" y="42460"/>
                  <a:pt x="19724" y="42518"/>
                  <a:pt x="20909" y="42518"/>
                </a:cubicBezTo>
                <a:cubicBezTo>
                  <a:pt x="24243" y="42518"/>
                  <a:pt x="27632" y="42063"/>
                  <a:pt x="30671" y="40801"/>
                </a:cubicBezTo>
                <a:lnTo>
                  <a:pt x="32772" y="39612"/>
                </a:lnTo>
                <a:cubicBezTo>
                  <a:pt x="36104" y="34369"/>
                  <a:pt x="37805" y="30973"/>
                  <a:pt x="37892" y="26208"/>
                </a:cubicBezTo>
                <a:cubicBezTo>
                  <a:pt x="37969" y="21952"/>
                  <a:pt x="36838" y="18092"/>
                  <a:pt x="34851" y="14718"/>
                </a:cubicBezTo>
                <a:lnTo>
                  <a:pt x="34851" y="14718"/>
                </a:lnTo>
                <a:cubicBezTo>
                  <a:pt x="34864" y="14775"/>
                  <a:pt x="34879" y="14832"/>
                  <a:pt x="34892" y="14889"/>
                </a:cubicBezTo>
                <a:cubicBezTo>
                  <a:pt x="35147" y="16059"/>
                  <a:pt x="36528" y="21729"/>
                  <a:pt x="34178" y="21729"/>
                </a:cubicBezTo>
                <a:cubicBezTo>
                  <a:pt x="34051" y="21729"/>
                  <a:pt x="33913" y="21712"/>
                  <a:pt x="33763" y="21677"/>
                </a:cubicBezTo>
                <a:cubicBezTo>
                  <a:pt x="33297" y="21569"/>
                  <a:pt x="32911" y="21227"/>
                  <a:pt x="32648" y="20828"/>
                </a:cubicBezTo>
                <a:cubicBezTo>
                  <a:pt x="31082" y="18446"/>
                  <a:pt x="31417" y="15134"/>
                  <a:pt x="30903" y="12440"/>
                </a:cubicBezTo>
                <a:cubicBezTo>
                  <a:pt x="30631" y="11009"/>
                  <a:pt x="30137" y="9627"/>
                  <a:pt x="29470" y="8334"/>
                </a:cubicBezTo>
                <a:cubicBezTo>
                  <a:pt x="28230" y="7266"/>
                  <a:pt x="26908" y="6300"/>
                  <a:pt x="25514" y="5441"/>
                </a:cubicBezTo>
                <a:cubicBezTo>
                  <a:pt x="22774" y="3752"/>
                  <a:pt x="19684" y="2571"/>
                  <a:pt x="16504" y="2137"/>
                </a:cubicBezTo>
                <a:lnTo>
                  <a:pt x="16504" y="2137"/>
                </a:lnTo>
                <a:cubicBezTo>
                  <a:pt x="17364" y="2963"/>
                  <a:pt x="18069" y="3999"/>
                  <a:pt x="18645" y="5048"/>
                </a:cubicBezTo>
                <a:cubicBezTo>
                  <a:pt x="19149" y="5964"/>
                  <a:pt x="19743" y="7273"/>
                  <a:pt x="19182" y="8301"/>
                </a:cubicBezTo>
                <a:cubicBezTo>
                  <a:pt x="19030" y="8579"/>
                  <a:pt x="18841" y="8695"/>
                  <a:pt x="18632" y="8695"/>
                </a:cubicBezTo>
                <a:cubicBezTo>
                  <a:pt x="17730" y="8695"/>
                  <a:pt x="16456" y="6547"/>
                  <a:pt x="16137" y="6113"/>
                </a:cubicBezTo>
                <a:cubicBezTo>
                  <a:pt x="15388" y="5097"/>
                  <a:pt x="14647" y="4069"/>
                  <a:pt x="13764" y="3162"/>
                </a:cubicBezTo>
                <a:cubicBezTo>
                  <a:pt x="13351" y="2739"/>
                  <a:pt x="12903" y="2352"/>
                  <a:pt x="12424" y="2007"/>
                </a:cubicBezTo>
                <a:cubicBezTo>
                  <a:pt x="12415" y="2007"/>
                  <a:pt x="12407" y="2007"/>
                  <a:pt x="12399" y="2008"/>
                </a:cubicBezTo>
                <a:cubicBezTo>
                  <a:pt x="11886" y="2047"/>
                  <a:pt x="11105" y="2086"/>
                  <a:pt x="10192" y="2086"/>
                </a:cubicBezTo>
                <a:cubicBezTo>
                  <a:pt x="7445" y="2086"/>
                  <a:pt x="3498" y="1736"/>
                  <a:pt x="203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2869904" y="2008960"/>
            <a:ext cx="1354067" cy="1774771"/>
          </a:xfrm>
          <a:custGeom>
            <a:avLst/>
            <a:gdLst/>
            <a:ahLst/>
            <a:cxnLst/>
            <a:rect l="l" t="t" r="r" b="b"/>
            <a:pathLst>
              <a:path w="27401" h="35912" extrusionOk="0">
                <a:moveTo>
                  <a:pt x="225" y="0"/>
                </a:moveTo>
                <a:cubicBezTo>
                  <a:pt x="114" y="0"/>
                  <a:pt x="1" y="72"/>
                  <a:pt x="11" y="201"/>
                </a:cubicBezTo>
                <a:cubicBezTo>
                  <a:pt x="461" y="5647"/>
                  <a:pt x="4281" y="9157"/>
                  <a:pt x="8217" y="12495"/>
                </a:cubicBezTo>
                <a:cubicBezTo>
                  <a:pt x="14092" y="17475"/>
                  <a:pt x="19476" y="22651"/>
                  <a:pt x="23423" y="29349"/>
                </a:cubicBezTo>
                <a:cubicBezTo>
                  <a:pt x="24250" y="30754"/>
                  <a:pt x="25012" y="32200"/>
                  <a:pt x="25733" y="33662"/>
                </a:cubicBezTo>
                <a:cubicBezTo>
                  <a:pt x="26013" y="34229"/>
                  <a:pt x="26626" y="35138"/>
                  <a:pt x="26720" y="35673"/>
                </a:cubicBezTo>
                <a:cubicBezTo>
                  <a:pt x="26750" y="35840"/>
                  <a:pt x="26869" y="35912"/>
                  <a:pt x="26996" y="35912"/>
                </a:cubicBezTo>
                <a:cubicBezTo>
                  <a:pt x="27188" y="35912"/>
                  <a:pt x="27400" y="35748"/>
                  <a:pt x="27356" y="35498"/>
                </a:cubicBezTo>
                <a:cubicBezTo>
                  <a:pt x="27079" y="33938"/>
                  <a:pt x="26191" y="32156"/>
                  <a:pt x="25409" y="30679"/>
                </a:cubicBezTo>
                <a:cubicBezTo>
                  <a:pt x="23614" y="27283"/>
                  <a:pt x="21392" y="24125"/>
                  <a:pt x="18867" y="21232"/>
                </a:cubicBezTo>
                <a:cubicBezTo>
                  <a:pt x="16462" y="18476"/>
                  <a:pt x="13764" y="16027"/>
                  <a:pt x="10931" y="13720"/>
                </a:cubicBezTo>
                <a:cubicBezTo>
                  <a:pt x="8734" y="11928"/>
                  <a:pt x="6423" y="10228"/>
                  <a:pt x="4472" y="8163"/>
                </a:cubicBezTo>
                <a:cubicBezTo>
                  <a:pt x="2323" y="5889"/>
                  <a:pt x="977" y="3226"/>
                  <a:pt x="417" y="147"/>
                </a:cubicBezTo>
                <a:cubicBezTo>
                  <a:pt x="398" y="46"/>
                  <a:pt x="313" y="0"/>
                  <a:pt x="225" y="0"/>
                </a:cubicBezTo>
                <a:close/>
              </a:path>
            </a:pathLst>
          </a:custGeom>
          <a:solidFill>
            <a:srgbClr val="0F274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3002490" y="2919623"/>
            <a:ext cx="661293" cy="198767"/>
          </a:xfrm>
          <a:custGeom>
            <a:avLst/>
            <a:gdLst/>
            <a:ahLst/>
            <a:cxnLst/>
            <a:rect l="l" t="t" r="r" b="b"/>
            <a:pathLst>
              <a:path w="13382" h="4022" extrusionOk="0">
                <a:moveTo>
                  <a:pt x="12950" y="0"/>
                </a:moveTo>
                <a:cubicBezTo>
                  <a:pt x="12904" y="0"/>
                  <a:pt x="12854" y="13"/>
                  <a:pt x="12804" y="41"/>
                </a:cubicBezTo>
                <a:cubicBezTo>
                  <a:pt x="9075" y="2186"/>
                  <a:pt x="4996" y="3582"/>
                  <a:pt x="670" y="3582"/>
                </a:cubicBezTo>
                <a:cubicBezTo>
                  <a:pt x="529" y="3582"/>
                  <a:pt x="387" y="3580"/>
                  <a:pt x="246" y="3577"/>
                </a:cubicBezTo>
                <a:cubicBezTo>
                  <a:pt x="244" y="3577"/>
                  <a:pt x="242" y="3577"/>
                  <a:pt x="240" y="3577"/>
                </a:cubicBezTo>
                <a:cubicBezTo>
                  <a:pt x="1" y="3577"/>
                  <a:pt x="12" y="3929"/>
                  <a:pt x="246" y="3951"/>
                </a:cubicBezTo>
                <a:cubicBezTo>
                  <a:pt x="749" y="3999"/>
                  <a:pt x="1250" y="4022"/>
                  <a:pt x="1748" y="4022"/>
                </a:cubicBezTo>
                <a:cubicBezTo>
                  <a:pt x="5767" y="4022"/>
                  <a:pt x="9614" y="2528"/>
                  <a:pt x="13102" y="551"/>
                </a:cubicBezTo>
                <a:cubicBezTo>
                  <a:pt x="13382" y="392"/>
                  <a:pt x="13210" y="0"/>
                  <a:pt x="12950" y="0"/>
                </a:cubicBezTo>
                <a:close/>
              </a:path>
            </a:pathLst>
          </a:custGeom>
          <a:solidFill>
            <a:srgbClr val="0F274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3300421" y="2227595"/>
            <a:ext cx="231171" cy="563141"/>
          </a:xfrm>
          <a:custGeom>
            <a:avLst/>
            <a:gdLst/>
            <a:ahLst/>
            <a:cxnLst/>
            <a:rect l="l" t="t" r="r" b="b"/>
            <a:pathLst>
              <a:path w="4678" h="11395" extrusionOk="0">
                <a:moveTo>
                  <a:pt x="238" y="1"/>
                </a:moveTo>
                <a:cubicBezTo>
                  <a:pt x="120" y="1"/>
                  <a:pt x="1" y="148"/>
                  <a:pt x="71" y="274"/>
                </a:cubicBezTo>
                <a:lnTo>
                  <a:pt x="72" y="274"/>
                </a:lnTo>
                <a:cubicBezTo>
                  <a:pt x="1947" y="3621"/>
                  <a:pt x="3411" y="7169"/>
                  <a:pt x="3831" y="11005"/>
                </a:cubicBezTo>
                <a:cubicBezTo>
                  <a:pt x="3860" y="11271"/>
                  <a:pt x="4046" y="11395"/>
                  <a:pt x="4233" y="11395"/>
                </a:cubicBezTo>
                <a:cubicBezTo>
                  <a:pt x="4455" y="11395"/>
                  <a:pt x="4678" y="11218"/>
                  <a:pt x="4633" y="10896"/>
                </a:cubicBezTo>
                <a:cubicBezTo>
                  <a:pt x="4083" y="6973"/>
                  <a:pt x="2797" y="3205"/>
                  <a:pt x="350" y="59"/>
                </a:cubicBezTo>
                <a:cubicBezTo>
                  <a:pt x="318" y="18"/>
                  <a:pt x="278" y="1"/>
                  <a:pt x="238" y="1"/>
                </a:cubicBezTo>
                <a:close/>
              </a:path>
            </a:pathLst>
          </a:custGeom>
          <a:solidFill>
            <a:srgbClr val="0F274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7" name="Google Shape;67;p2"/>
          <p:cNvGrpSpPr/>
          <p:nvPr/>
        </p:nvGrpSpPr>
        <p:grpSpPr>
          <a:xfrm>
            <a:off x="8008991" y="600195"/>
            <a:ext cx="1595071" cy="1625917"/>
            <a:chOff x="6006743" y="450146"/>
            <a:chExt cx="1196303" cy="1219438"/>
          </a:xfrm>
        </p:grpSpPr>
        <p:sp>
          <p:nvSpPr>
            <p:cNvPr id="68" name="Google Shape;68;p2"/>
            <p:cNvSpPr/>
            <p:nvPr/>
          </p:nvSpPr>
          <p:spPr>
            <a:xfrm>
              <a:off x="6008373" y="461932"/>
              <a:ext cx="1181997" cy="1206466"/>
            </a:xfrm>
            <a:custGeom>
              <a:avLst/>
              <a:gdLst/>
              <a:ahLst/>
              <a:cxnLst/>
              <a:rect l="l" t="t" r="r" b="b"/>
              <a:pathLst>
                <a:path w="31892" h="32550" extrusionOk="0">
                  <a:moveTo>
                    <a:pt x="31891" y="0"/>
                  </a:moveTo>
                  <a:cubicBezTo>
                    <a:pt x="31891" y="1"/>
                    <a:pt x="22569" y="2399"/>
                    <a:pt x="16048" y="8624"/>
                  </a:cubicBezTo>
                  <a:cubicBezTo>
                    <a:pt x="9184" y="15176"/>
                    <a:pt x="3717" y="23408"/>
                    <a:pt x="0" y="32550"/>
                  </a:cubicBezTo>
                  <a:lnTo>
                    <a:pt x="1297" y="31985"/>
                  </a:lnTo>
                  <a:cubicBezTo>
                    <a:pt x="6615" y="29979"/>
                    <a:pt x="11849" y="27692"/>
                    <a:pt x="16542" y="24483"/>
                  </a:cubicBezTo>
                  <a:cubicBezTo>
                    <a:pt x="26550" y="17640"/>
                    <a:pt x="31891" y="1"/>
                    <a:pt x="318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9" name="Google Shape;69;p2"/>
            <p:cNvGrpSpPr/>
            <p:nvPr/>
          </p:nvGrpSpPr>
          <p:grpSpPr>
            <a:xfrm>
              <a:off x="6006743" y="450146"/>
              <a:ext cx="1196303" cy="1219438"/>
              <a:chOff x="6006743" y="450146"/>
              <a:chExt cx="1196303" cy="1219438"/>
            </a:xfrm>
          </p:grpSpPr>
          <p:sp>
            <p:nvSpPr>
              <p:cNvPr id="70" name="Google Shape;70;p2"/>
              <p:cNvSpPr/>
              <p:nvPr/>
            </p:nvSpPr>
            <p:spPr>
              <a:xfrm>
                <a:off x="6006743" y="450146"/>
                <a:ext cx="1196303" cy="1219438"/>
              </a:xfrm>
              <a:custGeom>
                <a:avLst/>
                <a:gdLst/>
                <a:ahLst/>
                <a:cxnLst/>
                <a:rect l="l" t="t" r="r" b="b"/>
                <a:pathLst>
                  <a:path w="32278" h="32900" extrusionOk="0">
                    <a:moveTo>
                      <a:pt x="32140" y="1"/>
                    </a:moveTo>
                    <a:cubicBezTo>
                      <a:pt x="32117" y="1"/>
                      <a:pt x="32094" y="8"/>
                      <a:pt x="32074" y="24"/>
                    </a:cubicBezTo>
                    <a:lnTo>
                      <a:pt x="32074" y="25"/>
                    </a:lnTo>
                    <a:cubicBezTo>
                      <a:pt x="30558" y="1292"/>
                      <a:pt x="29272" y="2921"/>
                      <a:pt x="27921" y="4362"/>
                    </a:cubicBezTo>
                    <a:cubicBezTo>
                      <a:pt x="26675" y="5689"/>
                      <a:pt x="25416" y="7005"/>
                      <a:pt x="24143" y="8307"/>
                    </a:cubicBezTo>
                    <a:cubicBezTo>
                      <a:pt x="21476" y="11042"/>
                      <a:pt x="18759" y="13731"/>
                      <a:pt x="16042" y="16417"/>
                    </a:cubicBezTo>
                    <a:cubicBezTo>
                      <a:pt x="10597" y="21799"/>
                      <a:pt x="5182" y="27185"/>
                      <a:pt x="22" y="32843"/>
                    </a:cubicBezTo>
                    <a:cubicBezTo>
                      <a:pt x="0" y="32867"/>
                      <a:pt x="22" y="32900"/>
                      <a:pt x="47" y="32900"/>
                    </a:cubicBezTo>
                    <a:cubicBezTo>
                      <a:pt x="54" y="32900"/>
                      <a:pt x="62" y="32897"/>
                      <a:pt x="69" y="32890"/>
                    </a:cubicBezTo>
                    <a:cubicBezTo>
                      <a:pt x="5419" y="27324"/>
                      <a:pt x="11016" y="21992"/>
                      <a:pt x="16537" y="16596"/>
                    </a:cubicBezTo>
                    <a:cubicBezTo>
                      <a:pt x="19216" y="13976"/>
                      <a:pt x="21878" y="11340"/>
                      <a:pt x="24493" y="8654"/>
                    </a:cubicBezTo>
                    <a:cubicBezTo>
                      <a:pt x="25870" y="7241"/>
                      <a:pt x="27232" y="5813"/>
                      <a:pt x="28580" y="4370"/>
                    </a:cubicBezTo>
                    <a:cubicBezTo>
                      <a:pt x="29829" y="3031"/>
                      <a:pt x="31226" y="1682"/>
                      <a:pt x="32229" y="143"/>
                    </a:cubicBezTo>
                    <a:cubicBezTo>
                      <a:pt x="32277" y="68"/>
                      <a:pt x="32211" y="1"/>
                      <a:pt x="321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6805069" y="831915"/>
                <a:ext cx="240350" cy="42736"/>
              </a:xfrm>
              <a:custGeom>
                <a:avLst/>
                <a:gdLst/>
                <a:ahLst/>
                <a:cxnLst/>
                <a:rect l="l" t="t" r="r" b="b"/>
                <a:pathLst>
                  <a:path w="6485" h="1153" extrusionOk="0">
                    <a:moveTo>
                      <a:pt x="6391" y="0"/>
                    </a:moveTo>
                    <a:cubicBezTo>
                      <a:pt x="6385" y="0"/>
                      <a:pt x="6379" y="1"/>
                      <a:pt x="6372" y="3"/>
                    </a:cubicBezTo>
                    <a:cubicBezTo>
                      <a:pt x="4381" y="584"/>
                      <a:pt x="2192" y="539"/>
                      <a:pt x="149" y="881"/>
                    </a:cubicBezTo>
                    <a:cubicBezTo>
                      <a:pt x="0" y="907"/>
                      <a:pt x="29" y="1153"/>
                      <a:pt x="176" y="1153"/>
                    </a:cubicBezTo>
                    <a:cubicBezTo>
                      <a:pt x="179" y="1153"/>
                      <a:pt x="182" y="1153"/>
                      <a:pt x="186" y="1152"/>
                    </a:cubicBezTo>
                    <a:cubicBezTo>
                      <a:pt x="1414" y="1063"/>
                      <a:pt x="2639" y="884"/>
                      <a:pt x="3862" y="732"/>
                    </a:cubicBezTo>
                    <a:cubicBezTo>
                      <a:pt x="4755" y="622"/>
                      <a:pt x="5610" y="535"/>
                      <a:pt x="6424" y="123"/>
                    </a:cubicBezTo>
                    <a:cubicBezTo>
                      <a:pt x="6485" y="92"/>
                      <a:pt x="6451" y="0"/>
                      <a:pt x="6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6590218" y="1075654"/>
                <a:ext cx="301355" cy="36361"/>
              </a:xfrm>
              <a:custGeom>
                <a:avLst/>
                <a:gdLst/>
                <a:ahLst/>
                <a:cxnLst/>
                <a:rect l="l" t="t" r="r" b="b"/>
                <a:pathLst>
                  <a:path w="8131" h="981" extrusionOk="0">
                    <a:moveTo>
                      <a:pt x="357" y="1"/>
                    </a:moveTo>
                    <a:cubicBezTo>
                      <a:pt x="104" y="1"/>
                      <a:pt x="1" y="391"/>
                      <a:pt x="274" y="433"/>
                    </a:cubicBezTo>
                    <a:cubicBezTo>
                      <a:pt x="1569" y="636"/>
                      <a:pt x="2861" y="810"/>
                      <a:pt x="4172" y="887"/>
                    </a:cubicBezTo>
                    <a:cubicBezTo>
                      <a:pt x="4809" y="924"/>
                      <a:pt x="5481" y="981"/>
                      <a:pt x="6149" y="981"/>
                    </a:cubicBezTo>
                    <a:cubicBezTo>
                      <a:pt x="6801" y="981"/>
                      <a:pt x="7449" y="927"/>
                      <a:pt x="8053" y="748"/>
                    </a:cubicBezTo>
                    <a:cubicBezTo>
                      <a:pt x="8125" y="725"/>
                      <a:pt x="8131" y="614"/>
                      <a:pt x="8053" y="595"/>
                    </a:cubicBezTo>
                    <a:lnTo>
                      <a:pt x="8053" y="596"/>
                    </a:lnTo>
                    <a:cubicBezTo>
                      <a:pt x="6948" y="334"/>
                      <a:pt x="5756" y="433"/>
                      <a:pt x="4626" y="379"/>
                    </a:cubicBezTo>
                    <a:cubicBezTo>
                      <a:pt x="3213" y="312"/>
                      <a:pt x="1795" y="194"/>
                      <a:pt x="392" y="3"/>
                    </a:cubicBezTo>
                    <a:cubicBezTo>
                      <a:pt x="380" y="1"/>
                      <a:pt x="369" y="1"/>
                      <a:pt x="3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6819968" y="590770"/>
                <a:ext cx="66453" cy="255748"/>
              </a:xfrm>
              <a:custGeom>
                <a:avLst/>
                <a:gdLst/>
                <a:ahLst/>
                <a:cxnLst/>
                <a:rect l="l" t="t" r="r" b="b"/>
                <a:pathLst>
                  <a:path w="1793" h="6900" extrusionOk="0">
                    <a:moveTo>
                      <a:pt x="1684" y="1"/>
                    </a:moveTo>
                    <a:cubicBezTo>
                      <a:pt x="1657" y="1"/>
                      <a:pt x="1631" y="13"/>
                      <a:pt x="1616" y="43"/>
                    </a:cubicBezTo>
                    <a:cubicBezTo>
                      <a:pt x="586" y="2084"/>
                      <a:pt x="698" y="4497"/>
                      <a:pt x="43" y="6665"/>
                    </a:cubicBezTo>
                    <a:cubicBezTo>
                      <a:pt x="0" y="6807"/>
                      <a:pt x="116" y="6899"/>
                      <a:pt x="230" y="6899"/>
                    </a:cubicBezTo>
                    <a:cubicBezTo>
                      <a:pt x="306" y="6899"/>
                      <a:pt x="381" y="6859"/>
                      <a:pt x="410" y="6767"/>
                    </a:cubicBezTo>
                    <a:cubicBezTo>
                      <a:pt x="1097" y="4596"/>
                      <a:pt x="1056" y="2282"/>
                      <a:pt x="1772" y="108"/>
                    </a:cubicBezTo>
                    <a:cubicBezTo>
                      <a:pt x="1792" y="48"/>
                      <a:pt x="1736" y="1"/>
                      <a:pt x="16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6751328" y="637398"/>
                <a:ext cx="43141" cy="279655"/>
              </a:xfrm>
              <a:custGeom>
                <a:avLst/>
                <a:gdLst/>
                <a:ahLst/>
                <a:cxnLst/>
                <a:rect l="l" t="t" r="r" b="b"/>
                <a:pathLst>
                  <a:path w="1164" h="7545" extrusionOk="0">
                    <a:moveTo>
                      <a:pt x="1054" y="0"/>
                    </a:moveTo>
                    <a:cubicBezTo>
                      <a:pt x="1007" y="0"/>
                      <a:pt x="958" y="26"/>
                      <a:pt x="940" y="79"/>
                    </a:cubicBezTo>
                    <a:cubicBezTo>
                      <a:pt x="125" y="2458"/>
                      <a:pt x="729" y="4989"/>
                      <a:pt x="32" y="7368"/>
                    </a:cubicBezTo>
                    <a:cubicBezTo>
                      <a:pt x="0" y="7476"/>
                      <a:pt x="85" y="7545"/>
                      <a:pt x="171" y="7545"/>
                    </a:cubicBezTo>
                    <a:cubicBezTo>
                      <a:pt x="229" y="7545"/>
                      <a:pt x="287" y="7514"/>
                      <a:pt x="310" y="7445"/>
                    </a:cubicBezTo>
                    <a:cubicBezTo>
                      <a:pt x="686" y="6347"/>
                      <a:pt x="684" y="5258"/>
                      <a:pt x="729" y="4110"/>
                    </a:cubicBezTo>
                    <a:cubicBezTo>
                      <a:pt x="784" y="2763"/>
                      <a:pt x="1094" y="1448"/>
                      <a:pt x="1160" y="108"/>
                    </a:cubicBezTo>
                    <a:cubicBezTo>
                      <a:pt x="1163" y="36"/>
                      <a:pt x="1110" y="0"/>
                      <a:pt x="10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6466169" y="847260"/>
                <a:ext cx="63192" cy="338033"/>
              </a:xfrm>
              <a:custGeom>
                <a:avLst/>
                <a:gdLst/>
                <a:ahLst/>
                <a:cxnLst/>
                <a:rect l="l" t="t" r="r" b="b"/>
                <a:pathLst>
                  <a:path w="1705" h="9120" extrusionOk="0">
                    <a:moveTo>
                      <a:pt x="1621" y="1"/>
                    </a:moveTo>
                    <a:cubicBezTo>
                      <a:pt x="1595" y="1"/>
                      <a:pt x="1569" y="12"/>
                      <a:pt x="1554" y="38"/>
                    </a:cubicBezTo>
                    <a:lnTo>
                      <a:pt x="1555" y="38"/>
                    </a:lnTo>
                    <a:cubicBezTo>
                      <a:pt x="845" y="1351"/>
                      <a:pt x="628" y="2990"/>
                      <a:pt x="404" y="4453"/>
                    </a:cubicBezTo>
                    <a:cubicBezTo>
                      <a:pt x="171" y="5978"/>
                      <a:pt x="0" y="7509"/>
                      <a:pt x="174" y="9048"/>
                    </a:cubicBezTo>
                    <a:cubicBezTo>
                      <a:pt x="179" y="9090"/>
                      <a:pt x="221" y="9119"/>
                      <a:pt x="258" y="9119"/>
                    </a:cubicBezTo>
                    <a:cubicBezTo>
                      <a:pt x="285" y="9119"/>
                      <a:pt x="310" y="9104"/>
                      <a:pt x="316" y="9067"/>
                    </a:cubicBezTo>
                    <a:cubicBezTo>
                      <a:pt x="577" y="7505"/>
                      <a:pt x="658" y="5922"/>
                      <a:pt x="908" y="4357"/>
                    </a:cubicBezTo>
                    <a:cubicBezTo>
                      <a:pt x="1135" y="2936"/>
                      <a:pt x="1616" y="1514"/>
                      <a:pt x="1702" y="78"/>
                    </a:cubicBezTo>
                    <a:cubicBezTo>
                      <a:pt x="1704" y="30"/>
                      <a:pt x="1662" y="1"/>
                      <a:pt x="1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6306282" y="1363094"/>
                <a:ext cx="292905" cy="43477"/>
              </a:xfrm>
              <a:custGeom>
                <a:avLst/>
                <a:gdLst/>
                <a:ahLst/>
                <a:cxnLst/>
                <a:rect l="l" t="t" r="r" b="b"/>
                <a:pathLst>
                  <a:path w="7903" h="1173" extrusionOk="0">
                    <a:moveTo>
                      <a:pt x="330" y="0"/>
                    </a:moveTo>
                    <a:cubicBezTo>
                      <a:pt x="258" y="0"/>
                      <a:pt x="185" y="1"/>
                      <a:pt x="113" y="4"/>
                    </a:cubicBezTo>
                    <a:cubicBezTo>
                      <a:pt x="8" y="8"/>
                      <a:pt x="0" y="141"/>
                      <a:pt x="90" y="178"/>
                    </a:cubicBezTo>
                    <a:cubicBezTo>
                      <a:pt x="1394" y="713"/>
                      <a:pt x="3026" y="806"/>
                      <a:pt x="4420" y="997"/>
                    </a:cubicBezTo>
                    <a:cubicBezTo>
                      <a:pt x="5120" y="1093"/>
                      <a:pt x="5806" y="1172"/>
                      <a:pt x="6496" y="1172"/>
                    </a:cubicBezTo>
                    <a:cubicBezTo>
                      <a:pt x="6912" y="1172"/>
                      <a:pt x="7328" y="1143"/>
                      <a:pt x="7749" y="1072"/>
                    </a:cubicBezTo>
                    <a:cubicBezTo>
                      <a:pt x="7903" y="1046"/>
                      <a:pt x="7862" y="809"/>
                      <a:pt x="7713" y="808"/>
                    </a:cubicBezTo>
                    <a:cubicBezTo>
                      <a:pt x="6334" y="803"/>
                      <a:pt x="4991" y="653"/>
                      <a:pt x="3626" y="455"/>
                    </a:cubicBezTo>
                    <a:cubicBezTo>
                      <a:pt x="2552" y="299"/>
                      <a:pt x="1420" y="0"/>
                      <a:pt x="3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6304725" y="1037144"/>
                <a:ext cx="62524" cy="331806"/>
              </a:xfrm>
              <a:custGeom>
                <a:avLst/>
                <a:gdLst/>
                <a:ahLst/>
                <a:cxnLst/>
                <a:rect l="l" t="t" r="r" b="b"/>
                <a:pathLst>
                  <a:path w="1687" h="8952" extrusionOk="0">
                    <a:moveTo>
                      <a:pt x="1515" y="1"/>
                    </a:moveTo>
                    <a:cubicBezTo>
                      <a:pt x="1475" y="1"/>
                      <a:pt x="1435" y="22"/>
                      <a:pt x="1411" y="74"/>
                    </a:cubicBezTo>
                    <a:cubicBezTo>
                      <a:pt x="232" y="2662"/>
                      <a:pt x="0" y="6076"/>
                      <a:pt x="89" y="8886"/>
                    </a:cubicBezTo>
                    <a:cubicBezTo>
                      <a:pt x="91" y="8926"/>
                      <a:pt x="129" y="8951"/>
                      <a:pt x="163" y="8951"/>
                    </a:cubicBezTo>
                    <a:cubicBezTo>
                      <a:pt x="189" y="8951"/>
                      <a:pt x="214" y="8937"/>
                      <a:pt x="219" y="8904"/>
                    </a:cubicBezTo>
                    <a:cubicBezTo>
                      <a:pt x="647" y="5979"/>
                      <a:pt x="1172" y="3095"/>
                      <a:pt x="1670" y="184"/>
                    </a:cubicBezTo>
                    <a:cubicBezTo>
                      <a:pt x="1686" y="87"/>
                      <a:pt x="1598" y="1"/>
                      <a:pt x="1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6346754" y="1318393"/>
                <a:ext cx="294647" cy="32172"/>
              </a:xfrm>
              <a:custGeom>
                <a:avLst/>
                <a:gdLst/>
                <a:ahLst/>
                <a:cxnLst/>
                <a:rect l="l" t="t" r="r" b="b"/>
                <a:pathLst>
                  <a:path w="7950" h="868" extrusionOk="0">
                    <a:moveTo>
                      <a:pt x="207" y="1"/>
                    </a:moveTo>
                    <a:cubicBezTo>
                      <a:pt x="0" y="1"/>
                      <a:pt x="15" y="323"/>
                      <a:pt x="226" y="350"/>
                    </a:cubicBezTo>
                    <a:cubicBezTo>
                      <a:pt x="2282" y="613"/>
                      <a:pt x="4422" y="867"/>
                      <a:pt x="6518" y="867"/>
                    </a:cubicBezTo>
                    <a:cubicBezTo>
                      <a:pt x="6964" y="867"/>
                      <a:pt x="7409" y="856"/>
                      <a:pt x="7850" y="830"/>
                    </a:cubicBezTo>
                    <a:cubicBezTo>
                      <a:pt x="7922" y="826"/>
                      <a:pt x="7950" y="706"/>
                      <a:pt x="7869" y="694"/>
                    </a:cubicBezTo>
                    <a:cubicBezTo>
                      <a:pt x="5352" y="314"/>
                      <a:pt x="2763" y="221"/>
                      <a:pt x="226" y="2"/>
                    </a:cubicBezTo>
                    <a:cubicBezTo>
                      <a:pt x="220" y="1"/>
                      <a:pt x="213" y="1"/>
                      <a:pt x="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79" name="Google Shape;79;p2"/>
          <p:cNvSpPr/>
          <p:nvPr/>
        </p:nvSpPr>
        <p:spPr>
          <a:xfrm>
            <a:off x="8228895" y="1985190"/>
            <a:ext cx="192824" cy="65580"/>
          </a:xfrm>
          <a:custGeom>
            <a:avLst/>
            <a:gdLst/>
            <a:ahLst/>
            <a:cxnLst/>
            <a:rect l="l" t="t" r="r" b="b"/>
            <a:pathLst>
              <a:path w="3902" h="1327" extrusionOk="0">
                <a:moveTo>
                  <a:pt x="207" y="0"/>
                </a:moveTo>
                <a:cubicBezTo>
                  <a:pt x="44" y="0"/>
                  <a:pt x="1" y="251"/>
                  <a:pt x="172" y="318"/>
                </a:cubicBezTo>
                <a:cubicBezTo>
                  <a:pt x="802" y="564"/>
                  <a:pt x="1446" y="770"/>
                  <a:pt x="2090" y="979"/>
                </a:cubicBezTo>
                <a:cubicBezTo>
                  <a:pt x="2605" y="1145"/>
                  <a:pt x="3068" y="1326"/>
                  <a:pt x="3593" y="1326"/>
                </a:cubicBezTo>
                <a:cubicBezTo>
                  <a:pt x="3672" y="1326"/>
                  <a:pt x="3752" y="1322"/>
                  <a:pt x="3834" y="1313"/>
                </a:cubicBezTo>
                <a:cubicBezTo>
                  <a:pt x="3881" y="1308"/>
                  <a:pt x="3901" y="1233"/>
                  <a:pt x="3846" y="1223"/>
                </a:cubicBezTo>
                <a:cubicBezTo>
                  <a:pt x="3243" y="1104"/>
                  <a:pt x="2640" y="802"/>
                  <a:pt x="2055" y="597"/>
                </a:cubicBezTo>
                <a:cubicBezTo>
                  <a:pt x="1461" y="388"/>
                  <a:pt x="865" y="180"/>
                  <a:pt x="258" y="8"/>
                </a:cubicBezTo>
                <a:cubicBezTo>
                  <a:pt x="240" y="3"/>
                  <a:pt x="223" y="0"/>
                  <a:pt x="207" y="0"/>
                </a:cubicBezTo>
                <a:close/>
              </a:path>
            </a:pathLst>
          </a:custGeom>
          <a:solidFill>
            <a:srgbClr val="173F6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2649605" y="1611477"/>
            <a:ext cx="1575996" cy="1608671"/>
          </a:xfrm>
          <a:custGeom>
            <a:avLst/>
            <a:gdLst/>
            <a:ahLst/>
            <a:cxnLst/>
            <a:rect l="l" t="t" r="r" b="b"/>
            <a:pathLst>
              <a:path w="31892" h="32551" extrusionOk="0">
                <a:moveTo>
                  <a:pt x="1" y="1"/>
                </a:moveTo>
                <a:cubicBezTo>
                  <a:pt x="1" y="1"/>
                  <a:pt x="5342" y="17640"/>
                  <a:pt x="15350" y="24484"/>
                </a:cubicBezTo>
                <a:cubicBezTo>
                  <a:pt x="20042" y="27692"/>
                  <a:pt x="25276" y="29979"/>
                  <a:pt x="30595" y="31986"/>
                </a:cubicBezTo>
                <a:lnTo>
                  <a:pt x="31892" y="32550"/>
                </a:lnTo>
                <a:cubicBezTo>
                  <a:pt x="28175" y="23408"/>
                  <a:pt x="22708" y="15177"/>
                  <a:pt x="15843" y="8624"/>
                </a:cubicBezTo>
                <a:cubicBezTo>
                  <a:pt x="9322" y="2400"/>
                  <a:pt x="1" y="1"/>
                  <a:pt x="1"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2632704" y="1595810"/>
            <a:ext cx="1595120" cy="1625919"/>
          </a:xfrm>
          <a:custGeom>
            <a:avLst/>
            <a:gdLst/>
            <a:ahLst/>
            <a:cxnLst/>
            <a:rect l="l" t="t" r="r" b="b"/>
            <a:pathLst>
              <a:path w="32279" h="32900" extrusionOk="0">
                <a:moveTo>
                  <a:pt x="138" y="1"/>
                </a:moveTo>
                <a:cubicBezTo>
                  <a:pt x="68" y="1"/>
                  <a:pt x="1" y="68"/>
                  <a:pt x="49" y="144"/>
                </a:cubicBezTo>
                <a:cubicBezTo>
                  <a:pt x="1052" y="1681"/>
                  <a:pt x="2449" y="3030"/>
                  <a:pt x="3699" y="4370"/>
                </a:cubicBezTo>
                <a:cubicBezTo>
                  <a:pt x="4993" y="5759"/>
                  <a:pt x="6303" y="7132"/>
                  <a:pt x="7628" y="8492"/>
                </a:cubicBezTo>
                <a:cubicBezTo>
                  <a:pt x="10293" y="11233"/>
                  <a:pt x="13008" y="13923"/>
                  <a:pt x="15741" y="16595"/>
                </a:cubicBezTo>
                <a:cubicBezTo>
                  <a:pt x="21263" y="21992"/>
                  <a:pt x="26860" y="27323"/>
                  <a:pt x="32210" y="32889"/>
                </a:cubicBezTo>
                <a:cubicBezTo>
                  <a:pt x="32217" y="32896"/>
                  <a:pt x="32225" y="32899"/>
                  <a:pt x="32232" y="32899"/>
                </a:cubicBezTo>
                <a:cubicBezTo>
                  <a:pt x="32256" y="32899"/>
                  <a:pt x="32278" y="32867"/>
                  <a:pt x="32256" y="32842"/>
                </a:cubicBezTo>
                <a:cubicBezTo>
                  <a:pt x="27097" y="27184"/>
                  <a:pt x="21682" y="21799"/>
                  <a:pt x="16236" y="16417"/>
                </a:cubicBezTo>
                <a:cubicBezTo>
                  <a:pt x="13572" y="13784"/>
                  <a:pt x="10910" y="11148"/>
                  <a:pt x="8292" y="8468"/>
                </a:cubicBezTo>
                <a:cubicBezTo>
                  <a:pt x="6967" y="7112"/>
                  <a:pt x="5655" y="5742"/>
                  <a:pt x="4357" y="4361"/>
                </a:cubicBezTo>
                <a:cubicBezTo>
                  <a:pt x="3007" y="2922"/>
                  <a:pt x="1718" y="1290"/>
                  <a:pt x="204" y="25"/>
                </a:cubicBezTo>
                <a:cubicBezTo>
                  <a:pt x="184" y="8"/>
                  <a:pt x="161" y="1"/>
                  <a:pt x="13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2842824" y="2104835"/>
            <a:ext cx="320565" cy="56981"/>
          </a:xfrm>
          <a:custGeom>
            <a:avLst/>
            <a:gdLst/>
            <a:ahLst/>
            <a:cxnLst/>
            <a:rect l="l" t="t" r="r" b="b"/>
            <a:pathLst>
              <a:path w="6487" h="1153" extrusionOk="0">
                <a:moveTo>
                  <a:pt x="95" y="1"/>
                </a:moveTo>
                <a:cubicBezTo>
                  <a:pt x="36" y="1"/>
                  <a:pt x="0" y="92"/>
                  <a:pt x="62" y="123"/>
                </a:cubicBezTo>
                <a:cubicBezTo>
                  <a:pt x="876" y="535"/>
                  <a:pt x="1729" y="621"/>
                  <a:pt x="2624" y="733"/>
                </a:cubicBezTo>
                <a:cubicBezTo>
                  <a:pt x="3846" y="883"/>
                  <a:pt x="5071" y="1063"/>
                  <a:pt x="6299" y="1152"/>
                </a:cubicBezTo>
                <a:cubicBezTo>
                  <a:pt x="6303" y="1152"/>
                  <a:pt x="6306" y="1152"/>
                  <a:pt x="6309" y="1152"/>
                </a:cubicBezTo>
                <a:cubicBezTo>
                  <a:pt x="6455" y="1152"/>
                  <a:pt x="6487" y="906"/>
                  <a:pt x="6336" y="881"/>
                </a:cubicBezTo>
                <a:cubicBezTo>
                  <a:pt x="4293" y="539"/>
                  <a:pt x="2103" y="583"/>
                  <a:pt x="112" y="4"/>
                </a:cubicBezTo>
                <a:cubicBezTo>
                  <a:pt x="106" y="2"/>
                  <a:pt x="100" y="1"/>
                  <a:pt x="9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3048002" y="2429772"/>
            <a:ext cx="401807" cy="48531"/>
          </a:xfrm>
          <a:custGeom>
            <a:avLst/>
            <a:gdLst/>
            <a:ahLst/>
            <a:cxnLst/>
            <a:rect l="l" t="t" r="r" b="b"/>
            <a:pathLst>
              <a:path w="8131" h="982" extrusionOk="0">
                <a:moveTo>
                  <a:pt x="7773" y="1"/>
                </a:moveTo>
                <a:cubicBezTo>
                  <a:pt x="7761" y="1"/>
                  <a:pt x="7750" y="2"/>
                  <a:pt x="7738" y="3"/>
                </a:cubicBezTo>
                <a:cubicBezTo>
                  <a:pt x="6336" y="195"/>
                  <a:pt x="4918" y="312"/>
                  <a:pt x="3505" y="380"/>
                </a:cubicBezTo>
                <a:cubicBezTo>
                  <a:pt x="2374" y="435"/>
                  <a:pt x="1183" y="334"/>
                  <a:pt x="77" y="596"/>
                </a:cubicBezTo>
                <a:cubicBezTo>
                  <a:pt x="0" y="615"/>
                  <a:pt x="6" y="727"/>
                  <a:pt x="77" y="748"/>
                </a:cubicBezTo>
                <a:cubicBezTo>
                  <a:pt x="683" y="927"/>
                  <a:pt x="1330" y="981"/>
                  <a:pt x="1982" y="981"/>
                </a:cubicBezTo>
                <a:cubicBezTo>
                  <a:pt x="2648" y="981"/>
                  <a:pt x="3321" y="925"/>
                  <a:pt x="3959" y="887"/>
                </a:cubicBezTo>
                <a:cubicBezTo>
                  <a:pt x="5268" y="810"/>
                  <a:pt x="6560" y="637"/>
                  <a:pt x="7857" y="434"/>
                </a:cubicBezTo>
                <a:cubicBezTo>
                  <a:pt x="8130" y="392"/>
                  <a:pt x="8027" y="1"/>
                  <a:pt x="7773" y="1"/>
                </a:cubicBezTo>
                <a:close/>
              </a:path>
            </a:pathLst>
          </a:custGeom>
          <a:solidFill>
            <a:srgbClr val="173F6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3054822" y="1783310"/>
            <a:ext cx="88653" cy="340948"/>
          </a:xfrm>
          <a:custGeom>
            <a:avLst/>
            <a:gdLst/>
            <a:ahLst/>
            <a:cxnLst/>
            <a:rect l="l" t="t" r="r" b="b"/>
            <a:pathLst>
              <a:path w="1794" h="6899" extrusionOk="0">
                <a:moveTo>
                  <a:pt x="109" y="1"/>
                </a:moveTo>
                <a:cubicBezTo>
                  <a:pt x="56" y="1"/>
                  <a:pt x="1" y="47"/>
                  <a:pt x="21" y="108"/>
                </a:cubicBezTo>
                <a:cubicBezTo>
                  <a:pt x="737" y="2281"/>
                  <a:pt x="697" y="4596"/>
                  <a:pt x="1383" y="6766"/>
                </a:cubicBezTo>
                <a:cubicBezTo>
                  <a:pt x="1412" y="6858"/>
                  <a:pt x="1487" y="6898"/>
                  <a:pt x="1563" y="6898"/>
                </a:cubicBezTo>
                <a:cubicBezTo>
                  <a:pt x="1678" y="6898"/>
                  <a:pt x="1794" y="6806"/>
                  <a:pt x="1751" y="6665"/>
                </a:cubicBezTo>
                <a:cubicBezTo>
                  <a:pt x="1095" y="4496"/>
                  <a:pt x="1207" y="2083"/>
                  <a:pt x="177" y="42"/>
                </a:cubicBezTo>
                <a:cubicBezTo>
                  <a:pt x="162" y="13"/>
                  <a:pt x="136" y="1"/>
                  <a:pt x="10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3177473" y="1845480"/>
            <a:ext cx="57472" cy="372873"/>
          </a:xfrm>
          <a:custGeom>
            <a:avLst/>
            <a:gdLst/>
            <a:ahLst/>
            <a:cxnLst/>
            <a:rect l="l" t="t" r="r" b="b"/>
            <a:pathLst>
              <a:path w="1163" h="7545" extrusionOk="0">
                <a:moveTo>
                  <a:pt x="109" y="0"/>
                </a:moveTo>
                <a:cubicBezTo>
                  <a:pt x="54" y="0"/>
                  <a:pt x="1" y="36"/>
                  <a:pt x="4" y="107"/>
                </a:cubicBezTo>
                <a:lnTo>
                  <a:pt x="3" y="107"/>
                </a:lnTo>
                <a:cubicBezTo>
                  <a:pt x="69" y="1447"/>
                  <a:pt x="380" y="2762"/>
                  <a:pt x="434" y="4109"/>
                </a:cubicBezTo>
                <a:cubicBezTo>
                  <a:pt x="479" y="5256"/>
                  <a:pt x="478" y="6347"/>
                  <a:pt x="853" y="7444"/>
                </a:cubicBezTo>
                <a:cubicBezTo>
                  <a:pt x="876" y="7514"/>
                  <a:pt x="934" y="7544"/>
                  <a:pt x="991" y="7544"/>
                </a:cubicBezTo>
                <a:cubicBezTo>
                  <a:pt x="1077" y="7544"/>
                  <a:pt x="1163" y="7476"/>
                  <a:pt x="1131" y="7367"/>
                </a:cubicBezTo>
                <a:cubicBezTo>
                  <a:pt x="434" y="4987"/>
                  <a:pt x="1038" y="2458"/>
                  <a:pt x="223" y="78"/>
                </a:cubicBezTo>
                <a:cubicBezTo>
                  <a:pt x="205" y="26"/>
                  <a:pt x="156" y="0"/>
                  <a:pt x="10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3530852" y="2125295"/>
            <a:ext cx="84355" cy="450661"/>
          </a:xfrm>
          <a:custGeom>
            <a:avLst/>
            <a:gdLst/>
            <a:ahLst/>
            <a:cxnLst/>
            <a:rect l="l" t="t" r="r" b="b"/>
            <a:pathLst>
              <a:path w="1707" h="9119" extrusionOk="0">
                <a:moveTo>
                  <a:pt x="84" y="0"/>
                </a:moveTo>
                <a:cubicBezTo>
                  <a:pt x="43" y="0"/>
                  <a:pt x="1" y="29"/>
                  <a:pt x="4" y="77"/>
                </a:cubicBezTo>
                <a:cubicBezTo>
                  <a:pt x="91" y="1513"/>
                  <a:pt x="572" y="2935"/>
                  <a:pt x="799" y="4356"/>
                </a:cubicBezTo>
                <a:cubicBezTo>
                  <a:pt x="1049" y="5921"/>
                  <a:pt x="1129" y="7504"/>
                  <a:pt x="1391" y="9066"/>
                </a:cubicBezTo>
                <a:cubicBezTo>
                  <a:pt x="1397" y="9103"/>
                  <a:pt x="1421" y="9118"/>
                  <a:pt x="1449" y="9118"/>
                </a:cubicBezTo>
                <a:cubicBezTo>
                  <a:pt x="1486" y="9118"/>
                  <a:pt x="1527" y="9090"/>
                  <a:pt x="1533" y="9047"/>
                </a:cubicBezTo>
                <a:cubicBezTo>
                  <a:pt x="1707" y="7509"/>
                  <a:pt x="1535" y="5977"/>
                  <a:pt x="1302" y="4452"/>
                </a:cubicBezTo>
                <a:cubicBezTo>
                  <a:pt x="1079" y="2992"/>
                  <a:pt x="862" y="1350"/>
                  <a:pt x="150" y="38"/>
                </a:cubicBezTo>
                <a:cubicBezTo>
                  <a:pt x="136" y="12"/>
                  <a:pt x="111" y="0"/>
                  <a:pt x="84" y="0"/>
                </a:cubicBezTo>
                <a:close/>
              </a:path>
            </a:pathLst>
          </a:custGeom>
          <a:solidFill>
            <a:srgbClr val="173F6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3437801" y="2813025"/>
            <a:ext cx="390540" cy="57969"/>
          </a:xfrm>
          <a:custGeom>
            <a:avLst/>
            <a:gdLst/>
            <a:ahLst/>
            <a:cxnLst/>
            <a:rect l="l" t="t" r="r" b="b"/>
            <a:pathLst>
              <a:path w="7903" h="1173" extrusionOk="0">
                <a:moveTo>
                  <a:pt x="7573" y="1"/>
                </a:moveTo>
                <a:cubicBezTo>
                  <a:pt x="6484" y="1"/>
                  <a:pt x="5350" y="300"/>
                  <a:pt x="4277" y="455"/>
                </a:cubicBezTo>
                <a:cubicBezTo>
                  <a:pt x="2913" y="653"/>
                  <a:pt x="1570" y="804"/>
                  <a:pt x="190" y="808"/>
                </a:cubicBezTo>
                <a:cubicBezTo>
                  <a:pt x="44" y="808"/>
                  <a:pt x="0" y="1047"/>
                  <a:pt x="154" y="1074"/>
                </a:cubicBezTo>
                <a:lnTo>
                  <a:pt x="154" y="1073"/>
                </a:lnTo>
                <a:cubicBezTo>
                  <a:pt x="575" y="1144"/>
                  <a:pt x="993" y="1173"/>
                  <a:pt x="1410" y="1173"/>
                </a:cubicBezTo>
                <a:cubicBezTo>
                  <a:pt x="2099" y="1173"/>
                  <a:pt x="2786" y="1094"/>
                  <a:pt x="3483" y="998"/>
                </a:cubicBezTo>
                <a:cubicBezTo>
                  <a:pt x="4878" y="806"/>
                  <a:pt x="6510" y="714"/>
                  <a:pt x="7813" y="179"/>
                </a:cubicBezTo>
                <a:cubicBezTo>
                  <a:pt x="7902" y="142"/>
                  <a:pt x="7897" y="8"/>
                  <a:pt x="7790" y="5"/>
                </a:cubicBezTo>
                <a:cubicBezTo>
                  <a:pt x="7718" y="2"/>
                  <a:pt x="7646" y="1"/>
                  <a:pt x="7573" y="1"/>
                </a:cubicBezTo>
                <a:close/>
              </a:path>
            </a:pathLst>
          </a:custGeom>
          <a:solidFill>
            <a:srgbClr val="173F6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3747099" y="2378523"/>
            <a:ext cx="83365" cy="442309"/>
          </a:xfrm>
          <a:custGeom>
            <a:avLst/>
            <a:gdLst/>
            <a:ahLst/>
            <a:cxnLst/>
            <a:rect l="l" t="t" r="r" b="b"/>
            <a:pathLst>
              <a:path w="1687" h="8950" extrusionOk="0">
                <a:moveTo>
                  <a:pt x="170" y="0"/>
                </a:moveTo>
                <a:cubicBezTo>
                  <a:pt x="89" y="0"/>
                  <a:pt x="1" y="86"/>
                  <a:pt x="17" y="183"/>
                </a:cubicBezTo>
                <a:cubicBezTo>
                  <a:pt x="514" y="3095"/>
                  <a:pt x="1040" y="5978"/>
                  <a:pt x="1467" y="8903"/>
                </a:cubicBezTo>
                <a:cubicBezTo>
                  <a:pt x="1472" y="8936"/>
                  <a:pt x="1497" y="8950"/>
                  <a:pt x="1523" y="8950"/>
                </a:cubicBezTo>
                <a:cubicBezTo>
                  <a:pt x="1558" y="8950"/>
                  <a:pt x="1595" y="8926"/>
                  <a:pt x="1597" y="8886"/>
                </a:cubicBezTo>
                <a:cubicBezTo>
                  <a:pt x="1687" y="6075"/>
                  <a:pt x="1455" y="2662"/>
                  <a:pt x="275" y="74"/>
                </a:cubicBezTo>
                <a:cubicBezTo>
                  <a:pt x="251" y="22"/>
                  <a:pt x="211" y="0"/>
                  <a:pt x="170" y="0"/>
                </a:cubicBezTo>
                <a:close/>
              </a:path>
            </a:pathLst>
          </a:custGeom>
          <a:solidFill>
            <a:srgbClr val="173F6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3381613" y="2753425"/>
            <a:ext cx="392813" cy="42847"/>
          </a:xfrm>
          <a:custGeom>
            <a:avLst/>
            <a:gdLst/>
            <a:ahLst/>
            <a:cxnLst/>
            <a:rect l="l" t="t" r="r" b="b"/>
            <a:pathLst>
              <a:path w="7949" h="867" extrusionOk="0">
                <a:moveTo>
                  <a:pt x="7741" y="0"/>
                </a:moveTo>
                <a:cubicBezTo>
                  <a:pt x="7735" y="0"/>
                  <a:pt x="7729" y="1"/>
                  <a:pt x="7723" y="1"/>
                </a:cubicBezTo>
                <a:cubicBezTo>
                  <a:pt x="5186" y="221"/>
                  <a:pt x="2597" y="313"/>
                  <a:pt x="80" y="695"/>
                </a:cubicBezTo>
                <a:cubicBezTo>
                  <a:pt x="0" y="706"/>
                  <a:pt x="25" y="825"/>
                  <a:pt x="98" y="829"/>
                </a:cubicBezTo>
                <a:cubicBezTo>
                  <a:pt x="540" y="855"/>
                  <a:pt x="986" y="867"/>
                  <a:pt x="1433" y="867"/>
                </a:cubicBezTo>
                <a:cubicBezTo>
                  <a:pt x="3529" y="867"/>
                  <a:pt x="5668" y="613"/>
                  <a:pt x="7723" y="350"/>
                </a:cubicBezTo>
                <a:cubicBezTo>
                  <a:pt x="7933" y="323"/>
                  <a:pt x="7949" y="0"/>
                  <a:pt x="7741" y="0"/>
                </a:cubicBezTo>
                <a:close/>
              </a:path>
            </a:pathLst>
          </a:custGeom>
          <a:solidFill>
            <a:srgbClr val="173F6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3815047" y="2980805"/>
            <a:ext cx="192775" cy="65531"/>
          </a:xfrm>
          <a:custGeom>
            <a:avLst/>
            <a:gdLst/>
            <a:ahLst/>
            <a:cxnLst/>
            <a:rect l="l" t="t" r="r" b="b"/>
            <a:pathLst>
              <a:path w="3901" h="1326" extrusionOk="0">
                <a:moveTo>
                  <a:pt x="3694" y="0"/>
                </a:moveTo>
                <a:cubicBezTo>
                  <a:pt x="3678" y="0"/>
                  <a:pt x="3662" y="2"/>
                  <a:pt x="3644" y="7"/>
                </a:cubicBezTo>
                <a:cubicBezTo>
                  <a:pt x="3037" y="179"/>
                  <a:pt x="2441" y="389"/>
                  <a:pt x="1846" y="597"/>
                </a:cubicBezTo>
                <a:cubicBezTo>
                  <a:pt x="1258" y="802"/>
                  <a:pt x="662" y="1103"/>
                  <a:pt x="55" y="1224"/>
                </a:cubicBezTo>
                <a:cubicBezTo>
                  <a:pt x="1" y="1235"/>
                  <a:pt x="20" y="1308"/>
                  <a:pt x="67" y="1314"/>
                </a:cubicBezTo>
                <a:lnTo>
                  <a:pt x="68" y="1313"/>
                </a:lnTo>
                <a:cubicBezTo>
                  <a:pt x="150" y="1322"/>
                  <a:pt x="231" y="1326"/>
                  <a:pt x="310" y="1326"/>
                </a:cubicBezTo>
                <a:cubicBezTo>
                  <a:pt x="834" y="1326"/>
                  <a:pt x="1297" y="1145"/>
                  <a:pt x="1811" y="978"/>
                </a:cubicBezTo>
                <a:cubicBezTo>
                  <a:pt x="2454" y="771"/>
                  <a:pt x="3100" y="565"/>
                  <a:pt x="3729" y="318"/>
                </a:cubicBezTo>
                <a:cubicBezTo>
                  <a:pt x="3900" y="250"/>
                  <a:pt x="3858" y="0"/>
                  <a:pt x="3694" y="0"/>
                </a:cubicBezTo>
                <a:close/>
              </a:path>
            </a:pathLst>
          </a:custGeom>
          <a:solidFill>
            <a:srgbClr val="173F6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6352890" y="4759728"/>
            <a:ext cx="1447265" cy="1570617"/>
          </a:xfrm>
          <a:custGeom>
            <a:avLst/>
            <a:gdLst/>
            <a:ahLst/>
            <a:cxnLst/>
            <a:rect l="l" t="t" r="r" b="b"/>
            <a:pathLst>
              <a:path w="29287" h="31781" extrusionOk="0">
                <a:moveTo>
                  <a:pt x="13225" y="3771"/>
                </a:moveTo>
                <a:cubicBezTo>
                  <a:pt x="13335" y="3771"/>
                  <a:pt x="13442" y="3798"/>
                  <a:pt x="13541" y="3862"/>
                </a:cubicBezTo>
                <a:cubicBezTo>
                  <a:pt x="13719" y="3978"/>
                  <a:pt x="13814" y="4190"/>
                  <a:pt x="13851" y="4399"/>
                </a:cubicBezTo>
                <a:cubicBezTo>
                  <a:pt x="14007" y="5278"/>
                  <a:pt x="13327" y="6074"/>
                  <a:pt x="13145" y="6948"/>
                </a:cubicBezTo>
                <a:cubicBezTo>
                  <a:pt x="13047" y="7414"/>
                  <a:pt x="13095" y="7897"/>
                  <a:pt x="13113" y="8373"/>
                </a:cubicBezTo>
                <a:cubicBezTo>
                  <a:pt x="13130" y="8850"/>
                  <a:pt x="13111" y="9347"/>
                  <a:pt x="12897" y="9772"/>
                </a:cubicBezTo>
                <a:cubicBezTo>
                  <a:pt x="12701" y="10163"/>
                  <a:pt x="12302" y="10478"/>
                  <a:pt x="11874" y="10478"/>
                </a:cubicBezTo>
                <a:cubicBezTo>
                  <a:pt x="11834" y="10478"/>
                  <a:pt x="11794" y="10475"/>
                  <a:pt x="11753" y="10469"/>
                </a:cubicBezTo>
                <a:cubicBezTo>
                  <a:pt x="11149" y="10385"/>
                  <a:pt x="10802" y="9721"/>
                  <a:pt x="10722" y="9118"/>
                </a:cubicBezTo>
                <a:cubicBezTo>
                  <a:pt x="10597" y="8179"/>
                  <a:pt x="11038" y="7502"/>
                  <a:pt x="11355" y="6666"/>
                </a:cubicBezTo>
                <a:cubicBezTo>
                  <a:pt x="11669" y="5834"/>
                  <a:pt x="11632" y="4758"/>
                  <a:pt x="12383" y="4152"/>
                </a:cubicBezTo>
                <a:cubicBezTo>
                  <a:pt x="12623" y="3957"/>
                  <a:pt x="12935" y="3771"/>
                  <a:pt x="13225" y="3771"/>
                </a:cubicBezTo>
                <a:close/>
                <a:moveTo>
                  <a:pt x="25292" y="15679"/>
                </a:moveTo>
                <a:cubicBezTo>
                  <a:pt x="25396" y="15679"/>
                  <a:pt x="25498" y="15692"/>
                  <a:pt x="25599" y="15726"/>
                </a:cubicBezTo>
                <a:cubicBezTo>
                  <a:pt x="25930" y="15837"/>
                  <a:pt x="26144" y="16145"/>
                  <a:pt x="26117" y="16501"/>
                </a:cubicBezTo>
                <a:cubicBezTo>
                  <a:pt x="26047" y="17443"/>
                  <a:pt x="24494" y="17997"/>
                  <a:pt x="23741" y="18142"/>
                </a:cubicBezTo>
                <a:cubicBezTo>
                  <a:pt x="23359" y="18216"/>
                  <a:pt x="22969" y="18250"/>
                  <a:pt x="22578" y="18250"/>
                </a:cubicBezTo>
                <a:cubicBezTo>
                  <a:pt x="21995" y="18250"/>
                  <a:pt x="21411" y="18174"/>
                  <a:pt x="20850" y="18043"/>
                </a:cubicBezTo>
                <a:cubicBezTo>
                  <a:pt x="20399" y="17937"/>
                  <a:pt x="19973" y="17762"/>
                  <a:pt x="19740" y="17334"/>
                </a:cubicBezTo>
                <a:cubicBezTo>
                  <a:pt x="19654" y="17176"/>
                  <a:pt x="19620" y="16981"/>
                  <a:pt x="19692" y="16816"/>
                </a:cubicBezTo>
                <a:cubicBezTo>
                  <a:pt x="19766" y="16646"/>
                  <a:pt x="19935" y="16540"/>
                  <a:pt x="20101" y="16457"/>
                </a:cubicBezTo>
                <a:cubicBezTo>
                  <a:pt x="20803" y="16109"/>
                  <a:pt x="21600" y="16023"/>
                  <a:pt x="22372" y="16023"/>
                </a:cubicBezTo>
                <a:cubicBezTo>
                  <a:pt x="22418" y="16023"/>
                  <a:pt x="22463" y="16023"/>
                  <a:pt x="22508" y="16024"/>
                </a:cubicBezTo>
                <a:cubicBezTo>
                  <a:pt x="22538" y="16024"/>
                  <a:pt x="22568" y="16024"/>
                  <a:pt x="22599" y="16024"/>
                </a:cubicBezTo>
                <a:cubicBezTo>
                  <a:pt x="23174" y="16024"/>
                  <a:pt x="23746" y="15946"/>
                  <a:pt x="24316" y="15858"/>
                </a:cubicBezTo>
                <a:cubicBezTo>
                  <a:pt x="24633" y="15809"/>
                  <a:pt x="24968" y="15679"/>
                  <a:pt x="25292" y="15679"/>
                </a:cubicBezTo>
                <a:close/>
                <a:moveTo>
                  <a:pt x="28522" y="1"/>
                </a:moveTo>
                <a:lnTo>
                  <a:pt x="28522" y="1"/>
                </a:lnTo>
                <a:cubicBezTo>
                  <a:pt x="27545" y="1047"/>
                  <a:pt x="25317" y="1309"/>
                  <a:pt x="23389" y="1309"/>
                </a:cubicBezTo>
                <a:cubicBezTo>
                  <a:pt x="22201" y="1309"/>
                  <a:pt x="21127" y="1209"/>
                  <a:pt x="20530" y="1132"/>
                </a:cubicBezTo>
                <a:cubicBezTo>
                  <a:pt x="20524" y="1131"/>
                  <a:pt x="20517" y="1130"/>
                  <a:pt x="20511" y="1130"/>
                </a:cubicBezTo>
                <a:cubicBezTo>
                  <a:pt x="20131" y="1375"/>
                  <a:pt x="19774" y="1653"/>
                  <a:pt x="19442" y="1960"/>
                </a:cubicBezTo>
                <a:cubicBezTo>
                  <a:pt x="18733" y="2619"/>
                  <a:pt x="18127" y="3375"/>
                  <a:pt x="17515" y="4123"/>
                </a:cubicBezTo>
                <a:cubicBezTo>
                  <a:pt x="17258" y="4438"/>
                  <a:pt x="16221" y="5997"/>
                  <a:pt x="15532" y="5997"/>
                </a:cubicBezTo>
                <a:cubicBezTo>
                  <a:pt x="15363" y="5997"/>
                  <a:pt x="15215" y="5904"/>
                  <a:pt x="15105" y="5675"/>
                </a:cubicBezTo>
                <a:cubicBezTo>
                  <a:pt x="14715" y="4868"/>
                  <a:pt x="15220" y="3891"/>
                  <a:pt x="15640" y="3211"/>
                </a:cubicBezTo>
                <a:cubicBezTo>
                  <a:pt x="16122" y="2432"/>
                  <a:pt x="16699" y="1668"/>
                  <a:pt x="17389" y="1072"/>
                </a:cubicBezTo>
                <a:lnTo>
                  <a:pt x="17389" y="1072"/>
                </a:lnTo>
                <a:cubicBezTo>
                  <a:pt x="14943" y="1279"/>
                  <a:pt x="12538" y="2061"/>
                  <a:pt x="10380" y="3246"/>
                </a:cubicBezTo>
                <a:cubicBezTo>
                  <a:pt x="9283" y="3845"/>
                  <a:pt x="8235" y="4533"/>
                  <a:pt x="7246" y="5300"/>
                </a:cubicBezTo>
                <a:cubicBezTo>
                  <a:pt x="6688" y="6262"/>
                  <a:pt x="6256" y="7299"/>
                  <a:pt x="5992" y="8380"/>
                </a:cubicBezTo>
                <a:cubicBezTo>
                  <a:pt x="5496" y="10419"/>
                  <a:pt x="5622" y="12962"/>
                  <a:pt x="4333" y="14720"/>
                </a:cubicBezTo>
                <a:cubicBezTo>
                  <a:pt x="4117" y="15015"/>
                  <a:pt x="3809" y="15261"/>
                  <a:pt x="3448" y="15326"/>
                </a:cubicBezTo>
                <a:cubicBezTo>
                  <a:pt x="3356" y="15343"/>
                  <a:pt x="3270" y="15350"/>
                  <a:pt x="3189" y="15350"/>
                </a:cubicBezTo>
                <a:cubicBezTo>
                  <a:pt x="1307" y="15350"/>
                  <a:pt x="2607" y="10992"/>
                  <a:pt x="2850" y="10097"/>
                </a:cubicBezTo>
                <a:cubicBezTo>
                  <a:pt x="2861" y="10054"/>
                  <a:pt x="2875" y="10012"/>
                  <a:pt x="2886" y="9969"/>
                </a:cubicBezTo>
                <a:lnTo>
                  <a:pt x="2886" y="9969"/>
                </a:lnTo>
                <a:cubicBezTo>
                  <a:pt x="1239" y="12469"/>
                  <a:pt x="226" y="15373"/>
                  <a:pt x="120" y="18626"/>
                </a:cubicBezTo>
                <a:cubicBezTo>
                  <a:pt x="0" y="22270"/>
                  <a:pt x="1169" y="24928"/>
                  <a:pt x="3510" y="29063"/>
                </a:cubicBezTo>
                <a:lnTo>
                  <a:pt x="5068" y="30052"/>
                </a:lnTo>
                <a:cubicBezTo>
                  <a:pt x="7793" y="31351"/>
                  <a:pt x="10947" y="31780"/>
                  <a:pt x="13973" y="31780"/>
                </a:cubicBezTo>
                <a:cubicBezTo>
                  <a:pt x="14368" y="31780"/>
                  <a:pt x="14760" y="31773"/>
                  <a:pt x="15148" y="31759"/>
                </a:cubicBezTo>
                <a:cubicBezTo>
                  <a:pt x="16151" y="31725"/>
                  <a:pt x="17127" y="31562"/>
                  <a:pt x="18072" y="31302"/>
                </a:cubicBezTo>
                <a:cubicBezTo>
                  <a:pt x="17281" y="31266"/>
                  <a:pt x="16493" y="31181"/>
                  <a:pt x="15713" y="31047"/>
                </a:cubicBezTo>
                <a:cubicBezTo>
                  <a:pt x="14426" y="30825"/>
                  <a:pt x="13036" y="30379"/>
                  <a:pt x="12374" y="29253"/>
                </a:cubicBezTo>
                <a:cubicBezTo>
                  <a:pt x="12204" y="28965"/>
                  <a:pt x="12105" y="28563"/>
                  <a:pt x="12333" y="28317"/>
                </a:cubicBezTo>
                <a:cubicBezTo>
                  <a:pt x="12476" y="28162"/>
                  <a:pt x="12703" y="28122"/>
                  <a:pt x="12915" y="28122"/>
                </a:cubicBezTo>
                <a:cubicBezTo>
                  <a:pt x="12918" y="28122"/>
                  <a:pt x="12921" y="28122"/>
                  <a:pt x="12923" y="28122"/>
                </a:cubicBezTo>
                <a:cubicBezTo>
                  <a:pt x="13693" y="28126"/>
                  <a:pt x="14396" y="28526"/>
                  <a:pt x="15079" y="28879"/>
                </a:cubicBezTo>
                <a:cubicBezTo>
                  <a:pt x="16273" y="29495"/>
                  <a:pt x="17520" y="30004"/>
                  <a:pt x="18805" y="30397"/>
                </a:cubicBezTo>
                <a:cubicBezTo>
                  <a:pt x="19148" y="30503"/>
                  <a:pt x="19503" y="30597"/>
                  <a:pt x="19859" y="30668"/>
                </a:cubicBezTo>
                <a:cubicBezTo>
                  <a:pt x="22615" y="29468"/>
                  <a:pt x="24985" y="27374"/>
                  <a:pt x="26646" y="24822"/>
                </a:cubicBezTo>
                <a:lnTo>
                  <a:pt x="26646" y="24822"/>
                </a:lnTo>
                <a:cubicBezTo>
                  <a:pt x="26298" y="25070"/>
                  <a:pt x="25941" y="25305"/>
                  <a:pt x="25573" y="25524"/>
                </a:cubicBezTo>
                <a:cubicBezTo>
                  <a:pt x="24120" y="26385"/>
                  <a:pt x="22487" y="26985"/>
                  <a:pt x="20800" y="27072"/>
                </a:cubicBezTo>
                <a:cubicBezTo>
                  <a:pt x="20702" y="27077"/>
                  <a:pt x="20601" y="27080"/>
                  <a:pt x="20498" y="27080"/>
                </a:cubicBezTo>
                <a:cubicBezTo>
                  <a:pt x="18939" y="27080"/>
                  <a:pt x="16811" y="26489"/>
                  <a:pt x="16354" y="24834"/>
                </a:cubicBezTo>
                <a:cubicBezTo>
                  <a:pt x="16161" y="24141"/>
                  <a:pt x="16465" y="23471"/>
                  <a:pt x="16993" y="23022"/>
                </a:cubicBezTo>
                <a:cubicBezTo>
                  <a:pt x="17668" y="22448"/>
                  <a:pt x="18409" y="22281"/>
                  <a:pt x="19192" y="22281"/>
                </a:cubicBezTo>
                <a:cubicBezTo>
                  <a:pt x="19662" y="22281"/>
                  <a:pt x="20148" y="22341"/>
                  <a:pt x="20642" y="22409"/>
                </a:cubicBezTo>
                <a:cubicBezTo>
                  <a:pt x="21051" y="22466"/>
                  <a:pt x="21483" y="22495"/>
                  <a:pt x="21923" y="22495"/>
                </a:cubicBezTo>
                <a:cubicBezTo>
                  <a:pt x="23495" y="22495"/>
                  <a:pt x="25182" y="22120"/>
                  <a:pt x="26395" y="21278"/>
                </a:cubicBezTo>
                <a:cubicBezTo>
                  <a:pt x="27287" y="20658"/>
                  <a:pt x="28156" y="20007"/>
                  <a:pt x="28925" y="19261"/>
                </a:cubicBezTo>
                <a:cubicBezTo>
                  <a:pt x="29041" y="18675"/>
                  <a:pt x="29121" y="18082"/>
                  <a:pt x="29162" y="17484"/>
                </a:cubicBezTo>
                <a:cubicBezTo>
                  <a:pt x="29287" y="15583"/>
                  <a:pt x="28985" y="13703"/>
                  <a:pt x="28631" y="11823"/>
                </a:cubicBezTo>
                <a:cubicBezTo>
                  <a:pt x="28551" y="11933"/>
                  <a:pt x="28472" y="12042"/>
                  <a:pt x="28386" y="12147"/>
                </a:cubicBezTo>
                <a:cubicBezTo>
                  <a:pt x="27418" y="13313"/>
                  <a:pt x="25975" y="14138"/>
                  <a:pt x="24464" y="14138"/>
                </a:cubicBezTo>
                <a:cubicBezTo>
                  <a:pt x="24429" y="14138"/>
                  <a:pt x="24394" y="14137"/>
                  <a:pt x="24360" y="14137"/>
                </a:cubicBezTo>
                <a:cubicBezTo>
                  <a:pt x="23880" y="14124"/>
                  <a:pt x="23311" y="13949"/>
                  <a:pt x="23195" y="13483"/>
                </a:cubicBezTo>
                <a:cubicBezTo>
                  <a:pt x="23119" y="13181"/>
                  <a:pt x="23278" y="12860"/>
                  <a:pt x="23509" y="12651"/>
                </a:cubicBezTo>
                <a:cubicBezTo>
                  <a:pt x="23740" y="12441"/>
                  <a:pt x="24033" y="12316"/>
                  <a:pt x="24314" y="12182"/>
                </a:cubicBezTo>
                <a:cubicBezTo>
                  <a:pt x="25862" y="11438"/>
                  <a:pt x="27170" y="10226"/>
                  <a:pt x="28075" y="8767"/>
                </a:cubicBezTo>
                <a:cubicBezTo>
                  <a:pt x="28040" y="8548"/>
                  <a:pt x="28002" y="8330"/>
                  <a:pt x="27972" y="8111"/>
                </a:cubicBezTo>
                <a:cubicBezTo>
                  <a:pt x="27539" y="4985"/>
                  <a:pt x="27290" y="2850"/>
                  <a:pt x="28522"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6512011" y="4904132"/>
            <a:ext cx="1102733" cy="1304144"/>
          </a:xfrm>
          <a:custGeom>
            <a:avLst/>
            <a:gdLst/>
            <a:ahLst/>
            <a:cxnLst/>
            <a:rect l="l" t="t" r="r" b="b"/>
            <a:pathLst>
              <a:path w="22315" h="26389" extrusionOk="0">
                <a:moveTo>
                  <a:pt x="22127" y="0"/>
                </a:moveTo>
                <a:cubicBezTo>
                  <a:pt x="22068" y="0"/>
                  <a:pt x="22013" y="35"/>
                  <a:pt x="21993" y="115"/>
                </a:cubicBezTo>
                <a:lnTo>
                  <a:pt x="21995" y="114"/>
                </a:lnTo>
                <a:lnTo>
                  <a:pt x="21995" y="114"/>
                </a:lnTo>
                <a:cubicBezTo>
                  <a:pt x="20571" y="6089"/>
                  <a:pt x="14952" y="8656"/>
                  <a:pt x="10577" y="12272"/>
                </a:cubicBezTo>
                <a:cubicBezTo>
                  <a:pt x="7667" y="14679"/>
                  <a:pt x="5060" y="17462"/>
                  <a:pt x="2921" y="20578"/>
                </a:cubicBezTo>
                <a:cubicBezTo>
                  <a:pt x="1783" y="22237"/>
                  <a:pt x="540" y="24094"/>
                  <a:pt x="48" y="26075"/>
                </a:cubicBezTo>
                <a:cubicBezTo>
                  <a:pt x="0" y="26264"/>
                  <a:pt x="157" y="26388"/>
                  <a:pt x="307" y="26388"/>
                </a:cubicBezTo>
                <a:cubicBezTo>
                  <a:pt x="406" y="26388"/>
                  <a:pt x="502" y="26334"/>
                  <a:pt x="533" y="26209"/>
                </a:cubicBezTo>
                <a:cubicBezTo>
                  <a:pt x="683" y="25605"/>
                  <a:pt x="1248" y="24917"/>
                  <a:pt x="1557" y="24380"/>
                </a:cubicBezTo>
                <a:cubicBezTo>
                  <a:pt x="2351" y="22997"/>
                  <a:pt x="3178" y="21641"/>
                  <a:pt x="4095" y="20335"/>
                </a:cubicBezTo>
                <a:cubicBezTo>
                  <a:pt x="6374" y="17095"/>
                  <a:pt x="9173" y="14301"/>
                  <a:pt x="12240" y="11809"/>
                </a:cubicBezTo>
                <a:cubicBezTo>
                  <a:pt x="16209" y="8583"/>
                  <a:pt x="21535" y="5762"/>
                  <a:pt x="22299" y="199"/>
                </a:cubicBezTo>
                <a:cubicBezTo>
                  <a:pt x="22314" y="81"/>
                  <a:pt x="22217" y="0"/>
                  <a:pt x="22127" y="0"/>
                </a:cubicBezTo>
                <a:close/>
              </a:path>
            </a:pathLst>
          </a:custGeom>
          <a:solidFill>
            <a:srgbClr val="0F274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6973217" y="5570018"/>
            <a:ext cx="497923" cy="174255"/>
          </a:xfrm>
          <a:custGeom>
            <a:avLst/>
            <a:gdLst/>
            <a:ahLst/>
            <a:cxnLst/>
            <a:rect l="l" t="t" r="r" b="b"/>
            <a:pathLst>
              <a:path w="10076" h="3526" extrusionOk="0">
                <a:moveTo>
                  <a:pt x="317" y="0"/>
                </a:moveTo>
                <a:cubicBezTo>
                  <a:pt x="127" y="0"/>
                  <a:pt x="0" y="296"/>
                  <a:pt x="206" y="427"/>
                </a:cubicBezTo>
                <a:cubicBezTo>
                  <a:pt x="2988" y="2187"/>
                  <a:pt x="6072" y="3526"/>
                  <a:pt x="9395" y="3526"/>
                </a:cubicBezTo>
                <a:cubicBezTo>
                  <a:pt x="9559" y="3526"/>
                  <a:pt x="9725" y="3523"/>
                  <a:pt x="9890" y="3516"/>
                </a:cubicBezTo>
                <a:cubicBezTo>
                  <a:pt x="10074" y="3508"/>
                  <a:pt x="10075" y="3236"/>
                  <a:pt x="9890" y="3231"/>
                </a:cubicBezTo>
                <a:lnTo>
                  <a:pt x="9890" y="3230"/>
                </a:lnTo>
                <a:cubicBezTo>
                  <a:pt x="6456" y="3116"/>
                  <a:pt x="3298" y="1878"/>
                  <a:pt x="433" y="37"/>
                </a:cubicBezTo>
                <a:cubicBezTo>
                  <a:pt x="393" y="11"/>
                  <a:pt x="354" y="0"/>
                  <a:pt x="317" y="0"/>
                </a:cubicBezTo>
                <a:close/>
              </a:path>
            </a:pathLst>
          </a:custGeom>
          <a:solidFill>
            <a:srgbClr val="0F274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7079463" y="5054666"/>
            <a:ext cx="198211" cy="422788"/>
          </a:xfrm>
          <a:custGeom>
            <a:avLst/>
            <a:gdLst/>
            <a:ahLst/>
            <a:cxnLst/>
            <a:rect l="l" t="t" r="r" b="b"/>
            <a:pathLst>
              <a:path w="4011" h="8555" extrusionOk="0">
                <a:moveTo>
                  <a:pt x="3825" y="1"/>
                </a:moveTo>
                <a:cubicBezTo>
                  <a:pt x="3794" y="1"/>
                  <a:pt x="3763" y="13"/>
                  <a:pt x="3737" y="43"/>
                </a:cubicBezTo>
                <a:cubicBezTo>
                  <a:pt x="1748" y="2357"/>
                  <a:pt x="627" y="5184"/>
                  <a:pt x="46" y="8163"/>
                </a:cubicBezTo>
                <a:cubicBezTo>
                  <a:pt x="0" y="8401"/>
                  <a:pt x="203" y="8554"/>
                  <a:pt x="387" y="8554"/>
                </a:cubicBezTo>
                <a:cubicBezTo>
                  <a:pt x="509" y="8554"/>
                  <a:pt x="623" y="8486"/>
                  <a:pt x="648" y="8329"/>
                </a:cubicBezTo>
                <a:cubicBezTo>
                  <a:pt x="1131" y="5384"/>
                  <a:pt x="2375" y="2723"/>
                  <a:pt x="3950" y="207"/>
                </a:cubicBezTo>
                <a:cubicBezTo>
                  <a:pt x="4010" y="111"/>
                  <a:pt x="3918" y="1"/>
                  <a:pt x="3825" y="1"/>
                </a:cubicBezTo>
                <a:close/>
              </a:path>
            </a:pathLst>
          </a:custGeom>
          <a:solidFill>
            <a:srgbClr val="0F274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5" name="Google Shape;95;p2"/>
          <p:cNvGrpSpPr/>
          <p:nvPr/>
        </p:nvGrpSpPr>
        <p:grpSpPr>
          <a:xfrm>
            <a:off x="10030052" y="5146497"/>
            <a:ext cx="1876301" cy="2898532"/>
            <a:chOff x="5976314" y="-1407515"/>
            <a:chExt cx="1407226" cy="2173899"/>
          </a:xfrm>
        </p:grpSpPr>
        <p:sp>
          <p:nvSpPr>
            <p:cNvPr id="96" name="Google Shape;96;p2"/>
            <p:cNvSpPr/>
            <p:nvPr/>
          </p:nvSpPr>
          <p:spPr>
            <a:xfrm>
              <a:off x="5976314" y="-1407515"/>
              <a:ext cx="1407226" cy="1575967"/>
            </a:xfrm>
            <a:custGeom>
              <a:avLst/>
              <a:gdLst/>
              <a:ahLst/>
              <a:cxnLst/>
              <a:rect l="l" t="t" r="r" b="b"/>
              <a:pathLst>
                <a:path w="37969" h="42519" extrusionOk="0">
                  <a:moveTo>
                    <a:pt x="16251" y="5937"/>
                  </a:moveTo>
                  <a:cubicBezTo>
                    <a:pt x="16380" y="5937"/>
                    <a:pt x="16506" y="5967"/>
                    <a:pt x="16626" y="6036"/>
                  </a:cubicBezTo>
                  <a:cubicBezTo>
                    <a:pt x="16867" y="6176"/>
                    <a:pt x="17004" y="6447"/>
                    <a:pt x="17065" y="6718"/>
                  </a:cubicBezTo>
                  <a:cubicBezTo>
                    <a:pt x="17326" y="7855"/>
                    <a:pt x="16493" y="8939"/>
                    <a:pt x="16313" y="10092"/>
                  </a:cubicBezTo>
                  <a:cubicBezTo>
                    <a:pt x="16217" y="10708"/>
                    <a:pt x="16311" y="11336"/>
                    <a:pt x="16365" y="11957"/>
                  </a:cubicBezTo>
                  <a:cubicBezTo>
                    <a:pt x="16419" y="12579"/>
                    <a:pt x="16428" y="13228"/>
                    <a:pt x="16177" y="13798"/>
                  </a:cubicBezTo>
                  <a:cubicBezTo>
                    <a:pt x="15939" y="14339"/>
                    <a:pt x="15410" y="14789"/>
                    <a:pt x="14827" y="14789"/>
                  </a:cubicBezTo>
                  <a:cubicBezTo>
                    <a:pt x="14794" y="14789"/>
                    <a:pt x="14761" y="14788"/>
                    <a:pt x="14728" y="14785"/>
                  </a:cubicBezTo>
                  <a:cubicBezTo>
                    <a:pt x="13933" y="14715"/>
                    <a:pt x="13437" y="13871"/>
                    <a:pt x="13292" y="13087"/>
                  </a:cubicBezTo>
                  <a:cubicBezTo>
                    <a:pt x="13068" y="11870"/>
                    <a:pt x="13599" y="10955"/>
                    <a:pt x="13957" y="9842"/>
                  </a:cubicBezTo>
                  <a:cubicBezTo>
                    <a:pt x="14312" y="8735"/>
                    <a:pt x="14192" y="7334"/>
                    <a:pt x="15133" y="6491"/>
                  </a:cubicBezTo>
                  <a:cubicBezTo>
                    <a:pt x="15445" y="6211"/>
                    <a:pt x="15859" y="5937"/>
                    <a:pt x="16251" y="5937"/>
                  </a:cubicBezTo>
                  <a:close/>
                  <a:moveTo>
                    <a:pt x="32830" y="20688"/>
                  </a:moveTo>
                  <a:cubicBezTo>
                    <a:pt x="32940" y="20688"/>
                    <a:pt x="33050" y="20700"/>
                    <a:pt x="33159" y="20731"/>
                  </a:cubicBezTo>
                  <a:cubicBezTo>
                    <a:pt x="33598" y="20853"/>
                    <a:pt x="33899" y="21241"/>
                    <a:pt x="33888" y="21708"/>
                  </a:cubicBezTo>
                  <a:cubicBezTo>
                    <a:pt x="33859" y="22942"/>
                    <a:pt x="31868" y="23770"/>
                    <a:pt x="30893" y="24009"/>
                  </a:cubicBezTo>
                  <a:cubicBezTo>
                    <a:pt x="30250" y="24167"/>
                    <a:pt x="29584" y="24238"/>
                    <a:pt x="28919" y="24238"/>
                  </a:cubicBezTo>
                  <a:cubicBezTo>
                    <a:pt x="28311" y="24238"/>
                    <a:pt x="27702" y="24179"/>
                    <a:pt x="27111" y="24072"/>
                  </a:cubicBezTo>
                  <a:cubicBezTo>
                    <a:pt x="26514" y="23964"/>
                    <a:pt x="25945" y="23763"/>
                    <a:pt x="25613" y="23219"/>
                  </a:cubicBezTo>
                  <a:cubicBezTo>
                    <a:pt x="25492" y="23019"/>
                    <a:pt x="25434" y="22766"/>
                    <a:pt x="25516" y="22546"/>
                  </a:cubicBezTo>
                  <a:cubicBezTo>
                    <a:pt x="25601" y="22319"/>
                    <a:pt x="25815" y="22169"/>
                    <a:pt x="26027" y="22051"/>
                  </a:cubicBezTo>
                  <a:cubicBezTo>
                    <a:pt x="26973" y="21519"/>
                    <a:pt x="28078" y="21365"/>
                    <a:pt x="29141" y="21325"/>
                  </a:cubicBezTo>
                  <a:cubicBezTo>
                    <a:pt x="29934" y="21295"/>
                    <a:pt x="30715" y="21149"/>
                    <a:pt x="31491" y="20987"/>
                  </a:cubicBezTo>
                  <a:cubicBezTo>
                    <a:pt x="31928" y="20898"/>
                    <a:pt x="32383" y="20688"/>
                    <a:pt x="32830" y="20688"/>
                  </a:cubicBezTo>
                  <a:close/>
                  <a:moveTo>
                    <a:pt x="35936" y="0"/>
                  </a:moveTo>
                  <a:cubicBezTo>
                    <a:pt x="34472" y="1735"/>
                    <a:pt x="30533" y="2087"/>
                    <a:pt x="27787" y="2087"/>
                  </a:cubicBezTo>
                  <a:cubicBezTo>
                    <a:pt x="26870" y="2087"/>
                    <a:pt x="26085" y="2048"/>
                    <a:pt x="25571" y="2008"/>
                  </a:cubicBezTo>
                  <a:cubicBezTo>
                    <a:pt x="25562" y="2008"/>
                    <a:pt x="25554" y="2008"/>
                    <a:pt x="25546" y="2007"/>
                  </a:cubicBezTo>
                  <a:cubicBezTo>
                    <a:pt x="25066" y="2352"/>
                    <a:pt x="24618" y="2738"/>
                    <a:pt x="24205" y="3162"/>
                  </a:cubicBezTo>
                  <a:cubicBezTo>
                    <a:pt x="23322" y="4069"/>
                    <a:pt x="22581" y="5097"/>
                    <a:pt x="21832" y="6113"/>
                  </a:cubicBezTo>
                  <a:cubicBezTo>
                    <a:pt x="21513" y="6547"/>
                    <a:pt x="20239" y="8694"/>
                    <a:pt x="19338" y="8694"/>
                  </a:cubicBezTo>
                  <a:cubicBezTo>
                    <a:pt x="19129" y="8694"/>
                    <a:pt x="18940" y="8579"/>
                    <a:pt x="18788" y="8300"/>
                  </a:cubicBezTo>
                  <a:cubicBezTo>
                    <a:pt x="18226" y="7273"/>
                    <a:pt x="18820" y="5964"/>
                    <a:pt x="19324" y="5048"/>
                  </a:cubicBezTo>
                  <a:cubicBezTo>
                    <a:pt x="19901" y="3999"/>
                    <a:pt x="20605" y="2963"/>
                    <a:pt x="21465" y="2137"/>
                  </a:cubicBezTo>
                  <a:lnTo>
                    <a:pt x="21465" y="2137"/>
                  </a:lnTo>
                  <a:cubicBezTo>
                    <a:pt x="18285" y="2572"/>
                    <a:pt x="15196" y="3752"/>
                    <a:pt x="12456" y="5441"/>
                  </a:cubicBezTo>
                  <a:cubicBezTo>
                    <a:pt x="11063" y="6298"/>
                    <a:pt x="9739" y="7266"/>
                    <a:pt x="8500" y="8333"/>
                  </a:cubicBezTo>
                  <a:cubicBezTo>
                    <a:pt x="7833" y="9627"/>
                    <a:pt x="7338" y="11008"/>
                    <a:pt x="7066" y="12439"/>
                  </a:cubicBezTo>
                  <a:cubicBezTo>
                    <a:pt x="6554" y="15135"/>
                    <a:pt x="6887" y="18446"/>
                    <a:pt x="5321" y="20828"/>
                  </a:cubicBezTo>
                  <a:cubicBezTo>
                    <a:pt x="5058" y="21228"/>
                    <a:pt x="4672" y="21569"/>
                    <a:pt x="4206" y="21677"/>
                  </a:cubicBezTo>
                  <a:cubicBezTo>
                    <a:pt x="4056" y="21712"/>
                    <a:pt x="3918" y="21729"/>
                    <a:pt x="3791" y="21729"/>
                  </a:cubicBezTo>
                  <a:cubicBezTo>
                    <a:pt x="1441" y="21729"/>
                    <a:pt x="2822" y="16059"/>
                    <a:pt x="3077" y="14889"/>
                  </a:cubicBezTo>
                  <a:cubicBezTo>
                    <a:pt x="3089" y="14832"/>
                    <a:pt x="3105" y="14775"/>
                    <a:pt x="3118" y="14718"/>
                  </a:cubicBezTo>
                  <a:lnTo>
                    <a:pt x="3118" y="14718"/>
                  </a:lnTo>
                  <a:cubicBezTo>
                    <a:pt x="1132" y="18092"/>
                    <a:pt x="0" y="21951"/>
                    <a:pt x="77" y="26208"/>
                  </a:cubicBezTo>
                  <a:cubicBezTo>
                    <a:pt x="164" y="30974"/>
                    <a:pt x="1865" y="34369"/>
                    <a:pt x="5198" y="39612"/>
                  </a:cubicBezTo>
                  <a:lnTo>
                    <a:pt x="7298" y="40801"/>
                  </a:lnTo>
                  <a:cubicBezTo>
                    <a:pt x="10338" y="42064"/>
                    <a:pt x="13728" y="42518"/>
                    <a:pt x="17062" y="42518"/>
                  </a:cubicBezTo>
                  <a:cubicBezTo>
                    <a:pt x="18247" y="42518"/>
                    <a:pt x="19424" y="42461"/>
                    <a:pt x="20577" y="42362"/>
                  </a:cubicBezTo>
                  <a:cubicBezTo>
                    <a:pt x="21882" y="42250"/>
                    <a:pt x="23147" y="41973"/>
                    <a:pt x="24364" y="41570"/>
                  </a:cubicBezTo>
                  <a:lnTo>
                    <a:pt x="24364" y="41570"/>
                  </a:lnTo>
                  <a:cubicBezTo>
                    <a:pt x="24318" y="41570"/>
                    <a:pt x="24273" y="41570"/>
                    <a:pt x="24227" y="41570"/>
                  </a:cubicBezTo>
                  <a:cubicBezTo>
                    <a:pt x="23237" y="41570"/>
                    <a:pt x="22249" y="41512"/>
                    <a:pt x="21266" y="41395"/>
                  </a:cubicBezTo>
                  <a:cubicBezTo>
                    <a:pt x="19571" y="41190"/>
                    <a:pt x="17725" y="40699"/>
                    <a:pt x="16787" y="39273"/>
                  </a:cubicBezTo>
                  <a:cubicBezTo>
                    <a:pt x="16546" y="38907"/>
                    <a:pt x="16390" y="38389"/>
                    <a:pt x="16671" y="38053"/>
                  </a:cubicBezTo>
                  <a:cubicBezTo>
                    <a:pt x="16849" y="37838"/>
                    <a:pt x="17150" y="37772"/>
                    <a:pt x="17429" y="37758"/>
                  </a:cubicBezTo>
                  <a:cubicBezTo>
                    <a:pt x="17473" y="37756"/>
                    <a:pt x="17517" y="37755"/>
                    <a:pt x="17561" y="37755"/>
                  </a:cubicBezTo>
                  <a:cubicBezTo>
                    <a:pt x="18517" y="37755"/>
                    <a:pt x="19419" y="38207"/>
                    <a:pt x="20295" y="38605"/>
                  </a:cubicBezTo>
                  <a:cubicBezTo>
                    <a:pt x="21894" y="39331"/>
                    <a:pt x="23557" y="39913"/>
                    <a:pt x="25261" y="40342"/>
                  </a:cubicBezTo>
                  <a:cubicBezTo>
                    <a:pt x="25717" y="40456"/>
                    <a:pt x="26185" y="40555"/>
                    <a:pt x="26656" y="40624"/>
                  </a:cubicBezTo>
                  <a:cubicBezTo>
                    <a:pt x="30175" y="38875"/>
                    <a:pt x="33132" y="35984"/>
                    <a:pt x="35132" y="32540"/>
                  </a:cubicBezTo>
                  <a:lnTo>
                    <a:pt x="35132" y="32540"/>
                  </a:lnTo>
                  <a:cubicBezTo>
                    <a:pt x="34694" y="32887"/>
                    <a:pt x="34243" y="33218"/>
                    <a:pt x="33778" y="33528"/>
                  </a:cubicBezTo>
                  <a:cubicBezTo>
                    <a:pt x="31937" y="34750"/>
                    <a:pt x="29844" y="35642"/>
                    <a:pt x="27647" y="35867"/>
                  </a:cubicBezTo>
                  <a:cubicBezTo>
                    <a:pt x="27388" y="35893"/>
                    <a:pt x="27112" y="35908"/>
                    <a:pt x="26826" y="35908"/>
                  </a:cubicBezTo>
                  <a:cubicBezTo>
                    <a:pt x="24842" y="35908"/>
                    <a:pt x="22351" y="35225"/>
                    <a:pt x="21691" y="33239"/>
                  </a:cubicBezTo>
                  <a:cubicBezTo>
                    <a:pt x="21394" y="32347"/>
                    <a:pt x="21746" y="31452"/>
                    <a:pt x="22406" y="30830"/>
                  </a:cubicBezTo>
                  <a:cubicBezTo>
                    <a:pt x="23361" y="29929"/>
                    <a:pt x="24462" y="29706"/>
                    <a:pt x="25640" y="29706"/>
                  </a:cubicBezTo>
                  <a:cubicBezTo>
                    <a:pt x="26126" y="29706"/>
                    <a:pt x="26625" y="29744"/>
                    <a:pt x="27131" y="29788"/>
                  </a:cubicBezTo>
                  <a:cubicBezTo>
                    <a:pt x="27465" y="29817"/>
                    <a:pt x="27809" y="29832"/>
                    <a:pt x="28159" y="29832"/>
                  </a:cubicBezTo>
                  <a:cubicBezTo>
                    <a:pt x="30393" y="29832"/>
                    <a:pt x="32878" y="29233"/>
                    <a:pt x="34569" y="27928"/>
                  </a:cubicBezTo>
                  <a:cubicBezTo>
                    <a:pt x="35693" y="27059"/>
                    <a:pt x="36785" y="26151"/>
                    <a:pt x="37740" y="25126"/>
                  </a:cubicBezTo>
                  <a:cubicBezTo>
                    <a:pt x="37853" y="24353"/>
                    <a:pt x="37917" y="23572"/>
                    <a:pt x="37931" y="22791"/>
                  </a:cubicBezTo>
                  <a:cubicBezTo>
                    <a:pt x="37969" y="20299"/>
                    <a:pt x="37449" y="17864"/>
                    <a:pt x="36862" y="15433"/>
                  </a:cubicBezTo>
                  <a:cubicBezTo>
                    <a:pt x="36765" y="15580"/>
                    <a:pt x="36669" y="15729"/>
                    <a:pt x="36563" y="15871"/>
                  </a:cubicBezTo>
                  <a:cubicBezTo>
                    <a:pt x="35352" y="17494"/>
                    <a:pt x="33463" y="18684"/>
                    <a:pt x="31438" y="18737"/>
                  </a:cubicBezTo>
                  <a:cubicBezTo>
                    <a:pt x="31414" y="18737"/>
                    <a:pt x="31391" y="18737"/>
                    <a:pt x="31367" y="18737"/>
                  </a:cubicBezTo>
                  <a:cubicBezTo>
                    <a:pt x="30756" y="18737"/>
                    <a:pt x="30049" y="18539"/>
                    <a:pt x="29873" y="17962"/>
                  </a:cubicBezTo>
                  <a:cubicBezTo>
                    <a:pt x="29753" y="17572"/>
                    <a:pt x="29941" y="17141"/>
                    <a:pt x="30227" y="16853"/>
                  </a:cubicBezTo>
                  <a:cubicBezTo>
                    <a:pt x="30515" y="16563"/>
                    <a:pt x="30890" y="16382"/>
                    <a:pt x="31248" y="16187"/>
                  </a:cubicBezTo>
                  <a:cubicBezTo>
                    <a:pt x="33221" y="15113"/>
                    <a:pt x="34848" y="13442"/>
                    <a:pt x="35933" y="11477"/>
                  </a:cubicBezTo>
                  <a:cubicBezTo>
                    <a:pt x="35873" y="11194"/>
                    <a:pt x="35810" y="10912"/>
                    <a:pt x="35755" y="10629"/>
                  </a:cubicBezTo>
                  <a:cubicBezTo>
                    <a:pt x="34981" y="6574"/>
                    <a:pt x="34515" y="3802"/>
                    <a:pt x="359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6155437" y="-1258254"/>
              <a:ext cx="1015550" cy="1331115"/>
            </a:xfrm>
            <a:custGeom>
              <a:avLst/>
              <a:gdLst/>
              <a:ahLst/>
              <a:cxnLst/>
              <a:rect l="l" t="t" r="r" b="b"/>
              <a:pathLst>
                <a:path w="27401" h="35913" extrusionOk="0">
                  <a:moveTo>
                    <a:pt x="27174" y="0"/>
                  </a:moveTo>
                  <a:cubicBezTo>
                    <a:pt x="27087" y="0"/>
                    <a:pt x="27002" y="46"/>
                    <a:pt x="26984" y="148"/>
                  </a:cubicBezTo>
                  <a:cubicBezTo>
                    <a:pt x="26497" y="2830"/>
                    <a:pt x="25424" y="5274"/>
                    <a:pt x="23653" y="7358"/>
                  </a:cubicBezTo>
                  <a:cubicBezTo>
                    <a:pt x="21865" y="9461"/>
                    <a:pt x="19654" y="11150"/>
                    <a:pt x="17515" y="12875"/>
                  </a:cubicBezTo>
                  <a:cubicBezTo>
                    <a:pt x="11667" y="17584"/>
                    <a:pt x="6390" y="22863"/>
                    <a:pt x="2665" y="29450"/>
                  </a:cubicBezTo>
                  <a:cubicBezTo>
                    <a:pt x="1626" y="31286"/>
                    <a:pt x="402" y="33493"/>
                    <a:pt x="45" y="35499"/>
                  </a:cubicBezTo>
                  <a:cubicBezTo>
                    <a:pt x="1" y="35749"/>
                    <a:pt x="213" y="35913"/>
                    <a:pt x="405" y="35913"/>
                  </a:cubicBezTo>
                  <a:cubicBezTo>
                    <a:pt x="533" y="35913"/>
                    <a:pt x="651" y="35841"/>
                    <a:pt x="681" y="35674"/>
                  </a:cubicBezTo>
                  <a:cubicBezTo>
                    <a:pt x="747" y="35294"/>
                    <a:pt x="1215" y="34602"/>
                    <a:pt x="1421" y="34174"/>
                  </a:cubicBezTo>
                  <a:cubicBezTo>
                    <a:pt x="1998" y="32976"/>
                    <a:pt x="2606" y="31787"/>
                    <a:pt x="3250" y="30624"/>
                  </a:cubicBezTo>
                  <a:cubicBezTo>
                    <a:pt x="5275" y="26959"/>
                    <a:pt x="7709" y="23547"/>
                    <a:pt x="10544" y="20465"/>
                  </a:cubicBezTo>
                  <a:cubicBezTo>
                    <a:pt x="12909" y="17892"/>
                    <a:pt x="15531" y="15580"/>
                    <a:pt x="18199" y="13328"/>
                  </a:cubicBezTo>
                  <a:cubicBezTo>
                    <a:pt x="20314" y="11540"/>
                    <a:pt x="22526" y="9771"/>
                    <a:pt x="24297" y="7627"/>
                  </a:cubicBezTo>
                  <a:cubicBezTo>
                    <a:pt x="26080" y="5467"/>
                    <a:pt x="27159" y="3000"/>
                    <a:pt x="27389" y="202"/>
                  </a:cubicBezTo>
                  <a:cubicBezTo>
                    <a:pt x="27400" y="74"/>
                    <a:pt x="27285" y="0"/>
                    <a:pt x="271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6575578" y="-575221"/>
              <a:ext cx="495970" cy="149075"/>
            </a:xfrm>
            <a:custGeom>
              <a:avLst/>
              <a:gdLst/>
              <a:ahLst/>
              <a:cxnLst/>
              <a:rect l="l" t="t" r="r" b="b"/>
              <a:pathLst>
                <a:path w="13382" h="4022" extrusionOk="0">
                  <a:moveTo>
                    <a:pt x="432" y="0"/>
                  </a:moveTo>
                  <a:cubicBezTo>
                    <a:pt x="172" y="0"/>
                    <a:pt x="0" y="392"/>
                    <a:pt x="280" y="551"/>
                  </a:cubicBezTo>
                  <a:cubicBezTo>
                    <a:pt x="3768" y="2528"/>
                    <a:pt x="7615" y="4022"/>
                    <a:pt x="11635" y="4022"/>
                  </a:cubicBezTo>
                  <a:cubicBezTo>
                    <a:pt x="12133" y="4022"/>
                    <a:pt x="12634" y="3999"/>
                    <a:pt x="13137" y="3951"/>
                  </a:cubicBezTo>
                  <a:cubicBezTo>
                    <a:pt x="13370" y="3930"/>
                    <a:pt x="13381" y="3577"/>
                    <a:pt x="13142" y="3577"/>
                  </a:cubicBezTo>
                  <a:cubicBezTo>
                    <a:pt x="13140" y="3577"/>
                    <a:pt x="13139" y="3577"/>
                    <a:pt x="13137" y="3578"/>
                  </a:cubicBezTo>
                  <a:cubicBezTo>
                    <a:pt x="12996" y="3581"/>
                    <a:pt x="12854" y="3582"/>
                    <a:pt x="12713" y="3582"/>
                  </a:cubicBezTo>
                  <a:cubicBezTo>
                    <a:pt x="8387" y="3582"/>
                    <a:pt x="4306" y="2187"/>
                    <a:pt x="578" y="42"/>
                  </a:cubicBezTo>
                  <a:cubicBezTo>
                    <a:pt x="528" y="13"/>
                    <a:pt x="47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6674757" y="-1094242"/>
              <a:ext cx="173304" cy="422356"/>
            </a:xfrm>
            <a:custGeom>
              <a:avLst/>
              <a:gdLst/>
              <a:ahLst/>
              <a:cxnLst/>
              <a:rect l="l" t="t" r="r" b="b"/>
              <a:pathLst>
                <a:path w="4676" h="11395" extrusionOk="0">
                  <a:moveTo>
                    <a:pt x="4440" y="0"/>
                  </a:moveTo>
                  <a:cubicBezTo>
                    <a:pt x="4400" y="0"/>
                    <a:pt x="4360" y="17"/>
                    <a:pt x="4327" y="59"/>
                  </a:cubicBezTo>
                  <a:cubicBezTo>
                    <a:pt x="1880" y="3204"/>
                    <a:pt x="595" y="6972"/>
                    <a:pt x="45" y="10895"/>
                  </a:cubicBezTo>
                  <a:cubicBezTo>
                    <a:pt x="0" y="11215"/>
                    <a:pt x="225" y="11395"/>
                    <a:pt x="449" y="11395"/>
                  </a:cubicBezTo>
                  <a:cubicBezTo>
                    <a:pt x="634" y="11395"/>
                    <a:pt x="817" y="11272"/>
                    <a:pt x="847" y="11005"/>
                  </a:cubicBezTo>
                  <a:cubicBezTo>
                    <a:pt x="1266" y="7169"/>
                    <a:pt x="2731" y="3620"/>
                    <a:pt x="4606" y="274"/>
                  </a:cubicBezTo>
                  <a:cubicBezTo>
                    <a:pt x="4675" y="150"/>
                    <a:pt x="4557" y="0"/>
                    <a:pt x="44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6324702" y="-956286"/>
              <a:ext cx="793805" cy="1722670"/>
            </a:xfrm>
            <a:custGeom>
              <a:avLst/>
              <a:gdLst/>
              <a:ahLst/>
              <a:cxnLst/>
              <a:rect l="l" t="t" r="r" b="b"/>
              <a:pathLst>
                <a:path w="21418" h="46477" extrusionOk="0">
                  <a:moveTo>
                    <a:pt x="19122" y="1"/>
                  </a:moveTo>
                  <a:cubicBezTo>
                    <a:pt x="18221" y="1"/>
                    <a:pt x="17320" y="766"/>
                    <a:pt x="16690" y="1513"/>
                  </a:cubicBezTo>
                  <a:cubicBezTo>
                    <a:pt x="15317" y="3144"/>
                    <a:pt x="14115" y="5000"/>
                    <a:pt x="13704" y="7092"/>
                  </a:cubicBezTo>
                  <a:cubicBezTo>
                    <a:pt x="13491" y="8176"/>
                    <a:pt x="13497" y="9291"/>
                    <a:pt x="13324" y="10383"/>
                  </a:cubicBezTo>
                  <a:cubicBezTo>
                    <a:pt x="12931" y="12870"/>
                    <a:pt x="11580" y="15193"/>
                    <a:pt x="9612" y="16762"/>
                  </a:cubicBezTo>
                  <a:cubicBezTo>
                    <a:pt x="8756" y="17446"/>
                    <a:pt x="7791" y="17989"/>
                    <a:pt x="6955" y="18698"/>
                  </a:cubicBezTo>
                  <a:cubicBezTo>
                    <a:pt x="3967" y="21230"/>
                    <a:pt x="3164" y="25462"/>
                    <a:pt x="2971" y="29375"/>
                  </a:cubicBezTo>
                  <a:cubicBezTo>
                    <a:pt x="2781" y="33249"/>
                    <a:pt x="1089" y="32587"/>
                    <a:pt x="529" y="35343"/>
                  </a:cubicBezTo>
                  <a:cubicBezTo>
                    <a:pt x="1" y="37946"/>
                    <a:pt x="404" y="40214"/>
                    <a:pt x="2925" y="46196"/>
                  </a:cubicBezTo>
                  <a:lnTo>
                    <a:pt x="4520" y="46477"/>
                  </a:lnTo>
                  <a:cubicBezTo>
                    <a:pt x="4617" y="42218"/>
                    <a:pt x="8546" y="41796"/>
                    <a:pt x="9918" y="41087"/>
                  </a:cubicBezTo>
                  <a:cubicBezTo>
                    <a:pt x="11093" y="40479"/>
                    <a:pt x="12035" y="39565"/>
                    <a:pt x="12317" y="38233"/>
                  </a:cubicBezTo>
                  <a:cubicBezTo>
                    <a:pt x="12765" y="36115"/>
                    <a:pt x="11187" y="34211"/>
                    <a:pt x="12588" y="32254"/>
                  </a:cubicBezTo>
                  <a:cubicBezTo>
                    <a:pt x="12735" y="32049"/>
                    <a:pt x="12901" y="31857"/>
                    <a:pt x="13084" y="31683"/>
                  </a:cubicBezTo>
                  <a:cubicBezTo>
                    <a:pt x="14510" y="30318"/>
                    <a:pt x="16864" y="30192"/>
                    <a:pt x="17909" y="28420"/>
                  </a:cubicBezTo>
                  <a:cubicBezTo>
                    <a:pt x="19128" y="26350"/>
                    <a:pt x="18912" y="24010"/>
                    <a:pt x="18050" y="21811"/>
                  </a:cubicBezTo>
                  <a:cubicBezTo>
                    <a:pt x="16212" y="17118"/>
                    <a:pt x="19473" y="12706"/>
                    <a:pt x="20748" y="8356"/>
                  </a:cubicBezTo>
                  <a:cubicBezTo>
                    <a:pt x="21337" y="6336"/>
                    <a:pt x="21418" y="4202"/>
                    <a:pt x="20984" y="2142"/>
                  </a:cubicBezTo>
                  <a:cubicBezTo>
                    <a:pt x="20817" y="1351"/>
                    <a:pt x="20503" y="490"/>
                    <a:pt x="19770" y="146"/>
                  </a:cubicBezTo>
                  <a:cubicBezTo>
                    <a:pt x="19557" y="46"/>
                    <a:pt x="19339" y="1"/>
                    <a:pt x="191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6455421" y="-542974"/>
              <a:ext cx="483369" cy="1299907"/>
            </a:xfrm>
            <a:custGeom>
              <a:avLst/>
              <a:gdLst/>
              <a:ahLst/>
              <a:cxnLst/>
              <a:rect l="l" t="t" r="r" b="b"/>
              <a:pathLst>
                <a:path w="13042" h="35071" extrusionOk="0">
                  <a:moveTo>
                    <a:pt x="12967" y="0"/>
                  </a:moveTo>
                  <a:cubicBezTo>
                    <a:pt x="12938" y="0"/>
                    <a:pt x="12909" y="15"/>
                    <a:pt x="12904" y="49"/>
                  </a:cubicBezTo>
                  <a:lnTo>
                    <a:pt x="12905" y="48"/>
                  </a:lnTo>
                  <a:lnTo>
                    <a:pt x="12905" y="48"/>
                  </a:lnTo>
                  <a:cubicBezTo>
                    <a:pt x="11898" y="6165"/>
                    <a:pt x="7866" y="10961"/>
                    <a:pt x="4830" y="16171"/>
                  </a:cubicBezTo>
                  <a:cubicBezTo>
                    <a:pt x="1500" y="21883"/>
                    <a:pt x="289" y="28427"/>
                    <a:pt x="3" y="34972"/>
                  </a:cubicBezTo>
                  <a:cubicBezTo>
                    <a:pt x="0" y="35034"/>
                    <a:pt x="57" y="35070"/>
                    <a:pt x="110" y="35070"/>
                  </a:cubicBezTo>
                  <a:cubicBezTo>
                    <a:pt x="151" y="35070"/>
                    <a:pt x="191" y="35048"/>
                    <a:pt x="198" y="34998"/>
                  </a:cubicBezTo>
                  <a:cubicBezTo>
                    <a:pt x="735" y="31514"/>
                    <a:pt x="1003" y="28001"/>
                    <a:pt x="1845" y="24569"/>
                  </a:cubicBezTo>
                  <a:cubicBezTo>
                    <a:pt x="2650" y="21290"/>
                    <a:pt x="4020" y="18289"/>
                    <a:pt x="5745" y="15400"/>
                  </a:cubicBezTo>
                  <a:cubicBezTo>
                    <a:pt x="8640" y="10549"/>
                    <a:pt x="12324" y="5847"/>
                    <a:pt x="13036" y="67"/>
                  </a:cubicBezTo>
                  <a:cubicBezTo>
                    <a:pt x="13042" y="24"/>
                    <a:pt x="13004" y="0"/>
                    <a:pt x="129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6575726" y="-244304"/>
              <a:ext cx="74829" cy="296483"/>
            </a:xfrm>
            <a:custGeom>
              <a:avLst/>
              <a:gdLst/>
              <a:ahLst/>
              <a:cxnLst/>
              <a:rect l="l" t="t" r="r" b="b"/>
              <a:pathLst>
                <a:path w="2019" h="7999" extrusionOk="0">
                  <a:moveTo>
                    <a:pt x="104" y="0"/>
                  </a:moveTo>
                  <a:cubicBezTo>
                    <a:pt x="54" y="0"/>
                    <a:pt x="0" y="33"/>
                    <a:pt x="5" y="92"/>
                  </a:cubicBezTo>
                  <a:cubicBezTo>
                    <a:pt x="234" y="2793"/>
                    <a:pt x="775" y="5460"/>
                    <a:pt x="1861" y="7957"/>
                  </a:cubicBezTo>
                  <a:cubicBezTo>
                    <a:pt x="1874" y="7986"/>
                    <a:pt x="1896" y="7998"/>
                    <a:pt x="1920" y="7998"/>
                  </a:cubicBezTo>
                  <a:cubicBezTo>
                    <a:pt x="1967" y="7998"/>
                    <a:pt x="2018" y="7952"/>
                    <a:pt x="2005" y="7897"/>
                  </a:cubicBezTo>
                  <a:cubicBezTo>
                    <a:pt x="1706" y="6587"/>
                    <a:pt x="1204" y="5330"/>
                    <a:pt x="874" y="4027"/>
                  </a:cubicBezTo>
                  <a:cubicBezTo>
                    <a:pt x="544" y="2724"/>
                    <a:pt x="370" y="1396"/>
                    <a:pt x="190" y="67"/>
                  </a:cubicBezTo>
                  <a:cubicBezTo>
                    <a:pt x="184" y="21"/>
                    <a:pt x="145" y="0"/>
                    <a:pt x="104" y="0"/>
                  </a:cubicBezTo>
                  <a:close/>
                </a:path>
              </a:pathLst>
            </a:custGeom>
            <a:solidFill>
              <a:srgbClr val="173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6816113" y="-364358"/>
              <a:ext cx="166411" cy="135584"/>
            </a:xfrm>
            <a:custGeom>
              <a:avLst/>
              <a:gdLst/>
              <a:ahLst/>
              <a:cxnLst/>
              <a:rect l="l" t="t" r="r" b="b"/>
              <a:pathLst>
                <a:path w="4490" h="3658" extrusionOk="0">
                  <a:moveTo>
                    <a:pt x="4415" y="1"/>
                  </a:moveTo>
                  <a:cubicBezTo>
                    <a:pt x="4408" y="1"/>
                    <a:pt x="4401" y="2"/>
                    <a:pt x="4393" y="5"/>
                  </a:cubicBezTo>
                  <a:cubicBezTo>
                    <a:pt x="2668" y="711"/>
                    <a:pt x="1328" y="2136"/>
                    <a:pt x="69" y="3464"/>
                  </a:cubicBezTo>
                  <a:cubicBezTo>
                    <a:pt x="1" y="3536"/>
                    <a:pt x="63" y="3658"/>
                    <a:pt x="146" y="3658"/>
                  </a:cubicBezTo>
                  <a:cubicBezTo>
                    <a:pt x="165" y="3658"/>
                    <a:pt x="184" y="3652"/>
                    <a:pt x="203" y="3638"/>
                  </a:cubicBezTo>
                  <a:cubicBezTo>
                    <a:pt x="928" y="3124"/>
                    <a:pt x="1508" y="2466"/>
                    <a:pt x="2137" y="1844"/>
                  </a:cubicBezTo>
                  <a:cubicBezTo>
                    <a:pt x="2837" y="1150"/>
                    <a:pt x="3623" y="659"/>
                    <a:pt x="4441" y="119"/>
                  </a:cubicBezTo>
                  <a:cubicBezTo>
                    <a:pt x="4490" y="88"/>
                    <a:pt x="4468" y="1"/>
                    <a:pt x="4415" y="1"/>
                  </a:cubicBezTo>
                  <a:close/>
                </a:path>
              </a:pathLst>
            </a:custGeom>
            <a:solidFill>
              <a:srgbClr val="173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6828344" y="-610432"/>
              <a:ext cx="70196" cy="214199"/>
            </a:xfrm>
            <a:custGeom>
              <a:avLst/>
              <a:gdLst/>
              <a:ahLst/>
              <a:cxnLst/>
              <a:rect l="l" t="t" r="r" b="b"/>
              <a:pathLst>
                <a:path w="1894" h="5779" extrusionOk="0">
                  <a:moveTo>
                    <a:pt x="20" y="1"/>
                  </a:moveTo>
                  <a:cubicBezTo>
                    <a:pt x="10" y="1"/>
                    <a:pt x="1" y="8"/>
                    <a:pt x="0" y="20"/>
                  </a:cubicBezTo>
                  <a:cubicBezTo>
                    <a:pt x="38" y="933"/>
                    <a:pt x="425" y="1831"/>
                    <a:pt x="696" y="2698"/>
                  </a:cubicBezTo>
                  <a:cubicBezTo>
                    <a:pt x="1011" y="3714"/>
                    <a:pt x="1311" y="4739"/>
                    <a:pt x="1720" y="5721"/>
                  </a:cubicBezTo>
                  <a:cubicBezTo>
                    <a:pt x="1737" y="5761"/>
                    <a:pt x="1770" y="5779"/>
                    <a:pt x="1802" y="5779"/>
                  </a:cubicBezTo>
                  <a:cubicBezTo>
                    <a:pt x="1849" y="5779"/>
                    <a:pt x="1893" y="5741"/>
                    <a:pt x="1880" y="5678"/>
                  </a:cubicBezTo>
                  <a:cubicBezTo>
                    <a:pt x="1654" y="4640"/>
                    <a:pt x="1317" y="3628"/>
                    <a:pt x="997" y="2616"/>
                  </a:cubicBezTo>
                  <a:cubicBezTo>
                    <a:pt x="723" y="1746"/>
                    <a:pt x="527" y="783"/>
                    <a:pt x="36" y="10"/>
                  </a:cubicBezTo>
                  <a:cubicBezTo>
                    <a:pt x="32" y="4"/>
                    <a:pt x="26" y="1"/>
                    <a:pt x="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6616495" y="-99788"/>
              <a:ext cx="377852" cy="197631"/>
            </a:xfrm>
            <a:custGeom>
              <a:avLst/>
              <a:gdLst/>
              <a:ahLst/>
              <a:cxnLst/>
              <a:rect l="l" t="t" r="r" b="b"/>
              <a:pathLst>
                <a:path w="10195" h="5332" extrusionOk="0">
                  <a:moveTo>
                    <a:pt x="10092" y="1"/>
                  </a:moveTo>
                  <a:cubicBezTo>
                    <a:pt x="10075" y="1"/>
                    <a:pt x="10058" y="7"/>
                    <a:pt x="10042" y="22"/>
                  </a:cubicBezTo>
                  <a:cubicBezTo>
                    <a:pt x="7273" y="2573"/>
                    <a:pt x="3645" y="3999"/>
                    <a:pt x="114" y="5145"/>
                  </a:cubicBezTo>
                  <a:cubicBezTo>
                    <a:pt x="1" y="5181"/>
                    <a:pt x="39" y="5332"/>
                    <a:pt x="145" y="5332"/>
                  </a:cubicBezTo>
                  <a:cubicBezTo>
                    <a:pt x="151" y="5332"/>
                    <a:pt x="158" y="5331"/>
                    <a:pt x="165" y="5330"/>
                  </a:cubicBezTo>
                  <a:cubicBezTo>
                    <a:pt x="2031" y="5018"/>
                    <a:pt x="3849" y="4220"/>
                    <a:pt x="5527" y="3368"/>
                  </a:cubicBezTo>
                  <a:cubicBezTo>
                    <a:pt x="7176" y="2531"/>
                    <a:pt x="8903" y="1524"/>
                    <a:pt x="10146" y="125"/>
                  </a:cubicBezTo>
                  <a:cubicBezTo>
                    <a:pt x="10194" y="72"/>
                    <a:pt x="10147" y="1"/>
                    <a:pt x="100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6531251" y="-211354"/>
              <a:ext cx="89617" cy="272761"/>
            </a:xfrm>
            <a:custGeom>
              <a:avLst/>
              <a:gdLst/>
              <a:ahLst/>
              <a:cxnLst/>
              <a:rect l="l" t="t" r="r" b="b"/>
              <a:pathLst>
                <a:path w="2418" h="7359" extrusionOk="0">
                  <a:moveTo>
                    <a:pt x="92" y="1"/>
                  </a:moveTo>
                  <a:cubicBezTo>
                    <a:pt x="46" y="1"/>
                    <a:pt x="1" y="31"/>
                    <a:pt x="2" y="91"/>
                  </a:cubicBezTo>
                  <a:cubicBezTo>
                    <a:pt x="58" y="2595"/>
                    <a:pt x="954" y="5201"/>
                    <a:pt x="2269" y="7326"/>
                  </a:cubicBezTo>
                  <a:cubicBezTo>
                    <a:pt x="2283" y="7349"/>
                    <a:pt x="2307" y="7359"/>
                    <a:pt x="2330" y="7359"/>
                  </a:cubicBezTo>
                  <a:cubicBezTo>
                    <a:pt x="2374" y="7359"/>
                    <a:pt x="2417" y="7323"/>
                    <a:pt x="2399" y="7271"/>
                  </a:cubicBezTo>
                  <a:cubicBezTo>
                    <a:pt x="1567" y="4845"/>
                    <a:pt x="338" y="2714"/>
                    <a:pt x="191" y="91"/>
                  </a:cubicBezTo>
                  <a:cubicBezTo>
                    <a:pt x="187" y="31"/>
                    <a:pt x="139" y="1"/>
                    <a:pt x="92" y="1"/>
                  </a:cubicBezTo>
                  <a:close/>
                </a:path>
              </a:pathLst>
            </a:custGeom>
            <a:solidFill>
              <a:srgbClr val="173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7" name="Google Shape;107;p2"/>
          <p:cNvSpPr/>
          <p:nvPr/>
        </p:nvSpPr>
        <p:spPr>
          <a:xfrm>
            <a:off x="8465847" y="2595131"/>
            <a:ext cx="346312" cy="743869"/>
          </a:xfrm>
          <a:custGeom>
            <a:avLst/>
            <a:gdLst/>
            <a:ahLst/>
            <a:cxnLst/>
            <a:rect l="l" t="t" r="r" b="b"/>
            <a:pathLst>
              <a:path w="7008" h="15052" extrusionOk="0">
                <a:moveTo>
                  <a:pt x="4849" y="1"/>
                </a:moveTo>
                <a:cubicBezTo>
                  <a:pt x="4804" y="1"/>
                  <a:pt x="4760" y="36"/>
                  <a:pt x="4779" y="92"/>
                </a:cubicBezTo>
                <a:cubicBezTo>
                  <a:pt x="5641" y="2613"/>
                  <a:pt x="5657" y="5237"/>
                  <a:pt x="4762" y="7753"/>
                </a:cubicBezTo>
                <a:cubicBezTo>
                  <a:pt x="3772" y="10537"/>
                  <a:pt x="1849" y="12557"/>
                  <a:pt x="75" y="14841"/>
                </a:cubicBezTo>
                <a:cubicBezTo>
                  <a:pt x="0" y="14938"/>
                  <a:pt x="71" y="15052"/>
                  <a:pt x="164" y="15052"/>
                </a:cubicBezTo>
                <a:cubicBezTo>
                  <a:pt x="192" y="15052"/>
                  <a:pt x="222" y="15041"/>
                  <a:pt x="251" y="15017"/>
                </a:cubicBezTo>
                <a:cubicBezTo>
                  <a:pt x="4461" y="11460"/>
                  <a:pt x="7007" y="5352"/>
                  <a:pt x="4924" y="52"/>
                </a:cubicBezTo>
                <a:cubicBezTo>
                  <a:pt x="4910" y="16"/>
                  <a:pt x="4879" y="1"/>
                  <a:pt x="4849" y="1"/>
                </a:cubicBezTo>
                <a:close/>
              </a:path>
            </a:pathLst>
          </a:custGeom>
          <a:solidFill>
            <a:srgbClr val="FFF0D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3037476" y="2857107"/>
            <a:ext cx="346312" cy="743869"/>
          </a:xfrm>
          <a:custGeom>
            <a:avLst/>
            <a:gdLst/>
            <a:ahLst/>
            <a:cxnLst/>
            <a:rect l="l" t="t" r="r" b="b"/>
            <a:pathLst>
              <a:path w="7008" h="15052" extrusionOk="0">
                <a:moveTo>
                  <a:pt x="2158" y="0"/>
                </a:moveTo>
                <a:cubicBezTo>
                  <a:pt x="2128" y="0"/>
                  <a:pt x="2097" y="16"/>
                  <a:pt x="2083" y="51"/>
                </a:cubicBezTo>
                <a:cubicBezTo>
                  <a:pt x="0" y="5352"/>
                  <a:pt x="2546" y="11461"/>
                  <a:pt x="6757" y="15017"/>
                </a:cubicBezTo>
                <a:cubicBezTo>
                  <a:pt x="6786" y="15041"/>
                  <a:pt x="6816" y="15051"/>
                  <a:pt x="6844" y="15051"/>
                </a:cubicBezTo>
                <a:cubicBezTo>
                  <a:pt x="6937" y="15051"/>
                  <a:pt x="7007" y="14937"/>
                  <a:pt x="6933" y="14840"/>
                </a:cubicBezTo>
                <a:cubicBezTo>
                  <a:pt x="5159" y="12558"/>
                  <a:pt x="3234" y="10535"/>
                  <a:pt x="2244" y="7753"/>
                </a:cubicBezTo>
                <a:cubicBezTo>
                  <a:pt x="1350" y="5237"/>
                  <a:pt x="1367" y="2612"/>
                  <a:pt x="2228" y="91"/>
                </a:cubicBezTo>
                <a:cubicBezTo>
                  <a:pt x="2247" y="35"/>
                  <a:pt x="2203" y="0"/>
                  <a:pt x="2158" y="0"/>
                </a:cubicBezTo>
                <a:close/>
              </a:path>
            </a:pathLst>
          </a:custGeom>
          <a:solidFill>
            <a:srgbClr val="FFF0D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9" name="Google Shape;109;p2"/>
          <p:cNvGrpSpPr/>
          <p:nvPr/>
        </p:nvGrpSpPr>
        <p:grpSpPr>
          <a:xfrm>
            <a:off x="1812540" y="5013509"/>
            <a:ext cx="1457792" cy="2340927"/>
            <a:chOff x="1760455" y="-1283644"/>
            <a:chExt cx="1093344" cy="1755695"/>
          </a:xfrm>
        </p:grpSpPr>
        <p:sp>
          <p:nvSpPr>
            <p:cNvPr id="110" name="Google Shape;110;p2"/>
            <p:cNvSpPr/>
            <p:nvPr/>
          </p:nvSpPr>
          <p:spPr>
            <a:xfrm>
              <a:off x="1760455" y="-1283644"/>
              <a:ext cx="1093344" cy="1755695"/>
            </a:xfrm>
            <a:custGeom>
              <a:avLst/>
              <a:gdLst/>
              <a:ahLst/>
              <a:cxnLst/>
              <a:rect l="l" t="t" r="r" b="b"/>
              <a:pathLst>
                <a:path w="29500" h="47368" extrusionOk="0">
                  <a:moveTo>
                    <a:pt x="6525" y="0"/>
                  </a:moveTo>
                  <a:cubicBezTo>
                    <a:pt x="4147" y="0"/>
                    <a:pt x="1651" y="1871"/>
                    <a:pt x="1054" y="4056"/>
                  </a:cubicBezTo>
                  <a:cubicBezTo>
                    <a:pt x="166" y="7309"/>
                    <a:pt x="3033" y="10140"/>
                    <a:pt x="3955" y="13055"/>
                  </a:cubicBezTo>
                  <a:cubicBezTo>
                    <a:pt x="4182" y="13777"/>
                    <a:pt x="4317" y="14561"/>
                    <a:pt x="4115" y="15291"/>
                  </a:cubicBezTo>
                  <a:cubicBezTo>
                    <a:pt x="3328" y="18137"/>
                    <a:pt x="1" y="19216"/>
                    <a:pt x="1705" y="22706"/>
                  </a:cubicBezTo>
                  <a:cubicBezTo>
                    <a:pt x="3983" y="27371"/>
                    <a:pt x="8912" y="29957"/>
                    <a:pt x="12451" y="33626"/>
                  </a:cubicBezTo>
                  <a:cubicBezTo>
                    <a:pt x="16276" y="37589"/>
                    <a:pt x="16957" y="43409"/>
                    <a:pt x="20715" y="47367"/>
                  </a:cubicBezTo>
                  <a:lnTo>
                    <a:pt x="24811" y="47053"/>
                  </a:lnTo>
                  <a:cubicBezTo>
                    <a:pt x="21939" y="39311"/>
                    <a:pt x="29500" y="28422"/>
                    <a:pt x="21990" y="22294"/>
                  </a:cubicBezTo>
                  <a:cubicBezTo>
                    <a:pt x="19362" y="20148"/>
                    <a:pt x="16226" y="18534"/>
                    <a:pt x="14001" y="15922"/>
                  </a:cubicBezTo>
                  <a:cubicBezTo>
                    <a:pt x="12083" y="13671"/>
                    <a:pt x="11170" y="10878"/>
                    <a:pt x="10700" y="8002"/>
                  </a:cubicBezTo>
                  <a:cubicBezTo>
                    <a:pt x="10327" y="5716"/>
                    <a:pt x="10804" y="1609"/>
                    <a:pt x="8291" y="392"/>
                  </a:cubicBezTo>
                  <a:cubicBezTo>
                    <a:pt x="7733" y="122"/>
                    <a:pt x="7133" y="0"/>
                    <a:pt x="6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2009033" y="-1103397"/>
              <a:ext cx="557198" cy="1500465"/>
            </a:xfrm>
            <a:custGeom>
              <a:avLst/>
              <a:gdLst/>
              <a:ahLst/>
              <a:cxnLst/>
              <a:rect l="l" t="t" r="r" b="b"/>
              <a:pathLst>
                <a:path w="15034" h="40482" extrusionOk="0">
                  <a:moveTo>
                    <a:pt x="73" y="0"/>
                  </a:moveTo>
                  <a:cubicBezTo>
                    <a:pt x="35" y="0"/>
                    <a:pt x="0" y="24"/>
                    <a:pt x="3" y="73"/>
                  </a:cubicBezTo>
                  <a:cubicBezTo>
                    <a:pt x="222" y="3423"/>
                    <a:pt x="456" y="6830"/>
                    <a:pt x="1790" y="9956"/>
                  </a:cubicBezTo>
                  <a:cubicBezTo>
                    <a:pt x="3195" y="13246"/>
                    <a:pt x="5489" y="16151"/>
                    <a:pt x="7200" y="19288"/>
                  </a:cubicBezTo>
                  <a:cubicBezTo>
                    <a:pt x="8976" y="22544"/>
                    <a:pt x="10520" y="25922"/>
                    <a:pt x="11821" y="29395"/>
                  </a:cubicBezTo>
                  <a:cubicBezTo>
                    <a:pt x="13139" y="32912"/>
                    <a:pt x="14439" y="36599"/>
                    <a:pt x="14784" y="40362"/>
                  </a:cubicBezTo>
                  <a:cubicBezTo>
                    <a:pt x="14790" y="40441"/>
                    <a:pt x="14854" y="40481"/>
                    <a:pt x="14916" y="40481"/>
                  </a:cubicBezTo>
                  <a:cubicBezTo>
                    <a:pt x="14976" y="40481"/>
                    <a:pt x="15033" y="40442"/>
                    <a:pt x="15031" y="40362"/>
                  </a:cubicBezTo>
                  <a:cubicBezTo>
                    <a:pt x="14950" y="36842"/>
                    <a:pt x="13691" y="33390"/>
                    <a:pt x="12486" y="30116"/>
                  </a:cubicBezTo>
                  <a:cubicBezTo>
                    <a:pt x="11293" y="26881"/>
                    <a:pt x="9897" y="23727"/>
                    <a:pt x="8305" y="20670"/>
                  </a:cubicBezTo>
                  <a:cubicBezTo>
                    <a:pt x="6642" y="17472"/>
                    <a:pt x="4566" y="14541"/>
                    <a:pt x="2821" y="11397"/>
                  </a:cubicBezTo>
                  <a:cubicBezTo>
                    <a:pt x="883" y="7902"/>
                    <a:pt x="477" y="3988"/>
                    <a:pt x="154" y="73"/>
                  </a:cubicBezTo>
                  <a:cubicBezTo>
                    <a:pt x="150" y="25"/>
                    <a:pt x="110"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1863044" y="-653687"/>
              <a:ext cx="437856" cy="270463"/>
            </a:xfrm>
            <a:custGeom>
              <a:avLst/>
              <a:gdLst/>
              <a:ahLst/>
              <a:cxnLst/>
              <a:rect l="l" t="t" r="r" b="b"/>
              <a:pathLst>
                <a:path w="11814" h="7297" extrusionOk="0">
                  <a:moveTo>
                    <a:pt x="131" y="0"/>
                  </a:moveTo>
                  <a:cubicBezTo>
                    <a:pt x="53" y="0"/>
                    <a:pt x="1" y="111"/>
                    <a:pt x="84" y="155"/>
                  </a:cubicBezTo>
                  <a:cubicBezTo>
                    <a:pt x="4109" y="2290"/>
                    <a:pt x="7787" y="4837"/>
                    <a:pt x="11616" y="7282"/>
                  </a:cubicBezTo>
                  <a:cubicBezTo>
                    <a:pt x="11632" y="7292"/>
                    <a:pt x="11648" y="7297"/>
                    <a:pt x="11664" y="7297"/>
                  </a:cubicBezTo>
                  <a:cubicBezTo>
                    <a:pt x="11744" y="7297"/>
                    <a:pt x="11813" y="7185"/>
                    <a:pt x="11739" y="7122"/>
                  </a:cubicBezTo>
                  <a:cubicBezTo>
                    <a:pt x="8302" y="4240"/>
                    <a:pt x="4183" y="1975"/>
                    <a:pt x="170" y="9"/>
                  </a:cubicBezTo>
                  <a:cubicBezTo>
                    <a:pt x="157" y="3"/>
                    <a:pt x="144"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1870197" y="-356463"/>
              <a:ext cx="490782" cy="160714"/>
            </a:xfrm>
            <a:custGeom>
              <a:avLst/>
              <a:gdLst/>
              <a:ahLst/>
              <a:cxnLst/>
              <a:rect l="l" t="t" r="r" b="b"/>
              <a:pathLst>
                <a:path w="13242" h="4336" extrusionOk="0">
                  <a:moveTo>
                    <a:pt x="87" y="1"/>
                  </a:moveTo>
                  <a:cubicBezTo>
                    <a:pt x="13" y="1"/>
                    <a:pt x="0" y="121"/>
                    <a:pt x="74" y="138"/>
                  </a:cubicBezTo>
                  <a:cubicBezTo>
                    <a:pt x="2297" y="675"/>
                    <a:pt x="4521" y="1068"/>
                    <a:pt x="6706" y="1772"/>
                  </a:cubicBezTo>
                  <a:cubicBezTo>
                    <a:pt x="8889" y="2476"/>
                    <a:pt x="10931" y="3444"/>
                    <a:pt x="13041" y="4326"/>
                  </a:cubicBezTo>
                  <a:cubicBezTo>
                    <a:pt x="13056" y="4332"/>
                    <a:pt x="13070" y="4335"/>
                    <a:pt x="13083" y="4335"/>
                  </a:cubicBezTo>
                  <a:cubicBezTo>
                    <a:pt x="13188" y="4335"/>
                    <a:pt x="13241" y="4160"/>
                    <a:pt x="13135" y="4099"/>
                  </a:cubicBezTo>
                  <a:cubicBezTo>
                    <a:pt x="11176" y="2968"/>
                    <a:pt x="8933" y="2171"/>
                    <a:pt x="6782" y="1495"/>
                  </a:cubicBezTo>
                  <a:cubicBezTo>
                    <a:pt x="4631" y="817"/>
                    <a:pt x="2347" y="178"/>
                    <a:pt x="92" y="1"/>
                  </a:cubicBezTo>
                  <a:cubicBezTo>
                    <a:pt x="90" y="1"/>
                    <a:pt x="89"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2386922" y="-529668"/>
              <a:ext cx="73606" cy="302784"/>
            </a:xfrm>
            <a:custGeom>
              <a:avLst/>
              <a:gdLst/>
              <a:ahLst/>
              <a:cxnLst/>
              <a:rect l="l" t="t" r="r" b="b"/>
              <a:pathLst>
                <a:path w="1986" h="8169" extrusionOk="0">
                  <a:moveTo>
                    <a:pt x="1919" y="0"/>
                  </a:moveTo>
                  <a:cubicBezTo>
                    <a:pt x="1893" y="0"/>
                    <a:pt x="1868" y="14"/>
                    <a:pt x="1863" y="43"/>
                  </a:cubicBezTo>
                  <a:cubicBezTo>
                    <a:pt x="1394" y="2764"/>
                    <a:pt x="539" y="5383"/>
                    <a:pt x="11" y="8080"/>
                  </a:cubicBezTo>
                  <a:cubicBezTo>
                    <a:pt x="1" y="8127"/>
                    <a:pt x="45" y="8168"/>
                    <a:pt x="85" y="8168"/>
                  </a:cubicBezTo>
                  <a:cubicBezTo>
                    <a:pt x="105" y="8168"/>
                    <a:pt x="124" y="8158"/>
                    <a:pt x="134" y="8133"/>
                  </a:cubicBezTo>
                  <a:cubicBezTo>
                    <a:pt x="1212" y="5644"/>
                    <a:pt x="1634" y="2732"/>
                    <a:pt x="1981" y="59"/>
                  </a:cubicBezTo>
                  <a:cubicBezTo>
                    <a:pt x="1986" y="22"/>
                    <a:pt x="1952"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2400895" y="-410800"/>
              <a:ext cx="97919" cy="282213"/>
            </a:xfrm>
            <a:custGeom>
              <a:avLst/>
              <a:gdLst/>
              <a:ahLst/>
              <a:cxnLst/>
              <a:rect l="l" t="t" r="r" b="b"/>
              <a:pathLst>
                <a:path w="2642" h="7614" extrusionOk="0">
                  <a:moveTo>
                    <a:pt x="2443" y="0"/>
                  </a:moveTo>
                  <a:cubicBezTo>
                    <a:pt x="2378" y="0"/>
                    <a:pt x="2313" y="35"/>
                    <a:pt x="2288" y="115"/>
                  </a:cubicBezTo>
                  <a:cubicBezTo>
                    <a:pt x="1513" y="2555"/>
                    <a:pt x="593" y="4996"/>
                    <a:pt x="18" y="7493"/>
                  </a:cubicBezTo>
                  <a:cubicBezTo>
                    <a:pt x="0" y="7569"/>
                    <a:pt x="55" y="7614"/>
                    <a:pt x="112" y="7614"/>
                  </a:cubicBezTo>
                  <a:cubicBezTo>
                    <a:pt x="151" y="7614"/>
                    <a:pt x="191" y="7593"/>
                    <a:pt x="210" y="7546"/>
                  </a:cubicBezTo>
                  <a:cubicBezTo>
                    <a:pt x="1176" y="5171"/>
                    <a:pt x="1831" y="2645"/>
                    <a:pt x="2603" y="201"/>
                  </a:cubicBezTo>
                  <a:cubicBezTo>
                    <a:pt x="2641" y="80"/>
                    <a:pt x="2542" y="0"/>
                    <a:pt x="24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2282184" y="11333"/>
              <a:ext cx="236718" cy="141255"/>
            </a:xfrm>
            <a:custGeom>
              <a:avLst/>
              <a:gdLst/>
              <a:ahLst/>
              <a:cxnLst/>
              <a:rect l="l" t="t" r="r" b="b"/>
              <a:pathLst>
                <a:path w="6387" h="3811" extrusionOk="0">
                  <a:moveTo>
                    <a:pt x="146" y="0"/>
                  </a:moveTo>
                  <a:cubicBezTo>
                    <a:pt x="35" y="0"/>
                    <a:pt x="0" y="182"/>
                    <a:pt x="123" y="224"/>
                  </a:cubicBezTo>
                  <a:lnTo>
                    <a:pt x="124" y="224"/>
                  </a:lnTo>
                  <a:cubicBezTo>
                    <a:pt x="2477" y="1022"/>
                    <a:pt x="4267" y="2351"/>
                    <a:pt x="6242" y="3796"/>
                  </a:cubicBezTo>
                  <a:cubicBezTo>
                    <a:pt x="6256" y="3806"/>
                    <a:pt x="6271" y="3811"/>
                    <a:pt x="6284" y="3811"/>
                  </a:cubicBezTo>
                  <a:cubicBezTo>
                    <a:pt x="6344" y="3811"/>
                    <a:pt x="6387" y="3721"/>
                    <a:pt x="6340" y="3669"/>
                  </a:cubicBezTo>
                  <a:cubicBezTo>
                    <a:pt x="4785" y="1874"/>
                    <a:pt x="2406" y="729"/>
                    <a:pt x="184" y="7"/>
                  </a:cubicBezTo>
                  <a:cubicBezTo>
                    <a:pt x="170" y="2"/>
                    <a:pt x="158" y="0"/>
                    <a:pt x="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2552703" y="-206202"/>
              <a:ext cx="112633" cy="344408"/>
            </a:xfrm>
            <a:custGeom>
              <a:avLst/>
              <a:gdLst/>
              <a:ahLst/>
              <a:cxnLst/>
              <a:rect l="l" t="t" r="r" b="b"/>
              <a:pathLst>
                <a:path w="3039" h="9292" extrusionOk="0">
                  <a:moveTo>
                    <a:pt x="2910" y="1"/>
                  </a:moveTo>
                  <a:cubicBezTo>
                    <a:pt x="2868" y="1"/>
                    <a:pt x="2825" y="23"/>
                    <a:pt x="2808" y="75"/>
                  </a:cubicBezTo>
                  <a:lnTo>
                    <a:pt x="2807" y="75"/>
                  </a:lnTo>
                  <a:cubicBezTo>
                    <a:pt x="1789" y="3051"/>
                    <a:pt x="701" y="6073"/>
                    <a:pt x="20" y="9149"/>
                  </a:cubicBezTo>
                  <a:cubicBezTo>
                    <a:pt x="1" y="9237"/>
                    <a:pt x="67" y="9292"/>
                    <a:pt x="134" y="9292"/>
                  </a:cubicBezTo>
                  <a:cubicBezTo>
                    <a:pt x="179" y="9292"/>
                    <a:pt x="224" y="9267"/>
                    <a:pt x="245" y="9210"/>
                  </a:cubicBezTo>
                  <a:cubicBezTo>
                    <a:pt x="1311" y="6240"/>
                    <a:pt x="2093" y="3150"/>
                    <a:pt x="3014" y="132"/>
                  </a:cubicBezTo>
                  <a:cubicBezTo>
                    <a:pt x="3038" y="52"/>
                    <a:pt x="2974" y="1"/>
                    <a:pt x="29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8" name="Google Shape;118;p2"/>
          <p:cNvSpPr/>
          <p:nvPr/>
        </p:nvSpPr>
        <p:spPr>
          <a:xfrm>
            <a:off x="2592334" y="3"/>
            <a:ext cx="6596877" cy="6546789"/>
          </a:xfrm>
          <a:custGeom>
            <a:avLst/>
            <a:gdLst/>
            <a:ahLst/>
            <a:cxnLst/>
            <a:rect l="l" t="t" r="r" b="b"/>
            <a:pathLst>
              <a:path w="133495" h="193692" extrusionOk="0">
                <a:moveTo>
                  <a:pt x="5476" y="0"/>
                </a:moveTo>
                <a:cubicBezTo>
                  <a:pt x="4302" y="4783"/>
                  <a:pt x="2637" y="15606"/>
                  <a:pt x="8435" y="24783"/>
                </a:cubicBezTo>
                <a:cubicBezTo>
                  <a:pt x="16135" y="36972"/>
                  <a:pt x="21668" y="40331"/>
                  <a:pt x="21450" y="47401"/>
                </a:cubicBezTo>
                <a:cubicBezTo>
                  <a:pt x="21028" y="60995"/>
                  <a:pt x="0" y="58580"/>
                  <a:pt x="4623" y="82529"/>
                </a:cubicBezTo>
                <a:cubicBezTo>
                  <a:pt x="6636" y="92955"/>
                  <a:pt x="15815" y="99532"/>
                  <a:pt x="15013" y="106270"/>
                </a:cubicBezTo>
                <a:cubicBezTo>
                  <a:pt x="13933" y="115344"/>
                  <a:pt x="11324" y="123942"/>
                  <a:pt x="20330" y="131737"/>
                </a:cubicBezTo>
                <a:cubicBezTo>
                  <a:pt x="31324" y="141255"/>
                  <a:pt x="43406" y="143520"/>
                  <a:pt x="49999" y="154364"/>
                </a:cubicBezTo>
                <a:cubicBezTo>
                  <a:pt x="57886" y="167334"/>
                  <a:pt x="54697" y="179857"/>
                  <a:pt x="74412" y="193692"/>
                </a:cubicBezTo>
                <a:lnTo>
                  <a:pt x="81829" y="191606"/>
                </a:lnTo>
                <a:cubicBezTo>
                  <a:pt x="81829" y="191606"/>
                  <a:pt x="74688" y="183576"/>
                  <a:pt x="78376" y="162954"/>
                </a:cubicBezTo>
                <a:cubicBezTo>
                  <a:pt x="81215" y="147074"/>
                  <a:pt x="102388" y="137067"/>
                  <a:pt x="110574" y="129058"/>
                </a:cubicBezTo>
                <a:cubicBezTo>
                  <a:pt x="110578" y="129053"/>
                  <a:pt x="110584" y="129044"/>
                  <a:pt x="110588" y="129039"/>
                </a:cubicBezTo>
                <a:cubicBezTo>
                  <a:pt x="127619" y="115063"/>
                  <a:pt x="117595" y="104755"/>
                  <a:pt x="121122" y="95780"/>
                </a:cubicBezTo>
                <a:cubicBezTo>
                  <a:pt x="124649" y="86797"/>
                  <a:pt x="127723" y="85442"/>
                  <a:pt x="128627" y="74108"/>
                </a:cubicBezTo>
                <a:cubicBezTo>
                  <a:pt x="129548" y="62551"/>
                  <a:pt x="116621" y="59239"/>
                  <a:pt x="115336" y="45764"/>
                </a:cubicBezTo>
                <a:cubicBezTo>
                  <a:pt x="114052" y="32291"/>
                  <a:pt x="128100" y="30235"/>
                  <a:pt x="131310" y="19331"/>
                </a:cubicBezTo>
                <a:cubicBezTo>
                  <a:pt x="133495" y="11901"/>
                  <a:pt x="131507" y="4172"/>
                  <a:pt x="130020"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2577767" y="5"/>
            <a:ext cx="3128964" cy="6090097"/>
          </a:xfrm>
          <a:custGeom>
            <a:avLst/>
            <a:gdLst/>
            <a:ahLst/>
            <a:cxnLst/>
            <a:rect l="l" t="t" r="r" b="b"/>
            <a:pathLst>
              <a:path w="63318" h="178735" extrusionOk="0">
                <a:moveTo>
                  <a:pt x="3458" y="1"/>
                </a:moveTo>
                <a:cubicBezTo>
                  <a:pt x="3413" y="1"/>
                  <a:pt x="3368" y="24"/>
                  <a:pt x="3350" y="78"/>
                </a:cubicBezTo>
                <a:cubicBezTo>
                  <a:pt x="2284" y="3258"/>
                  <a:pt x="2482" y="6819"/>
                  <a:pt x="2966" y="10087"/>
                </a:cubicBezTo>
                <a:cubicBezTo>
                  <a:pt x="3432" y="13229"/>
                  <a:pt x="4211" y="16533"/>
                  <a:pt x="5893" y="19265"/>
                </a:cubicBezTo>
                <a:cubicBezTo>
                  <a:pt x="9075" y="24434"/>
                  <a:pt x="12791" y="29249"/>
                  <a:pt x="16085" y="34342"/>
                </a:cubicBezTo>
                <a:cubicBezTo>
                  <a:pt x="17384" y="36350"/>
                  <a:pt x="18869" y="38562"/>
                  <a:pt x="19074" y="41013"/>
                </a:cubicBezTo>
                <a:cubicBezTo>
                  <a:pt x="19394" y="44850"/>
                  <a:pt x="17769" y="48086"/>
                  <a:pt x="14628" y="50295"/>
                </a:cubicBezTo>
                <a:cubicBezTo>
                  <a:pt x="12437" y="51838"/>
                  <a:pt x="10073" y="53097"/>
                  <a:pt x="8068" y="54902"/>
                </a:cubicBezTo>
                <a:cubicBezTo>
                  <a:pt x="5352" y="57351"/>
                  <a:pt x="3477" y="60544"/>
                  <a:pt x="2353" y="64007"/>
                </a:cubicBezTo>
                <a:cubicBezTo>
                  <a:pt x="1" y="71256"/>
                  <a:pt x="2099" y="78990"/>
                  <a:pt x="5944" y="85329"/>
                </a:cubicBezTo>
                <a:cubicBezTo>
                  <a:pt x="7708" y="88238"/>
                  <a:pt x="9856" y="90882"/>
                  <a:pt x="11404" y="93929"/>
                </a:cubicBezTo>
                <a:cubicBezTo>
                  <a:pt x="12326" y="95747"/>
                  <a:pt x="13058" y="97679"/>
                  <a:pt x="13390" y="99697"/>
                </a:cubicBezTo>
                <a:cubicBezTo>
                  <a:pt x="13725" y="101734"/>
                  <a:pt x="13529" y="103771"/>
                  <a:pt x="13266" y="105804"/>
                </a:cubicBezTo>
                <a:cubicBezTo>
                  <a:pt x="12354" y="112839"/>
                  <a:pt x="10633" y="120605"/>
                  <a:pt x="16211" y="126242"/>
                </a:cubicBezTo>
                <a:cubicBezTo>
                  <a:pt x="19250" y="129314"/>
                  <a:pt x="23076" y="131727"/>
                  <a:pt x="26738" y="133977"/>
                </a:cubicBezTo>
                <a:cubicBezTo>
                  <a:pt x="30335" y="136187"/>
                  <a:pt x="34046" y="138210"/>
                  <a:pt x="37629" y="140446"/>
                </a:cubicBezTo>
                <a:cubicBezTo>
                  <a:pt x="40567" y="142280"/>
                  <a:pt x="43361" y="144285"/>
                  <a:pt x="45737" y="146820"/>
                </a:cubicBezTo>
                <a:cubicBezTo>
                  <a:pt x="48139" y="149383"/>
                  <a:pt x="50085" y="152332"/>
                  <a:pt x="51699" y="155443"/>
                </a:cubicBezTo>
                <a:cubicBezTo>
                  <a:pt x="54823" y="161460"/>
                  <a:pt x="56183" y="168140"/>
                  <a:pt x="59604" y="174010"/>
                </a:cubicBezTo>
                <a:cubicBezTo>
                  <a:pt x="60569" y="175665"/>
                  <a:pt x="61679" y="177230"/>
                  <a:pt x="62937" y="178673"/>
                </a:cubicBezTo>
                <a:cubicBezTo>
                  <a:pt x="62975" y="178716"/>
                  <a:pt x="63019" y="178734"/>
                  <a:pt x="63061" y="178734"/>
                </a:cubicBezTo>
                <a:cubicBezTo>
                  <a:pt x="63196" y="178734"/>
                  <a:pt x="63317" y="178549"/>
                  <a:pt x="63202" y="178410"/>
                </a:cubicBezTo>
                <a:cubicBezTo>
                  <a:pt x="60822" y="175562"/>
                  <a:pt x="59027" y="172179"/>
                  <a:pt x="57597" y="168766"/>
                </a:cubicBezTo>
                <a:cubicBezTo>
                  <a:pt x="56365" y="165825"/>
                  <a:pt x="55561" y="162722"/>
                  <a:pt x="54336" y="159771"/>
                </a:cubicBezTo>
                <a:cubicBezTo>
                  <a:pt x="51769" y="153587"/>
                  <a:pt x="48244" y="147735"/>
                  <a:pt x="42988" y="143475"/>
                </a:cubicBezTo>
                <a:cubicBezTo>
                  <a:pt x="36761" y="138426"/>
                  <a:pt x="29212" y="135200"/>
                  <a:pt x="22625" y="130663"/>
                </a:cubicBezTo>
                <a:cubicBezTo>
                  <a:pt x="19076" y="128219"/>
                  <a:pt x="15200" y="125499"/>
                  <a:pt x="13639" y="121307"/>
                </a:cubicBezTo>
                <a:cubicBezTo>
                  <a:pt x="12310" y="117739"/>
                  <a:pt x="12659" y="113830"/>
                  <a:pt x="13158" y="110137"/>
                </a:cubicBezTo>
                <a:cubicBezTo>
                  <a:pt x="13637" y="106599"/>
                  <a:pt x="14468" y="102956"/>
                  <a:pt x="13831" y="99390"/>
                </a:cubicBezTo>
                <a:cubicBezTo>
                  <a:pt x="13177" y="95717"/>
                  <a:pt x="11282" y="92416"/>
                  <a:pt x="9229" y="89355"/>
                </a:cubicBezTo>
                <a:cubicBezTo>
                  <a:pt x="7545" y="86847"/>
                  <a:pt x="5866" y="84429"/>
                  <a:pt x="4571" y="81687"/>
                </a:cubicBezTo>
                <a:cubicBezTo>
                  <a:pt x="2848" y="78036"/>
                  <a:pt x="1713" y="74061"/>
                  <a:pt x="1809" y="69997"/>
                </a:cubicBezTo>
                <a:cubicBezTo>
                  <a:pt x="1917" y="65436"/>
                  <a:pt x="3575" y="60759"/>
                  <a:pt x="6480" y="57222"/>
                </a:cubicBezTo>
                <a:cubicBezTo>
                  <a:pt x="8392" y="54893"/>
                  <a:pt x="10851" y="53268"/>
                  <a:pt x="13360" y="51661"/>
                </a:cubicBezTo>
                <a:cubicBezTo>
                  <a:pt x="15940" y="50006"/>
                  <a:pt x="18296" y="48070"/>
                  <a:pt x="19152" y="44990"/>
                </a:cubicBezTo>
                <a:cubicBezTo>
                  <a:pt x="19746" y="42847"/>
                  <a:pt x="19681" y="40484"/>
                  <a:pt x="18826" y="38425"/>
                </a:cubicBezTo>
                <a:cubicBezTo>
                  <a:pt x="17600" y="35468"/>
                  <a:pt x="15565" y="32809"/>
                  <a:pt x="13743" y="30204"/>
                </a:cubicBezTo>
                <a:cubicBezTo>
                  <a:pt x="11560" y="27081"/>
                  <a:pt x="9368" y="23964"/>
                  <a:pt x="7280" y="20776"/>
                </a:cubicBezTo>
                <a:cubicBezTo>
                  <a:pt x="4242" y="16134"/>
                  <a:pt x="2827" y="10690"/>
                  <a:pt x="2855" y="5130"/>
                </a:cubicBezTo>
                <a:cubicBezTo>
                  <a:pt x="2864" y="3443"/>
                  <a:pt x="3036" y="1747"/>
                  <a:pt x="3567" y="139"/>
                </a:cubicBezTo>
                <a:cubicBezTo>
                  <a:pt x="3595" y="55"/>
                  <a:pt x="3526" y="1"/>
                  <a:pt x="3458"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6423101" y="97128"/>
            <a:ext cx="2778551" cy="5992675"/>
          </a:xfrm>
          <a:custGeom>
            <a:avLst/>
            <a:gdLst/>
            <a:ahLst/>
            <a:cxnLst/>
            <a:rect l="l" t="t" r="r" b="b"/>
            <a:pathLst>
              <a:path w="56227" h="178708" extrusionOk="0">
                <a:moveTo>
                  <a:pt x="55205" y="1"/>
                </a:moveTo>
                <a:cubicBezTo>
                  <a:pt x="55139" y="1"/>
                  <a:pt x="55067" y="56"/>
                  <a:pt x="55083" y="142"/>
                </a:cubicBezTo>
                <a:cubicBezTo>
                  <a:pt x="55926" y="4535"/>
                  <a:pt x="56055" y="9083"/>
                  <a:pt x="55209" y="13487"/>
                </a:cubicBezTo>
                <a:cubicBezTo>
                  <a:pt x="54669" y="16299"/>
                  <a:pt x="53783" y="19647"/>
                  <a:pt x="51848" y="21848"/>
                </a:cubicBezTo>
                <a:cubicBezTo>
                  <a:pt x="49700" y="24291"/>
                  <a:pt x="47203" y="26520"/>
                  <a:pt x="44697" y="28584"/>
                </a:cubicBezTo>
                <a:cubicBezTo>
                  <a:pt x="43272" y="29757"/>
                  <a:pt x="41862" y="30841"/>
                  <a:pt x="40837" y="32402"/>
                </a:cubicBezTo>
                <a:cubicBezTo>
                  <a:pt x="39996" y="33680"/>
                  <a:pt x="39435" y="35127"/>
                  <a:pt x="39161" y="36629"/>
                </a:cubicBezTo>
                <a:cubicBezTo>
                  <a:pt x="38728" y="39010"/>
                  <a:pt x="38890" y="41761"/>
                  <a:pt x="39898" y="43989"/>
                </a:cubicBezTo>
                <a:cubicBezTo>
                  <a:pt x="41072" y="46586"/>
                  <a:pt x="42956" y="48898"/>
                  <a:pt x="44633" y="51181"/>
                </a:cubicBezTo>
                <a:cubicBezTo>
                  <a:pt x="46634" y="53903"/>
                  <a:pt x="48709" y="56619"/>
                  <a:pt x="50343" y="59584"/>
                </a:cubicBezTo>
                <a:cubicBezTo>
                  <a:pt x="52161" y="62881"/>
                  <a:pt x="53017" y="66624"/>
                  <a:pt x="53194" y="70369"/>
                </a:cubicBezTo>
                <a:cubicBezTo>
                  <a:pt x="53387" y="74438"/>
                  <a:pt x="52782" y="78560"/>
                  <a:pt x="51230" y="82336"/>
                </a:cubicBezTo>
                <a:cubicBezTo>
                  <a:pt x="49725" y="85996"/>
                  <a:pt x="47470" y="89258"/>
                  <a:pt x="45799" y="92833"/>
                </a:cubicBezTo>
                <a:cubicBezTo>
                  <a:pt x="45174" y="94172"/>
                  <a:pt x="44642" y="95574"/>
                  <a:pt x="44444" y="97047"/>
                </a:cubicBezTo>
                <a:cubicBezTo>
                  <a:pt x="44224" y="98679"/>
                  <a:pt x="44356" y="100377"/>
                  <a:pt x="44459" y="102015"/>
                </a:cubicBezTo>
                <a:cubicBezTo>
                  <a:pt x="44686" y="105587"/>
                  <a:pt x="45321" y="109239"/>
                  <a:pt x="45042" y="112822"/>
                </a:cubicBezTo>
                <a:cubicBezTo>
                  <a:pt x="44798" y="115963"/>
                  <a:pt x="42658" y="118793"/>
                  <a:pt x="40601" y="121034"/>
                </a:cubicBezTo>
                <a:cubicBezTo>
                  <a:pt x="37995" y="123873"/>
                  <a:pt x="34894" y="125944"/>
                  <a:pt x="31577" y="127852"/>
                </a:cubicBezTo>
                <a:cubicBezTo>
                  <a:pt x="25838" y="131156"/>
                  <a:pt x="19805" y="134271"/>
                  <a:pt x="14570" y="138358"/>
                </a:cubicBezTo>
                <a:cubicBezTo>
                  <a:pt x="12371" y="140074"/>
                  <a:pt x="10432" y="142193"/>
                  <a:pt x="8626" y="144309"/>
                </a:cubicBezTo>
                <a:cubicBezTo>
                  <a:pt x="6317" y="147016"/>
                  <a:pt x="4213" y="149965"/>
                  <a:pt x="2767" y="153230"/>
                </a:cubicBezTo>
                <a:cubicBezTo>
                  <a:pt x="1304" y="156538"/>
                  <a:pt x="962" y="160095"/>
                  <a:pt x="535" y="163651"/>
                </a:cubicBezTo>
                <a:cubicBezTo>
                  <a:pt x="133" y="166993"/>
                  <a:pt x="1" y="170379"/>
                  <a:pt x="957" y="173645"/>
                </a:cubicBezTo>
                <a:cubicBezTo>
                  <a:pt x="1474" y="175409"/>
                  <a:pt x="2306" y="177053"/>
                  <a:pt x="3260" y="178618"/>
                </a:cubicBezTo>
                <a:cubicBezTo>
                  <a:pt x="3299" y="178681"/>
                  <a:pt x="3355" y="178707"/>
                  <a:pt x="3411" y="178707"/>
                </a:cubicBezTo>
                <a:cubicBezTo>
                  <a:pt x="3539" y="178707"/>
                  <a:pt x="3665" y="178575"/>
                  <a:pt x="3581" y="178430"/>
                </a:cubicBezTo>
                <a:cubicBezTo>
                  <a:pt x="1622" y="175057"/>
                  <a:pt x="662" y="171422"/>
                  <a:pt x="792" y="167520"/>
                </a:cubicBezTo>
                <a:cubicBezTo>
                  <a:pt x="852" y="165727"/>
                  <a:pt x="1069" y="163942"/>
                  <a:pt x="1305" y="162164"/>
                </a:cubicBezTo>
                <a:cubicBezTo>
                  <a:pt x="1570" y="160177"/>
                  <a:pt x="1739" y="158141"/>
                  <a:pt x="2290" y="156209"/>
                </a:cubicBezTo>
                <a:cubicBezTo>
                  <a:pt x="3357" y="152471"/>
                  <a:pt x="5519" y="149089"/>
                  <a:pt x="7920" y="146070"/>
                </a:cubicBezTo>
                <a:cubicBezTo>
                  <a:pt x="9742" y="143777"/>
                  <a:pt x="11757" y="141538"/>
                  <a:pt x="13959" y="139601"/>
                </a:cubicBezTo>
                <a:cubicBezTo>
                  <a:pt x="16264" y="137574"/>
                  <a:pt x="18953" y="135951"/>
                  <a:pt x="21561" y="134352"/>
                </a:cubicBezTo>
                <a:cubicBezTo>
                  <a:pt x="24620" y="132477"/>
                  <a:pt x="27734" y="130695"/>
                  <a:pt x="30843" y="128904"/>
                </a:cubicBezTo>
                <a:cubicBezTo>
                  <a:pt x="36438" y="125680"/>
                  <a:pt x="42451" y="121725"/>
                  <a:pt x="44949" y="115445"/>
                </a:cubicBezTo>
                <a:cubicBezTo>
                  <a:pt x="46041" y="112702"/>
                  <a:pt x="45571" y="109531"/>
                  <a:pt x="45331" y="106668"/>
                </a:cubicBezTo>
                <a:cubicBezTo>
                  <a:pt x="45036" y="103150"/>
                  <a:pt x="44262" y="99165"/>
                  <a:pt x="45222" y="95701"/>
                </a:cubicBezTo>
                <a:cubicBezTo>
                  <a:pt x="46193" y="92198"/>
                  <a:pt x="48422" y="89113"/>
                  <a:pt x="50079" y="85917"/>
                </a:cubicBezTo>
                <a:cubicBezTo>
                  <a:pt x="51848" y="82506"/>
                  <a:pt x="53103" y="78968"/>
                  <a:pt x="53524" y="75133"/>
                </a:cubicBezTo>
                <a:cubicBezTo>
                  <a:pt x="53936" y="71384"/>
                  <a:pt x="53670" y="67506"/>
                  <a:pt x="52620" y="63877"/>
                </a:cubicBezTo>
                <a:cubicBezTo>
                  <a:pt x="51738" y="60823"/>
                  <a:pt x="50140" y="58154"/>
                  <a:pt x="48345" y="55555"/>
                </a:cubicBezTo>
                <a:cubicBezTo>
                  <a:pt x="46440" y="52801"/>
                  <a:pt x="44360" y="50171"/>
                  <a:pt x="42456" y="47416"/>
                </a:cubicBezTo>
                <a:cubicBezTo>
                  <a:pt x="40876" y="45129"/>
                  <a:pt x="39662" y="42965"/>
                  <a:pt x="39412" y="40146"/>
                </a:cubicBezTo>
                <a:cubicBezTo>
                  <a:pt x="39099" y="36595"/>
                  <a:pt x="40244" y="33069"/>
                  <a:pt x="42862" y="30595"/>
                </a:cubicBezTo>
                <a:cubicBezTo>
                  <a:pt x="44400" y="29144"/>
                  <a:pt x="46139" y="27899"/>
                  <a:pt x="47701" y="26465"/>
                </a:cubicBezTo>
                <a:cubicBezTo>
                  <a:pt x="48913" y="25353"/>
                  <a:pt x="50090" y="24204"/>
                  <a:pt x="51233" y="23019"/>
                </a:cubicBezTo>
                <a:cubicBezTo>
                  <a:pt x="55355" y="18742"/>
                  <a:pt x="56227" y="11934"/>
                  <a:pt x="56029" y="6239"/>
                </a:cubicBezTo>
                <a:cubicBezTo>
                  <a:pt x="55958" y="4168"/>
                  <a:pt x="55702" y="2115"/>
                  <a:pt x="55300" y="81"/>
                </a:cubicBezTo>
                <a:cubicBezTo>
                  <a:pt x="55289" y="25"/>
                  <a:pt x="55248" y="1"/>
                  <a:pt x="55205"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5458793" y="4214131"/>
            <a:ext cx="2332467" cy="3056479"/>
          </a:xfrm>
          <a:custGeom>
            <a:avLst/>
            <a:gdLst/>
            <a:ahLst/>
            <a:cxnLst/>
            <a:rect l="l" t="t" r="r" b="b"/>
            <a:pathLst>
              <a:path w="47200" h="61847" extrusionOk="0">
                <a:moveTo>
                  <a:pt x="40404" y="0"/>
                </a:moveTo>
                <a:cubicBezTo>
                  <a:pt x="40299" y="0"/>
                  <a:pt x="40203" y="38"/>
                  <a:pt x="40139" y="125"/>
                </a:cubicBezTo>
                <a:cubicBezTo>
                  <a:pt x="40018" y="292"/>
                  <a:pt x="40095" y="525"/>
                  <a:pt x="40176" y="715"/>
                </a:cubicBezTo>
                <a:cubicBezTo>
                  <a:pt x="40316" y="1043"/>
                  <a:pt x="40396" y="1410"/>
                  <a:pt x="40535" y="1738"/>
                </a:cubicBezTo>
                <a:cubicBezTo>
                  <a:pt x="38176" y="2697"/>
                  <a:pt x="35358" y="3352"/>
                  <a:pt x="34482" y="5742"/>
                </a:cubicBezTo>
                <a:cubicBezTo>
                  <a:pt x="33053" y="9637"/>
                  <a:pt x="34394" y="38029"/>
                  <a:pt x="34318" y="41222"/>
                </a:cubicBezTo>
                <a:cubicBezTo>
                  <a:pt x="34288" y="42513"/>
                  <a:pt x="33707" y="43561"/>
                  <a:pt x="32898" y="43561"/>
                </a:cubicBezTo>
                <a:cubicBezTo>
                  <a:pt x="32527" y="43561"/>
                  <a:pt x="32107" y="43340"/>
                  <a:pt x="31671" y="42819"/>
                </a:cubicBezTo>
                <a:cubicBezTo>
                  <a:pt x="30733" y="41700"/>
                  <a:pt x="29931" y="39776"/>
                  <a:pt x="29453" y="38387"/>
                </a:cubicBezTo>
                <a:cubicBezTo>
                  <a:pt x="28884" y="36733"/>
                  <a:pt x="29347" y="34100"/>
                  <a:pt x="30261" y="32608"/>
                </a:cubicBezTo>
                <a:cubicBezTo>
                  <a:pt x="31141" y="31172"/>
                  <a:pt x="30607" y="29095"/>
                  <a:pt x="29480" y="28175"/>
                </a:cubicBezTo>
                <a:cubicBezTo>
                  <a:pt x="28627" y="27478"/>
                  <a:pt x="27263" y="27288"/>
                  <a:pt x="25965" y="27288"/>
                </a:cubicBezTo>
                <a:cubicBezTo>
                  <a:pt x="25217" y="27288"/>
                  <a:pt x="24491" y="27351"/>
                  <a:pt x="23897" y="27417"/>
                </a:cubicBezTo>
                <a:cubicBezTo>
                  <a:pt x="17732" y="28103"/>
                  <a:pt x="12140" y="31278"/>
                  <a:pt x="7462" y="34816"/>
                </a:cubicBezTo>
                <a:cubicBezTo>
                  <a:pt x="4693" y="36909"/>
                  <a:pt x="2045" y="39365"/>
                  <a:pt x="669" y="42552"/>
                </a:cubicBezTo>
                <a:cubicBezTo>
                  <a:pt x="437" y="43089"/>
                  <a:pt x="243" y="43647"/>
                  <a:pt x="164" y="44226"/>
                </a:cubicBezTo>
                <a:cubicBezTo>
                  <a:pt x="0" y="45427"/>
                  <a:pt x="366" y="46691"/>
                  <a:pt x="1145" y="47618"/>
                </a:cubicBezTo>
                <a:cubicBezTo>
                  <a:pt x="1924" y="48547"/>
                  <a:pt x="3105" y="49126"/>
                  <a:pt x="4317" y="49173"/>
                </a:cubicBezTo>
                <a:cubicBezTo>
                  <a:pt x="7079" y="49283"/>
                  <a:pt x="9963" y="50070"/>
                  <a:pt x="11514" y="51104"/>
                </a:cubicBezTo>
                <a:cubicBezTo>
                  <a:pt x="16381" y="54348"/>
                  <a:pt x="19450" y="59785"/>
                  <a:pt x="25387" y="61340"/>
                </a:cubicBezTo>
                <a:cubicBezTo>
                  <a:pt x="26682" y="61679"/>
                  <a:pt x="28021" y="61846"/>
                  <a:pt x="29361" y="61846"/>
                </a:cubicBezTo>
                <a:cubicBezTo>
                  <a:pt x="33122" y="61846"/>
                  <a:pt x="36883" y="60529"/>
                  <a:pt x="39652" y="57995"/>
                </a:cubicBezTo>
                <a:cubicBezTo>
                  <a:pt x="42389" y="55490"/>
                  <a:pt x="43859" y="51884"/>
                  <a:pt x="44243" y="48243"/>
                </a:cubicBezTo>
                <a:cubicBezTo>
                  <a:pt x="44808" y="42874"/>
                  <a:pt x="37230" y="9805"/>
                  <a:pt x="37923" y="6744"/>
                </a:cubicBezTo>
                <a:cubicBezTo>
                  <a:pt x="38532" y="4057"/>
                  <a:pt x="45628" y="2149"/>
                  <a:pt x="47199" y="1472"/>
                </a:cubicBezTo>
                <a:cubicBezTo>
                  <a:pt x="46909" y="490"/>
                  <a:pt x="45685" y="214"/>
                  <a:pt x="45685" y="214"/>
                </a:cubicBezTo>
                <a:cubicBezTo>
                  <a:pt x="45685" y="214"/>
                  <a:pt x="42225" y="1196"/>
                  <a:pt x="41885" y="1196"/>
                </a:cubicBezTo>
                <a:cubicBezTo>
                  <a:pt x="41875" y="1196"/>
                  <a:pt x="41867" y="1195"/>
                  <a:pt x="41863" y="1193"/>
                </a:cubicBezTo>
                <a:cubicBezTo>
                  <a:pt x="41612" y="1087"/>
                  <a:pt x="41026" y="409"/>
                  <a:pt x="40845" y="207"/>
                </a:cubicBezTo>
                <a:cubicBezTo>
                  <a:pt x="40736" y="85"/>
                  <a:pt x="40561" y="0"/>
                  <a:pt x="40404"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5537811" y="5646767"/>
            <a:ext cx="1327431" cy="903101"/>
          </a:xfrm>
          <a:custGeom>
            <a:avLst/>
            <a:gdLst/>
            <a:ahLst/>
            <a:cxnLst/>
            <a:rect l="l" t="t" r="r" b="b"/>
            <a:pathLst>
              <a:path w="26862" h="18274" extrusionOk="0">
                <a:moveTo>
                  <a:pt x="23259" y="0"/>
                </a:moveTo>
                <a:cubicBezTo>
                  <a:pt x="22275" y="0"/>
                  <a:pt x="21273" y="183"/>
                  <a:pt x="20331" y="350"/>
                </a:cubicBezTo>
                <a:cubicBezTo>
                  <a:pt x="18005" y="764"/>
                  <a:pt x="15829" y="1770"/>
                  <a:pt x="13721" y="2799"/>
                </a:cubicBezTo>
                <a:cubicBezTo>
                  <a:pt x="11236" y="4010"/>
                  <a:pt x="8841" y="5431"/>
                  <a:pt x="6630" y="7089"/>
                </a:cubicBezTo>
                <a:cubicBezTo>
                  <a:pt x="4241" y="8881"/>
                  <a:pt x="1747" y="10862"/>
                  <a:pt x="682" y="13761"/>
                </a:cubicBezTo>
                <a:cubicBezTo>
                  <a:pt x="1" y="15616"/>
                  <a:pt x="582" y="17546"/>
                  <a:pt x="2652" y="18027"/>
                </a:cubicBezTo>
                <a:cubicBezTo>
                  <a:pt x="3382" y="18197"/>
                  <a:pt x="4113" y="18274"/>
                  <a:pt x="4842" y="18274"/>
                </a:cubicBezTo>
                <a:cubicBezTo>
                  <a:pt x="7487" y="18274"/>
                  <a:pt x="10090" y="17262"/>
                  <a:pt x="12401" y="16002"/>
                </a:cubicBezTo>
                <a:cubicBezTo>
                  <a:pt x="12870" y="15746"/>
                  <a:pt x="13345" y="15480"/>
                  <a:pt x="13826" y="15207"/>
                </a:cubicBezTo>
                <a:lnTo>
                  <a:pt x="13826" y="15208"/>
                </a:lnTo>
                <a:cubicBezTo>
                  <a:pt x="18604" y="12486"/>
                  <a:pt x="23703" y="8913"/>
                  <a:pt x="26278" y="4058"/>
                </a:cubicBezTo>
                <a:cubicBezTo>
                  <a:pt x="26808" y="3059"/>
                  <a:pt x="26861" y="2052"/>
                  <a:pt x="26411" y="1296"/>
                </a:cubicBezTo>
                <a:cubicBezTo>
                  <a:pt x="26108" y="788"/>
                  <a:pt x="25577" y="392"/>
                  <a:pt x="24811" y="187"/>
                </a:cubicBezTo>
                <a:cubicBezTo>
                  <a:pt x="24307" y="52"/>
                  <a:pt x="23786" y="0"/>
                  <a:pt x="232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5712598" y="5613556"/>
            <a:ext cx="884756" cy="824029"/>
          </a:xfrm>
          <a:custGeom>
            <a:avLst/>
            <a:gdLst/>
            <a:ahLst/>
            <a:cxnLst/>
            <a:rect l="l" t="t" r="r" b="b"/>
            <a:pathLst>
              <a:path w="17904" h="16674" extrusionOk="0">
                <a:moveTo>
                  <a:pt x="13075" y="1"/>
                </a:moveTo>
                <a:cubicBezTo>
                  <a:pt x="12168" y="1"/>
                  <a:pt x="10750" y="97"/>
                  <a:pt x="8952" y="530"/>
                </a:cubicBezTo>
                <a:cubicBezTo>
                  <a:pt x="5707" y="1313"/>
                  <a:pt x="554" y="6715"/>
                  <a:pt x="1" y="8399"/>
                </a:cubicBezTo>
                <a:cubicBezTo>
                  <a:pt x="1" y="8399"/>
                  <a:pt x="3719" y="12605"/>
                  <a:pt x="8863" y="16674"/>
                </a:cubicBezTo>
                <a:cubicBezTo>
                  <a:pt x="8863" y="16674"/>
                  <a:pt x="15362" y="13176"/>
                  <a:pt x="17903" y="10620"/>
                </a:cubicBezTo>
                <a:cubicBezTo>
                  <a:pt x="17903" y="10620"/>
                  <a:pt x="15001" y="6814"/>
                  <a:pt x="14204" y="63"/>
                </a:cubicBezTo>
                <a:cubicBezTo>
                  <a:pt x="14204" y="63"/>
                  <a:pt x="13805" y="1"/>
                  <a:pt x="13075"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5058470" y="5907655"/>
            <a:ext cx="1107180" cy="475519"/>
          </a:xfrm>
          <a:custGeom>
            <a:avLst/>
            <a:gdLst/>
            <a:ahLst/>
            <a:cxnLst/>
            <a:rect l="l" t="t" r="r" b="b"/>
            <a:pathLst>
              <a:path w="22405" h="9622" extrusionOk="0">
                <a:moveTo>
                  <a:pt x="22402" y="6340"/>
                </a:moveTo>
                <a:cubicBezTo>
                  <a:pt x="22402" y="6341"/>
                  <a:pt x="22403" y="6341"/>
                  <a:pt x="22404" y="6342"/>
                </a:cubicBezTo>
                <a:lnTo>
                  <a:pt x="22404" y="6341"/>
                </a:lnTo>
                <a:cubicBezTo>
                  <a:pt x="22403" y="6341"/>
                  <a:pt x="22402" y="6340"/>
                  <a:pt x="22402" y="6340"/>
                </a:cubicBezTo>
                <a:close/>
                <a:moveTo>
                  <a:pt x="4346" y="1"/>
                </a:moveTo>
                <a:cubicBezTo>
                  <a:pt x="1680" y="1"/>
                  <a:pt x="1" y="2822"/>
                  <a:pt x="451" y="5429"/>
                </a:cubicBezTo>
                <a:cubicBezTo>
                  <a:pt x="885" y="7945"/>
                  <a:pt x="3350" y="9587"/>
                  <a:pt x="5803" y="9620"/>
                </a:cubicBezTo>
                <a:cubicBezTo>
                  <a:pt x="5844" y="9621"/>
                  <a:pt x="5885" y="9621"/>
                  <a:pt x="5926" y="9621"/>
                </a:cubicBezTo>
                <a:cubicBezTo>
                  <a:pt x="8803" y="9621"/>
                  <a:pt x="11586" y="8252"/>
                  <a:pt x="14107" y="7006"/>
                </a:cubicBezTo>
                <a:cubicBezTo>
                  <a:pt x="15635" y="6251"/>
                  <a:pt x="17292" y="5804"/>
                  <a:pt x="19001" y="5804"/>
                </a:cubicBezTo>
                <a:cubicBezTo>
                  <a:pt x="19052" y="5804"/>
                  <a:pt x="19103" y="5804"/>
                  <a:pt x="19155" y="5805"/>
                </a:cubicBezTo>
                <a:cubicBezTo>
                  <a:pt x="20259" y="5821"/>
                  <a:pt x="21383" y="5916"/>
                  <a:pt x="22402" y="6340"/>
                </a:cubicBezTo>
                <a:lnTo>
                  <a:pt x="22402" y="6340"/>
                </a:lnTo>
                <a:cubicBezTo>
                  <a:pt x="20399" y="4723"/>
                  <a:pt x="18316" y="4244"/>
                  <a:pt x="16451" y="4244"/>
                </a:cubicBezTo>
                <a:cubicBezTo>
                  <a:pt x="14112" y="4244"/>
                  <a:pt x="12117" y="4997"/>
                  <a:pt x="11052" y="5203"/>
                </a:cubicBezTo>
                <a:cubicBezTo>
                  <a:pt x="10051" y="5396"/>
                  <a:pt x="9259" y="5477"/>
                  <a:pt x="8629" y="5477"/>
                </a:cubicBezTo>
                <a:cubicBezTo>
                  <a:pt x="6362" y="5477"/>
                  <a:pt x="6203" y="4428"/>
                  <a:pt x="6038" y="3793"/>
                </a:cubicBezTo>
                <a:cubicBezTo>
                  <a:pt x="7339" y="3557"/>
                  <a:pt x="7354" y="2085"/>
                  <a:pt x="6981" y="1506"/>
                </a:cubicBezTo>
                <a:cubicBezTo>
                  <a:pt x="6301" y="454"/>
                  <a:pt x="5190" y="16"/>
                  <a:pt x="4414" y="1"/>
                </a:cubicBezTo>
                <a:cubicBezTo>
                  <a:pt x="4391" y="1"/>
                  <a:pt x="4369" y="1"/>
                  <a:pt x="4346"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5717589" y="5244785"/>
            <a:ext cx="606688" cy="928948"/>
          </a:xfrm>
          <a:custGeom>
            <a:avLst/>
            <a:gdLst/>
            <a:ahLst/>
            <a:cxnLst/>
            <a:rect l="l" t="t" r="r" b="b"/>
            <a:pathLst>
              <a:path w="12277" h="18797" extrusionOk="0">
                <a:moveTo>
                  <a:pt x="3518" y="0"/>
                </a:moveTo>
                <a:cubicBezTo>
                  <a:pt x="3399" y="0"/>
                  <a:pt x="3271" y="16"/>
                  <a:pt x="3135" y="48"/>
                </a:cubicBezTo>
                <a:cubicBezTo>
                  <a:pt x="1490" y="434"/>
                  <a:pt x="558" y="3178"/>
                  <a:pt x="448" y="4597"/>
                </a:cubicBezTo>
                <a:cubicBezTo>
                  <a:pt x="0" y="10357"/>
                  <a:pt x="3758" y="16433"/>
                  <a:pt x="12277" y="18796"/>
                </a:cubicBezTo>
                <a:cubicBezTo>
                  <a:pt x="6952" y="15534"/>
                  <a:pt x="5437" y="8395"/>
                  <a:pt x="5219" y="3190"/>
                </a:cubicBezTo>
                <a:cubicBezTo>
                  <a:pt x="5174" y="2109"/>
                  <a:pt x="4925" y="0"/>
                  <a:pt x="3518"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5142084" y="6380703"/>
            <a:ext cx="934617" cy="609299"/>
          </a:xfrm>
          <a:custGeom>
            <a:avLst/>
            <a:gdLst/>
            <a:ahLst/>
            <a:cxnLst/>
            <a:rect l="l" t="t" r="r" b="b"/>
            <a:pathLst>
              <a:path w="18913" h="12329" extrusionOk="0">
                <a:moveTo>
                  <a:pt x="18908" y="898"/>
                </a:moveTo>
                <a:lnTo>
                  <a:pt x="18908" y="898"/>
                </a:lnTo>
                <a:cubicBezTo>
                  <a:pt x="18909" y="898"/>
                  <a:pt x="18911" y="899"/>
                  <a:pt x="18912" y="899"/>
                </a:cubicBezTo>
                <a:lnTo>
                  <a:pt x="18912" y="898"/>
                </a:lnTo>
                <a:cubicBezTo>
                  <a:pt x="18911" y="898"/>
                  <a:pt x="18909" y="898"/>
                  <a:pt x="18908" y="898"/>
                </a:cubicBezTo>
                <a:close/>
                <a:moveTo>
                  <a:pt x="13131" y="1"/>
                </a:moveTo>
                <a:cubicBezTo>
                  <a:pt x="7548" y="1"/>
                  <a:pt x="3374" y="2741"/>
                  <a:pt x="1337" y="6613"/>
                </a:cubicBezTo>
                <a:cubicBezTo>
                  <a:pt x="674" y="7873"/>
                  <a:pt x="1" y="10690"/>
                  <a:pt x="1187" y="11894"/>
                </a:cubicBezTo>
                <a:cubicBezTo>
                  <a:pt x="1490" y="12202"/>
                  <a:pt x="1809" y="12328"/>
                  <a:pt x="2126" y="12328"/>
                </a:cubicBezTo>
                <a:cubicBezTo>
                  <a:pt x="3126" y="12328"/>
                  <a:pt x="4120" y="11079"/>
                  <a:pt x="4626" y="10345"/>
                </a:cubicBezTo>
                <a:cubicBezTo>
                  <a:pt x="7561" y="6087"/>
                  <a:pt x="12595" y="897"/>
                  <a:pt x="18778" y="897"/>
                </a:cubicBezTo>
                <a:cubicBezTo>
                  <a:pt x="18821" y="897"/>
                  <a:pt x="18865" y="897"/>
                  <a:pt x="18908" y="898"/>
                </a:cubicBezTo>
                <a:lnTo>
                  <a:pt x="18908" y="898"/>
                </a:lnTo>
                <a:cubicBezTo>
                  <a:pt x="16854" y="282"/>
                  <a:pt x="14920" y="1"/>
                  <a:pt x="1313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7077536" y="6076771"/>
            <a:ext cx="290520" cy="133928"/>
          </a:xfrm>
          <a:custGeom>
            <a:avLst/>
            <a:gdLst/>
            <a:ahLst/>
            <a:cxnLst/>
            <a:rect l="l" t="t" r="r" b="b"/>
            <a:pathLst>
              <a:path w="5879" h="2710" extrusionOk="0">
                <a:moveTo>
                  <a:pt x="4384" y="0"/>
                </a:moveTo>
                <a:cubicBezTo>
                  <a:pt x="3892" y="0"/>
                  <a:pt x="3375" y="189"/>
                  <a:pt x="2934" y="353"/>
                </a:cubicBezTo>
                <a:cubicBezTo>
                  <a:pt x="2270" y="598"/>
                  <a:pt x="1640" y="849"/>
                  <a:pt x="948" y="1006"/>
                </a:cubicBezTo>
                <a:cubicBezTo>
                  <a:pt x="0" y="1222"/>
                  <a:pt x="202" y="2708"/>
                  <a:pt x="1160" y="2708"/>
                </a:cubicBezTo>
                <a:cubicBezTo>
                  <a:pt x="1166" y="2708"/>
                  <a:pt x="1173" y="2708"/>
                  <a:pt x="1179" y="2708"/>
                </a:cubicBezTo>
                <a:lnTo>
                  <a:pt x="1179" y="2708"/>
                </a:lnTo>
                <a:lnTo>
                  <a:pt x="1178" y="2709"/>
                </a:lnTo>
                <a:cubicBezTo>
                  <a:pt x="1879" y="2695"/>
                  <a:pt x="2539" y="2474"/>
                  <a:pt x="3199" y="2249"/>
                </a:cubicBezTo>
                <a:cubicBezTo>
                  <a:pt x="3838" y="2032"/>
                  <a:pt x="4564" y="1965"/>
                  <a:pt x="5157" y="1662"/>
                </a:cubicBezTo>
                <a:cubicBezTo>
                  <a:pt x="5879" y="1293"/>
                  <a:pt x="5573" y="353"/>
                  <a:pt x="4953" y="103"/>
                </a:cubicBezTo>
                <a:cubicBezTo>
                  <a:pt x="4772" y="30"/>
                  <a:pt x="4580" y="0"/>
                  <a:pt x="4384"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7076795" y="5890605"/>
            <a:ext cx="279847" cy="132051"/>
          </a:xfrm>
          <a:custGeom>
            <a:avLst/>
            <a:gdLst/>
            <a:ahLst/>
            <a:cxnLst/>
            <a:rect l="l" t="t" r="r" b="b"/>
            <a:pathLst>
              <a:path w="5663" h="2672" extrusionOk="0">
                <a:moveTo>
                  <a:pt x="4639" y="0"/>
                </a:moveTo>
                <a:cubicBezTo>
                  <a:pt x="4171" y="0"/>
                  <a:pt x="3694" y="248"/>
                  <a:pt x="3250" y="387"/>
                </a:cubicBezTo>
                <a:cubicBezTo>
                  <a:pt x="2477" y="628"/>
                  <a:pt x="1629" y="728"/>
                  <a:pt x="876" y="996"/>
                </a:cubicBezTo>
                <a:cubicBezTo>
                  <a:pt x="156" y="1254"/>
                  <a:pt x="0" y="2437"/>
                  <a:pt x="876" y="2619"/>
                </a:cubicBezTo>
                <a:lnTo>
                  <a:pt x="876" y="2618"/>
                </a:lnTo>
                <a:cubicBezTo>
                  <a:pt x="1053" y="2655"/>
                  <a:pt x="1237" y="2671"/>
                  <a:pt x="1426" y="2671"/>
                </a:cubicBezTo>
                <a:cubicBezTo>
                  <a:pt x="2147" y="2671"/>
                  <a:pt x="2928" y="2438"/>
                  <a:pt x="3579" y="2256"/>
                </a:cubicBezTo>
                <a:cubicBezTo>
                  <a:pt x="4113" y="2107"/>
                  <a:pt x="5228" y="1928"/>
                  <a:pt x="5478" y="1353"/>
                </a:cubicBezTo>
                <a:cubicBezTo>
                  <a:pt x="5663" y="926"/>
                  <a:pt x="5628" y="364"/>
                  <a:pt x="5155" y="121"/>
                </a:cubicBezTo>
                <a:cubicBezTo>
                  <a:pt x="4985" y="35"/>
                  <a:pt x="4813" y="0"/>
                  <a:pt x="463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7076004" y="5703650"/>
            <a:ext cx="253656" cy="133533"/>
          </a:xfrm>
          <a:custGeom>
            <a:avLst/>
            <a:gdLst/>
            <a:ahLst/>
            <a:cxnLst/>
            <a:rect l="l" t="t" r="r" b="b"/>
            <a:pathLst>
              <a:path w="5133" h="2702" extrusionOk="0">
                <a:moveTo>
                  <a:pt x="3803" y="1"/>
                </a:moveTo>
                <a:cubicBezTo>
                  <a:pt x="2846" y="1"/>
                  <a:pt x="1776" y="756"/>
                  <a:pt x="928" y="1007"/>
                </a:cubicBezTo>
                <a:cubicBezTo>
                  <a:pt x="0" y="1282"/>
                  <a:pt x="172" y="2691"/>
                  <a:pt x="1156" y="2700"/>
                </a:cubicBezTo>
                <a:lnTo>
                  <a:pt x="1156" y="2701"/>
                </a:lnTo>
                <a:cubicBezTo>
                  <a:pt x="1164" y="2702"/>
                  <a:pt x="1171" y="2702"/>
                  <a:pt x="1178" y="2702"/>
                </a:cubicBezTo>
                <a:cubicBezTo>
                  <a:pt x="1778" y="2702"/>
                  <a:pt x="2332" y="2471"/>
                  <a:pt x="2879" y="2248"/>
                </a:cubicBezTo>
                <a:cubicBezTo>
                  <a:pt x="3396" y="2035"/>
                  <a:pt x="4093" y="1968"/>
                  <a:pt x="4539" y="1657"/>
                </a:cubicBezTo>
                <a:cubicBezTo>
                  <a:pt x="5045" y="1305"/>
                  <a:pt x="5133" y="520"/>
                  <a:pt x="4539" y="186"/>
                </a:cubicBezTo>
                <a:cubicBezTo>
                  <a:pt x="4306" y="54"/>
                  <a:pt x="4058" y="1"/>
                  <a:pt x="3803"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7075015" y="5500039"/>
            <a:ext cx="249159" cy="133236"/>
          </a:xfrm>
          <a:custGeom>
            <a:avLst/>
            <a:gdLst/>
            <a:ahLst/>
            <a:cxnLst/>
            <a:rect l="l" t="t" r="r" b="b"/>
            <a:pathLst>
              <a:path w="5042" h="2696" extrusionOk="0">
                <a:moveTo>
                  <a:pt x="4061" y="0"/>
                </a:moveTo>
                <a:cubicBezTo>
                  <a:pt x="3611" y="0"/>
                  <a:pt x="3153" y="294"/>
                  <a:pt x="2778" y="435"/>
                </a:cubicBezTo>
                <a:cubicBezTo>
                  <a:pt x="2095" y="692"/>
                  <a:pt x="1347" y="819"/>
                  <a:pt x="683" y="1104"/>
                </a:cubicBezTo>
                <a:cubicBezTo>
                  <a:pt x="0" y="1397"/>
                  <a:pt x="235" y="2473"/>
                  <a:pt x="883" y="2638"/>
                </a:cubicBezTo>
                <a:lnTo>
                  <a:pt x="883" y="2639"/>
                </a:lnTo>
                <a:cubicBezTo>
                  <a:pt x="1040" y="2679"/>
                  <a:pt x="1204" y="2696"/>
                  <a:pt x="1373" y="2696"/>
                </a:cubicBezTo>
                <a:cubicBezTo>
                  <a:pt x="2014" y="2696"/>
                  <a:pt x="2718" y="2448"/>
                  <a:pt x="3280" y="2253"/>
                </a:cubicBezTo>
                <a:cubicBezTo>
                  <a:pt x="3840" y="2060"/>
                  <a:pt x="4841" y="1839"/>
                  <a:pt x="4965" y="1159"/>
                </a:cubicBezTo>
                <a:cubicBezTo>
                  <a:pt x="5041" y="747"/>
                  <a:pt x="4911" y="372"/>
                  <a:pt x="4552" y="142"/>
                </a:cubicBezTo>
                <a:cubicBezTo>
                  <a:pt x="4392" y="40"/>
                  <a:pt x="4227" y="0"/>
                  <a:pt x="4061"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7075065" y="5213600"/>
            <a:ext cx="232951" cy="132891"/>
          </a:xfrm>
          <a:custGeom>
            <a:avLst/>
            <a:gdLst/>
            <a:ahLst/>
            <a:cxnLst/>
            <a:rect l="l" t="t" r="r" b="b"/>
            <a:pathLst>
              <a:path w="4714" h="2689" extrusionOk="0">
                <a:moveTo>
                  <a:pt x="3652" y="0"/>
                </a:moveTo>
                <a:cubicBezTo>
                  <a:pt x="3602" y="0"/>
                  <a:pt x="3550" y="4"/>
                  <a:pt x="3499" y="12"/>
                </a:cubicBezTo>
                <a:cubicBezTo>
                  <a:pt x="3196" y="58"/>
                  <a:pt x="2908" y="245"/>
                  <a:pt x="2630" y="373"/>
                </a:cubicBezTo>
                <a:cubicBezTo>
                  <a:pt x="1996" y="663"/>
                  <a:pt x="1281" y="789"/>
                  <a:pt x="667" y="1096"/>
                </a:cubicBezTo>
                <a:cubicBezTo>
                  <a:pt x="1" y="1430"/>
                  <a:pt x="209" y="2439"/>
                  <a:pt x="868" y="2629"/>
                </a:cubicBezTo>
                <a:cubicBezTo>
                  <a:pt x="1009" y="2671"/>
                  <a:pt x="1160" y="2688"/>
                  <a:pt x="1315" y="2688"/>
                </a:cubicBezTo>
                <a:cubicBezTo>
                  <a:pt x="1911" y="2688"/>
                  <a:pt x="2576" y="2426"/>
                  <a:pt x="3081" y="2220"/>
                </a:cubicBezTo>
                <a:cubicBezTo>
                  <a:pt x="3723" y="1960"/>
                  <a:pt x="4714" y="1683"/>
                  <a:pt x="4585" y="791"/>
                </a:cubicBezTo>
                <a:cubicBezTo>
                  <a:pt x="4516" y="315"/>
                  <a:pt x="4112" y="0"/>
                  <a:pt x="3652"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7070716" y="5014388"/>
            <a:ext cx="233000" cy="132891"/>
          </a:xfrm>
          <a:custGeom>
            <a:avLst/>
            <a:gdLst/>
            <a:ahLst/>
            <a:cxnLst/>
            <a:rect l="l" t="t" r="r" b="b"/>
            <a:pathLst>
              <a:path w="4715" h="2689" extrusionOk="0">
                <a:moveTo>
                  <a:pt x="3652" y="0"/>
                </a:moveTo>
                <a:cubicBezTo>
                  <a:pt x="3602" y="0"/>
                  <a:pt x="3550" y="4"/>
                  <a:pt x="3498" y="12"/>
                </a:cubicBezTo>
                <a:cubicBezTo>
                  <a:pt x="3196" y="58"/>
                  <a:pt x="2908" y="245"/>
                  <a:pt x="2630" y="372"/>
                </a:cubicBezTo>
                <a:cubicBezTo>
                  <a:pt x="1997" y="663"/>
                  <a:pt x="1281" y="789"/>
                  <a:pt x="667" y="1096"/>
                </a:cubicBezTo>
                <a:cubicBezTo>
                  <a:pt x="0" y="1430"/>
                  <a:pt x="209" y="2439"/>
                  <a:pt x="868" y="2630"/>
                </a:cubicBezTo>
                <a:lnTo>
                  <a:pt x="869" y="2630"/>
                </a:lnTo>
                <a:cubicBezTo>
                  <a:pt x="1010" y="2670"/>
                  <a:pt x="1160" y="2688"/>
                  <a:pt x="1314" y="2688"/>
                </a:cubicBezTo>
                <a:cubicBezTo>
                  <a:pt x="1910" y="2688"/>
                  <a:pt x="2577" y="2426"/>
                  <a:pt x="3082" y="2220"/>
                </a:cubicBezTo>
                <a:cubicBezTo>
                  <a:pt x="3724" y="1960"/>
                  <a:pt x="4715" y="1682"/>
                  <a:pt x="4585" y="790"/>
                </a:cubicBezTo>
                <a:cubicBezTo>
                  <a:pt x="4517" y="315"/>
                  <a:pt x="4112" y="0"/>
                  <a:pt x="3652"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7923498" y="6266869"/>
            <a:ext cx="1267933" cy="587159"/>
          </a:xfrm>
          <a:custGeom>
            <a:avLst/>
            <a:gdLst/>
            <a:ahLst/>
            <a:cxnLst/>
            <a:rect l="l" t="t" r="r" b="b"/>
            <a:pathLst>
              <a:path w="25658" h="11881" extrusionOk="0">
                <a:moveTo>
                  <a:pt x="20642" y="1"/>
                </a:moveTo>
                <a:cubicBezTo>
                  <a:pt x="19947" y="1"/>
                  <a:pt x="19245" y="118"/>
                  <a:pt x="18590" y="333"/>
                </a:cubicBezTo>
                <a:cubicBezTo>
                  <a:pt x="16865" y="900"/>
                  <a:pt x="15398" y="2051"/>
                  <a:pt x="14046" y="3262"/>
                </a:cubicBezTo>
                <a:cubicBezTo>
                  <a:pt x="11964" y="5124"/>
                  <a:pt x="10047" y="7188"/>
                  <a:pt x="7778" y="8819"/>
                </a:cubicBezTo>
                <a:cubicBezTo>
                  <a:pt x="5664" y="10340"/>
                  <a:pt x="3156" y="11485"/>
                  <a:pt x="566" y="11485"/>
                </a:cubicBezTo>
                <a:cubicBezTo>
                  <a:pt x="378" y="11485"/>
                  <a:pt x="190" y="11479"/>
                  <a:pt x="1" y="11466"/>
                </a:cubicBezTo>
                <a:lnTo>
                  <a:pt x="1" y="11467"/>
                </a:lnTo>
                <a:cubicBezTo>
                  <a:pt x="563" y="11756"/>
                  <a:pt x="1272" y="11881"/>
                  <a:pt x="2077" y="11881"/>
                </a:cubicBezTo>
                <a:cubicBezTo>
                  <a:pt x="7175" y="11881"/>
                  <a:pt x="16153" y="6864"/>
                  <a:pt x="16474" y="6416"/>
                </a:cubicBezTo>
                <a:cubicBezTo>
                  <a:pt x="16720" y="6074"/>
                  <a:pt x="17075" y="5948"/>
                  <a:pt x="17475" y="5948"/>
                </a:cubicBezTo>
                <a:cubicBezTo>
                  <a:pt x="18112" y="5948"/>
                  <a:pt x="18865" y="6267"/>
                  <a:pt x="19482" y="6536"/>
                </a:cubicBezTo>
                <a:cubicBezTo>
                  <a:pt x="20175" y="6839"/>
                  <a:pt x="20962" y="7014"/>
                  <a:pt x="21728" y="7014"/>
                </a:cubicBezTo>
                <a:cubicBezTo>
                  <a:pt x="22797" y="7014"/>
                  <a:pt x="23825" y="6672"/>
                  <a:pt x="24499" y="5859"/>
                </a:cubicBezTo>
                <a:cubicBezTo>
                  <a:pt x="25657" y="4461"/>
                  <a:pt x="25178" y="2161"/>
                  <a:pt x="23767" y="1020"/>
                </a:cubicBezTo>
                <a:cubicBezTo>
                  <a:pt x="22892" y="312"/>
                  <a:pt x="21775" y="1"/>
                  <a:pt x="20642"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4458107" y="4557847"/>
            <a:ext cx="716295" cy="586072"/>
          </a:xfrm>
          <a:custGeom>
            <a:avLst/>
            <a:gdLst/>
            <a:ahLst/>
            <a:cxnLst/>
            <a:rect l="l" t="t" r="r" b="b"/>
            <a:pathLst>
              <a:path w="14495" h="11859" extrusionOk="0">
                <a:moveTo>
                  <a:pt x="3815" y="1"/>
                </a:moveTo>
                <a:cubicBezTo>
                  <a:pt x="3110" y="1"/>
                  <a:pt x="2413" y="145"/>
                  <a:pt x="1783" y="466"/>
                </a:cubicBezTo>
                <a:cubicBezTo>
                  <a:pt x="1169" y="777"/>
                  <a:pt x="627" y="1260"/>
                  <a:pt x="329" y="1880"/>
                </a:cubicBezTo>
                <a:cubicBezTo>
                  <a:pt x="30" y="2499"/>
                  <a:pt x="0" y="3263"/>
                  <a:pt x="330" y="3867"/>
                </a:cubicBezTo>
                <a:cubicBezTo>
                  <a:pt x="914" y="4937"/>
                  <a:pt x="2310" y="5177"/>
                  <a:pt x="3510" y="5380"/>
                </a:cubicBezTo>
                <a:cubicBezTo>
                  <a:pt x="5694" y="5749"/>
                  <a:pt x="7842" y="6390"/>
                  <a:pt x="9832" y="7370"/>
                </a:cubicBezTo>
                <a:cubicBezTo>
                  <a:pt x="11644" y="8263"/>
                  <a:pt x="14190" y="9609"/>
                  <a:pt x="14493" y="11844"/>
                </a:cubicBezTo>
                <a:lnTo>
                  <a:pt x="14493" y="11844"/>
                </a:lnTo>
                <a:cubicBezTo>
                  <a:pt x="14343" y="9337"/>
                  <a:pt x="13043" y="6908"/>
                  <a:pt x="11596" y="4994"/>
                </a:cubicBezTo>
                <a:cubicBezTo>
                  <a:pt x="10210" y="3162"/>
                  <a:pt x="8586" y="1711"/>
                  <a:pt x="6473" y="653"/>
                </a:cubicBezTo>
                <a:cubicBezTo>
                  <a:pt x="5655" y="242"/>
                  <a:pt x="4727" y="1"/>
                  <a:pt x="3815" y="1"/>
                </a:cubicBezTo>
                <a:close/>
                <a:moveTo>
                  <a:pt x="14493" y="11844"/>
                </a:moveTo>
                <a:cubicBezTo>
                  <a:pt x="14493" y="11849"/>
                  <a:pt x="14494" y="11854"/>
                  <a:pt x="14494" y="11859"/>
                </a:cubicBezTo>
                <a:lnTo>
                  <a:pt x="14495" y="11859"/>
                </a:lnTo>
                <a:cubicBezTo>
                  <a:pt x="14494" y="11854"/>
                  <a:pt x="14494" y="11849"/>
                  <a:pt x="14493" y="11844"/>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4386797" y="5008063"/>
            <a:ext cx="931851" cy="530376"/>
          </a:xfrm>
          <a:custGeom>
            <a:avLst/>
            <a:gdLst/>
            <a:ahLst/>
            <a:cxnLst/>
            <a:rect l="l" t="t" r="r" b="b"/>
            <a:pathLst>
              <a:path w="18857" h="10732" extrusionOk="0">
                <a:moveTo>
                  <a:pt x="5063" y="0"/>
                </a:moveTo>
                <a:cubicBezTo>
                  <a:pt x="4276" y="0"/>
                  <a:pt x="3505" y="171"/>
                  <a:pt x="2800" y="603"/>
                </a:cubicBezTo>
                <a:cubicBezTo>
                  <a:pt x="0" y="2314"/>
                  <a:pt x="1995" y="6317"/>
                  <a:pt x="4949" y="6317"/>
                </a:cubicBezTo>
                <a:cubicBezTo>
                  <a:pt x="4981" y="6317"/>
                  <a:pt x="5014" y="6317"/>
                  <a:pt x="5047" y="6316"/>
                </a:cubicBezTo>
                <a:cubicBezTo>
                  <a:pt x="5924" y="6289"/>
                  <a:pt x="6957" y="6140"/>
                  <a:pt x="7832" y="6084"/>
                </a:cubicBezTo>
                <a:cubicBezTo>
                  <a:pt x="8257" y="6056"/>
                  <a:pt x="8685" y="6040"/>
                  <a:pt x="9113" y="6040"/>
                </a:cubicBezTo>
                <a:cubicBezTo>
                  <a:pt x="10600" y="6040"/>
                  <a:pt x="12085" y="6234"/>
                  <a:pt x="13448" y="6809"/>
                </a:cubicBezTo>
                <a:cubicBezTo>
                  <a:pt x="15202" y="7550"/>
                  <a:pt x="17398" y="8838"/>
                  <a:pt x="18855" y="10731"/>
                </a:cubicBezTo>
                <a:lnTo>
                  <a:pt x="18856" y="10731"/>
                </a:lnTo>
                <a:cubicBezTo>
                  <a:pt x="18445" y="8494"/>
                  <a:pt x="17054" y="6756"/>
                  <a:pt x="15364" y="5233"/>
                </a:cubicBezTo>
                <a:cubicBezTo>
                  <a:pt x="13673" y="3712"/>
                  <a:pt x="11693" y="2360"/>
                  <a:pt x="9652" y="1355"/>
                </a:cubicBezTo>
                <a:cubicBezTo>
                  <a:pt x="8307" y="694"/>
                  <a:pt x="6649" y="0"/>
                  <a:pt x="5063" y="0"/>
                </a:cubicBezTo>
                <a:close/>
              </a:path>
            </a:pathLst>
          </a:custGeom>
          <a:solidFill>
            <a:srgbClr val="FFF0D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6492293" y="5059163"/>
            <a:ext cx="223363" cy="275023"/>
          </a:xfrm>
          <a:custGeom>
            <a:avLst/>
            <a:gdLst/>
            <a:ahLst/>
            <a:cxnLst/>
            <a:rect l="l" t="t" r="r" b="b"/>
            <a:pathLst>
              <a:path w="4520" h="5565" extrusionOk="0">
                <a:moveTo>
                  <a:pt x="3296" y="1"/>
                </a:moveTo>
                <a:cubicBezTo>
                  <a:pt x="2777" y="1"/>
                  <a:pt x="2264" y="251"/>
                  <a:pt x="1885" y="613"/>
                </a:cubicBezTo>
                <a:cubicBezTo>
                  <a:pt x="1238" y="1232"/>
                  <a:pt x="811" y="1939"/>
                  <a:pt x="512" y="2756"/>
                </a:cubicBezTo>
                <a:cubicBezTo>
                  <a:pt x="200" y="3612"/>
                  <a:pt x="1" y="4639"/>
                  <a:pt x="227" y="5565"/>
                </a:cubicBezTo>
                <a:cubicBezTo>
                  <a:pt x="83" y="4720"/>
                  <a:pt x="858" y="3946"/>
                  <a:pt x="1417" y="3420"/>
                </a:cubicBezTo>
                <a:cubicBezTo>
                  <a:pt x="2027" y="2844"/>
                  <a:pt x="2734" y="2372"/>
                  <a:pt x="3484" y="1996"/>
                </a:cubicBezTo>
                <a:cubicBezTo>
                  <a:pt x="3897" y="1789"/>
                  <a:pt x="4375" y="1546"/>
                  <a:pt x="4468" y="1094"/>
                </a:cubicBezTo>
                <a:cubicBezTo>
                  <a:pt x="4520" y="838"/>
                  <a:pt x="4424" y="565"/>
                  <a:pt x="4247" y="374"/>
                </a:cubicBezTo>
                <a:cubicBezTo>
                  <a:pt x="4070" y="183"/>
                  <a:pt x="3820" y="68"/>
                  <a:pt x="3563" y="24"/>
                </a:cubicBezTo>
                <a:cubicBezTo>
                  <a:pt x="3475" y="8"/>
                  <a:pt x="3385" y="1"/>
                  <a:pt x="3296" y="1"/>
                </a:cubicBezTo>
                <a:close/>
              </a:path>
            </a:pathLst>
          </a:custGeom>
          <a:solidFill>
            <a:srgbClr val="FFF0D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6476283" y="5159387"/>
            <a:ext cx="546055" cy="372627"/>
          </a:xfrm>
          <a:custGeom>
            <a:avLst/>
            <a:gdLst/>
            <a:ahLst/>
            <a:cxnLst/>
            <a:rect l="l" t="t" r="r" b="b"/>
            <a:pathLst>
              <a:path w="11050" h="7540" extrusionOk="0">
                <a:moveTo>
                  <a:pt x="8100" y="1"/>
                </a:moveTo>
                <a:cubicBezTo>
                  <a:pt x="7014" y="1"/>
                  <a:pt x="5905" y="606"/>
                  <a:pt x="5031" y="1160"/>
                </a:cubicBezTo>
                <a:cubicBezTo>
                  <a:pt x="3844" y="1914"/>
                  <a:pt x="2717" y="2877"/>
                  <a:pt x="1780" y="3926"/>
                </a:cubicBezTo>
                <a:cubicBezTo>
                  <a:pt x="843" y="4976"/>
                  <a:pt x="104" y="6138"/>
                  <a:pt x="0" y="7540"/>
                </a:cubicBezTo>
                <a:cubicBezTo>
                  <a:pt x="770" y="6279"/>
                  <a:pt x="2034" y="5341"/>
                  <a:pt x="3063" y="4768"/>
                </a:cubicBezTo>
                <a:cubicBezTo>
                  <a:pt x="4091" y="4195"/>
                  <a:pt x="5290" y="3997"/>
                  <a:pt x="6467" y="3945"/>
                </a:cubicBezTo>
                <a:cubicBezTo>
                  <a:pt x="7009" y="3922"/>
                  <a:pt x="7653" y="3944"/>
                  <a:pt x="8195" y="3901"/>
                </a:cubicBezTo>
                <a:cubicBezTo>
                  <a:pt x="10050" y="3755"/>
                  <a:pt x="11050" y="1114"/>
                  <a:pt x="9194" y="238"/>
                </a:cubicBezTo>
                <a:cubicBezTo>
                  <a:pt x="8839" y="71"/>
                  <a:pt x="8471" y="1"/>
                  <a:pt x="810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8" name="Google Shape;138;p2"/>
          <p:cNvGrpSpPr/>
          <p:nvPr/>
        </p:nvGrpSpPr>
        <p:grpSpPr>
          <a:xfrm>
            <a:off x="7295612" y="5689367"/>
            <a:ext cx="1635889" cy="1524855"/>
            <a:chOff x="5471708" y="4267025"/>
            <a:chExt cx="1226917" cy="1143641"/>
          </a:xfrm>
        </p:grpSpPr>
        <p:sp>
          <p:nvSpPr>
            <p:cNvPr id="139" name="Google Shape;139;p2"/>
            <p:cNvSpPr/>
            <p:nvPr/>
          </p:nvSpPr>
          <p:spPr>
            <a:xfrm>
              <a:off x="5471708" y="4267025"/>
              <a:ext cx="1226917" cy="1143641"/>
            </a:xfrm>
            <a:custGeom>
              <a:avLst/>
              <a:gdLst/>
              <a:ahLst/>
              <a:cxnLst/>
              <a:rect l="l" t="t" r="r" b="b"/>
              <a:pathLst>
                <a:path w="33104" h="30855" extrusionOk="0">
                  <a:moveTo>
                    <a:pt x="33001" y="1"/>
                  </a:moveTo>
                  <a:cubicBezTo>
                    <a:pt x="32978" y="1"/>
                    <a:pt x="32955" y="11"/>
                    <a:pt x="32939" y="36"/>
                  </a:cubicBezTo>
                  <a:lnTo>
                    <a:pt x="32940" y="36"/>
                  </a:lnTo>
                  <a:cubicBezTo>
                    <a:pt x="30902" y="3366"/>
                    <a:pt x="28788" y="6724"/>
                    <a:pt x="25575" y="9045"/>
                  </a:cubicBezTo>
                  <a:cubicBezTo>
                    <a:pt x="22467" y="11287"/>
                    <a:pt x="19012" y="13023"/>
                    <a:pt x="15885" y="15257"/>
                  </a:cubicBezTo>
                  <a:cubicBezTo>
                    <a:pt x="12884" y="17401"/>
                    <a:pt x="10018" y="19732"/>
                    <a:pt x="7320" y="22245"/>
                  </a:cubicBezTo>
                  <a:cubicBezTo>
                    <a:pt x="4636" y="24748"/>
                    <a:pt x="1799" y="27401"/>
                    <a:pt x="53" y="30669"/>
                  </a:cubicBezTo>
                  <a:cubicBezTo>
                    <a:pt x="1" y="30767"/>
                    <a:pt x="83" y="30855"/>
                    <a:pt x="166" y="30855"/>
                  </a:cubicBezTo>
                  <a:cubicBezTo>
                    <a:pt x="203" y="30855"/>
                    <a:pt x="241" y="30837"/>
                    <a:pt x="267" y="30795"/>
                  </a:cubicBezTo>
                  <a:cubicBezTo>
                    <a:pt x="2359" y="27434"/>
                    <a:pt x="5314" y="24603"/>
                    <a:pt x="8206" y="21934"/>
                  </a:cubicBezTo>
                  <a:cubicBezTo>
                    <a:pt x="11104" y="19260"/>
                    <a:pt x="14188" y="16798"/>
                    <a:pt x="17436" y="14565"/>
                  </a:cubicBezTo>
                  <a:cubicBezTo>
                    <a:pt x="20480" y="12475"/>
                    <a:pt x="23939" y="10861"/>
                    <a:pt x="26766" y="8478"/>
                  </a:cubicBezTo>
                  <a:cubicBezTo>
                    <a:pt x="29474" y="6198"/>
                    <a:pt x="31295" y="3125"/>
                    <a:pt x="33069" y="112"/>
                  </a:cubicBezTo>
                  <a:cubicBezTo>
                    <a:pt x="33103" y="54"/>
                    <a:pt x="33052" y="1"/>
                    <a:pt x="330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6089429" y="4752428"/>
              <a:ext cx="532218" cy="66902"/>
            </a:xfrm>
            <a:custGeom>
              <a:avLst/>
              <a:gdLst/>
              <a:ahLst/>
              <a:cxnLst/>
              <a:rect l="l" t="t" r="r" b="b"/>
              <a:pathLst>
                <a:path w="14360" h="1805" extrusionOk="0">
                  <a:moveTo>
                    <a:pt x="9770" y="1"/>
                  </a:moveTo>
                  <a:cubicBezTo>
                    <a:pt x="6435" y="1"/>
                    <a:pt x="3014" y="249"/>
                    <a:pt x="96" y="1615"/>
                  </a:cubicBezTo>
                  <a:cubicBezTo>
                    <a:pt x="1" y="1659"/>
                    <a:pt x="54" y="1804"/>
                    <a:pt x="146" y="1804"/>
                  </a:cubicBezTo>
                  <a:cubicBezTo>
                    <a:pt x="155" y="1804"/>
                    <a:pt x="164" y="1803"/>
                    <a:pt x="174" y="1800"/>
                  </a:cubicBezTo>
                  <a:cubicBezTo>
                    <a:pt x="4788" y="372"/>
                    <a:pt x="9462" y="322"/>
                    <a:pt x="14250" y="243"/>
                  </a:cubicBezTo>
                  <a:cubicBezTo>
                    <a:pt x="14359" y="241"/>
                    <a:pt x="14359" y="75"/>
                    <a:pt x="14250" y="73"/>
                  </a:cubicBezTo>
                  <a:cubicBezTo>
                    <a:pt x="12813" y="53"/>
                    <a:pt x="11300" y="1"/>
                    <a:pt x="97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5944478" y="4943610"/>
              <a:ext cx="531217" cy="91847"/>
            </a:xfrm>
            <a:custGeom>
              <a:avLst/>
              <a:gdLst/>
              <a:ahLst/>
              <a:cxnLst/>
              <a:rect l="l" t="t" r="r" b="b"/>
              <a:pathLst>
                <a:path w="14333" h="2478" extrusionOk="0">
                  <a:moveTo>
                    <a:pt x="1265" y="0"/>
                  </a:moveTo>
                  <a:cubicBezTo>
                    <a:pt x="896" y="0"/>
                    <a:pt x="527" y="10"/>
                    <a:pt x="161" y="30"/>
                  </a:cubicBezTo>
                  <a:cubicBezTo>
                    <a:pt x="1" y="38"/>
                    <a:pt x="2" y="267"/>
                    <a:pt x="161" y="278"/>
                  </a:cubicBezTo>
                  <a:cubicBezTo>
                    <a:pt x="2616" y="450"/>
                    <a:pt x="5033" y="513"/>
                    <a:pt x="7471" y="907"/>
                  </a:cubicBezTo>
                  <a:cubicBezTo>
                    <a:pt x="9768" y="1277"/>
                    <a:pt x="11963" y="1942"/>
                    <a:pt x="14220" y="2475"/>
                  </a:cubicBezTo>
                  <a:cubicBezTo>
                    <a:pt x="14227" y="2477"/>
                    <a:pt x="14234" y="2478"/>
                    <a:pt x="14240" y="2478"/>
                  </a:cubicBezTo>
                  <a:cubicBezTo>
                    <a:pt x="14314" y="2478"/>
                    <a:pt x="14332" y="2371"/>
                    <a:pt x="14258" y="2340"/>
                  </a:cubicBezTo>
                  <a:cubicBezTo>
                    <a:pt x="12009" y="1423"/>
                    <a:pt x="9497" y="936"/>
                    <a:pt x="7105" y="558"/>
                  </a:cubicBezTo>
                  <a:cubicBezTo>
                    <a:pt x="5199" y="257"/>
                    <a:pt x="3214"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5928689" y="4592938"/>
              <a:ext cx="81871" cy="315312"/>
            </a:xfrm>
            <a:custGeom>
              <a:avLst/>
              <a:gdLst/>
              <a:ahLst/>
              <a:cxnLst/>
              <a:rect l="l" t="t" r="r" b="b"/>
              <a:pathLst>
                <a:path w="2209" h="8507" extrusionOk="0">
                  <a:moveTo>
                    <a:pt x="2136" y="1"/>
                  </a:moveTo>
                  <a:cubicBezTo>
                    <a:pt x="2112" y="1"/>
                    <a:pt x="2089" y="13"/>
                    <a:pt x="2079" y="42"/>
                  </a:cubicBezTo>
                  <a:cubicBezTo>
                    <a:pt x="1148" y="2694"/>
                    <a:pt x="166" y="5617"/>
                    <a:pt x="3" y="8440"/>
                  </a:cubicBezTo>
                  <a:cubicBezTo>
                    <a:pt x="1" y="8483"/>
                    <a:pt x="35" y="8506"/>
                    <a:pt x="70" y="8506"/>
                  </a:cubicBezTo>
                  <a:cubicBezTo>
                    <a:pt x="98" y="8506"/>
                    <a:pt x="127" y="8491"/>
                    <a:pt x="137" y="8458"/>
                  </a:cubicBezTo>
                  <a:cubicBezTo>
                    <a:pt x="916" y="5689"/>
                    <a:pt x="1348" y="2838"/>
                    <a:pt x="2195" y="74"/>
                  </a:cubicBezTo>
                  <a:cubicBezTo>
                    <a:pt x="2208" y="29"/>
                    <a:pt x="2172" y="1"/>
                    <a:pt x="2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5631522" y="5169669"/>
              <a:ext cx="285752" cy="34100"/>
            </a:xfrm>
            <a:custGeom>
              <a:avLst/>
              <a:gdLst/>
              <a:ahLst/>
              <a:cxnLst/>
              <a:rect l="l" t="t" r="r" b="b"/>
              <a:pathLst>
                <a:path w="7710" h="920" extrusionOk="0">
                  <a:moveTo>
                    <a:pt x="4527" y="1"/>
                  </a:moveTo>
                  <a:cubicBezTo>
                    <a:pt x="3000" y="1"/>
                    <a:pt x="1466" y="209"/>
                    <a:pt x="91" y="762"/>
                  </a:cubicBezTo>
                  <a:cubicBezTo>
                    <a:pt x="1" y="797"/>
                    <a:pt x="26" y="919"/>
                    <a:pt x="116" y="919"/>
                  </a:cubicBezTo>
                  <a:cubicBezTo>
                    <a:pt x="122" y="919"/>
                    <a:pt x="127" y="919"/>
                    <a:pt x="133" y="918"/>
                  </a:cubicBezTo>
                  <a:cubicBezTo>
                    <a:pt x="1955" y="606"/>
                    <a:pt x="3651" y="320"/>
                    <a:pt x="5419" y="320"/>
                  </a:cubicBezTo>
                  <a:cubicBezTo>
                    <a:pt x="6102" y="320"/>
                    <a:pt x="6796" y="363"/>
                    <a:pt x="7512" y="463"/>
                  </a:cubicBezTo>
                  <a:cubicBezTo>
                    <a:pt x="7518" y="464"/>
                    <a:pt x="7524" y="464"/>
                    <a:pt x="7530" y="464"/>
                  </a:cubicBezTo>
                  <a:cubicBezTo>
                    <a:pt x="7657" y="464"/>
                    <a:pt x="7709" y="267"/>
                    <a:pt x="7571" y="245"/>
                  </a:cubicBezTo>
                  <a:cubicBezTo>
                    <a:pt x="6594" y="96"/>
                    <a:pt x="5562" y="1"/>
                    <a:pt x="4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5597498" y="4726260"/>
              <a:ext cx="275893" cy="172463"/>
            </a:xfrm>
            <a:custGeom>
              <a:avLst/>
              <a:gdLst/>
              <a:ahLst/>
              <a:cxnLst/>
              <a:rect l="l" t="t" r="r" b="b"/>
              <a:pathLst>
                <a:path w="7444" h="4653" extrusionOk="0">
                  <a:moveTo>
                    <a:pt x="7359" y="1"/>
                  </a:moveTo>
                  <a:cubicBezTo>
                    <a:pt x="7353" y="1"/>
                    <a:pt x="7346" y="2"/>
                    <a:pt x="7340" y="4"/>
                  </a:cubicBezTo>
                  <a:cubicBezTo>
                    <a:pt x="4713" y="1054"/>
                    <a:pt x="1774" y="2111"/>
                    <a:pt x="55" y="4501"/>
                  </a:cubicBezTo>
                  <a:cubicBezTo>
                    <a:pt x="1" y="4575"/>
                    <a:pt x="74" y="4653"/>
                    <a:pt x="148" y="4653"/>
                  </a:cubicBezTo>
                  <a:cubicBezTo>
                    <a:pt x="172" y="4653"/>
                    <a:pt x="196" y="4645"/>
                    <a:pt x="216" y="4626"/>
                  </a:cubicBezTo>
                  <a:cubicBezTo>
                    <a:pt x="1272" y="3640"/>
                    <a:pt x="2251" y="2681"/>
                    <a:pt x="3519" y="1959"/>
                  </a:cubicBezTo>
                  <a:cubicBezTo>
                    <a:pt x="4760" y="1253"/>
                    <a:pt x="6090" y="710"/>
                    <a:pt x="7386" y="118"/>
                  </a:cubicBezTo>
                  <a:cubicBezTo>
                    <a:pt x="7443" y="92"/>
                    <a:pt x="7412" y="1"/>
                    <a:pt x="73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5753680" y="4761324"/>
              <a:ext cx="222041" cy="403119"/>
            </a:xfrm>
            <a:custGeom>
              <a:avLst/>
              <a:gdLst/>
              <a:ahLst/>
              <a:cxnLst/>
              <a:rect l="l" t="t" r="r" b="b"/>
              <a:pathLst>
                <a:path w="5991" h="10876" extrusionOk="0">
                  <a:moveTo>
                    <a:pt x="2726" y="1"/>
                  </a:moveTo>
                  <a:cubicBezTo>
                    <a:pt x="1990" y="1"/>
                    <a:pt x="1277" y="384"/>
                    <a:pt x="710" y="1118"/>
                  </a:cubicBezTo>
                  <a:cubicBezTo>
                    <a:pt x="1" y="2036"/>
                    <a:pt x="320" y="2900"/>
                    <a:pt x="829" y="3298"/>
                  </a:cubicBezTo>
                  <a:cubicBezTo>
                    <a:pt x="1097" y="3507"/>
                    <a:pt x="1382" y="3622"/>
                    <a:pt x="1664" y="3622"/>
                  </a:cubicBezTo>
                  <a:cubicBezTo>
                    <a:pt x="1911" y="3622"/>
                    <a:pt x="2156" y="3534"/>
                    <a:pt x="2385" y="3345"/>
                  </a:cubicBezTo>
                  <a:cubicBezTo>
                    <a:pt x="2519" y="3233"/>
                    <a:pt x="2898" y="2812"/>
                    <a:pt x="2696" y="2432"/>
                  </a:cubicBezTo>
                  <a:lnTo>
                    <a:pt x="2696" y="2432"/>
                  </a:lnTo>
                  <a:cubicBezTo>
                    <a:pt x="3509" y="3808"/>
                    <a:pt x="3701" y="5535"/>
                    <a:pt x="3209" y="7057"/>
                  </a:cubicBezTo>
                  <a:cubicBezTo>
                    <a:pt x="2736" y="8519"/>
                    <a:pt x="1698" y="9720"/>
                    <a:pt x="685" y="10876"/>
                  </a:cubicBezTo>
                  <a:cubicBezTo>
                    <a:pt x="2414" y="9821"/>
                    <a:pt x="4138" y="8275"/>
                    <a:pt x="5173" y="6263"/>
                  </a:cubicBezTo>
                  <a:cubicBezTo>
                    <a:pt x="5970" y="4712"/>
                    <a:pt x="5990" y="2362"/>
                    <a:pt x="4684" y="966"/>
                  </a:cubicBezTo>
                  <a:cubicBezTo>
                    <a:pt x="4074" y="314"/>
                    <a:pt x="3391" y="1"/>
                    <a:pt x="2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6" name="Google Shape;146;p2"/>
          <p:cNvSpPr/>
          <p:nvPr/>
        </p:nvSpPr>
        <p:spPr>
          <a:xfrm>
            <a:off x="8812183" y="3042720"/>
            <a:ext cx="546055" cy="372627"/>
          </a:xfrm>
          <a:custGeom>
            <a:avLst/>
            <a:gdLst/>
            <a:ahLst/>
            <a:cxnLst/>
            <a:rect l="l" t="t" r="r" b="b"/>
            <a:pathLst>
              <a:path w="11050" h="7540" extrusionOk="0">
                <a:moveTo>
                  <a:pt x="8100" y="1"/>
                </a:moveTo>
                <a:cubicBezTo>
                  <a:pt x="7014" y="1"/>
                  <a:pt x="5905" y="606"/>
                  <a:pt x="5031" y="1160"/>
                </a:cubicBezTo>
                <a:cubicBezTo>
                  <a:pt x="3844" y="1914"/>
                  <a:pt x="2717" y="2877"/>
                  <a:pt x="1780" y="3926"/>
                </a:cubicBezTo>
                <a:cubicBezTo>
                  <a:pt x="843" y="4976"/>
                  <a:pt x="104" y="6138"/>
                  <a:pt x="0" y="7540"/>
                </a:cubicBezTo>
                <a:cubicBezTo>
                  <a:pt x="770" y="6279"/>
                  <a:pt x="2034" y="5341"/>
                  <a:pt x="3063" y="4768"/>
                </a:cubicBezTo>
                <a:cubicBezTo>
                  <a:pt x="4091" y="4195"/>
                  <a:pt x="5290" y="3997"/>
                  <a:pt x="6467" y="3945"/>
                </a:cubicBezTo>
                <a:cubicBezTo>
                  <a:pt x="7009" y="3922"/>
                  <a:pt x="7653" y="3944"/>
                  <a:pt x="8195" y="3901"/>
                </a:cubicBezTo>
                <a:cubicBezTo>
                  <a:pt x="10050" y="3755"/>
                  <a:pt x="11050" y="1114"/>
                  <a:pt x="9194" y="238"/>
                </a:cubicBezTo>
                <a:cubicBezTo>
                  <a:pt x="8839" y="71"/>
                  <a:pt x="8471" y="1"/>
                  <a:pt x="810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2461174" y="891713"/>
            <a:ext cx="716295" cy="586072"/>
          </a:xfrm>
          <a:custGeom>
            <a:avLst/>
            <a:gdLst/>
            <a:ahLst/>
            <a:cxnLst/>
            <a:rect l="l" t="t" r="r" b="b"/>
            <a:pathLst>
              <a:path w="14495" h="11859" extrusionOk="0">
                <a:moveTo>
                  <a:pt x="3815" y="1"/>
                </a:moveTo>
                <a:cubicBezTo>
                  <a:pt x="3110" y="1"/>
                  <a:pt x="2413" y="145"/>
                  <a:pt x="1783" y="466"/>
                </a:cubicBezTo>
                <a:cubicBezTo>
                  <a:pt x="1169" y="777"/>
                  <a:pt x="627" y="1260"/>
                  <a:pt x="329" y="1880"/>
                </a:cubicBezTo>
                <a:cubicBezTo>
                  <a:pt x="30" y="2499"/>
                  <a:pt x="0" y="3263"/>
                  <a:pt x="330" y="3867"/>
                </a:cubicBezTo>
                <a:cubicBezTo>
                  <a:pt x="914" y="4937"/>
                  <a:pt x="2310" y="5177"/>
                  <a:pt x="3510" y="5380"/>
                </a:cubicBezTo>
                <a:cubicBezTo>
                  <a:pt x="5694" y="5749"/>
                  <a:pt x="7842" y="6390"/>
                  <a:pt x="9832" y="7370"/>
                </a:cubicBezTo>
                <a:cubicBezTo>
                  <a:pt x="11644" y="8263"/>
                  <a:pt x="14190" y="9609"/>
                  <a:pt x="14493" y="11844"/>
                </a:cubicBezTo>
                <a:lnTo>
                  <a:pt x="14493" y="11844"/>
                </a:lnTo>
                <a:cubicBezTo>
                  <a:pt x="14343" y="9337"/>
                  <a:pt x="13043" y="6908"/>
                  <a:pt x="11596" y="4994"/>
                </a:cubicBezTo>
                <a:cubicBezTo>
                  <a:pt x="10210" y="3162"/>
                  <a:pt x="8586" y="1711"/>
                  <a:pt x="6473" y="653"/>
                </a:cubicBezTo>
                <a:cubicBezTo>
                  <a:pt x="5655" y="242"/>
                  <a:pt x="4727" y="1"/>
                  <a:pt x="3815" y="1"/>
                </a:cubicBezTo>
                <a:close/>
                <a:moveTo>
                  <a:pt x="14493" y="11844"/>
                </a:moveTo>
                <a:cubicBezTo>
                  <a:pt x="14493" y="11849"/>
                  <a:pt x="14494" y="11854"/>
                  <a:pt x="14494" y="11859"/>
                </a:cubicBezTo>
                <a:lnTo>
                  <a:pt x="14495" y="11859"/>
                </a:lnTo>
                <a:cubicBezTo>
                  <a:pt x="14494" y="11854"/>
                  <a:pt x="14494" y="11849"/>
                  <a:pt x="14493" y="11844"/>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 name="Google Shape;148;p2"/>
          <p:cNvSpPr txBox="1">
            <a:spLocks noGrp="1"/>
          </p:cNvSpPr>
          <p:nvPr>
            <p:ph type="ctrTitle"/>
          </p:nvPr>
        </p:nvSpPr>
        <p:spPr>
          <a:xfrm>
            <a:off x="3876400" y="1470500"/>
            <a:ext cx="4439200" cy="10568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accent2"/>
              </a:buClr>
              <a:buSzPts val="8000"/>
              <a:buNone/>
              <a:defRPr sz="10666">
                <a:solidFill>
                  <a:schemeClr val="accent2"/>
                </a:solidFill>
              </a:defRPr>
            </a:lvl1pPr>
            <a:lvl2pPr lvl="1" algn="ctr">
              <a:spcBef>
                <a:spcPts val="0"/>
              </a:spcBef>
              <a:spcAft>
                <a:spcPts val="0"/>
              </a:spcAft>
              <a:buSzPts val="7200"/>
              <a:buNone/>
              <a:defRPr sz="9600"/>
            </a:lvl2pPr>
            <a:lvl3pPr lvl="2" algn="ctr">
              <a:spcBef>
                <a:spcPts val="0"/>
              </a:spcBef>
              <a:spcAft>
                <a:spcPts val="0"/>
              </a:spcAft>
              <a:buSzPts val="7200"/>
              <a:buNone/>
              <a:defRPr sz="9600"/>
            </a:lvl3pPr>
            <a:lvl4pPr lvl="3" algn="ctr">
              <a:spcBef>
                <a:spcPts val="0"/>
              </a:spcBef>
              <a:spcAft>
                <a:spcPts val="0"/>
              </a:spcAft>
              <a:buSzPts val="7200"/>
              <a:buNone/>
              <a:defRPr sz="9600"/>
            </a:lvl4pPr>
            <a:lvl5pPr lvl="4" algn="ctr">
              <a:spcBef>
                <a:spcPts val="0"/>
              </a:spcBef>
              <a:spcAft>
                <a:spcPts val="0"/>
              </a:spcAft>
              <a:buSzPts val="7200"/>
              <a:buNone/>
              <a:defRPr sz="9600"/>
            </a:lvl5pPr>
            <a:lvl6pPr lvl="5" algn="ctr">
              <a:spcBef>
                <a:spcPts val="0"/>
              </a:spcBef>
              <a:spcAft>
                <a:spcPts val="0"/>
              </a:spcAft>
              <a:buSzPts val="7200"/>
              <a:buNone/>
              <a:defRPr sz="9600"/>
            </a:lvl6pPr>
            <a:lvl7pPr lvl="6" algn="ctr">
              <a:spcBef>
                <a:spcPts val="0"/>
              </a:spcBef>
              <a:spcAft>
                <a:spcPts val="0"/>
              </a:spcAft>
              <a:buSzPts val="7200"/>
              <a:buNone/>
              <a:defRPr sz="9600"/>
            </a:lvl7pPr>
            <a:lvl8pPr lvl="7" algn="ctr">
              <a:spcBef>
                <a:spcPts val="0"/>
              </a:spcBef>
              <a:spcAft>
                <a:spcPts val="0"/>
              </a:spcAft>
              <a:buSzPts val="7200"/>
              <a:buNone/>
              <a:defRPr sz="9600"/>
            </a:lvl8pPr>
            <a:lvl9pPr lvl="8" algn="ctr">
              <a:spcBef>
                <a:spcPts val="0"/>
              </a:spcBef>
              <a:spcAft>
                <a:spcPts val="0"/>
              </a:spcAft>
              <a:buSzPts val="7200"/>
              <a:buNone/>
              <a:defRPr sz="9600"/>
            </a:lvl9pPr>
          </a:lstStyle>
          <a:p>
            <a:endParaRPr/>
          </a:p>
        </p:txBody>
      </p:sp>
      <p:sp>
        <p:nvSpPr>
          <p:cNvPr id="149" name="Google Shape;149;p2"/>
          <p:cNvSpPr txBox="1">
            <a:spLocks noGrp="1"/>
          </p:cNvSpPr>
          <p:nvPr>
            <p:ph type="subTitle" idx="1"/>
          </p:nvPr>
        </p:nvSpPr>
        <p:spPr>
          <a:xfrm>
            <a:off x="4596400" y="3320067"/>
            <a:ext cx="29992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chemeClr val="accent2"/>
              </a:buClr>
              <a:buSzPts val="1400"/>
              <a:buNone/>
              <a:defRPr sz="1867">
                <a:solidFill>
                  <a:schemeClr val="accent2"/>
                </a:solidFill>
              </a:defRPr>
            </a:lvl1pPr>
            <a:lvl2pPr lvl="1" algn="ctr">
              <a:lnSpc>
                <a:spcPct val="100000"/>
              </a:lnSpc>
              <a:spcBef>
                <a:spcPts val="0"/>
              </a:spcBef>
              <a:spcAft>
                <a:spcPts val="0"/>
              </a:spcAft>
              <a:buClr>
                <a:schemeClr val="accent2"/>
              </a:buClr>
              <a:buSzPts val="1200"/>
              <a:buNone/>
              <a:defRPr sz="1600">
                <a:solidFill>
                  <a:schemeClr val="accent2"/>
                </a:solidFill>
              </a:defRPr>
            </a:lvl2pPr>
            <a:lvl3pPr lvl="2" algn="ctr">
              <a:lnSpc>
                <a:spcPct val="100000"/>
              </a:lnSpc>
              <a:spcBef>
                <a:spcPts val="0"/>
              </a:spcBef>
              <a:spcAft>
                <a:spcPts val="0"/>
              </a:spcAft>
              <a:buClr>
                <a:schemeClr val="accent2"/>
              </a:buClr>
              <a:buSzPts val="1200"/>
              <a:buNone/>
              <a:defRPr sz="1600">
                <a:solidFill>
                  <a:schemeClr val="accent2"/>
                </a:solidFill>
              </a:defRPr>
            </a:lvl3pPr>
            <a:lvl4pPr lvl="3" algn="ctr">
              <a:lnSpc>
                <a:spcPct val="100000"/>
              </a:lnSpc>
              <a:spcBef>
                <a:spcPts val="0"/>
              </a:spcBef>
              <a:spcAft>
                <a:spcPts val="0"/>
              </a:spcAft>
              <a:buClr>
                <a:schemeClr val="accent2"/>
              </a:buClr>
              <a:buSzPts val="1200"/>
              <a:buNone/>
              <a:defRPr sz="1600">
                <a:solidFill>
                  <a:schemeClr val="accent2"/>
                </a:solidFill>
              </a:defRPr>
            </a:lvl4pPr>
            <a:lvl5pPr lvl="4" algn="ctr">
              <a:lnSpc>
                <a:spcPct val="100000"/>
              </a:lnSpc>
              <a:spcBef>
                <a:spcPts val="0"/>
              </a:spcBef>
              <a:spcAft>
                <a:spcPts val="0"/>
              </a:spcAft>
              <a:buClr>
                <a:schemeClr val="accent2"/>
              </a:buClr>
              <a:buSzPts val="1200"/>
              <a:buNone/>
              <a:defRPr sz="1600">
                <a:solidFill>
                  <a:schemeClr val="accent2"/>
                </a:solidFill>
              </a:defRPr>
            </a:lvl5pPr>
            <a:lvl6pPr lvl="5" algn="ctr">
              <a:lnSpc>
                <a:spcPct val="100000"/>
              </a:lnSpc>
              <a:spcBef>
                <a:spcPts val="0"/>
              </a:spcBef>
              <a:spcAft>
                <a:spcPts val="0"/>
              </a:spcAft>
              <a:buClr>
                <a:schemeClr val="accent2"/>
              </a:buClr>
              <a:buSzPts val="1200"/>
              <a:buNone/>
              <a:defRPr sz="1600">
                <a:solidFill>
                  <a:schemeClr val="accent2"/>
                </a:solidFill>
              </a:defRPr>
            </a:lvl6pPr>
            <a:lvl7pPr lvl="6" algn="ctr">
              <a:lnSpc>
                <a:spcPct val="100000"/>
              </a:lnSpc>
              <a:spcBef>
                <a:spcPts val="0"/>
              </a:spcBef>
              <a:spcAft>
                <a:spcPts val="0"/>
              </a:spcAft>
              <a:buClr>
                <a:schemeClr val="accent2"/>
              </a:buClr>
              <a:buSzPts val="1200"/>
              <a:buNone/>
              <a:defRPr sz="1600">
                <a:solidFill>
                  <a:schemeClr val="accent2"/>
                </a:solidFill>
              </a:defRPr>
            </a:lvl7pPr>
            <a:lvl8pPr lvl="7" algn="ctr">
              <a:lnSpc>
                <a:spcPct val="100000"/>
              </a:lnSpc>
              <a:spcBef>
                <a:spcPts val="0"/>
              </a:spcBef>
              <a:spcAft>
                <a:spcPts val="0"/>
              </a:spcAft>
              <a:buClr>
                <a:schemeClr val="accent2"/>
              </a:buClr>
              <a:buSzPts val="1200"/>
              <a:buNone/>
              <a:defRPr sz="1600">
                <a:solidFill>
                  <a:schemeClr val="accent2"/>
                </a:solidFill>
              </a:defRPr>
            </a:lvl8pPr>
            <a:lvl9pPr lvl="8" algn="ctr">
              <a:lnSpc>
                <a:spcPct val="100000"/>
              </a:lnSpc>
              <a:spcBef>
                <a:spcPts val="0"/>
              </a:spcBef>
              <a:spcAft>
                <a:spcPts val="0"/>
              </a:spcAft>
              <a:buClr>
                <a:schemeClr val="accent2"/>
              </a:buClr>
              <a:buSzPts val="1200"/>
              <a:buNone/>
              <a:defRPr sz="1600">
                <a:solidFill>
                  <a:schemeClr val="accent2"/>
                </a:solidFill>
              </a:defRPr>
            </a:lvl9pPr>
          </a:lstStyle>
          <a:p>
            <a:endParaRPr/>
          </a:p>
        </p:txBody>
      </p:sp>
      <p:sp>
        <p:nvSpPr>
          <p:cNvPr id="150" name="Google Shape;150;p2"/>
          <p:cNvSpPr txBox="1">
            <a:spLocks noGrp="1"/>
          </p:cNvSpPr>
          <p:nvPr>
            <p:ph type="ctrTitle" idx="2"/>
          </p:nvPr>
        </p:nvSpPr>
        <p:spPr>
          <a:xfrm>
            <a:off x="4033800" y="2067096"/>
            <a:ext cx="4124400" cy="10568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5200"/>
              <a:buNone/>
              <a:defRPr sz="6933">
                <a:solidFill>
                  <a:schemeClr val="accent2"/>
                </a:solidFill>
              </a:defRPr>
            </a:lvl1pPr>
            <a:lvl2pPr lvl="1" algn="ctr" rtl="0">
              <a:spcBef>
                <a:spcPts val="0"/>
              </a:spcBef>
              <a:spcAft>
                <a:spcPts val="0"/>
              </a:spcAft>
              <a:buSzPts val="7200"/>
              <a:buNone/>
              <a:defRPr sz="9600"/>
            </a:lvl2pPr>
            <a:lvl3pPr lvl="2" algn="ctr" rtl="0">
              <a:spcBef>
                <a:spcPts val="0"/>
              </a:spcBef>
              <a:spcAft>
                <a:spcPts val="0"/>
              </a:spcAft>
              <a:buSzPts val="7200"/>
              <a:buNone/>
              <a:defRPr sz="9600"/>
            </a:lvl3pPr>
            <a:lvl4pPr lvl="3" algn="ctr" rtl="0">
              <a:spcBef>
                <a:spcPts val="0"/>
              </a:spcBef>
              <a:spcAft>
                <a:spcPts val="0"/>
              </a:spcAft>
              <a:buSzPts val="7200"/>
              <a:buNone/>
              <a:defRPr sz="9600"/>
            </a:lvl4pPr>
            <a:lvl5pPr lvl="4" algn="ctr" rtl="0">
              <a:spcBef>
                <a:spcPts val="0"/>
              </a:spcBef>
              <a:spcAft>
                <a:spcPts val="0"/>
              </a:spcAft>
              <a:buSzPts val="7200"/>
              <a:buNone/>
              <a:defRPr sz="9600"/>
            </a:lvl5pPr>
            <a:lvl6pPr lvl="5" algn="ctr" rtl="0">
              <a:spcBef>
                <a:spcPts val="0"/>
              </a:spcBef>
              <a:spcAft>
                <a:spcPts val="0"/>
              </a:spcAft>
              <a:buSzPts val="7200"/>
              <a:buNone/>
              <a:defRPr sz="9600"/>
            </a:lvl6pPr>
            <a:lvl7pPr lvl="6" algn="ctr" rtl="0">
              <a:spcBef>
                <a:spcPts val="0"/>
              </a:spcBef>
              <a:spcAft>
                <a:spcPts val="0"/>
              </a:spcAft>
              <a:buSzPts val="7200"/>
              <a:buNone/>
              <a:defRPr sz="9600"/>
            </a:lvl7pPr>
            <a:lvl8pPr lvl="7" algn="ctr" rtl="0">
              <a:spcBef>
                <a:spcPts val="0"/>
              </a:spcBef>
              <a:spcAft>
                <a:spcPts val="0"/>
              </a:spcAft>
              <a:buSzPts val="7200"/>
              <a:buNone/>
              <a:defRPr sz="9600"/>
            </a:lvl8pPr>
            <a:lvl9pPr lvl="8" algn="ctr" rtl="0">
              <a:spcBef>
                <a:spcPts val="0"/>
              </a:spcBef>
              <a:spcAft>
                <a:spcPts val="0"/>
              </a:spcAft>
              <a:buSzPts val="7200"/>
              <a:buNone/>
              <a:defRPr sz="9600"/>
            </a:lvl9pPr>
          </a:lstStyle>
          <a:p>
            <a:endParaRPr/>
          </a:p>
        </p:txBody>
      </p:sp>
    </p:spTree>
    <p:extLst>
      <p:ext uri="{BB962C8B-B14F-4D97-AF65-F5344CB8AC3E}">
        <p14:creationId xmlns:p14="http://schemas.microsoft.com/office/powerpoint/2010/main" val="31608861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410"/>
        <p:cNvGrpSpPr/>
        <p:nvPr/>
      </p:nvGrpSpPr>
      <p:grpSpPr>
        <a:xfrm>
          <a:off x="0" y="0"/>
          <a:ext cx="0" cy="0"/>
          <a:chOff x="0" y="0"/>
          <a:chExt cx="0" cy="0"/>
        </a:xfrm>
      </p:grpSpPr>
      <p:sp>
        <p:nvSpPr>
          <p:cNvPr id="411" name="Google Shape;411;p15"/>
          <p:cNvSpPr txBox="1">
            <a:spLocks noGrp="1"/>
          </p:cNvSpPr>
          <p:nvPr>
            <p:ph type="title"/>
          </p:nvPr>
        </p:nvSpPr>
        <p:spPr>
          <a:xfrm>
            <a:off x="960000" y="595300"/>
            <a:ext cx="10272000" cy="82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12" name="Google Shape;412;p15"/>
          <p:cNvSpPr txBox="1">
            <a:spLocks noGrp="1"/>
          </p:cNvSpPr>
          <p:nvPr>
            <p:ph type="subTitle" idx="1"/>
          </p:nvPr>
        </p:nvSpPr>
        <p:spPr>
          <a:xfrm>
            <a:off x="1869333" y="4114167"/>
            <a:ext cx="1488400" cy="424400"/>
          </a:xfrm>
          <a:prstGeom prst="rect">
            <a:avLst/>
          </a:prstGeom>
        </p:spPr>
        <p:txBody>
          <a:bodyPr spcFirstLastPara="1" wrap="square" lIns="91425" tIns="91425" rIns="91425" bIns="91425" anchor="ctr" anchorCtr="0">
            <a:noAutofit/>
          </a:bodyPr>
          <a:lstStyle>
            <a:lvl1pPr lvl="0" algn="ctr" rtl="0">
              <a:lnSpc>
                <a:spcPct val="100000"/>
              </a:lnSpc>
              <a:spcBef>
                <a:spcPts val="667"/>
              </a:spcBef>
              <a:spcAft>
                <a:spcPts val="0"/>
              </a:spcAft>
              <a:buSzPts val="1400"/>
              <a:buNone/>
              <a:defRPr sz="28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13" name="Google Shape;413;p15"/>
          <p:cNvSpPr txBox="1">
            <a:spLocks noGrp="1"/>
          </p:cNvSpPr>
          <p:nvPr>
            <p:ph type="subTitle" idx="2"/>
          </p:nvPr>
        </p:nvSpPr>
        <p:spPr>
          <a:xfrm>
            <a:off x="5291800" y="4114167"/>
            <a:ext cx="1488400" cy="424400"/>
          </a:xfrm>
          <a:prstGeom prst="rect">
            <a:avLst/>
          </a:prstGeom>
        </p:spPr>
        <p:txBody>
          <a:bodyPr spcFirstLastPara="1" wrap="square" lIns="91425" tIns="91425" rIns="91425" bIns="91425" anchor="ctr" anchorCtr="0">
            <a:noAutofit/>
          </a:bodyPr>
          <a:lstStyle>
            <a:lvl1pPr lvl="0" algn="ctr" rtl="0">
              <a:lnSpc>
                <a:spcPct val="100000"/>
              </a:lnSpc>
              <a:spcBef>
                <a:spcPts val="667"/>
              </a:spcBef>
              <a:spcAft>
                <a:spcPts val="0"/>
              </a:spcAft>
              <a:buSzPts val="1400"/>
              <a:buNone/>
              <a:defRPr sz="28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14" name="Google Shape;414;p15"/>
          <p:cNvSpPr txBox="1">
            <a:spLocks noGrp="1"/>
          </p:cNvSpPr>
          <p:nvPr>
            <p:ph type="subTitle" idx="3"/>
          </p:nvPr>
        </p:nvSpPr>
        <p:spPr>
          <a:xfrm>
            <a:off x="8740133" y="4085567"/>
            <a:ext cx="1488400" cy="481600"/>
          </a:xfrm>
          <a:prstGeom prst="rect">
            <a:avLst/>
          </a:prstGeom>
        </p:spPr>
        <p:txBody>
          <a:bodyPr spcFirstLastPara="1" wrap="square" lIns="91425" tIns="91425" rIns="91425" bIns="91425" anchor="ctr" anchorCtr="0">
            <a:noAutofit/>
          </a:bodyPr>
          <a:lstStyle>
            <a:lvl1pPr lvl="0" algn="ctr" rtl="0">
              <a:lnSpc>
                <a:spcPct val="100000"/>
              </a:lnSpc>
              <a:spcBef>
                <a:spcPts val="667"/>
              </a:spcBef>
              <a:spcAft>
                <a:spcPts val="0"/>
              </a:spcAft>
              <a:buSzPts val="1400"/>
              <a:buNone/>
              <a:defRPr sz="28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15" name="Google Shape;415;p15"/>
          <p:cNvSpPr txBox="1">
            <a:spLocks noGrp="1"/>
          </p:cNvSpPr>
          <p:nvPr>
            <p:ph type="subTitle" idx="4"/>
          </p:nvPr>
        </p:nvSpPr>
        <p:spPr>
          <a:xfrm>
            <a:off x="1445633" y="4678575"/>
            <a:ext cx="2436000" cy="1143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000"/>
            </a:lvl1pPr>
            <a:lvl2pPr lvl="1" algn="ctr">
              <a:spcBef>
                <a:spcPts val="2133"/>
              </a:spcBef>
              <a:spcAft>
                <a:spcPts val="0"/>
              </a:spcAft>
              <a:buSzPts val="1400"/>
              <a:buNone/>
              <a:defRPr/>
            </a:lvl2pPr>
            <a:lvl3pPr lvl="2" algn="ctr">
              <a:spcBef>
                <a:spcPts val="2133"/>
              </a:spcBef>
              <a:spcAft>
                <a:spcPts val="0"/>
              </a:spcAft>
              <a:buSzPts val="1400"/>
              <a:buNone/>
              <a:defRPr/>
            </a:lvl3pPr>
            <a:lvl4pPr lvl="3" algn="ctr">
              <a:spcBef>
                <a:spcPts val="2133"/>
              </a:spcBef>
              <a:spcAft>
                <a:spcPts val="0"/>
              </a:spcAft>
              <a:buSzPts val="1400"/>
              <a:buNone/>
              <a:defRPr/>
            </a:lvl4pPr>
            <a:lvl5pPr lvl="4" algn="ctr">
              <a:spcBef>
                <a:spcPts val="2133"/>
              </a:spcBef>
              <a:spcAft>
                <a:spcPts val="0"/>
              </a:spcAft>
              <a:buSzPts val="1400"/>
              <a:buNone/>
              <a:defRPr/>
            </a:lvl5pPr>
            <a:lvl6pPr lvl="5" algn="ctr">
              <a:spcBef>
                <a:spcPts val="2133"/>
              </a:spcBef>
              <a:spcAft>
                <a:spcPts val="0"/>
              </a:spcAft>
              <a:buSzPts val="1400"/>
              <a:buNone/>
              <a:defRPr/>
            </a:lvl6pPr>
            <a:lvl7pPr lvl="6" algn="ctr">
              <a:spcBef>
                <a:spcPts val="2133"/>
              </a:spcBef>
              <a:spcAft>
                <a:spcPts val="0"/>
              </a:spcAft>
              <a:buSzPts val="1400"/>
              <a:buNone/>
              <a:defRPr/>
            </a:lvl7pPr>
            <a:lvl8pPr lvl="7" algn="ctr">
              <a:spcBef>
                <a:spcPts val="2133"/>
              </a:spcBef>
              <a:spcAft>
                <a:spcPts val="0"/>
              </a:spcAft>
              <a:buSzPts val="1400"/>
              <a:buNone/>
              <a:defRPr/>
            </a:lvl8pPr>
            <a:lvl9pPr lvl="8" algn="ctr">
              <a:spcBef>
                <a:spcPts val="2133"/>
              </a:spcBef>
              <a:spcAft>
                <a:spcPts val="2133"/>
              </a:spcAft>
              <a:buSzPts val="1400"/>
              <a:buNone/>
              <a:defRPr/>
            </a:lvl9pPr>
          </a:lstStyle>
          <a:p>
            <a:endParaRPr/>
          </a:p>
        </p:txBody>
      </p:sp>
      <p:sp>
        <p:nvSpPr>
          <p:cNvPr id="416" name="Google Shape;416;p15"/>
          <p:cNvSpPr txBox="1">
            <a:spLocks noGrp="1"/>
          </p:cNvSpPr>
          <p:nvPr>
            <p:ph type="subTitle" idx="5"/>
          </p:nvPr>
        </p:nvSpPr>
        <p:spPr>
          <a:xfrm>
            <a:off x="4878000" y="4678575"/>
            <a:ext cx="2436000" cy="11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17" name="Google Shape;417;p15"/>
          <p:cNvSpPr txBox="1">
            <a:spLocks noGrp="1"/>
          </p:cNvSpPr>
          <p:nvPr>
            <p:ph type="subTitle" idx="6"/>
          </p:nvPr>
        </p:nvSpPr>
        <p:spPr>
          <a:xfrm>
            <a:off x="8329167" y="4678575"/>
            <a:ext cx="2436000" cy="11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418" name="Google Shape;418;p15"/>
          <p:cNvGrpSpPr/>
          <p:nvPr/>
        </p:nvGrpSpPr>
        <p:grpSpPr>
          <a:xfrm>
            <a:off x="332141" y="251779"/>
            <a:ext cx="11435815" cy="6259155"/>
            <a:chOff x="249105" y="188834"/>
            <a:chExt cx="8576861" cy="4694366"/>
          </a:xfrm>
        </p:grpSpPr>
        <p:grpSp>
          <p:nvGrpSpPr>
            <p:cNvPr id="419" name="Google Shape;419;p15"/>
            <p:cNvGrpSpPr/>
            <p:nvPr/>
          </p:nvGrpSpPr>
          <p:grpSpPr>
            <a:xfrm rot="-2898405">
              <a:off x="256084" y="4595956"/>
              <a:ext cx="387999" cy="171013"/>
              <a:chOff x="1406961" y="-1212504"/>
              <a:chExt cx="6086670" cy="2682735"/>
            </a:xfrm>
          </p:grpSpPr>
          <p:sp>
            <p:nvSpPr>
              <p:cNvPr id="420" name="Google Shape;420;p1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21" name="Google Shape;421;p1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22" name="Google Shape;422;p1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23" name="Google Shape;423;p1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424" name="Google Shape;424;p15"/>
            <p:cNvGrpSpPr/>
            <p:nvPr/>
          </p:nvGrpSpPr>
          <p:grpSpPr>
            <a:xfrm rot="2555258">
              <a:off x="255809" y="297720"/>
              <a:ext cx="388558" cy="171259"/>
              <a:chOff x="1406961" y="-1212504"/>
              <a:chExt cx="6086670" cy="2682735"/>
            </a:xfrm>
          </p:grpSpPr>
          <p:sp>
            <p:nvSpPr>
              <p:cNvPr id="425" name="Google Shape;425;p1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26" name="Google Shape;426;p1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27" name="Google Shape;427;p1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28" name="Google Shape;428;p1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429" name="Google Shape;429;p15"/>
            <p:cNvGrpSpPr/>
            <p:nvPr/>
          </p:nvGrpSpPr>
          <p:grpSpPr>
            <a:xfrm rot="2898405" flipH="1">
              <a:off x="8430999" y="4595956"/>
              <a:ext cx="387999" cy="171013"/>
              <a:chOff x="1406961" y="-1212504"/>
              <a:chExt cx="6086670" cy="2682735"/>
            </a:xfrm>
          </p:grpSpPr>
          <p:sp>
            <p:nvSpPr>
              <p:cNvPr id="430" name="Google Shape;430;p1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31" name="Google Shape;431;p1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32" name="Google Shape;432;p1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33" name="Google Shape;433;p1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434" name="Google Shape;434;p15"/>
            <p:cNvGrpSpPr/>
            <p:nvPr/>
          </p:nvGrpSpPr>
          <p:grpSpPr>
            <a:xfrm rot="-2555258" flipH="1">
              <a:off x="8430702" y="392370"/>
              <a:ext cx="388558" cy="171259"/>
              <a:chOff x="1406961" y="-1212504"/>
              <a:chExt cx="6086670" cy="2682735"/>
            </a:xfrm>
          </p:grpSpPr>
          <p:sp>
            <p:nvSpPr>
              <p:cNvPr id="435" name="Google Shape;435;p1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36" name="Google Shape;436;p1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37" name="Google Shape;437;p1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38" name="Google Shape;438;p1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spTree>
    <p:extLst>
      <p:ext uri="{BB962C8B-B14F-4D97-AF65-F5344CB8AC3E}">
        <p14:creationId xmlns:p14="http://schemas.microsoft.com/office/powerpoint/2010/main" val="203434059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and subtitle">
  <p:cSld name="Title and subtitle">
    <p:spTree>
      <p:nvGrpSpPr>
        <p:cNvPr id="1" name="Shape 439"/>
        <p:cNvGrpSpPr/>
        <p:nvPr/>
      </p:nvGrpSpPr>
      <p:grpSpPr>
        <a:xfrm>
          <a:off x="0" y="0"/>
          <a:ext cx="0" cy="0"/>
          <a:chOff x="0" y="0"/>
          <a:chExt cx="0" cy="0"/>
        </a:xfrm>
      </p:grpSpPr>
      <p:sp>
        <p:nvSpPr>
          <p:cNvPr id="440" name="Google Shape;440;p16"/>
          <p:cNvSpPr txBox="1">
            <a:spLocks noGrp="1"/>
          </p:cNvSpPr>
          <p:nvPr>
            <p:ph type="title"/>
          </p:nvPr>
        </p:nvSpPr>
        <p:spPr>
          <a:xfrm>
            <a:off x="1140333" y="2219424"/>
            <a:ext cx="5213600" cy="1309200"/>
          </a:xfrm>
          <a:prstGeom prst="rect">
            <a:avLst/>
          </a:prstGeom>
        </p:spPr>
        <p:txBody>
          <a:bodyPr spcFirstLastPara="1" wrap="square" lIns="91425" tIns="91425" rIns="91425" bIns="91425" anchor="t" anchorCtr="0">
            <a:noAutofit/>
          </a:bodyPr>
          <a:lstStyle>
            <a:lvl1pPr lvl="0" rtl="0">
              <a:spcBef>
                <a:spcPts val="0"/>
              </a:spcBef>
              <a:spcAft>
                <a:spcPts val="0"/>
              </a:spcAft>
              <a:buSzPts val="4700"/>
              <a:buNone/>
              <a:defRPr sz="6267"/>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441" name="Google Shape;441;p16"/>
          <p:cNvSpPr txBox="1">
            <a:spLocks noGrp="1"/>
          </p:cNvSpPr>
          <p:nvPr>
            <p:ph type="subTitle" idx="1"/>
          </p:nvPr>
        </p:nvSpPr>
        <p:spPr>
          <a:xfrm>
            <a:off x="1140333" y="3550867"/>
            <a:ext cx="4244400" cy="7972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sz="2000"/>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grpSp>
        <p:nvGrpSpPr>
          <p:cNvPr id="442" name="Google Shape;442;p16"/>
          <p:cNvGrpSpPr/>
          <p:nvPr/>
        </p:nvGrpSpPr>
        <p:grpSpPr>
          <a:xfrm flipH="1">
            <a:off x="-2710941" y="3528619"/>
            <a:ext cx="5447981" cy="6695581"/>
            <a:chOff x="4926821" y="213384"/>
            <a:chExt cx="3430430" cy="4216007"/>
          </a:xfrm>
        </p:grpSpPr>
        <p:sp>
          <p:nvSpPr>
            <p:cNvPr id="443" name="Google Shape;443;p16"/>
            <p:cNvSpPr/>
            <p:nvPr/>
          </p:nvSpPr>
          <p:spPr>
            <a:xfrm rot="-3134405" flipH="1">
              <a:off x="5728059" y="1747772"/>
              <a:ext cx="2146337" cy="2273928"/>
            </a:xfrm>
            <a:custGeom>
              <a:avLst/>
              <a:gdLst/>
              <a:ahLst/>
              <a:cxnLst/>
              <a:rect l="l" t="t" r="r" b="b"/>
              <a:pathLst>
                <a:path w="163829" h="173568" extrusionOk="0">
                  <a:moveTo>
                    <a:pt x="163829" y="1"/>
                  </a:moveTo>
                  <a:lnTo>
                    <a:pt x="159942" y="586"/>
                  </a:lnTo>
                  <a:lnTo>
                    <a:pt x="156097" y="1213"/>
                  </a:lnTo>
                  <a:lnTo>
                    <a:pt x="152336" y="1881"/>
                  </a:lnTo>
                  <a:lnTo>
                    <a:pt x="148616" y="2592"/>
                  </a:lnTo>
                  <a:lnTo>
                    <a:pt x="144980" y="3344"/>
                  </a:lnTo>
                  <a:lnTo>
                    <a:pt x="141386" y="4138"/>
                  </a:lnTo>
                  <a:lnTo>
                    <a:pt x="137834" y="4974"/>
                  </a:lnTo>
                  <a:lnTo>
                    <a:pt x="134407" y="5852"/>
                  </a:lnTo>
                  <a:lnTo>
                    <a:pt x="130980" y="6771"/>
                  </a:lnTo>
                  <a:lnTo>
                    <a:pt x="127636" y="7732"/>
                  </a:lnTo>
                  <a:lnTo>
                    <a:pt x="124335" y="8735"/>
                  </a:lnTo>
                  <a:lnTo>
                    <a:pt x="121075" y="9780"/>
                  </a:lnTo>
                  <a:lnTo>
                    <a:pt x="117899" y="10825"/>
                  </a:lnTo>
                  <a:lnTo>
                    <a:pt x="114806" y="11954"/>
                  </a:lnTo>
                  <a:lnTo>
                    <a:pt x="111713" y="13082"/>
                  </a:lnTo>
                  <a:lnTo>
                    <a:pt x="108704" y="14252"/>
                  </a:lnTo>
                  <a:lnTo>
                    <a:pt x="105737" y="15464"/>
                  </a:lnTo>
                  <a:lnTo>
                    <a:pt x="102853" y="16718"/>
                  </a:lnTo>
                  <a:lnTo>
                    <a:pt x="100011" y="17972"/>
                  </a:lnTo>
                  <a:lnTo>
                    <a:pt x="97211" y="19309"/>
                  </a:lnTo>
                  <a:lnTo>
                    <a:pt x="94453" y="20646"/>
                  </a:lnTo>
                  <a:lnTo>
                    <a:pt x="91778" y="21984"/>
                  </a:lnTo>
                  <a:lnTo>
                    <a:pt x="89103" y="23405"/>
                  </a:lnTo>
                  <a:lnTo>
                    <a:pt x="86512" y="24826"/>
                  </a:lnTo>
                  <a:lnTo>
                    <a:pt x="84005" y="26247"/>
                  </a:lnTo>
                  <a:lnTo>
                    <a:pt x="81497" y="27751"/>
                  </a:lnTo>
                  <a:lnTo>
                    <a:pt x="79073" y="29256"/>
                  </a:lnTo>
                  <a:lnTo>
                    <a:pt x="76691" y="30760"/>
                  </a:lnTo>
                  <a:lnTo>
                    <a:pt x="74350" y="32307"/>
                  </a:lnTo>
                  <a:lnTo>
                    <a:pt x="72052" y="33895"/>
                  </a:lnTo>
                  <a:lnTo>
                    <a:pt x="69795" y="35483"/>
                  </a:lnTo>
                  <a:lnTo>
                    <a:pt x="67580" y="37113"/>
                  </a:lnTo>
                  <a:lnTo>
                    <a:pt x="65449" y="38743"/>
                  </a:lnTo>
                  <a:lnTo>
                    <a:pt x="63317" y="40415"/>
                  </a:lnTo>
                  <a:lnTo>
                    <a:pt x="61269" y="42086"/>
                  </a:lnTo>
                  <a:lnTo>
                    <a:pt x="59263" y="43800"/>
                  </a:lnTo>
                  <a:lnTo>
                    <a:pt x="57299" y="45513"/>
                  </a:lnTo>
                  <a:lnTo>
                    <a:pt x="55377" y="47227"/>
                  </a:lnTo>
                  <a:lnTo>
                    <a:pt x="53496" y="48982"/>
                  </a:lnTo>
                  <a:lnTo>
                    <a:pt x="51657" y="50737"/>
                  </a:lnTo>
                  <a:lnTo>
                    <a:pt x="49860" y="52535"/>
                  </a:lnTo>
                  <a:lnTo>
                    <a:pt x="48105" y="54332"/>
                  </a:lnTo>
                  <a:lnTo>
                    <a:pt x="46391" y="56129"/>
                  </a:lnTo>
                  <a:lnTo>
                    <a:pt x="44719" y="57926"/>
                  </a:lnTo>
                  <a:lnTo>
                    <a:pt x="43048" y="59765"/>
                  </a:lnTo>
                  <a:lnTo>
                    <a:pt x="41460" y="61604"/>
                  </a:lnTo>
                  <a:lnTo>
                    <a:pt x="39913" y="63443"/>
                  </a:lnTo>
                  <a:lnTo>
                    <a:pt x="38409" y="65323"/>
                  </a:lnTo>
                  <a:lnTo>
                    <a:pt x="36946" y="67204"/>
                  </a:lnTo>
                  <a:lnTo>
                    <a:pt x="35483" y="69043"/>
                  </a:lnTo>
                  <a:lnTo>
                    <a:pt x="34104" y="70965"/>
                  </a:lnTo>
                  <a:lnTo>
                    <a:pt x="32725" y="72846"/>
                  </a:lnTo>
                  <a:lnTo>
                    <a:pt x="31429" y="74727"/>
                  </a:lnTo>
                  <a:lnTo>
                    <a:pt x="30134" y="76607"/>
                  </a:lnTo>
                  <a:lnTo>
                    <a:pt x="28880" y="78530"/>
                  </a:lnTo>
                  <a:lnTo>
                    <a:pt x="27668" y="80410"/>
                  </a:lnTo>
                  <a:lnTo>
                    <a:pt x="26498" y="82333"/>
                  </a:lnTo>
                  <a:lnTo>
                    <a:pt x="25327" y="84255"/>
                  </a:lnTo>
                  <a:lnTo>
                    <a:pt x="24199" y="86136"/>
                  </a:lnTo>
                  <a:lnTo>
                    <a:pt x="23154" y="88059"/>
                  </a:lnTo>
                  <a:lnTo>
                    <a:pt x="22068" y="89939"/>
                  </a:lnTo>
                  <a:lnTo>
                    <a:pt x="21065" y="91862"/>
                  </a:lnTo>
                  <a:lnTo>
                    <a:pt x="20062" y="93742"/>
                  </a:lnTo>
                  <a:lnTo>
                    <a:pt x="19142" y="95665"/>
                  </a:lnTo>
                  <a:lnTo>
                    <a:pt x="18223" y="97546"/>
                  </a:lnTo>
                  <a:lnTo>
                    <a:pt x="17303" y="99426"/>
                  </a:lnTo>
                  <a:lnTo>
                    <a:pt x="15632" y="103188"/>
                  </a:lnTo>
                  <a:lnTo>
                    <a:pt x="14043" y="106907"/>
                  </a:lnTo>
                  <a:lnTo>
                    <a:pt x="12539" y="110627"/>
                  </a:lnTo>
                  <a:lnTo>
                    <a:pt x="11201" y="114263"/>
                  </a:lnTo>
                  <a:lnTo>
                    <a:pt x="9906" y="117857"/>
                  </a:lnTo>
                  <a:lnTo>
                    <a:pt x="8777" y="121409"/>
                  </a:lnTo>
                  <a:lnTo>
                    <a:pt x="7691" y="124878"/>
                  </a:lnTo>
                  <a:lnTo>
                    <a:pt x="6730" y="128305"/>
                  </a:lnTo>
                  <a:lnTo>
                    <a:pt x="5810" y="131649"/>
                  </a:lnTo>
                  <a:lnTo>
                    <a:pt x="5016" y="134909"/>
                  </a:lnTo>
                  <a:lnTo>
                    <a:pt x="4264" y="138085"/>
                  </a:lnTo>
                  <a:lnTo>
                    <a:pt x="3637" y="141177"/>
                  </a:lnTo>
                  <a:lnTo>
                    <a:pt x="3052" y="144145"/>
                  </a:lnTo>
                  <a:lnTo>
                    <a:pt x="2509" y="147028"/>
                  </a:lnTo>
                  <a:lnTo>
                    <a:pt x="2049" y="149787"/>
                  </a:lnTo>
                  <a:lnTo>
                    <a:pt x="1673" y="152420"/>
                  </a:lnTo>
                  <a:lnTo>
                    <a:pt x="1297" y="154927"/>
                  </a:lnTo>
                  <a:lnTo>
                    <a:pt x="1004" y="157310"/>
                  </a:lnTo>
                  <a:lnTo>
                    <a:pt x="753" y="159566"/>
                  </a:lnTo>
                  <a:lnTo>
                    <a:pt x="586" y="161698"/>
                  </a:lnTo>
                  <a:lnTo>
                    <a:pt x="419" y="163662"/>
                  </a:lnTo>
                  <a:lnTo>
                    <a:pt x="168" y="167089"/>
                  </a:lnTo>
                  <a:lnTo>
                    <a:pt x="43" y="169847"/>
                  </a:lnTo>
                  <a:lnTo>
                    <a:pt x="1" y="171895"/>
                  </a:lnTo>
                  <a:lnTo>
                    <a:pt x="1" y="173567"/>
                  </a:lnTo>
                  <a:lnTo>
                    <a:pt x="3553" y="173107"/>
                  </a:lnTo>
                  <a:lnTo>
                    <a:pt x="7106" y="172606"/>
                  </a:lnTo>
                  <a:lnTo>
                    <a:pt x="10575" y="172062"/>
                  </a:lnTo>
                  <a:lnTo>
                    <a:pt x="13960" y="171477"/>
                  </a:lnTo>
                  <a:lnTo>
                    <a:pt x="17345" y="170850"/>
                  </a:lnTo>
                  <a:lnTo>
                    <a:pt x="20647" y="170182"/>
                  </a:lnTo>
                  <a:lnTo>
                    <a:pt x="23907" y="169430"/>
                  </a:lnTo>
                  <a:lnTo>
                    <a:pt x="27125" y="168677"/>
                  </a:lnTo>
                  <a:lnTo>
                    <a:pt x="30301" y="167841"/>
                  </a:lnTo>
                  <a:lnTo>
                    <a:pt x="33393" y="166964"/>
                  </a:lnTo>
                  <a:lnTo>
                    <a:pt x="36486" y="166086"/>
                  </a:lnTo>
                  <a:lnTo>
                    <a:pt x="39495" y="165125"/>
                  </a:lnTo>
                  <a:lnTo>
                    <a:pt x="42463" y="164164"/>
                  </a:lnTo>
                  <a:lnTo>
                    <a:pt x="45388" y="163119"/>
                  </a:lnTo>
                  <a:lnTo>
                    <a:pt x="48272" y="162074"/>
                  </a:lnTo>
                  <a:lnTo>
                    <a:pt x="51072" y="160946"/>
                  </a:lnTo>
                  <a:lnTo>
                    <a:pt x="53872" y="159817"/>
                  </a:lnTo>
                  <a:lnTo>
                    <a:pt x="56589" y="158647"/>
                  </a:lnTo>
                  <a:lnTo>
                    <a:pt x="59305" y="157435"/>
                  </a:lnTo>
                  <a:lnTo>
                    <a:pt x="61938" y="156181"/>
                  </a:lnTo>
                  <a:lnTo>
                    <a:pt x="64529" y="154927"/>
                  </a:lnTo>
                  <a:lnTo>
                    <a:pt x="67120" y="153590"/>
                  </a:lnTo>
                  <a:lnTo>
                    <a:pt x="69628" y="152253"/>
                  </a:lnTo>
                  <a:lnTo>
                    <a:pt x="72094" y="150873"/>
                  </a:lnTo>
                  <a:lnTo>
                    <a:pt x="74518" y="149494"/>
                  </a:lnTo>
                  <a:lnTo>
                    <a:pt x="76900" y="148031"/>
                  </a:lnTo>
                  <a:lnTo>
                    <a:pt x="79240" y="146569"/>
                  </a:lnTo>
                  <a:lnTo>
                    <a:pt x="81539" y="145106"/>
                  </a:lnTo>
                  <a:lnTo>
                    <a:pt x="83796" y="143560"/>
                  </a:lnTo>
                  <a:lnTo>
                    <a:pt x="86011" y="142055"/>
                  </a:lnTo>
                  <a:lnTo>
                    <a:pt x="88184" y="140467"/>
                  </a:lnTo>
                  <a:lnTo>
                    <a:pt x="90315" y="138879"/>
                  </a:lnTo>
                  <a:lnTo>
                    <a:pt x="92405" y="137249"/>
                  </a:lnTo>
                  <a:lnTo>
                    <a:pt x="94453" y="135619"/>
                  </a:lnTo>
                  <a:lnTo>
                    <a:pt x="96501" y="133947"/>
                  </a:lnTo>
                  <a:lnTo>
                    <a:pt x="98465" y="132276"/>
                  </a:lnTo>
                  <a:lnTo>
                    <a:pt x="100387" y="130562"/>
                  </a:lnTo>
                  <a:lnTo>
                    <a:pt x="102310" y="128849"/>
                  </a:lnTo>
                  <a:lnTo>
                    <a:pt x="104149" y="127135"/>
                  </a:lnTo>
                  <a:lnTo>
                    <a:pt x="105988" y="125380"/>
                  </a:lnTo>
                  <a:lnTo>
                    <a:pt x="107743" y="123583"/>
                  </a:lnTo>
                  <a:lnTo>
                    <a:pt x="109498" y="121786"/>
                  </a:lnTo>
                  <a:lnTo>
                    <a:pt x="111212" y="119988"/>
                  </a:lnTo>
                  <a:lnTo>
                    <a:pt x="112884" y="118150"/>
                  </a:lnTo>
                  <a:lnTo>
                    <a:pt x="114555" y="116352"/>
                  </a:lnTo>
                  <a:lnTo>
                    <a:pt x="116143" y="114472"/>
                  </a:lnTo>
                  <a:lnTo>
                    <a:pt x="117731" y="112633"/>
                  </a:lnTo>
                  <a:lnTo>
                    <a:pt x="119236" y="110752"/>
                  </a:lnTo>
                  <a:lnTo>
                    <a:pt x="120741" y="108871"/>
                  </a:lnTo>
                  <a:lnTo>
                    <a:pt x="122203" y="106991"/>
                  </a:lnTo>
                  <a:lnTo>
                    <a:pt x="123666" y="105110"/>
                  </a:lnTo>
                  <a:lnTo>
                    <a:pt x="125045" y="103188"/>
                  </a:lnTo>
                  <a:lnTo>
                    <a:pt x="126424" y="101307"/>
                  </a:lnTo>
                  <a:lnTo>
                    <a:pt x="127762" y="99384"/>
                  </a:lnTo>
                  <a:lnTo>
                    <a:pt x="129057" y="97462"/>
                  </a:lnTo>
                  <a:lnTo>
                    <a:pt x="130353" y="95540"/>
                  </a:lnTo>
                  <a:lnTo>
                    <a:pt x="131565" y="93575"/>
                  </a:lnTo>
                  <a:lnTo>
                    <a:pt x="132777" y="91653"/>
                  </a:lnTo>
                  <a:lnTo>
                    <a:pt x="133989" y="89730"/>
                  </a:lnTo>
                  <a:lnTo>
                    <a:pt x="135117" y="87808"/>
                  </a:lnTo>
                  <a:lnTo>
                    <a:pt x="136246" y="85844"/>
                  </a:lnTo>
                  <a:lnTo>
                    <a:pt x="137332" y="83921"/>
                  </a:lnTo>
                  <a:lnTo>
                    <a:pt x="139422" y="80076"/>
                  </a:lnTo>
                  <a:lnTo>
                    <a:pt x="141428" y="76189"/>
                  </a:lnTo>
                  <a:lnTo>
                    <a:pt x="143309" y="72386"/>
                  </a:lnTo>
                  <a:lnTo>
                    <a:pt x="145064" y="68583"/>
                  </a:lnTo>
                  <a:lnTo>
                    <a:pt x="146736" y="64822"/>
                  </a:lnTo>
                  <a:lnTo>
                    <a:pt x="148324" y="61060"/>
                  </a:lnTo>
                  <a:lnTo>
                    <a:pt x="149787" y="57383"/>
                  </a:lnTo>
                  <a:lnTo>
                    <a:pt x="151166" y="53747"/>
                  </a:lnTo>
                  <a:lnTo>
                    <a:pt x="152420" y="50194"/>
                  </a:lnTo>
                  <a:lnTo>
                    <a:pt x="153632" y="46684"/>
                  </a:lnTo>
                  <a:lnTo>
                    <a:pt x="154760" y="43256"/>
                  </a:lnTo>
                  <a:lnTo>
                    <a:pt x="155763" y="39913"/>
                  </a:lnTo>
                  <a:lnTo>
                    <a:pt x="156724" y="36653"/>
                  </a:lnTo>
                  <a:lnTo>
                    <a:pt x="157602" y="33477"/>
                  </a:lnTo>
                  <a:lnTo>
                    <a:pt x="158396" y="30426"/>
                  </a:lnTo>
                  <a:lnTo>
                    <a:pt x="159148" y="27459"/>
                  </a:lnTo>
                  <a:lnTo>
                    <a:pt x="159775" y="24617"/>
                  </a:lnTo>
                  <a:lnTo>
                    <a:pt x="160402" y="21900"/>
                  </a:lnTo>
                  <a:lnTo>
                    <a:pt x="160945" y="19267"/>
                  </a:lnTo>
                  <a:lnTo>
                    <a:pt x="161405" y="16802"/>
                  </a:lnTo>
                  <a:lnTo>
                    <a:pt x="161823" y="14503"/>
                  </a:lnTo>
                  <a:lnTo>
                    <a:pt x="162533" y="10282"/>
                  </a:lnTo>
                  <a:lnTo>
                    <a:pt x="163077" y="6729"/>
                  </a:lnTo>
                  <a:lnTo>
                    <a:pt x="163411" y="3888"/>
                  </a:lnTo>
                  <a:lnTo>
                    <a:pt x="163662" y="1756"/>
                  </a:lnTo>
                  <a:lnTo>
                    <a:pt x="163829" y="1"/>
                  </a:lnTo>
                  <a:close/>
                </a:path>
              </a:pathLst>
            </a:custGeom>
            <a:solidFill>
              <a:srgbClr val="64960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44" name="Google Shape;444;p16"/>
            <p:cNvSpPr/>
            <p:nvPr/>
          </p:nvSpPr>
          <p:spPr>
            <a:xfrm rot="-3134405" flipH="1">
              <a:off x="5728059" y="1747772"/>
              <a:ext cx="2146337" cy="2273928"/>
            </a:xfrm>
            <a:custGeom>
              <a:avLst/>
              <a:gdLst/>
              <a:ahLst/>
              <a:cxnLst/>
              <a:rect l="l" t="t" r="r" b="b"/>
              <a:pathLst>
                <a:path w="163829" h="173568" fill="none" extrusionOk="0">
                  <a:moveTo>
                    <a:pt x="163829" y="1"/>
                  </a:moveTo>
                  <a:lnTo>
                    <a:pt x="163829" y="1"/>
                  </a:lnTo>
                  <a:lnTo>
                    <a:pt x="163662" y="1756"/>
                  </a:lnTo>
                  <a:lnTo>
                    <a:pt x="163411" y="3888"/>
                  </a:lnTo>
                  <a:lnTo>
                    <a:pt x="163077" y="6729"/>
                  </a:lnTo>
                  <a:lnTo>
                    <a:pt x="162533" y="10282"/>
                  </a:lnTo>
                  <a:lnTo>
                    <a:pt x="161823" y="14503"/>
                  </a:lnTo>
                  <a:lnTo>
                    <a:pt x="161405" y="16802"/>
                  </a:lnTo>
                  <a:lnTo>
                    <a:pt x="160945" y="19267"/>
                  </a:lnTo>
                  <a:lnTo>
                    <a:pt x="160402" y="21900"/>
                  </a:lnTo>
                  <a:lnTo>
                    <a:pt x="159775" y="24617"/>
                  </a:lnTo>
                  <a:lnTo>
                    <a:pt x="159148" y="27459"/>
                  </a:lnTo>
                  <a:lnTo>
                    <a:pt x="158396" y="30426"/>
                  </a:lnTo>
                  <a:lnTo>
                    <a:pt x="157602" y="33477"/>
                  </a:lnTo>
                  <a:lnTo>
                    <a:pt x="156724" y="36653"/>
                  </a:lnTo>
                  <a:lnTo>
                    <a:pt x="155763" y="39913"/>
                  </a:lnTo>
                  <a:lnTo>
                    <a:pt x="154760" y="43256"/>
                  </a:lnTo>
                  <a:lnTo>
                    <a:pt x="153632" y="46684"/>
                  </a:lnTo>
                  <a:lnTo>
                    <a:pt x="152420" y="50194"/>
                  </a:lnTo>
                  <a:lnTo>
                    <a:pt x="151166" y="53747"/>
                  </a:lnTo>
                  <a:lnTo>
                    <a:pt x="149787" y="57383"/>
                  </a:lnTo>
                  <a:lnTo>
                    <a:pt x="148324" y="61060"/>
                  </a:lnTo>
                  <a:lnTo>
                    <a:pt x="146736" y="64822"/>
                  </a:lnTo>
                  <a:lnTo>
                    <a:pt x="145064" y="68583"/>
                  </a:lnTo>
                  <a:lnTo>
                    <a:pt x="143309" y="72386"/>
                  </a:lnTo>
                  <a:lnTo>
                    <a:pt x="141428" y="76189"/>
                  </a:lnTo>
                  <a:lnTo>
                    <a:pt x="139422" y="80076"/>
                  </a:lnTo>
                  <a:lnTo>
                    <a:pt x="137332" y="83921"/>
                  </a:lnTo>
                  <a:lnTo>
                    <a:pt x="136246" y="85844"/>
                  </a:lnTo>
                  <a:lnTo>
                    <a:pt x="135117" y="87808"/>
                  </a:lnTo>
                  <a:lnTo>
                    <a:pt x="133989" y="89730"/>
                  </a:lnTo>
                  <a:lnTo>
                    <a:pt x="132777" y="91653"/>
                  </a:lnTo>
                  <a:lnTo>
                    <a:pt x="131565" y="93575"/>
                  </a:lnTo>
                  <a:lnTo>
                    <a:pt x="130353" y="95540"/>
                  </a:lnTo>
                  <a:lnTo>
                    <a:pt x="129057" y="97462"/>
                  </a:lnTo>
                  <a:lnTo>
                    <a:pt x="127762" y="99384"/>
                  </a:lnTo>
                  <a:lnTo>
                    <a:pt x="126424" y="101307"/>
                  </a:lnTo>
                  <a:lnTo>
                    <a:pt x="125045" y="103188"/>
                  </a:lnTo>
                  <a:lnTo>
                    <a:pt x="123666" y="105110"/>
                  </a:lnTo>
                  <a:lnTo>
                    <a:pt x="122203" y="106991"/>
                  </a:lnTo>
                  <a:lnTo>
                    <a:pt x="120741" y="108871"/>
                  </a:lnTo>
                  <a:lnTo>
                    <a:pt x="119236" y="110752"/>
                  </a:lnTo>
                  <a:lnTo>
                    <a:pt x="117731" y="112633"/>
                  </a:lnTo>
                  <a:lnTo>
                    <a:pt x="116143" y="114472"/>
                  </a:lnTo>
                  <a:lnTo>
                    <a:pt x="114555" y="116352"/>
                  </a:lnTo>
                  <a:lnTo>
                    <a:pt x="112884" y="118150"/>
                  </a:lnTo>
                  <a:lnTo>
                    <a:pt x="111212" y="119988"/>
                  </a:lnTo>
                  <a:lnTo>
                    <a:pt x="109498" y="121786"/>
                  </a:lnTo>
                  <a:lnTo>
                    <a:pt x="107743" y="123583"/>
                  </a:lnTo>
                  <a:lnTo>
                    <a:pt x="105988" y="125380"/>
                  </a:lnTo>
                  <a:lnTo>
                    <a:pt x="104149" y="127135"/>
                  </a:lnTo>
                  <a:lnTo>
                    <a:pt x="102310" y="128849"/>
                  </a:lnTo>
                  <a:lnTo>
                    <a:pt x="100387" y="130562"/>
                  </a:lnTo>
                  <a:lnTo>
                    <a:pt x="98465" y="132276"/>
                  </a:lnTo>
                  <a:lnTo>
                    <a:pt x="96501" y="133947"/>
                  </a:lnTo>
                  <a:lnTo>
                    <a:pt x="94453" y="135619"/>
                  </a:lnTo>
                  <a:lnTo>
                    <a:pt x="92405" y="137249"/>
                  </a:lnTo>
                  <a:lnTo>
                    <a:pt x="90315" y="138879"/>
                  </a:lnTo>
                  <a:lnTo>
                    <a:pt x="88184" y="140467"/>
                  </a:lnTo>
                  <a:lnTo>
                    <a:pt x="86011" y="142055"/>
                  </a:lnTo>
                  <a:lnTo>
                    <a:pt x="83796" y="143560"/>
                  </a:lnTo>
                  <a:lnTo>
                    <a:pt x="81539" y="145106"/>
                  </a:lnTo>
                  <a:lnTo>
                    <a:pt x="79240" y="146569"/>
                  </a:lnTo>
                  <a:lnTo>
                    <a:pt x="76900" y="148031"/>
                  </a:lnTo>
                  <a:lnTo>
                    <a:pt x="74518" y="149494"/>
                  </a:lnTo>
                  <a:lnTo>
                    <a:pt x="72094" y="150873"/>
                  </a:lnTo>
                  <a:lnTo>
                    <a:pt x="69628" y="152253"/>
                  </a:lnTo>
                  <a:lnTo>
                    <a:pt x="67120" y="153590"/>
                  </a:lnTo>
                  <a:lnTo>
                    <a:pt x="64529" y="154927"/>
                  </a:lnTo>
                  <a:lnTo>
                    <a:pt x="61938" y="156181"/>
                  </a:lnTo>
                  <a:lnTo>
                    <a:pt x="59305" y="157435"/>
                  </a:lnTo>
                  <a:lnTo>
                    <a:pt x="56589" y="158647"/>
                  </a:lnTo>
                  <a:lnTo>
                    <a:pt x="53872" y="159817"/>
                  </a:lnTo>
                  <a:lnTo>
                    <a:pt x="51072" y="160946"/>
                  </a:lnTo>
                  <a:lnTo>
                    <a:pt x="48272" y="162074"/>
                  </a:lnTo>
                  <a:lnTo>
                    <a:pt x="45388" y="163119"/>
                  </a:lnTo>
                  <a:lnTo>
                    <a:pt x="42463" y="164164"/>
                  </a:lnTo>
                  <a:lnTo>
                    <a:pt x="39495" y="165125"/>
                  </a:lnTo>
                  <a:lnTo>
                    <a:pt x="36486" y="166086"/>
                  </a:lnTo>
                  <a:lnTo>
                    <a:pt x="33393" y="166964"/>
                  </a:lnTo>
                  <a:lnTo>
                    <a:pt x="30301" y="167841"/>
                  </a:lnTo>
                  <a:lnTo>
                    <a:pt x="27125" y="168677"/>
                  </a:lnTo>
                  <a:lnTo>
                    <a:pt x="23907" y="169430"/>
                  </a:lnTo>
                  <a:lnTo>
                    <a:pt x="20647" y="170182"/>
                  </a:lnTo>
                  <a:lnTo>
                    <a:pt x="17345" y="170850"/>
                  </a:lnTo>
                  <a:lnTo>
                    <a:pt x="13960" y="171477"/>
                  </a:lnTo>
                  <a:lnTo>
                    <a:pt x="10575" y="172062"/>
                  </a:lnTo>
                  <a:lnTo>
                    <a:pt x="7106" y="172606"/>
                  </a:lnTo>
                  <a:lnTo>
                    <a:pt x="3553" y="173107"/>
                  </a:lnTo>
                  <a:lnTo>
                    <a:pt x="1" y="173567"/>
                  </a:lnTo>
                  <a:lnTo>
                    <a:pt x="1" y="173567"/>
                  </a:lnTo>
                  <a:lnTo>
                    <a:pt x="1" y="171895"/>
                  </a:lnTo>
                  <a:lnTo>
                    <a:pt x="43" y="169847"/>
                  </a:lnTo>
                  <a:lnTo>
                    <a:pt x="168" y="167089"/>
                  </a:lnTo>
                  <a:lnTo>
                    <a:pt x="419" y="163662"/>
                  </a:lnTo>
                  <a:lnTo>
                    <a:pt x="586" y="161698"/>
                  </a:lnTo>
                  <a:lnTo>
                    <a:pt x="753" y="159566"/>
                  </a:lnTo>
                  <a:lnTo>
                    <a:pt x="1004" y="157310"/>
                  </a:lnTo>
                  <a:lnTo>
                    <a:pt x="1297" y="154927"/>
                  </a:lnTo>
                  <a:lnTo>
                    <a:pt x="1673" y="152420"/>
                  </a:lnTo>
                  <a:lnTo>
                    <a:pt x="2049" y="149787"/>
                  </a:lnTo>
                  <a:lnTo>
                    <a:pt x="2509" y="147028"/>
                  </a:lnTo>
                  <a:lnTo>
                    <a:pt x="3052" y="144145"/>
                  </a:lnTo>
                  <a:lnTo>
                    <a:pt x="3637" y="141177"/>
                  </a:lnTo>
                  <a:lnTo>
                    <a:pt x="4264" y="138085"/>
                  </a:lnTo>
                  <a:lnTo>
                    <a:pt x="5016" y="134909"/>
                  </a:lnTo>
                  <a:lnTo>
                    <a:pt x="5810" y="131649"/>
                  </a:lnTo>
                  <a:lnTo>
                    <a:pt x="6730" y="128305"/>
                  </a:lnTo>
                  <a:lnTo>
                    <a:pt x="7691" y="124878"/>
                  </a:lnTo>
                  <a:lnTo>
                    <a:pt x="8777" y="121409"/>
                  </a:lnTo>
                  <a:lnTo>
                    <a:pt x="9906" y="117857"/>
                  </a:lnTo>
                  <a:lnTo>
                    <a:pt x="11201" y="114263"/>
                  </a:lnTo>
                  <a:lnTo>
                    <a:pt x="12539" y="110627"/>
                  </a:lnTo>
                  <a:lnTo>
                    <a:pt x="14043" y="106907"/>
                  </a:lnTo>
                  <a:lnTo>
                    <a:pt x="15632" y="103188"/>
                  </a:lnTo>
                  <a:lnTo>
                    <a:pt x="17303" y="99426"/>
                  </a:lnTo>
                  <a:lnTo>
                    <a:pt x="18223" y="97546"/>
                  </a:lnTo>
                  <a:lnTo>
                    <a:pt x="19142" y="95665"/>
                  </a:lnTo>
                  <a:lnTo>
                    <a:pt x="20062" y="93742"/>
                  </a:lnTo>
                  <a:lnTo>
                    <a:pt x="21065" y="91862"/>
                  </a:lnTo>
                  <a:lnTo>
                    <a:pt x="22068" y="89939"/>
                  </a:lnTo>
                  <a:lnTo>
                    <a:pt x="23154" y="88059"/>
                  </a:lnTo>
                  <a:lnTo>
                    <a:pt x="24199" y="86136"/>
                  </a:lnTo>
                  <a:lnTo>
                    <a:pt x="25327" y="84255"/>
                  </a:lnTo>
                  <a:lnTo>
                    <a:pt x="26498" y="82333"/>
                  </a:lnTo>
                  <a:lnTo>
                    <a:pt x="27668" y="80410"/>
                  </a:lnTo>
                  <a:lnTo>
                    <a:pt x="28880" y="78530"/>
                  </a:lnTo>
                  <a:lnTo>
                    <a:pt x="30134" y="76607"/>
                  </a:lnTo>
                  <a:lnTo>
                    <a:pt x="31429" y="74727"/>
                  </a:lnTo>
                  <a:lnTo>
                    <a:pt x="32725" y="72846"/>
                  </a:lnTo>
                  <a:lnTo>
                    <a:pt x="34104" y="70965"/>
                  </a:lnTo>
                  <a:lnTo>
                    <a:pt x="35483" y="69043"/>
                  </a:lnTo>
                  <a:lnTo>
                    <a:pt x="36946" y="67204"/>
                  </a:lnTo>
                  <a:lnTo>
                    <a:pt x="38409" y="65323"/>
                  </a:lnTo>
                  <a:lnTo>
                    <a:pt x="39913" y="63443"/>
                  </a:lnTo>
                  <a:lnTo>
                    <a:pt x="41460" y="61604"/>
                  </a:lnTo>
                  <a:lnTo>
                    <a:pt x="43048" y="59765"/>
                  </a:lnTo>
                  <a:lnTo>
                    <a:pt x="44719" y="57926"/>
                  </a:lnTo>
                  <a:lnTo>
                    <a:pt x="46391" y="56129"/>
                  </a:lnTo>
                  <a:lnTo>
                    <a:pt x="48105" y="54332"/>
                  </a:lnTo>
                  <a:lnTo>
                    <a:pt x="49860" y="52535"/>
                  </a:lnTo>
                  <a:lnTo>
                    <a:pt x="51657" y="50737"/>
                  </a:lnTo>
                  <a:lnTo>
                    <a:pt x="53496" y="48982"/>
                  </a:lnTo>
                  <a:lnTo>
                    <a:pt x="55377" y="47227"/>
                  </a:lnTo>
                  <a:lnTo>
                    <a:pt x="57299" y="45513"/>
                  </a:lnTo>
                  <a:lnTo>
                    <a:pt x="59263" y="43800"/>
                  </a:lnTo>
                  <a:lnTo>
                    <a:pt x="61269" y="42086"/>
                  </a:lnTo>
                  <a:lnTo>
                    <a:pt x="63317" y="40415"/>
                  </a:lnTo>
                  <a:lnTo>
                    <a:pt x="65449" y="38743"/>
                  </a:lnTo>
                  <a:lnTo>
                    <a:pt x="67580" y="37113"/>
                  </a:lnTo>
                  <a:lnTo>
                    <a:pt x="69795" y="35483"/>
                  </a:lnTo>
                  <a:lnTo>
                    <a:pt x="72052" y="33895"/>
                  </a:lnTo>
                  <a:lnTo>
                    <a:pt x="74350" y="32307"/>
                  </a:lnTo>
                  <a:lnTo>
                    <a:pt x="76691" y="30760"/>
                  </a:lnTo>
                  <a:lnTo>
                    <a:pt x="79073" y="29256"/>
                  </a:lnTo>
                  <a:lnTo>
                    <a:pt x="81497" y="27751"/>
                  </a:lnTo>
                  <a:lnTo>
                    <a:pt x="84005" y="26247"/>
                  </a:lnTo>
                  <a:lnTo>
                    <a:pt x="86512" y="24826"/>
                  </a:lnTo>
                  <a:lnTo>
                    <a:pt x="89103" y="23405"/>
                  </a:lnTo>
                  <a:lnTo>
                    <a:pt x="91778" y="21984"/>
                  </a:lnTo>
                  <a:lnTo>
                    <a:pt x="94453" y="20646"/>
                  </a:lnTo>
                  <a:lnTo>
                    <a:pt x="97211" y="19309"/>
                  </a:lnTo>
                  <a:lnTo>
                    <a:pt x="100011" y="17972"/>
                  </a:lnTo>
                  <a:lnTo>
                    <a:pt x="102853" y="16718"/>
                  </a:lnTo>
                  <a:lnTo>
                    <a:pt x="105737" y="15464"/>
                  </a:lnTo>
                  <a:lnTo>
                    <a:pt x="108704" y="14252"/>
                  </a:lnTo>
                  <a:lnTo>
                    <a:pt x="111713" y="13082"/>
                  </a:lnTo>
                  <a:lnTo>
                    <a:pt x="114806" y="11954"/>
                  </a:lnTo>
                  <a:lnTo>
                    <a:pt x="117899" y="10825"/>
                  </a:lnTo>
                  <a:lnTo>
                    <a:pt x="121075" y="9780"/>
                  </a:lnTo>
                  <a:lnTo>
                    <a:pt x="124335" y="8735"/>
                  </a:lnTo>
                  <a:lnTo>
                    <a:pt x="127636" y="7732"/>
                  </a:lnTo>
                  <a:lnTo>
                    <a:pt x="130980" y="6771"/>
                  </a:lnTo>
                  <a:lnTo>
                    <a:pt x="134407" y="5852"/>
                  </a:lnTo>
                  <a:lnTo>
                    <a:pt x="137834" y="4974"/>
                  </a:lnTo>
                  <a:lnTo>
                    <a:pt x="141386" y="4138"/>
                  </a:lnTo>
                  <a:lnTo>
                    <a:pt x="144980" y="3344"/>
                  </a:lnTo>
                  <a:lnTo>
                    <a:pt x="148616" y="2592"/>
                  </a:lnTo>
                  <a:lnTo>
                    <a:pt x="152336" y="1881"/>
                  </a:lnTo>
                  <a:lnTo>
                    <a:pt x="156097" y="1213"/>
                  </a:lnTo>
                  <a:lnTo>
                    <a:pt x="159942" y="586"/>
                  </a:lnTo>
                  <a:lnTo>
                    <a:pt x="16382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45" name="Google Shape;445;p16"/>
            <p:cNvSpPr/>
            <p:nvPr/>
          </p:nvSpPr>
          <p:spPr>
            <a:xfrm rot="-3134405" flipH="1">
              <a:off x="5834059" y="1925304"/>
              <a:ext cx="1879678" cy="1946493"/>
            </a:xfrm>
            <a:custGeom>
              <a:avLst/>
              <a:gdLst/>
              <a:ahLst/>
              <a:cxnLst/>
              <a:rect l="l" t="t" r="r" b="b"/>
              <a:pathLst>
                <a:path w="143475" h="148575" extrusionOk="0">
                  <a:moveTo>
                    <a:pt x="141427" y="1"/>
                  </a:moveTo>
                  <a:lnTo>
                    <a:pt x="141051" y="43"/>
                  </a:lnTo>
                  <a:lnTo>
                    <a:pt x="140675" y="126"/>
                  </a:lnTo>
                  <a:lnTo>
                    <a:pt x="140341" y="335"/>
                  </a:lnTo>
                  <a:lnTo>
                    <a:pt x="140006" y="628"/>
                  </a:lnTo>
                  <a:lnTo>
                    <a:pt x="122077" y="19267"/>
                  </a:lnTo>
                  <a:lnTo>
                    <a:pt x="98422" y="22276"/>
                  </a:lnTo>
                  <a:lnTo>
                    <a:pt x="95831" y="23572"/>
                  </a:lnTo>
                  <a:lnTo>
                    <a:pt x="93156" y="24868"/>
                  </a:lnTo>
                  <a:lnTo>
                    <a:pt x="90482" y="26163"/>
                  </a:lnTo>
                  <a:lnTo>
                    <a:pt x="87723" y="27417"/>
                  </a:lnTo>
                  <a:lnTo>
                    <a:pt x="87723" y="27417"/>
                  </a:lnTo>
                  <a:lnTo>
                    <a:pt x="117940" y="23530"/>
                  </a:lnTo>
                  <a:lnTo>
                    <a:pt x="92864" y="49609"/>
                  </a:lnTo>
                  <a:lnTo>
                    <a:pt x="88183" y="54499"/>
                  </a:lnTo>
                  <a:lnTo>
                    <a:pt x="37196" y="58511"/>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342" y="62816"/>
                  </a:lnTo>
                  <a:lnTo>
                    <a:pt x="81872" y="58762"/>
                  </a:lnTo>
                  <a:lnTo>
                    <a:pt x="84254" y="58553"/>
                  </a:lnTo>
                  <a:lnTo>
                    <a:pt x="48605" y="95623"/>
                  </a:lnTo>
                  <a:lnTo>
                    <a:pt x="18807" y="101391"/>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5046" y="105946"/>
                  </a:lnTo>
                  <a:lnTo>
                    <a:pt x="44133" y="100304"/>
                  </a:lnTo>
                  <a:lnTo>
                    <a:pt x="17720" y="127762"/>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424" y="148533"/>
                  </a:lnTo>
                  <a:lnTo>
                    <a:pt x="2800" y="148449"/>
                  </a:lnTo>
                  <a:lnTo>
                    <a:pt x="3135" y="148241"/>
                  </a:lnTo>
                  <a:lnTo>
                    <a:pt x="3469" y="147948"/>
                  </a:lnTo>
                  <a:lnTo>
                    <a:pt x="47728" y="101934"/>
                  </a:lnTo>
                  <a:lnTo>
                    <a:pt x="48020" y="128055"/>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447" y="102059"/>
                  </a:lnTo>
                  <a:lnTo>
                    <a:pt x="51405" y="98089"/>
                  </a:lnTo>
                  <a:lnTo>
                    <a:pt x="86929" y="61144"/>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90858" y="57090"/>
                  </a:lnTo>
                  <a:lnTo>
                    <a:pt x="123707" y="22903"/>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7719" y="20856"/>
                  </a:lnTo>
                  <a:lnTo>
                    <a:pt x="127719" y="20647"/>
                  </a:lnTo>
                  <a:lnTo>
                    <a:pt x="127719" y="20438"/>
                  </a:lnTo>
                  <a:lnTo>
                    <a:pt x="127677" y="20229"/>
                  </a:lnTo>
                  <a:lnTo>
                    <a:pt x="127594" y="20020"/>
                  </a:lnTo>
                  <a:lnTo>
                    <a:pt x="127427" y="19644"/>
                  </a:lnTo>
                  <a:lnTo>
                    <a:pt x="127176" y="19309"/>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close/>
                </a:path>
              </a:pathLst>
            </a:custGeom>
            <a:solidFill>
              <a:srgbClr val="ABC67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46" name="Google Shape;446;p16"/>
            <p:cNvSpPr/>
            <p:nvPr/>
          </p:nvSpPr>
          <p:spPr>
            <a:xfrm rot="-3134405" flipH="1">
              <a:off x="5834059" y="1925304"/>
              <a:ext cx="1879678" cy="1946493"/>
            </a:xfrm>
            <a:custGeom>
              <a:avLst/>
              <a:gdLst/>
              <a:ahLst/>
              <a:cxnLst/>
              <a:rect l="l" t="t" r="r" b="b"/>
              <a:pathLst>
                <a:path w="143475" h="148575" fill="none" extrusionOk="0">
                  <a:moveTo>
                    <a:pt x="141427" y="1"/>
                  </a:moveTo>
                  <a:lnTo>
                    <a:pt x="141427" y="1"/>
                  </a:lnTo>
                  <a:lnTo>
                    <a:pt x="141051" y="43"/>
                  </a:lnTo>
                  <a:lnTo>
                    <a:pt x="140675" y="126"/>
                  </a:lnTo>
                  <a:lnTo>
                    <a:pt x="140341" y="335"/>
                  </a:lnTo>
                  <a:lnTo>
                    <a:pt x="140006" y="628"/>
                  </a:lnTo>
                  <a:lnTo>
                    <a:pt x="140006" y="628"/>
                  </a:lnTo>
                  <a:lnTo>
                    <a:pt x="122077" y="19267"/>
                  </a:lnTo>
                  <a:lnTo>
                    <a:pt x="122077" y="19267"/>
                  </a:lnTo>
                  <a:lnTo>
                    <a:pt x="98422" y="22276"/>
                  </a:lnTo>
                  <a:lnTo>
                    <a:pt x="98422" y="22276"/>
                  </a:lnTo>
                  <a:lnTo>
                    <a:pt x="95831" y="23572"/>
                  </a:lnTo>
                  <a:lnTo>
                    <a:pt x="93156" y="24868"/>
                  </a:lnTo>
                  <a:lnTo>
                    <a:pt x="90482" y="26163"/>
                  </a:lnTo>
                  <a:lnTo>
                    <a:pt x="87723" y="27417"/>
                  </a:lnTo>
                  <a:lnTo>
                    <a:pt x="87723" y="27417"/>
                  </a:lnTo>
                  <a:lnTo>
                    <a:pt x="117940" y="23530"/>
                  </a:lnTo>
                  <a:lnTo>
                    <a:pt x="117940" y="23530"/>
                  </a:lnTo>
                  <a:lnTo>
                    <a:pt x="92864" y="49609"/>
                  </a:lnTo>
                  <a:lnTo>
                    <a:pt x="92864" y="49609"/>
                  </a:lnTo>
                  <a:lnTo>
                    <a:pt x="88183" y="54499"/>
                  </a:lnTo>
                  <a:lnTo>
                    <a:pt x="88183" y="54499"/>
                  </a:lnTo>
                  <a:lnTo>
                    <a:pt x="37196" y="58511"/>
                  </a:lnTo>
                  <a:lnTo>
                    <a:pt x="37196" y="58511"/>
                  </a:lnTo>
                  <a:lnTo>
                    <a:pt x="29757" y="59138"/>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133" y="62816"/>
                  </a:lnTo>
                  <a:lnTo>
                    <a:pt x="30342" y="62816"/>
                  </a:lnTo>
                  <a:lnTo>
                    <a:pt x="30342" y="62816"/>
                  </a:lnTo>
                  <a:lnTo>
                    <a:pt x="81872" y="58762"/>
                  </a:lnTo>
                  <a:lnTo>
                    <a:pt x="81872" y="58762"/>
                  </a:lnTo>
                  <a:lnTo>
                    <a:pt x="84254" y="58553"/>
                  </a:lnTo>
                  <a:lnTo>
                    <a:pt x="84254" y="58553"/>
                  </a:lnTo>
                  <a:lnTo>
                    <a:pt x="48605" y="95623"/>
                  </a:lnTo>
                  <a:lnTo>
                    <a:pt x="48605" y="95623"/>
                  </a:lnTo>
                  <a:lnTo>
                    <a:pt x="18807" y="101391"/>
                  </a:lnTo>
                  <a:lnTo>
                    <a:pt x="18807" y="101391"/>
                  </a:lnTo>
                  <a:lnTo>
                    <a:pt x="14460" y="102226"/>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4628" y="105988"/>
                  </a:lnTo>
                  <a:lnTo>
                    <a:pt x="15046" y="105946"/>
                  </a:lnTo>
                  <a:lnTo>
                    <a:pt x="15046" y="105946"/>
                  </a:lnTo>
                  <a:lnTo>
                    <a:pt x="44133" y="100304"/>
                  </a:lnTo>
                  <a:lnTo>
                    <a:pt x="44133" y="100304"/>
                  </a:lnTo>
                  <a:lnTo>
                    <a:pt x="17720" y="127762"/>
                  </a:lnTo>
                  <a:lnTo>
                    <a:pt x="17720" y="127762"/>
                  </a:lnTo>
                  <a:lnTo>
                    <a:pt x="460" y="145733"/>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048" y="148575"/>
                  </a:lnTo>
                  <a:lnTo>
                    <a:pt x="2424" y="148533"/>
                  </a:lnTo>
                  <a:lnTo>
                    <a:pt x="2800" y="148449"/>
                  </a:lnTo>
                  <a:lnTo>
                    <a:pt x="3135" y="148241"/>
                  </a:lnTo>
                  <a:lnTo>
                    <a:pt x="3469" y="147948"/>
                  </a:lnTo>
                  <a:lnTo>
                    <a:pt x="3469" y="147948"/>
                  </a:lnTo>
                  <a:lnTo>
                    <a:pt x="47728" y="101934"/>
                  </a:lnTo>
                  <a:lnTo>
                    <a:pt x="47728" y="101934"/>
                  </a:lnTo>
                  <a:lnTo>
                    <a:pt x="48020" y="128055"/>
                  </a:lnTo>
                  <a:lnTo>
                    <a:pt x="48020" y="128055"/>
                  </a:lnTo>
                  <a:lnTo>
                    <a:pt x="48062" y="132568"/>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781" y="132986"/>
                  </a:lnTo>
                  <a:lnTo>
                    <a:pt x="51447" y="102059"/>
                  </a:lnTo>
                  <a:lnTo>
                    <a:pt x="51447" y="102059"/>
                  </a:lnTo>
                  <a:lnTo>
                    <a:pt x="51405" y="98089"/>
                  </a:lnTo>
                  <a:lnTo>
                    <a:pt x="51405" y="98089"/>
                  </a:lnTo>
                  <a:lnTo>
                    <a:pt x="86929" y="61144"/>
                  </a:lnTo>
                  <a:lnTo>
                    <a:pt x="86929" y="61144"/>
                  </a:lnTo>
                  <a:lnTo>
                    <a:pt x="85090" y="106197"/>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88810" y="106657"/>
                  </a:lnTo>
                  <a:lnTo>
                    <a:pt x="90858" y="57090"/>
                  </a:lnTo>
                  <a:lnTo>
                    <a:pt x="90858" y="57090"/>
                  </a:lnTo>
                  <a:lnTo>
                    <a:pt x="123707" y="22903"/>
                  </a:lnTo>
                  <a:lnTo>
                    <a:pt x="123707" y="22903"/>
                  </a:lnTo>
                  <a:lnTo>
                    <a:pt x="118692" y="66661"/>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2411" y="67079"/>
                  </a:lnTo>
                  <a:lnTo>
                    <a:pt x="127719" y="20856"/>
                  </a:lnTo>
                  <a:lnTo>
                    <a:pt x="127719" y="20856"/>
                  </a:lnTo>
                  <a:lnTo>
                    <a:pt x="127719" y="20647"/>
                  </a:lnTo>
                  <a:lnTo>
                    <a:pt x="127719" y="20438"/>
                  </a:lnTo>
                  <a:lnTo>
                    <a:pt x="127677" y="20229"/>
                  </a:lnTo>
                  <a:lnTo>
                    <a:pt x="127594" y="20020"/>
                  </a:lnTo>
                  <a:lnTo>
                    <a:pt x="127427" y="19644"/>
                  </a:lnTo>
                  <a:lnTo>
                    <a:pt x="127176" y="19309"/>
                  </a:lnTo>
                  <a:lnTo>
                    <a:pt x="127176" y="19309"/>
                  </a:lnTo>
                  <a:lnTo>
                    <a:pt x="143015" y="2843"/>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lnTo>
                    <a:pt x="141427"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47" name="Google Shape;447;p16"/>
            <p:cNvSpPr/>
            <p:nvPr/>
          </p:nvSpPr>
          <p:spPr>
            <a:xfrm rot="-3134405" flipH="1">
              <a:off x="4798926" y="1212184"/>
              <a:ext cx="3117651" cy="120512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48" name="Google Shape;448;p16"/>
            <p:cNvSpPr/>
            <p:nvPr/>
          </p:nvSpPr>
          <p:spPr>
            <a:xfrm rot="-3134405" flipH="1">
              <a:off x="4798926" y="1212184"/>
              <a:ext cx="3117651" cy="120512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49" name="Google Shape;449;p16"/>
            <p:cNvSpPr/>
            <p:nvPr/>
          </p:nvSpPr>
          <p:spPr>
            <a:xfrm rot="-3134405" flipH="1">
              <a:off x="4998754" y="1340105"/>
              <a:ext cx="2679092" cy="9932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50" name="Google Shape;450;p16"/>
            <p:cNvSpPr/>
            <p:nvPr/>
          </p:nvSpPr>
          <p:spPr>
            <a:xfrm rot="-3134405" flipH="1">
              <a:off x="4998754" y="1340105"/>
              <a:ext cx="2679092" cy="9932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451" name="Google Shape;451;p16"/>
          <p:cNvGrpSpPr/>
          <p:nvPr/>
        </p:nvGrpSpPr>
        <p:grpSpPr>
          <a:xfrm rot="-2898405">
            <a:off x="11056779" y="2177509"/>
            <a:ext cx="517332" cy="228017"/>
            <a:chOff x="1406961" y="-1212504"/>
            <a:chExt cx="6086670" cy="2682735"/>
          </a:xfrm>
        </p:grpSpPr>
        <p:sp>
          <p:nvSpPr>
            <p:cNvPr id="452" name="Google Shape;452;p1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53" name="Google Shape;453;p1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54" name="Google Shape;454;p1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55" name="Google Shape;455;p1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456" name="Google Shape;456;p16"/>
          <p:cNvGrpSpPr/>
          <p:nvPr/>
        </p:nvGrpSpPr>
        <p:grpSpPr>
          <a:xfrm rot="2898405" flipH="1">
            <a:off x="286199" y="1988209"/>
            <a:ext cx="517332" cy="228017"/>
            <a:chOff x="1406961" y="-1212504"/>
            <a:chExt cx="6086670" cy="2682735"/>
          </a:xfrm>
        </p:grpSpPr>
        <p:sp>
          <p:nvSpPr>
            <p:cNvPr id="457" name="Google Shape;457;p1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58" name="Google Shape;458;p1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59" name="Google Shape;459;p1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60" name="Google Shape;460;p1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spTree>
    <p:extLst>
      <p:ext uri="{BB962C8B-B14F-4D97-AF65-F5344CB8AC3E}">
        <p14:creationId xmlns:p14="http://schemas.microsoft.com/office/powerpoint/2010/main" val="202271980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461"/>
        <p:cNvGrpSpPr/>
        <p:nvPr/>
      </p:nvGrpSpPr>
      <p:grpSpPr>
        <a:xfrm>
          <a:off x="0" y="0"/>
          <a:ext cx="0" cy="0"/>
          <a:chOff x="0" y="0"/>
          <a:chExt cx="0" cy="0"/>
        </a:xfrm>
      </p:grpSpPr>
      <p:sp>
        <p:nvSpPr>
          <p:cNvPr id="462" name="Google Shape;462;p17"/>
          <p:cNvSpPr txBox="1">
            <a:spLocks noGrp="1"/>
          </p:cNvSpPr>
          <p:nvPr>
            <p:ph type="title"/>
          </p:nvPr>
        </p:nvSpPr>
        <p:spPr>
          <a:xfrm>
            <a:off x="960000" y="600333"/>
            <a:ext cx="10272000" cy="1121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63" name="Google Shape;463;p17"/>
          <p:cNvSpPr txBox="1">
            <a:spLocks noGrp="1"/>
          </p:cNvSpPr>
          <p:nvPr>
            <p:ph type="subTitle" idx="1"/>
          </p:nvPr>
        </p:nvSpPr>
        <p:spPr>
          <a:xfrm>
            <a:off x="1576075" y="2074467"/>
            <a:ext cx="2295200" cy="57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64" name="Google Shape;464;p17"/>
          <p:cNvSpPr txBox="1">
            <a:spLocks noGrp="1"/>
          </p:cNvSpPr>
          <p:nvPr>
            <p:ph type="subTitle" idx="2"/>
          </p:nvPr>
        </p:nvSpPr>
        <p:spPr>
          <a:xfrm>
            <a:off x="5021755" y="2074467"/>
            <a:ext cx="2295200" cy="57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65" name="Google Shape;465;p17"/>
          <p:cNvSpPr txBox="1">
            <a:spLocks noGrp="1"/>
          </p:cNvSpPr>
          <p:nvPr>
            <p:ph type="subTitle" idx="3"/>
          </p:nvPr>
        </p:nvSpPr>
        <p:spPr>
          <a:xfrm>
            <a:off x="8407733" y="2074476"/>
            <a:ext cx="2295200" cy="57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66" name="Google Shape;466;p17"/>
          <p:cNvSpPr txBox="1">
            <a:spLocks noGrp="1"/>
          </p:cNvSpPr>
          <p:nvPr>
            <p:ph type="subTitle" idx="4"/>
          </p:nvPr>
        </p:nvSpPr>
        <p:spPr>
          <a:xfrm>
            <a:off x="1576067" y="4234473"/>
            <a:ext cx="2295200" cy="57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67" name="Google Shape;467;p17"/>
          <p:cNvSpPr txBox="1">
            <a:spLocks noGrp="1"/>
          </p:cNvSpPr>
          <p:nvPr>
            <p:ph type="subTitle" idx="5"/>
          </p:nvPr>
        </p:nvSpPr>
        <p:spPr>
          <a:xfrm>
            <a:off x="5021767" y="4234473"/>
            <a:ext cx="2295200" cy="57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68" name="Google Shape;468;p17"/>
          <p:cNvSpPr txBox="1">
            <a:spLocks noGrp="1"/>
          </p:cNvSpPr>
          <p:nvPr>
            <p:ph type="subTitle" idx="6"/>
          </p:nvPr>
        </p:nvSpPr>
        <p:spPr>
          <a:xfrm>
            <a:off x="8407733" y="4234472"/>
            <a:ext cx="2295200" cy="57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69" name="Google Shape;469;p17"/>
          <p:cNvSpPr txBox="1">
            <a:spLocks noGrp="1"/>
          </p:cNvSpPr>
          <p:nvPr>
            <p:ph type="subTitle" idx="7"/>
          </p:nvPr>
        </p:nvSpPr>
        <p:spPr>
          <a:xfrm>
            <a:off x="1576084" y="2669684"/>
            <a:ext cx="2295200" cy="85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000"/>
            </a:lvl1pPr>
            <a:lvl2pPr lvl="1" algn="ctr">
              <a:spcBef>
                <a:spcPts val="0"/>
              </a:spcBef>
              <a:spcAft>
                <a:spcPts val="0"/>
              </a:spcAft>
              <a:buSzPts val="1400"/>
              <a:buNone/>
              <a:defRPr/>
            </a:lvl2pPr>
            <a:lvl3pPr lvl="2" algn="ctr">
              <a:spcBef>
                <a:spcPts val="2133"/>
              </a:spcBef>
              <a:spcAft>
                <a:spcPts val="0"/>
              </a:spcAft>
              <a:buSzPts val="1400"/>
              <a:buNone/>
              <a:defRPr/>
            </a:lvl3pPr>
            <a:lvl4pPr lvl="3" algn="ctr">
              <a:spcBef>
                <a:spcPts val="2133"/>
              </a:spcBef>
              <a:spcAft>
                <a:spcPts val="0"/>
              </a:spcAft>
              <a:buSzPts val="1400"/>
              <a:buNone/>
              <a:defRPr/>
            </a:lvl4pPr>
            <a:lvl5pPr lvl="4" algn="ctr">
              <a:spcBef>
                <a:spcPts val="2133"/>
              </a:spcBef>
              <a:spcAft>
                <a:spcPts val="0"/>
              </a:spcAft>
              <a:buSzPts val="1400"/>
              <a:buNone/>
              <a:defRPr/>
            </a:lvl5pPr>
            <a:lvl6pPr lvl="5" algn="ctr">
              <a:spcBef>
                <a:spcPts val="2133"/>
              </a:spcBef>
              <a:spcAft>
                <a:spcPts val="0"/>
              </a:spcAft>
              <a:buSzPts val="1400"/>
              <a:buNone/>
              <a:defRPr/>
            </a:lvl6pPr>
            <a:lvl7pPr lvl="6" algn="ctr">
              <a:spcBef>
                <a:spcPts val="2133"/>
              </a:spcBef>
              <a:spcAft>
                <a:spcPts val="0"/>
              </a:spcAft>
              <a:buSzPts val="1400"/>
              <a:buNone/>
              <a:defRPr/>
            </a:lvl7pPr>
            <a:lvl8pPr lvl="7" algn="ctr">
              <a:spcBef>
                <a:spcPts val="2133"/>
              </a:spcBef>
              <a:spcAft>
                <a:spcPts val="0"/>
              </a:spcAft>
              <a:buSzPts val="1400"/>
              <a:buNone/>
              <a:defRPr/>
            </a:lvl8pPr>
            <a:lvl9pPr lvl="8" algn="ctr">
              <a:spcBef>
                <a:spcPts val="2133"/>
              </a:spcBef>
              <a:spcAft>
                <a:spcPts val="2133"/>
              </a:spcAft>
              <a:buSzPts val="1400"/>
              <a:buNone/>
              <a:defRPr/>
            </a:lvl9pPr>
          </a:lstStyle>
          <a:p>
            <a:endParaRPr/>
          </a:p>
        </p:txBody>
      </p:sp>
      <p:sp>
        <p:nvSpPr>
          <p:cNvPr id="470" name="Google Shape;470;p17"/>
          <p:cNvSpPr txBox="1">
            <a:spLocks noGrp="1"/>
          </p:cNvSpPr>
          <p:nvPr>
            <p:ph type="subTitle" idx="8"/>
          </p:nvPr>
        </p:nvSpPr>
        <p:spPr>
          <a:xfrm>
            <a:off x="5021767" y="2669684"/>
            <a:ext cx="2295200" cy="85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71" name="Google Shape;471;p17"/>
          <p:cNvSpPr txBox="1">
            <a:spLocks noGrp="1"/>
          </p:cNvSpPr>
          <p:nvPr>
            <p:ph type="subTitle" idx="9"/>
          </p:nvPr>
        </p:nvSpPr>
        <p:spPr>
          <a:xfrm>
            <a:off x="8407733" y="2669684"/>
            <a:ext cx="2295200" cy="85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72" name="Google Shape;472;p17"/>
          <p:cNvSpPr txBox="1">
            <a:spLocks noGrp="1"/>
          </p:cNvSpPr>
          <p:nvPr>
            <p:ph type="subTitle" idx="13"/>
          </p:nvPr>
        </p:nvSpPr>
        <p:spPr>
          <a:xfrm>
            <a:off x="1576075" y="4836327"/>
            <a:ext cx="2295200" cy="85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73" name="Google Shape;473;p17"/>
          <p:cNvSpPr txBox="1">
            <a:spLocks noGrp="1"/>
          </p:cNvSpPr>
          <p:nvPr>
            <p:ph type="subTitle" idx="14"/>
          </p:nvPr>
        </p:nvSpPr>
        <p:spPr>
          <a:xfrm>
            <a:off x="5021767" y="4836327"/>
            <a:ext cx="2295200" cy="85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74" name="Google Shape;474;p17"/>
          <p:cNvSpPr txBox="1">
            <a:spLocks noGrp="1"/>
          </p:cNvSpPr>
          <p:nvPr>
            <p:ph type="subTitle" idx="15"/>
          </p:nvPr>
        </p:nvSpPr>
        <p:spPr>
          <a:xfrm>
            <a:off x="8407733" y="4836327"/>
            <a:ext cx="2295200" cy="85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475" name="Google Shape;475;p17"/>
          <p:cNvGrpSpPr/>
          <p:nvPr/>
        </p:nvGrpSpPr>
        <p:grpSpPr>
          <a:xfrm>
            <a:off x="3811937" y="6121311"/>
            <a:ext cx="4243627" cy="1870403"/>
            <a:chOff x="1406961" y="-1212504"/>
            <a:chExt cx="6086670" cy="2682735"/>
          </a:xfrm>
        </p:grpSpPr>
        <p:sp>
          <p:nvSpPr>
            <p:cNvPr id="476" name="Google Shape;476;p1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77" name="Google Shape;477;p1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78" name="Google Shape;478;p1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79" name="Google Shape;479;p1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480" name="Google Shape;480;p17"/>
          <p:cNvGrpSpPr/>
          <p:nvPr/>
        </p:nvGrpSpPr>
        <p:grpSpPr>
          <a:xfrm>
            <a:off x="332141" y="251779"/>
            <a:ext cx="11435815" cy="6259155"/>
            <a:chOff x="249105" y="188834"/>
            <a:chExt cx="8576861" cy="4694366"/>
          </a:xfrm>
        </p:grpSpPr>
        <p:grpSp>
          <p:nvGrpSpPr>
            <p:cNvPr id="481" name="Google Shape;481;p17"/>
            <p:cNvGrpSpPr/>
            <p:nvPr/>
          </p:nvGrpSpPr>
          <p:grpSpPr>
            <a:xfrm rot="-2898405">
              <a:off x="256084" y="4595956"/>
              <a:ext cx="387999" cy="171013"/>
              <a:chOff x="1406961" y="-1212504"/>
              <a:chExt cx="6086670" cy="2682735"/>
            </a:xfrm>
          </p:grpSpPr>
          <p:sp>
            <p:nvSpPr>
              <p:cNvPr id="482" name="Google Shape;482;p1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83" name="Google Shape;483;p1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84" name="Google Shape;484;p1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85" name="Google Shape;485;p1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486" name="Google Shape;486;p17"/>
            <p:cNvGrpSpPr/>
            <p:nvPr/>
          </p:nvGrpSpPr>
          <p:grpSpPr>
            <a:xfrm rot="2555258">
              <a:off x="255809" y="297720"/>
              <a:ext cx="388558" cy="171259"/>
              <a:chOff x="1406961" y="-1212504"/>
              <a:chExt cx="6086670" cy="2682735"/>
            </a:xfrm>
          </p:grpSpPr>
          <p:sp>
            <p:nvSpPr>
              <p:cNvPr id="487" name="Google Shape;487;p1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88" name="Google Shape;488;p1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89" name="Google Shape;489;p1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90" name="Google Shape;490;p1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491" name="Google Shape;491;p17"/>
            <p:cNvGrpSpPr/>
            <p:nvPr/>
          </p:nvGrpSpPr>
          <p:grpSpPr>
            <a:xfrm rot="2898405" flipH="1">
              <a:off x="8430999" y="4595956"/>
              <a:ext cx="387999" cy="171013"/>
              <a:chOff x="1406961" y="-1212504"/>
              <a:chExt cx="6086670" cy="2682735"/>
            </a:xfrm>
          </p:grpSpPr>
          <p:sp>
            <p:nvSpPr>
              <p:cNvPr id="492" name="Google Shape;492;p1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93" name="Google Shape;493;p1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94" name="Google Shape;494;p1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95" name="Google Shape;495;p1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496" name="Google Shape;496;p17"/>
            <p:cNvGrpSpPr/>
            <p:nvPr/>
          </p:nvGrpSpPr>
          <p:grpSpPr>
            <a:xfrm rot="-2555258" flipH="1">
              <a:off x="8430702" y="392370"/>
              <a:ext cx="388558" cy="171259"/>
              <a:chOff x="1406961" y="-1212504"/>
              <a:chExt cx="6086670" cy="2682735"/>
            </a:xfrm>
          </p:grpSpPr>
          <p:sp>
            <p:nvSpPr>
              <p:cNvPr id="497" name="Google Shape;497;p1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98" name="Google Shape;498;p1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499" name="Google Shape;499;p1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00" name="Google Shape;500;p1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spTree>
    <p:extLst>
      <p:ext uri="{BB962C8B-B14F-4D97-AF65-F5344CB8AC3E}">
        <p14:creationId xmlns:p14="http://schemas.microsoft.com/office/powerpoint/2010/main" val="149003201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501"/>
        <p:cNvGrpSpPr/>
        <p:nvPr/>
      </p:nvGrpSpPr>
      <p:grpSpPr>
        <a:xfrm>
          <a:off x="0" y="0"/>
          <a:ext cx="0" cy="0"/>
          <a:chOff x="0" y="0"/>
          <a:chExt cx="0" cy="0"/>
        </a:xfrm>
      </p:grpSpPr>
      <p:sp>
        <p:nvSpPr>
          <p:cNvPr id="502" name="Google Shape;502;p18"/>
          <p:cNvSpPr txBox="1">
            <a:spLocks noGrp="1"/>
          </p:cNvSpPr>
          <p:nvPr>
            <p:ph type="title" hasCustomPrompt="1"/>
          </p:nvPr>
        </p:nvSpPr>
        <p:spPr>
          <a:xfrm>
            <a:off x="5430733" y="4167867"/>
            <a:ext cx="1030800" cy="69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300"/>
              <a:buNone/>
              <a:defRPr sz="3067"/>
            </a:lvl1pPr>
            <a:lvl2pPr lvl="1" algn="ctr" rtl="0">
              <a:spcBef>
                <a:spcPts val="0"/>
              </a:spcBef>
              <a:spcAft>
                <a:spcPts val="0"/>
              </a:spcAft>
              <a:buSzPts val="2300"/>
              <a:buNone/>
              <a:defRPr sz="3067"/>
            </a:lvl2pPr>
            <a:lvl3pPr lvl="2" algn="ctr" rtl="0">
              <a:spcBef>
                <a:spcPts val="0"/>
              </a:spcBef>
              <a:spcAft>
                <a:spcPts val="0"/>
              </a:spcAft>
              <a:buSzPts val="2300"/>
              <a:buNone/>
              <a:defRPr sz="3067"/>
            </a:lvl3pPr>
            <a:lvl4pPr lvl="3" algn="ctr" rtl="0">
              <a:spcBef>
                <a:spcPts val="0"/>
              </a:spcBef>
              <a:spcAft>
                <a:spcPts val="0"/>
              </a:spcAft>
              <a:buSzPts val="2300"/>
              <a:buNone/>
              <a:defRPr sz="3067"/>
            </a:lvl4pPr>
            <a:lvl5pPr lvl="4" algn="ctr" rtl="0">
              <a:spcBef>
                <a:spcPts val="0"/>
              </a:spcBef>
              <a:spcAft>
                <a:spcPts val="0"/>
              </a:spcAft>
              <a:buSzPts val="2300"/>
              <a:buNone/>
              <a:defRPr sz="3067"/>
            </a:lvl5pPr>
            <a:lvl6pPr lvl="5" algn="ctr" rtl="0">
              <a:spcBef>
                <a:spcPts val="0"/>
              </a:spcBef>
              <a:spcAft>
                <a:spcPts val="0"/>
              </a:spcAft>
              <a:buSzPts val="2300"/>
              <a:buNone/>
              <a:defRPr sz="3067"/>
            </a:lvl6pPr>
            <a:lvl7pPr lvl="6" algn="ctr" rtl="0">
              <a:spcBef>
                <a:spcPts val="0"/>
              </a:spcBef>
              <a:spcAft>
                <a:spcPts val="0"/>
              </a:spcAft>
              <a:buSzPts val="2300"/>
              <a:buNone/>
              <a:defRPr sz="3067"/>
            </a:lvl7pPr>
            <a:lvl8pPr lvl="7" algn="ctr" rtl="0">
              <a:spcBef>
                <a:spcPts val="0"/>
              </a:spcBef>
              <a:spcAft>
                <a:spcPts val="0"/>
              </a:spcAft>
              <a:buSzPts val="2300"/>
              <a:buNone/>
              <a:defRPr sz="3067"/>
            </a:lvl8pPr>
            <a:lvl9pPr lvl="8" algn="ctr" rtl="0">
              <a:spcBef>
                <a:spcPts val="0"/>
              </a:spcBef>
              <a:spcAft>
                <a:spcPts val="0"/>
              </a:spcAft>
              <a:buSzPts val="2300"/>
              <a:buNone/>
              <a:defRPr sz="3067"/>
            </a:lvl9pPr>
          </a:lstStyle>
          <a:p>
            <a:r>
              <a:t>xx%</a:t>
            </a:r>
          </a:p>
        </p:txBody>
      </p:sp>
      <p:sp>
        <p:nvSpPr>
          <p:cNvPr id="503" name="Google Shape;503;p18"/>
          <p:cNvSpPr txBox="1">
            <a:spLocks noGrp="1"/>
          </p:cNvSpPr>
          <p:nvPr>
            <p:ph type="title" idx="2" hasCustomPrompt="1"/>
          </p:nvPr>
        </p:nvSpPr>
        <p:spPr>
          <a:xfrm>
            <a:off x="8712633" y="4167867"/>
            <a:ext cx="941600" cy="69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300"/>
              <a:buNone/>
              <a:defRPr sz="3067"/>
            </a:lvl1pPr>
            <a:lvl2pPr lvl="1" algn="ctr" rtl="0">
              <a:spcBef>
                <a:spcPts val="0"/>
              </a:spcBef>
              <a:spcAft>
                <a:spcPts val="0"/>
              </a:spcAft>
              <a:buSzPts val="2300"/>
              <a:buNone/>
              <a:defRPr sz="3067"/>
            </a:lvl2pPr>
            <a:lvl3pPr lvl="2" algn="ctr" rtl="0">
              <a:spcBef>
                <a:spcPts val="0"/>
              </a:spcBef>
              <a:spcAft>
                <a:spcPts val="0"/>
              </a:spcAft>
              <a:buSzPts val="2300"/>
              <a:buNone/>
              <a:defRPr sz="3067"/>
            </a:lvl3pPr>
            <a:lvl4pPr lvl="3" algn="ctr" rtl="0">
              <a:spcBef>
                <a:spcPts val="0"/>
              </a:spcBef>
              <a:spcAft>
                <a:spcPts val="0"/>
              </a:spcAft>
              <a:buSzPts val="2300"/>
              <a:buNone/>
              <a:defRPr sz="3067"/>
            </a:lvl4pPr>
            <a:lvl5pPr lvl="4" algn="ctr" rtl="0">
              <a:spcBef>
                <a:spcPts val="0"/>
              </a:spcBef>
              <a:spcAft>
                <a:spcPts val="0"/>
              </a:spcAft>
              <a:buSzPts val="2300"/>
              <a:buNone/>
              <a:defRPr sz="3067"/>
            </a:lvl5pPr>
            <a:lvl6pPr lvl="5" algn="ctr" rtl="0">
              <a:spcBef>
                <a:spcPts val="0"/>
              </a:spcBef>
              <a:spcAft>
                <a:spcPts val="0"/>
              </a:spcAft>
              <a:buSzPts val="2300"/>
              <a:buNone/>
              <a:defRPr sz="3067"/>
            </a:lvl6pPr>
            <a:lvl7pPr lvl="6" algn="ctr" rtl="0">
              <a:spcBef>
                <a:spcPts val="0"/>
              </a:spcBef>
              <a:spcAft>
                <a:spcPts val="0"/>
              </a:spcAft>
              <a:buSzPts val="2300"/>
              <a:buNone/>
              <a:defRPr sz="3067"/>
            </a:lvl7pPr>
            <a:lvl8pPr lvl="7" algn="ctr" rtl="0">
              <a:spcBef>
                <a:spcPts val="0"/>
              </a:spcBef>
              <a:spcAft>
                <a:spcPts val="0"/>
              </a:spcAft>
              <a:buSzPts val="2300"/>
              <a:buNone/>
              <a:defRPr sz="3067"/>
            </a:lvl8pPr>
            <a:lvl9pPr lvl="8" algn="ctr" rtl="0">
              <a:spcBef>
                <a:spcPts val="0"/>
              </a:spcBef>
              <a:spcAft>
                <a:spcPts val="0"/>
              </a:spcAft>
              <a:buSzPts val="2300"/>
              <a:buNone/>
              <a:defRPr sz="3067"/>
            </a:lvl9pPr>
          </a:lstStyle>
          <a:p>
            <a:r>
              <a:t>xx%</a:t>
            </a:r>
          </a:p>
        </p:txBody>
      </p:sp>
      <p:sp>
        <p:nvSpPr>
          <p:cNvPr id="504" name="Google Shape;504;p18"/>
          <p:cNvSpPr txBox="1">
            <a:spLocks noGrp="1"/>
          </p:cNvSpPr>
          <p:nvPr>
            <p:ph type="title" idx="3" hasCustomPrompt="1"/>
          </p:nvPr>
        </p:nvSpPr>
        <p:spPr>
          <a:xfrm>
            <a:off x="2432833" y="4167867"/>
            <a:ext cx="1030800" cy="69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300"/>
              <a:buNone/>
              <a:defRPr sz="3067"/>
            </a:lvl1pPr>
            <a:lvl2pPr lvl="1" algn="ctr" rtl="0">
              <a:spcBef>
                <a:spcPts val="0"/>
              </a:spcBef>
              <a:spcAft>
                <a:spcPts val="0"/>
              </a:spcAft>
              <a:buSzPts val="2300"/>
              <a:buNone/>
              <a:defRPr sz="3067"/>
            </a:lvl2pPr>
            <a:lvl3pPr lvl="2" algn="ctr" rtl="0">
              <a:spcBef>
                <a:spcPts val="0"/>
              </a:spcBef>
              <a:spcAft>
                <a:spcPts val="0"/>
              </a:spcAft>
              <a:buSzPts val="2300"/>
              <a:buNone/>
              <a:defRPr sz="3067"/>
            </a:lvl3pPr>
            <a:lvl4pPr lvl="3" algn="ctr" rtl="0">
              <a:spcBef>
                <a:spcPts val="0"/>
              </a:spcBef>
              <a:spcAft>
                <a:spcPts val="0"/>
              </a:spcAft>
              <a:buSzPts val="2300"/>
              <a:buNone/>
              <a:defRPr sz="3067"/>
            </a:lvl4pPr>
            <a:lvl5pPr lvl="4" algn="ctr" rtl="0">
              <a:spcBef>
                <a:spcPts val="0"/>
              </a:spcBef>
              <a:spcAft>
                <a:spcPts val="0"/>
              </a:spcAft>
              <a:buSzPts val="2300"/>
              <a:buNone/>
              <a:defRPr sz="3067"/>
            </a:lvl5pPr>
            <a:lvl6pPr lvl="5" algn="ctr" rtl="0">
              <a:spcBef>
                <a:spcPts val="0"/>
              </a:spcBef>
              <a:spcAft>
                <a:spcPts val="0"/>
              </a:spcAft>
              <a:buSzPts val="2300"/>
              <a:buNone/>
              <a:defRPr sz="3067"/>
            </a:lvl6pPr>
            <a:lvl7pPr lvl="6" algn="ctr" rtl="0">
              <a:spcBef>
                <a:spcPts val="0"/>
              </a:spcBef>
              <a:spcAft>
                <a:spcPts val="0"/>
              </a:spcAft>
              <a:buSzPts val="2300"/>
              <a:buNone/>
              <a:defRPr sz="3067"/>
            </a:lvl7pPr>
            <a:lvl8pPr lvl="7" algn="ctr" rtl="0">
              <a:spcBef>
                <a:spcPts val="0"/>
              </a:spcBef>
              <a:spcAft>
                <a:spcPts val="0"/>
              </a:spcAft>
              <a:buSzPts val="2300"/>
              <a:buNone/>
              <a:defRPr sz="3067"/>
            </a:lvl8pPr>
            <a:lvl9pPr lvl="8" algn="ctr" rtl="0">
              <a:spcBef>
                <a:spcPts val="0"/>
              </a:spcBef>
              <a:spcAft>
                <a:spcPts val="0"/>
              </a:spcAft>
              <a:buSzPts val="2300"/>
              <a:buNone/>
              <a:defRPr sz="3067"/>
            </a:lvl9pPr>
          </a:lstStyle>
          <a:p>
            <a:r>
              <a:t>xx%</a:t>
            </a:r>
          </a:p>
        </p:txBody>
      </p:sp>
      <p:sp>
        <p:nvSpPr>
          <p:cNvPr id="505" name="Google Shape;505;p18"/>
          <p:cNvSpPr txBox="1">
            <a:spLocks noGrp="1"/>
          </p:cNvSpPr>
          <p:nvPr>
            <p:ph type="title" idx="4"/>
          </p:nvPr>
        </p:nvSpPr>
        <p:spPr>
          <a:xfrm>
            <a:off x="1432200" y="443647"/>
            <a:ext cx="9327600" cy="112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atin typeface="Nunito"/>
                <a:ea typeface="Nunito"/>
                <a:cs typeface="Nunito"/>
                <a:sym typeface="Nunito"/>
              </a:defRPr>
            </a:lvl2pPr>
            <a:lvl3pPr lvl="2" algn="ctr" rtl="0">
              <a:spcBef>
                <a:spcPts val="0"/>
              </a:spcBef>
              <a:spcAft>
                <a:spcPts val="0"/>
              </a:spcAft>
              <a:buSzPts val="2800"/>
              <a:buNone/>
              <a:defRPr>
                <a:latin typeface="Nunito"/>
                <a:ea typeface="Nunito"/>
                <a:cs typeface="Nunito"/>
                <a:sym typeface="Nunito"/>
              </a:defRPr>
            </a:lvl3pPr>
            <a:lvl4pPr lvl="3" algn="ctr" rtl="0">
              <a:spcBef>
                <a:spcPts val="0"/>
              </a:spcBef>
              <a:spcAft>
                <a:spcPts val="0"/>
              </a:spcAft>
              <a:buSzPts val="2800"/>
              <a:buNone/>
              <a:defRPr>
                <a:latin typeface="Nunito"/>
                <a:ea typeface="Nunito"/>
                <a:cs typeface="Nunito"/>
                <a:sym typeface="Nunito"/>
              </a:defRPr>
            </a:lvl4pPr>
            <a:lvl5pPr lvl="4" algn="ctr" rtl="0">
              <a:spcBef>
                <a:spcPts val="0"/>
              </a:spcBef>
              <a:spcAft>
                <a:spcPts val="0"/>
              </a:spcAft>
              <a:buSzPts val="2800"/>
              <a:buNone/>
              <a:defRPr>
                <a:latin typeface="Nunito"/>
                <a:ea typeface="Nunito"/>
                <a:cs typeface="Nunito"/>
                <a:sym typeface="Nunito"/>
              </a:defRPr>
            </a:lvl5pPr>
            <a:lvl6pPr lvl="5" algn="ctr" rtl="0">
              <a:spcBef>
                <a:spcPts val="0"/>
              </a:spcBef>
              <a:spcAft>
                <a:spcPts val="0"/>
              </a:spcAft>
              <a:buSzPts val="2800"/>
              <a:buNone/>
              <a:defRPr>
                <a:latin typeface="Nunito"/>
                <a:ea typeface="Nunito"/>
                <a:cs typeface="Nunito"/>
                <a:sym typeface="Nunito"/>
              </a:defRPr>
            </a:lvl6pPr>
            <a:lvl7pPr lvl="6" algn="ctr" rtl="0">
              <a:spcBef>
                <a:spcPts val="0"/>
              </a:spcBef>
              <a:spcAft>
                <a:spcPts val="0"/>
              </a:spcAft>
              <a:buSzPts val="2800"/>
              <a:buNone/>
              <a:defRPr>
                <a:latin typeface="Nunito"/>
                <a:ea typeface="Nunito"/>
                <a:cs typeface="Nunito"/>
                <a:sym typeface="Nunito"/>
              </a:defRPr>
            </a:lvl7pPr>
            <a:lvl8pPr lvl="7" algn="ctr" rtl="0">
              <a:spcBef>
                <a:spcPts val="0"/>
              </a:spcBef>
              <a:spcAft>
                <a:spcPts val="0"/>
              </a:spcAft>
              <a:buSzPts val="2800"/>
              <a:buNone/>
              <a:defRPr>
                <a:latin typeface="Nunito"/>
                <a:ea typeface="Nunito"/>
                <a:cs typeface="Nunito"/>
                <a:sym typeface="Nunito"/>
              </a:defRPr>
            </a:lvl8pPr>
            <a:lvl9pPr lvl="8" algn="ctr" rtl="0">
              <a:spcBef>
                <a:spcPts val="0"/>
              </a:spcBef>
              <a:spcAft>
                <a:spcPts val="0"/>
              </a:spcAft>
              <a:buSzPts val="2800"/>
              <a:buNone/>
              <a:defRPr>
                <a:latin typeface="Nunito"/>
                <a:ea typeface="Nunito"/>
                <a:cs typeface="Nunito"/>
                <a:sym typeface="Nunito"/>
              </a:defRPr>
            </a:lvl9pPr>
          </a:lstStyle>
          <a:p>
            <a:endParaRPr/>
          </a:p>
        </p:txBody>
      </p:sp>
      <p:sp>
        <p:nvSpPr>
          <p:cNvPr id="506" name="Google Shape;506;p18"/>
          <p:cNvSpPr txBox="1">
            <a:spLocks noGrp="1"/>
          </p:cNvSpPr>
          <p:nvPr>
            <p:ph type="subTitle" idx="1"/>
          </p:nvPr>
        </p:nvSpPr>
        <p:spPr>
          <a:xfrm>
            <a:off x="1800633" y="4836729"/>
            <a:ext cx="2295200" cy="857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000"/>
            </a:lvl1pPr>
            <a:lvl2pPr lvl="1" algn="ctr">
              <a:spcBef>
                <a:spcPts val="0"/>
              </a:spcBef>
              <a:spcAft>
                <a:spcPts val="0"/>
              </a:spcAft>
              <a:buSzPts val="1400"/>
              <a:buNone/>
              <a:defRPr/>
            </a:lvl2pPr>
            <a:lvl3pPr lvl="2" algn="ctr">
              <a:spcBef>
                <a:spcPts val="2133"/>
              </a:spcBef>
              <a:spcAft>
                <a:spcPts val="0"/>
              </a:spcAft>
              <a:buSzPts val="1400"/>
              <a:buNone/>
              <a:defRPr/>
            </a:lvl3pPr>
            <a:lvl4pPr lvl="3" algn="ctr">
              <a:spcBef>
                <a:spcPts val="2133"/>
              </a:spcBef>
              <a:spcAft>
                <a:spcPts val="0"/>
              </a:spcAft>
              <a:buSzPts val="1400"/>
              <a:buNone/>
              <a:defRPr/>
            </a:lvl4pPr>
            <a:lvl5pPr lvl="4" algn="ctr">
              <a:spcBef>
                <a:spcPts val="2133"/>
              </a:spcBef>
              <a:spcAft>
                <a:spcPts val="0"/>
              </a:spcAft>
              <a:buSzPts val="1400"/>
              <a:buNone/>
              <a:defRPr/>
            </a:lvl5pPr>
            <a:lvl6pPr lvl="5" algn="ctr">
              <a:spcBef>
                <a:spcPts val="2133"/>
              </a:spcBef>
              <a:spcAft>
                <a:spcPts val="0"/>
              </a:spcAft>
              <a:buSzPts val="1400"/>
              <a:buNone/>
              <a:defRPr/>
            </a:lvl6pPr>
            <a:lvl7pPr lvl="6" algn="ctr">
              <a:spcBef>
                <a:spcPts val="2133"/>
              </a:spcBef>
              <a:spcAft>
                <a:spcPts val="0"/>
              </a:spcAft>
              <a:buSzPts val="1400"/>
              <a:buNone/>
              <a:defRPr/>
            </a:lvl7pPr>
            <a:lvl8pPr lvl="7" algn="ctr">
              <a:spcBef>
                <a:spcPts val="2133"/>
              </a:spcBef>
              <a:spcAft>
                <a:spcPts val="0"/>
              </a:spcAft>
              <a:buSzPts val="1400"/>
              <a:buNone/>
              <a:defRPr/>
            </a:lvl8pPr>
            <a:lvl9pPr lvl="8" algn="ctr">
              <a:spcBef>
                <a:spcPts val="2133"/>
              </a:spcBef>
              <a:spcAft>
                <a:spcPts val="2133"/>
              </a:spcAft>
              <a:buSzPts val="1400"/>
              <a:buNone/>
              <a:defRPr/>
            </a:lvl9pPr>
          </a:lstStyle>
          <a:p>
            <a:endParaRPr/>
          </a:p>
        </p:txBody>
      </p:sp>
      <p:sp>
        <p:nvSpPr>
          <p:cNvPr id="507" name="Google Shape;507;p18"/>
          <p:cNvSpPr txBox="1">
            <a:spLocks noGrp="1"/>
          </p:cNvSpPr>
          <p:nvPr>
            <p:ph type="subTitle" idx="5"/>
          </p:nvPr>
        </p:nvSpPr>
        <p:spPr>
          <a:xfrm>
            <a:off x="4798533" y="4836729"/>
            <a:ext cx="2295200" cy="85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508" name="Google Shape;508;p18"/>
          <p:cNvSpPr txBox="1">
            <a:spLocks noGrp="1"/>
          </p:cNvSpPr>
          <p:nvPr>
            <p:ph type="subTitle" idx="6"/>
          </p:nvPr>
        </p:nvSpPr>
        <p:spPr>
          <a:xfrm>
            <a:off x="8035833" y="4836729"/>
            <a:ext cx="2295200" cy="85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509" name="Google Shape;509;p18"/>
          <p:cNvGrpSpPr/>
          <p:nvPr/>
        </p:nvGrpSpPr>
        <p:grpSpPr>
          <a:xfrm>
            <a:off x="332141" y="251779"/>
            <a:ext cx="11435815" cy="6259155"/>
            <a:chOff x="249105" y="188834"/>
            <a:chExt cx="8576861" cy="4694366"/>
          </a:xfrm>
        </p:grpSpPr>
        <p:grpSp>
          <p:nvGrpSpPr>
            <p:cNvPr id="510" name="Google Shape;510;p18"/>
            <p:cNvGrpSpPr/>
            <p:nvPr/>
          </p:nvGrpSpPr>
          <p:grpSpPr>
            <a:xfrm rot="-2898405">
              <a:off x="256084" y="4595956"/>
              <a:ext cx="387999" cy="171013"/>
              <a:chOff x="1406961" y="-1212504"/>
              <a:chExt cx="6086670" cy="2682735"/>
            </a:xfrm>
          </p:grpSpPr>
          <p:sp>
            <p:nvSpPr>
              <p:cNvPr id="511" name="Google Shape;511;p1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12" name="Google Shape;512;p1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13" name="Google Shape;513;p1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14" name="Google Shape;514;p1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515" name="Google Shape;515;p18"/>
            <p:cNvGrpSpPr/>
            <p:nvPr/>
          </p:nvGrpSpPr>
          <p:grpSpPr>
            <a:xfrm rot="2555258">
              <a:off x="255809" y="297720"/>
              <a:ext cx="388558" cy="171259"/>
              <a:chOff x="1406961" y="-1212504"/>
              <a:chExt cx="6086670" cy="2682735"/>
            </a:xfrm>
          </p:grpSpPr>
          <p:sp>
            <p:nvSpPr>
              <p:cNvPr id="516" name="Google Shape;516;p1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17" name="Google Shape;517;p1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18" name="Google Shape;518;p1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19" name="Google Shape;519;p1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520" name="Google Shape;520;p18"/>
            <p:cNvGrpSpPr/>
            <p:nvPr/>
          </p:nvGrpSpPr>
          <p:grpSpPr>
            <a:xfrm rot="2898405" flipH="1">
              <a:off x="8430999" y="4595956"/>
              <a:ext cx="387999" cy="171013"/>
              <a:chOff x="1406961" y="-1212504"/>
              <a:chExt cx="6086670" cy="2682735"/>
            </a:xfrm>
          </p:grpSpPr>
          <p:sp>
            <p:nvSpPr>
              <p:cNvPr id="521" name="Google Shape;521;p1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22" name="Google Shape;522;p1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23" name="Google Shape;523;p1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24" name="Google Shape;524;p1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525" name="Google Shape;525;p18"/>
            <p:cNvGrpSpPr/>
            <p:nvPr/>
          </p:nvGrpSpPr>
          <p:grpSpPr>
            <a:xfrm rot="-2555258" flipH="1">
              <a:off x="8430702" y="392370"/>
              <a:ext cx="388558" cy="171259"/>
              <a:chOff x="1406961" y="-1212504"/>
              <a:chExt cx="6086670" cy="2682735"/>
            </a:xfrm>
          </p:grpSpPr>
          <p:sp>
            <p:nvSpPr>
              <p:cNvPr id="526" name="Google Shape;526;p1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27" name="Google Shape;527;p1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28" name="Google Shape;528;p1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29" name="Google Shape;529;p1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spTree>
    <p:extLst>
      <p:ext uri="{BB962C8B-B14F-4D97-AF65-F5344CB8AC3E}">
        <p14:creationId xmlns:p14="http://schemas.microsoft.com/office/powerpoint/2010/main" val="33406659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530"/>
        <p:cNvGrpSpPr/>
        <p:nvPr/>
      </p:nvGrpSpPr>
      <p:grpSpPr>
        <a:xfrm>
          <a:off x="0" y="0"/>
          <a:ext cx="0" cy="0"/>
          <a:chOff x="0" y="0"/>
          <a:chExt cx="0" cy="0"/>
        </a:xfrm>
      </p:grpSpPr>
      <p:sp>
        <p:nvSpPr>
          <p:cNvPr id="531" name="Google Shape;531;p19"/>
          <p:cNvSpPr txBox="1">
            <a:spLocks noGrp="1"/>
          </p:cNvSpPr>
          <p:nvPr>
            <p:ph type="title"/>
          </p:nvPr>
        </p:nvSpPr>
        <p:spPr>
          <a:xfrm>
            <a:off x="960000" y="586563"/>
            <a:ext cx="10272000" cy="1121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32" name="Google Shape;532;p19"/>
          <p:cNvSpPr txBox="1">
            <a:spLocks noGrp="1"/>
          </p:cNvSpPr>
          <p:nvPr>
            <p:ph type="subTitle" idx="1"/>
          </p:nvPr>
        </p:nvSpPr>
        <p:spPr>
          <a:xfrm>
            <a:off x="3236500" y="2064244"/>
            <a:ext cx="1177200" cy="57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33" name="Google Shape;533;p19"/>
          <p:cNvSpPr txBox="1">
            <a:spLocks noGrp="1"/>
          </p:cNvSpPr>
          <p:nvPr>
            <p:ph type="subTitle" idx="2"/>
          </p:nvPr>
        </p:nvSpPr>
        <p:spPr>
          <a:xfrm>
            <a:off x="7834500" y="2066411"/>
            <a:ext cx="1403200" cy="57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34" name="Google Shape;534;p19"/>
          <p:cNvSpPr txBox="1">
            <a:spLocks noGrp="1"/>
          </p:cNvSpPr>
          <p:nvPr>
            <p:ph type="subTitle" idx="3"/>
          </p:nvPr>
        </p:nvSpPr>
        <p:spPr>
          <a:xfrm>
            <a:off x="3236500" y="4538377"/>
            <a:ext cx="1403200" cy="57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35" name="Google Shape;535;p19"/>
          <p:cNvSpPr txBox="1">
            <a:spLocks noGrp="1"/>
          </p:cNvSpPr>
          <p:nvPr>
            <p:ph type="subTitle" idx="4"/>
          </p:nvPr>
        </p:nvSpPr>
        <p:spPr>
          <a:xfrm>
            <a:off x="7834500" y="4538377"/>
            <a:ext cx="1403200" cy="57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36" name="Google Shape;536;p19"/>
          <p:cNvSpPr txBox="1">
            <a:spLocks noGrp="1"/>
          </p:cNvSpPr>
          <p:nvPr>
            <p:ph type="subTitle" idx="5"/>
          </p:nvPr>
        </p:nvSpPr>
        <p:spPr>
          <a:xfrm>
            <a:off x="3266700" y="2712431"/>
            <a:ext cx="2199200" cy="808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sz="2000"/>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537" name="Google Shape;537;p19"/>
          <p:cNvSpPr txBox="1">
            <a:spLocks noGrp="1"/>
          </p:cNvSpPr>
          <p:nvPr>
            <p:ph type="subTitle" idx="6"/>
          </p:nvPr>
        </p:nvSpPr>
        <p:spPr>
          <a:xfrm>
            <a:off x="7834500" y="2712431"/>
            <a:ext cx="2199200" cy="80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000"/>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38" name="Google Shape;538;p19"/>
          <p:cNvSpPr txBox="1">
            <a:spLocks noGrp="1"/>
          </p:cNvSpPr>
          <p:nvPr>
            <p:ph type="subTitle" idx="7"/>
          </p:nvPr>
        </p:nvSpPr>
        <p:spPr>
          <a:xfrm>
            <a:off x="3236500" y="5183800"/>
            <a:ext cx="2521200" cy="80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000"/>
            </a:lvl1pPr>
            <a:lvl2pPr lvl="1" rtl="0">
              <a:spcBef>
                <a:spcPts val="160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39" name="Google Shape;539;p19"/>
          <p:cNvSpPr txBox="1">
            <a:spLocks noGrp="1"/>
          </p:cNvSpPr>
          <p:nvPr>
            <p:ph type="subTitle" idx="8"/>
          </p:nvPr>
        </p:nvSpPr>
        <p:spPr>
          <a:xfrm>
            <a:off x="7834500" y="5183800"/>
            <a:ext cx="2292400" cy="80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000"/>
            </a:lvl1pPr>
            <a:lvl2pPr lvl="1" rtl="0">
              <a:spcBef>
                <a:spcPts val="160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540" name="Google Shape;540;p19"/>
          <p:cNvGrpSpPr/>
          <p:nvPr/>
        </p:nvGrpSpPr>
        <p:grpSpPr>
          <a:xfrm>
            <a:off x="332141" y="251779"/>
            <a:ext cx="11435815" cy="6259155"/>
            <a:chOff x="249105" y="188834"/>
            <a:chExt cx="8576861" cy="4694366"/>
          </a:xfrm>
        </p:grpSpPr>
        <p:grpSp>
          <p:nvGrpSpPr>
            <p:cNvPr id="541" name="Google Shape;541;p19"/>
            <p:cNvGrpSpPr/>
            <p:nvPr/>
          </p:nvGrpSpPr>
          <p:grpSpPr>
            <a:xfrm rot="-2898405">
              <a:off x="256084" y="4595956"/>
              <a:ext cx="387999" cy="171013"/>
              <a:chOff x="1406961" y="-1212504"/>
              <a:chExt cx="6086670" cy="2682735"/>
            </a:xfrm>
          </p:grpSpPr>
          <p:sp>
            <p:nvSpPr>
              <p:cNvPr id="542" name="Google Shape;542;p1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43" name="Google Shape;543;p1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44" name="Google Shape;544;p1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45" name="Google Shape;545;p1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546" name="Google Shape;546;p19"/>
            <p:cNvGrpSpPr/>
            <p:nvPr/>
          </p:nvGrpSpPr>
          <p:grpSpPr>
            <a:xfrm rot="2555258">
              <a:off x="255809" y="297720"/>
              <a:ext cx="388558" cy="171259"/>
              <a:chOff x="1406961" y="-1212504"/>
              <a:chExt cx="6086670" cy="2682735"/>
            </a:xfrm>
          </p:grpSpPr>
          <p:sp>
            <p:nvSpPr>
              <p:cNvPr id="547" name="Google Shape;547;p1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48" name="Google Shape;548;p1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49" name="Google Shape;549;p1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50" name="Google Shape;550;p1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551" name="Google Shape;551;p19"/>
            <p:cNvGrpSpPr/>
            <p:nvPr/>
          </p:nvGrpSpPr>
          <p:grpSpPr>
            <a:xfrm rot="2898405" flipH="1">
              <a:off x="8430999" y="4595956"/>
              <a:ext cx="387999" cy="171013"/>
              <a:chOff x="1406961" y="-1212504"/>
              <a:chExt cx="6086670" cy="2682735"/>
            </a:xfrm>
          </p:grpSpPr>
          <p:sp>
            <p:nvSpPr>
              <p:cNvPr id="552" name="Google Shape;552;p1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53" name="Google Shape;553;p1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54" name="Google Shape;554;p1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55" name="Google Shape;555;p1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556" name="Google Shape;556;p19"/>
            <p:cNvGrpSpPr/>
            <p:nvPr/>
          </p:nvGrpSpPr>
          <p:grpSpPr>
            <a:xfrm rot="-2555258" flipH="1">
              <a:off x="8430702" y="392370"/>
              <a:ext cx="388558" cy="171259"/>
              <a:chOff x="1406961" y="-1212504"/>
              <a:chExt cx="6086670" cy="2682735"/>
            </a:xfrm>
          </p:grpSpPr>
          <p:sp>
            <p:nvSpPr>
              <p:cNvPr id="557" name="Google Shape;557;p1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58" name="Google Shape;558;p1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59" name="Google Shape;559;p1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60" name="Google Shape;560;p1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spTree>
    <p:extLst>
      <p:ext uri="{BB962C8B-B14F-4D97-AF65-F5344CB8AC3E}">
        <p14:creationId xmlns:p14="http://schemas.microsoft.com/office/powerpoint/2010/main" val="416118015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561"/>
        <p:cNvGrpSpPr/>
        <p:nvPr/>
      </p:nvGrpSpPr>
      <p:grpSpPr>
        <a:xfrm>
          <a:off x="0" y="0"/>
          <a:ext cx="0" cy="0"/>
          <a:chOff x="0" y="0"/>
          <a:chExt cx="0" cy="0"/>
        </a:xfrm>
      </p:grpSpPr>
      <p:sp>
        <p:nvSpPr>
          <p:cNvPr id="562" name="Google Shape;562;p20"/>
          <p:cNvSpPr txBox="1">
            <a:spLocks noGrp="1"/>
          </p:cNvSpPr>
          <p:nvPr>
            <p:ph type="title"/>
          </p:nvPr>
        </p:nvSpPr>
        <p:spPr>
          <a:xfrm>
            <a:off x="960000" y="448852"/>
            <a:ext cx="10272000" cy="112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563" name="Google Shape;563;p20"/>
          <p:cNvSpPr txBox="1">
            <a:spLocks noGrp="1"/>
          </p:cNvSpPr>
          <p:nvPr>
            <p:ph type="subTitle" idx="1"/>
          </p:nvPr>
        </p:nvSpPr>
        <p:spPr>
          <a:xfrm>
            <a:off x="2400459" y="5288164"/>
            <a:ext cx="3358000" cy="97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rtl="0">
              <a:spcBef>
                <a:spcPts val="160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64" name="Google Shape;564;p20"/>
          <p:cNvSpPr txBox="1">
            <a:spLocks noGrp="1"/>
          </p:cNvSpPr>
          <p:nvPr>
            <p:ph type="subTitle" idx="2"/>
          </p:nvPr>
        </p:nvSpPr>
        <p:spPr>
          <a:xfrm>
            <a:off x="6628692" y="5257897"/>
            <a:ext cx="3358000" cy="97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rtl="0">
              <a:spcBef>
                <a:spcPts val="160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65" name="Google Shape;565;p20"/>
          <p:cNvSpPr txBox="1">
            <a:spLocks noGrp="1"/>
          </p:cNvSpPr>
          <p:nvPr>
            <p:ph type="subTitle" idx="3"/>
          </p:nvPr>
        </p:nvSpPr>
        <p:spPr>
          <a:xfrm>
            <a:off x="2330259" y="4049933"/>
            <a:ext cx="3498400" cy="1208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000"/>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566" name="Google Shape;566;p20"/>
          <p:cNvSpPr txBox="1">
            <a:spLocks noGrp="1"/>
          </p:cNvSpPr>
          <p:nvPr>
            <p:ph type="subTitle" idx="4"/>
          </p:nvPr>
        </p:nvSpPr>
        <p:spPr>
          <a:xfrm>
            <a:off x="6628692" y="4049933"/>
            <a:ext cx="3358000" cy="120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567" name="Google Shape;567;p20"/>
          <p:cNvGrpSpPr/>
          <p:nvPr/>
        </p:nvGrpSpPr>
        <p:grpSpPr>
          <a:xfrm>
            <a:off x="2956939" y="5744382"/>
            <a:ext cx="5953575" cy="2624073"/>
            <a:chOff x="1406961" y="-1212504"/>
            <a:chExt cx="6086670" cy="2682735"/>
          </a:xfrm>
        </p:grpSpPr>
        <p:sp>
          <p:nvSpPr>
            <p:cNvPr id="568" name="Google Shape;568;p2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69" name="Google Shape;569;p2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70" name="Google Shape;570;p2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71" name="Google Shape;571;p2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572" name="Google Shape;572;p20"/>
          <p:cNvGrpSpPr/>
          <p:nvPr/>
        </p:nvGrpSpPr>
        <p:grpSpPr>
          <a:xfrm>
            <a:off x="332141" y="251779"/>
            <a:ext cx="11435815" cy="6259155"/>
            <a:chOff x="249105" y="188834"/>
            <a:chExt cx="8576861" cy="4694366"/>
          </a:xfrm>
        </p:grpSpPr>
        <p:grpSp>
          <p:nvGrpSpPr>
            <p:cNvPr id="573" name="Google Shape;573;p20"/>
            <p:cNvGrpSpPr/>
            <p:nvPr/>
          </p:nvGrpSpPr>
          <p:grpSpPr>
            <a:xfrm rot="-2898405">
              <a:off x="256084" y="4595956"/>
              <a:ext cx="387999" cy="171013"/>
              <a:chOff x="1406961" y="-1212504"/>
              <a:chExt cx="6086670" cy="2682735"/>
            </a:xfrm>
          </p:grpSpPr>
          <p:sp>
            <p:nvSpPr>
              <p:cNvPr id="574" name="Google Shape;574;p2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75" name="Google Shape;575;p2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76" name="Google Shape;576;p2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77" name="Google Shape;577;p2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578" name="Google Shape;578;p20"/>
            <p:cNvGrpSpPr/>
            <p:nvPr/>
          </p:nvGrpSpPr>
          <p:grpSpPr>
            <a:xfrm rot="2555258">
              <a:off x="255809" y="297720"/>
              <a:ext cx="388558" cy="171259"/>
              <a:chOff x="1406961" y="-1212504"/>
              <a:chExt cx="6086670" cy="2682735"/>
            </a:xfrm>
          </p:grpSpPr>
          <p:sp>
            <p:nvSpPr>
              <p:cNvPr id="579" name="Google Shape;579;p2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80" name="Google Shape;580;p2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81" name="Google Shape;581;p2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82" name="Google Shape;582;p2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583" name="Google Shape;583;p20"/>
            <p:cNvGrpSpPr/>
            <p:nvPr/>
          </p:nvGrpSpPr>
          <p:grpSpPr>
            <a:xfrm rot="2898405" flipH="1">
              <a:off x="8430999" y="4595956"/>
              <a:ext cx="387999" cy="171013"/>
              <a:chOff x="1406961" y="-1212504"/>
              <a:chExt cx="6086670" cy="2682735"/>
            </a:xfrm>
          </p:grpSpPr>
          <p:sp>
            <p:nvSpPr>
              <p:cNvPr id="584" name="Google Shape;584;p2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85" name="Google Shape;585;p2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86" name="Google Shape;586;p2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87" name="Google Shape;587;p2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588" name="Google Shape;588;p20"/>
            <p:cNvGrpSpPr/>
            <p:nvPr/>
          </p:nvGrpSpPr>
          <p:grpSpPr>
            <a:xfrm rot="-2555258" flipH="1">
              <a:off x="8430702" y="392370"/>
              <a:ext cx="388558" cy="171259"/>
              <a:chOff x="1406961" y="-1212504"/>
              <a:chExt cx="6086670" cy="2682735"/>
            </a:xfrm>
          </p:grpSpPr>
          <p:sp>
            <p:nvSpPr>
              <p:cNvPr id="589" name="Google Shape;589;p2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90" name="Google Shape;590;p2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91" name="Google Shape;591;p2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592" name="Google Shape;592;p2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spTree>
    <p:extLst>
      <p:ext uri="{BB962C8B-B14F-4D97-AF65-F5344CB8AC3E}">
        <p14:creationId xmlns:p14="http://schemas.microsoft.com/office/powerpoint/2010/main" val="126702902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itle and six columns 2">
  <p:cSld name="Title and six columns 2">
    <p:spTree>
      <p:nvGrpSpPr>
        <p:cNvPr id="1" name="Shape 593"/>
        <p:cNvGrpSpPr/>
        <p:nvPr/>
      </p:nvGrpSpPr>
      <p:grpSpPr>
        <a:xfrm>
          <a:off x="0" y="0"/>
          <a:ext cx="0" cy="0"/>
          <a:chOff x="0" y="0"/>
          <a:chExt cx="0" cy="0"/>
        </a:xfrm>
      </p:grpSpPr>
      <p:sp>
        <p:nvSpPr>
          <p:cNvPr id="594" name="Google Shape;594;p21"/>
          <p:cNvSpPr txBox="1">
            <a:spLocks noGrp="1"/>
          </p:cNvSpPr>
          <p:nvPr>
            <p:ph type="subTitle" idx="1"/>
          </p:nvPr>
        </p:nvSpPr>
        <p:spPr>
          <a:xfrm>
            <a:off x="7901567" y="4187596"/>
            <a:ext cx="2295200" cy="57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3067" b="1">
                <a:solidFill>
                  <a:srgbClr val="FFFFFF"/>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595" name="Google Shape;595;p21"/>
          <p:cNvSpPr txBox="1">
            <a:spLocks noGrp="1"/>
          </p:cNvSpPr>
          <p:nvPr>
            <p:ph type="title"/>
          </p:nvPr>
        </p:nvSpPr>
        <p:spPr>
          <a:xfrm>
            <a:off x="960000" y="443649"/>
            <a:ext cx="10272000" cy="112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596" name="Google Shape;596;p21"/>
          <p:cNvSpPr txBox="1">
            <a:spLocks noGrp="1"/>
          </p:cNvSpPr>
          <p:nvPr>
            <p:ph type="subTitle" idx="2"/>
          </p:nvPr>
        </p:nvSpPr>
        <p:spPr>
          <a:xfrm>
            <a:off x="2116900" y="2145468"/>
            <a:ext cx="2295200" cy="5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3067" b="1">
                <a:solidFill>
                  <a:srgbClr val="FFFFFF"/>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97" name="Google Shape;597;p21"/>
          <p:cNvSpPr txBox="1">
            <a:spLocks noGrp="1"/>
          </p:cNvSpPr>
          <p:nvPr>
            <p:ph type="subTitle" idx="3"/>
          </p:nvPr>
        </p:nvSpPr>
        <p:spPr>
          <a:xfrm>
            <a:off x="5009567" y="2148124"/>
            <a:ext cx="2295200" cy="5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3067" b="1">
                <a:solidFill>
                  <a:srgbClr val="FFFFFF"/>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98" name="Google Shape;598;p21"/>
          <p:cNvSpPr txBox="1">
            <a:spLocks noGrp="1"/>
          </p:cNvSpPr>
          <p:nvPr>
            <p:ph type="subTitle" idx="4"/>
          </p:nvPr>
        </p:nvSpPr>
        <p:spPr>
          <a:xfrm>
            <a:off x="7901567" y="2145468"/>
            <a:ext cx="2295200" cy="5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3067" b="1">
                <a:solidFill>
                  <a:srgbClr val="FFFFFF"/>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99" name="Google Shape;599;p21"/>
          <p:cNvSpPr txBox="1">
            <a:spLocks noGrp="1"/>
          </p:cNvSpPr>
          <p:nvPr>
            <p:ph type="subTitle" idx="5"/>
          </p:nvPr>
        </p:nvSpPr>
        <p:spPr>
          <a:xfrm>
            <a:off x="2116900" y="4187596"/>
            <a:ext cx="2295200" cy="57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3067" b="1">
                <a:solidFill>
                  <a:srgbClr val="FFFFFF"/>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00" name="Google Shape;600;p21"/>
          <p:cNvSpPr txBox="1">
            <a:spLocks noGrp="1"/>
          </p:cNvSpPr>
          <p:nvPr>
            <p:ph type="subTitle" idx="6"/>
          </p:nvPr>
        </p:nvSpPr>
        <p:spPr>
          <a:xfrm>
            <a:off x="5009567" y="4187596"/>
            <a:ext cx="2295200" cy="57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3067" b="1">
                <a:solidFill>
                  <a:srgbClr val="FFFFFF"/>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01" name="Google Shape;601;p21"/>
          <p:cNvSpPr txBox="1">
            <a:spLocks noGrp="1"/>
          </p:cNvSpPr>
          <p:nvPr>
            <p:ph type="subTitle" idx="7"/>
          </p:nvPr>
        </p:nvSpPr>
        <p:spPr>
          <a:xfrm>
            <a:off x="2116900" y="5051800"/>
            <a:ext cx="2295200" cy="643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000"/>
            </a:lvl1pPr>
            <a:lvl2pPr lvl="1" algn="ctr">
              <a:spcBef>
                <a:spcPts val="0"/>
              </a:spcBef>
              <a:spcAft>
                <a:spcPts val="0"/>
              </a:spcAft>
              <a:buSzPts val="1400"/>
              <a:buNone/>
              <a:defRPr/>
            </a:lvl2pPr>
            <a:lvl3pPr lvl="2" algn="ctr">
              <a:spcBef>
                <a:spcPts val="2133"/>
              </a:spcBef>
              <a:spcAft>
                <a:spcPts val="0"/>
              </a:spcAft>
              <a:buSzPts val="1400"/>
              <a:buNone/>
              <a:defRPr/>
            </a:lvl3pPr>
            <a:lvl4pPr lvl="3" algn="ctr">
              <a:spcBef>
                <a:spcPts val="2133"/>
              </a:spcBef>
              <a:spcAft>
                <a:spcPts val="0"/>
              </a:spcAft>
              <a:buSzPts val="1400"/>
              <a:buNone/>
              <a:defRPr/>
            </a:lvl4pPr>
            <a:lvl5pPr lvl="4" algn="ctr">
              <a:spcBef>
                <a:spcPts val="2133"/>
              </a:spcBef>
              <a:spcAft>
                <a:spcPts val="0"/>
              </a:spcAft>
              <a:buSzPts val="1400"/>
              <a:buNone/>
              <a:defRPr/>
            </a:lvl5pPr>
            <a:lvl6pPr lvl="5" algn="ctr">
              <a:spcBef>
                <a:spcPts val="2133"/>
              </a:spcBef>
              <a:spcAft>
                <a:spcPts val="0"/>
              </a:spcAft>
              <a:buSzPts val="1400"/>
              <a:buNone/>
              <a:defRPr/>
            </a:lvl6pPr>
            <a:lvl7pPr lvl="6" algn="ctr">
              <a:spcBef>
                <a:spcPts val="2133"/>
              </a:spcBef>
              <a:spcAft>
                <a:spcPts val="0"/>
              </a:spcAft>
              <a:buSzPts val="1400"/>
              <a:buNone/>
              <a:defRPr/>
            </a:lvl7pPr>
            <a:lvl8pPr lvl="7" algn="ctr">
              <a:spcBef>
                <a:spcPts val="2133"/>
              </a:spcBef>
              <a:spcAft>
                <a:spcPts val="0"/>
              </a:spcAft>
              <a:buSzPts val="1400"/>
              <a:buNone/>
              <a:defRPr/>
            </a:lvl8pPr>
            <a:lvl9pPr lvl="8" algn="ctr">
              <a:spcBef>
                <a:spcPts val="2133"/>
              </a:spcBef>
              <a:spcAft>
                <a:spcPts val="2133"/>
              </a:spcAft>
              <a:buSzPts val="1400"/>
              <a:buNone/>
              <a:defRPr/>
            </a:lvl9pPr>
          </a:lstStyle>
          <a:p>
            <a:endParaRPr/>
          </a:p>
        </p:txBody>
      </p:sp>
      <p:sp>
        <p:nvSpPr>
          <p:cNvPr id="602" name="Google Shape;602;p21"/>
          <p:cNvSpPr txBox="1">
            <a:spLocks noGrp="1"/>
          </p:cNvSpPr>
          <p:nvPr>
            <p:ph type="subTitle" idx="8"/>
          </p:nvPr>
        </p:nvSpPr>
        <p:spPr>
          <a:xfrm>
            <a:off x="5036967" y="5051800"/>
            <a:ext cx="2240400" cy="6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03" name="Google Shape;603;p21"/>
          <p:cNvSpPr txBox="1">
            <a:spLocks noGrp="1"/>
          </p:cNvSpPr>
          <p:nvPr>
            <p:ph type="subTitle" idx="9"/>
          </p:nvPr>
        </p:nvSpPr>
        <p:spPr>
          <a:xfrm>
            <a:off x="7956967" y="5051800"/>
            <a:ext cx="2184400" cy="6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04" name="Google Shape;604;p21"/>
          <p:cNvSpPr txBox="1">
            <a:spLocks noGrp="1"/>
          </p:cNvSpPr>
          <p:nvPr>
            <p:ph type="subTitle" idx="13"/>
          </p:nvPr>
        </p:nvSpPr>
        <p:spPr>
          <a:xfrm>
            <a:off x="2116900" y="2977733"/>
            <a:ext cx="2295200" cy="6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05" name="Google Shape;605;p21"/>
          <p:cNvSpPr txBox="1">
            <a:spLocks noGrp="1"/>
          </p:cNvSpPr>
          <p:nvPr>
            <p:ph type="subTitle" idx="14"/>
          </p:nvPr>
        </p:nvSpPr>
        <p:spPr>
          <a:xfrm>
            <a:off x="5036967" y="2977733"/>
            <a:ext cx="2240400" cy="6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06" name="Google Shape;606;p21"/>
          <p:cNvSpPr txBox="1">
            <a:spLocks noGrp="1"/>
          </p:cNvSpPr>
          <p:nvPr>
            <p:ph type="subTitle" idx="15"/>
          </p:nvPr>
        </p:nvSpPr>
        <p:spPr>
          <a:xfrm>
            <a:off x="7956967" y="2977733"/>
            <a:ext cx="2184400" cy="6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607" name="Google Shape;607;p21"/>
          <p:cNvGrpSpPr/>
          <p:nvPr/>
        </p:nvGrpSpPr>
        <p:grpSpPr>
          <a:xfrm>
            <a:off x="332141" y="251779"/>
            <a:ext cx="11435815" cy="6259155"/>
            <a:chOff x="249105" y="188834"/>
            <a:chExt cx="8576861" cy="4694366"/>
          </a:xfrm>
        </p:grpSpPr>
        <p:grpSp>
          <p:nvGrpSpPr>
            <p:cNvPr id="608" name="Google Shape;608;p21"/>
            <p:cNvGrpSpPr/>
            <p:nvPr/>
          </p:nvGrpSpPr>
          <p:grpSpPr>
            <a:xfrm rot="-2898405">
              <a:off x="256084" y="4595956"/>
              <a:ext cx="387999" cy="171013"/>
              <a:chOff x="1406961" y="-1212504"/>
              <a:chExt cx="6086670" cy="2682735"/>
            </a:xfrm>
          </p:grpSpPr>
          <p:sp>
            <p:nvSpPr>
              <p:cNvPr id="609" name="Google Shape;609;p2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10" name="Google Shape;610;p2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11" name="Google Shape;611;p2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12" name="Google Shape;612;p2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613" name="Google Shape;613;p21"/>
            <p:cNvGrpSpPr/>
            <p:nvPr/>
          </p:nvGrpSpPr>
          <p:grpSpPr>
            <a:xfrm rot="2555258">
              <a:off x="255809" y="297720"/>
              <a:ext cx="388558" cy="171259"/>
              <a:chOff x="1406961" y="-1212504"/>
              <a:chExt cx="6086670" cy="2682735"/>
            </a:xfrm>
          </p:grpSpPr>
          <p:sp>
            <p:nvSpPr>
              <p:cNvPr id="614" name="Google Shape;614;p2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15" name="Google Shape;615;p2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16" name="Google Shape;616;p2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17" name="Google Shape;617;p2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618" name="Google Shape;618;p21"/>
            <p:cNvGrpSpPr/>
            <p:nvPr/>
          </p:nvGrpSpPr>
          <p:grpSpPr>
            <a:xfrm rot="2898405" flipH="1">
              <a:off x="8430999" y="4595956"/>
              <a:ext cx="387999" cy="171013"/>
              <a:chOff x="1406961" y="-1212504"/>
              <a:chExt cx="6086670" cy="2682735"/>
            </a:xfrm>
          </p:grpSpPr>
          <p:sp>
            <p:nvSpPr>
              <p:cNvPr id="619" name="Google Shape;619;p2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20" name="Google Shape;620;p2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21" name="Google Shape;621;p2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22" name="Google Shape;622;p2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623" name="Google Shape;623;p21"/>
            <p:cNvGrpSpPr/>
            <p:nvPr/>
          </p:nvGrpSpPr>
          <p:grpSpPr>
            <a:xfrm rot="-2555258" flipH="1">
              <a:off x="8430702" y="392370"/>
              <a:ext cx="388558" cy="171259"/>
              <a:chOff x="1406961" y="-1212504"/>
              <a:chExt cx="6086670" cy="2682735"/>
            </a:xfrm>
          </p:grpSpPr>
          <p:sp>
            <p:nvSpPr>
              <p:cNvPr id="624" name="Google Shape;624;p2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25" name="Google Shape;625;p2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26" name="Google Shape;626;p2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27" name="Google Shape;627;p2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spTree>
    <p:extLst>
      <p:ext uri="{BB962C8B-B14F-4D97-AF65-F5344CB8AC3E}">
        <p14:creationId xmlns:p14="http://schemas.microsoft.com/office/powerpoint/2010/main" val="118736782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628"/>
        <p:cNvGrpSpPr/>
        <p:nvPr/>
      </p:nvGrpSpPr>
      <p:grpSpPr>
        <a:xfrm>
          <a:off x="0" y="0"/>
          <a:ext cx="0" cy="0"/>
          <a:chOff x="0" y="0"/>
          <a:chExt cx="0" cy="0"/>
        </a:xfrm>
      </p:grpSpPr>
      <p:sp>
        <p:nvSpPr>
          <p:cNvPr id="629" name="Google Shape;629;p22"/>
          <p:cNvSpPr txBox="1">
            <a:spLocks noGrp="1"/>
          </p:cNvSpPr>
          <p:nvPr>
            <p:ph type="title" hasCustomPrompt="1"/>
          </p:nvPr>
        </p:nvSpPr>
        <p:spPr>
          <a:xfrm>
            <a:off x="1130141" y="1909165"/>
            <a:ext cx="1691600" cy="1258000"/>
          </a:xfrm>
          <a:prstGeom prst="rect">
            <a:avLst/>
          </a:prstGeom>
        </p:spPr>
        <p:txBody>
          <a:bodyPr spcFirstLastPara="1" wrap="square" lIns="91425" tIns="91425" rIns="91425" bIns="91425" anchor="ctr" anchorCtr="0">
            <a:noAutofit/>
          </a:bodyPr>
          <a:lstStyle>
            <a:lvl1pPr lvl="0" rtl="0">
              <a:spcBef>
                <a:spcPts val="0"/>
              </a:spcBef>
              <a:spcAft>
                <a:spcPts val="0"/>
              </a:spcAft>
              <a:buSzPts val="6900"/>
              <a:buNone/>
              <a:defRPr sz="7333">
                <a:solidFill>
                  <a:schemeClr val="dk1"/>
                </a:solidFill>
              </a:defRPr>
            </a:lvl1pPr>
            <a:lvl2pPr lvl="1" rtl="0">
              <a:spcBef>
                <a:spcPts val="0"/>
              </a:spcBef>
              <a:spcAft>
                <a:spcPts val="0"/>
              </a:spcAft>
              <a:buSzPts val="6900"/>
              <a:buNone/>
              <a:defRPr sz="9200"/>
            </a:lvl2pPr>
            <a:lvl3pPr lvl="2" rtl="0">
              <a:spcBef>
                <a:spcPts val="0"/>
              </a:spcBef>
              <a:spcAft>
                <a:spcPts val="0"/>
              </a:spcAft>
              <a:buSzPts val="6900"/>
              <a:buNone/>
              <a:defRPr sz="9200"/>
            </a:lvl3pPr>
            <a:lvl4pPr lvl="3" rtl="0">
              <a:spcBef>
                <a:spcPts val="0"/>
              </a:spcBef>
              <a:spcAft>
                <a:spcPts val="0"/>
              </a:spcAft>
              <a:buSzPts val="6900"/>
              <a:buNone/>
              <a:defRPr sz="9200"/>
            </a:lvl4pPr>
            <a:lvl5pPr lvl="4" rtl="0">
              <a:spcBef>
                <a:spcPts val="0"/>
              </a:spcBef>
              <a:spcAft>
                <a:spcPts val="0"/>
              </a:spcAft>
              <a:buSzPts val="6900"/>
              <a:buNone/>
              <a:defRPr sz="9200"/>
            </a:lvl5pPr>
            <a:lvl6pPr lvl="5" rtl="0">
              <a:spcBef>
                <a:spcPts val="0"/>
              </a:spcBef>
              <a:spcAft>
                <a:spcPts val="0"/>
              </a:spcAft>
              <a:buSzPts val="6900"/>
              <a:buNone/>
              <a:defRPr sz="9200"/>
            </a:lvl6pPr>
            <a:lvl7pPr lvl="6" rtl="0">
              <a:spcBef>
                <a:spcPts val="0"/>
              </a:spcBef>
              <a:spcAft>
                <a:spcPts val="0"/>
              </a:spcAft>
              <a:buSzPts val="6900"/>
              <a:buNone/>
              <a:defRPr sz="9200"/>
            </a:lvl7pPr>
            <a:lvl8pPr lvl="7" rtl="0">
              <a:spcBef>
                <a:spcPts val="0"/>
              </a:spcBef>
              <a:spcAft>
                <a:spcPts val="0"/>
              </a:spcAft>
              <a:buSzPts val="6900"/>
              <a:buNone/>
              <a:defRPr sz="9200"/>
            </a:lvl8pPr>
            <a:lvl9pPr lvl="8" rtl="0">
              <a:spcBef>
                <a:spcPts val="0"/>
              </a:spcBef>
              <a:spcAft>
                <a:spcPts val="0"/>
              </a:spcAft>
              <a:buSzPts val="6900"/>
              <a:buNone/>
              <a:defRPr sz="9200"/>
            </a:lvl9pPr>
          </a:lstStyle>
          <a:p>
            <a:r>
              <a:t>xx%</a:t>
            </a:r>
          </a:p>
        </p:txBody>
      </p:sp>
      <p:sp>
        <p:nvSpPr>
          <p:cNvPr id="630" name="Google Shape;630;p22"/>
          <p:cNvSpPr txBox="1">
            <a:spLocks noGrp="1"/>
          </p:cNvSpPr>
          <p:nvPr>
            <p:ph type="title" idx="2"/>
          </p:nvPr>
        </p:nvSpPr>
        <p:spPr>
          <a:xfrm>
            <a:off x="1130141" y="2915616"/>
            <a:ext cx="3914400" cy="1144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6267"/>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631" name="Google Shape;631;p22"/>
          <p:cNvSpPr txBox="1">
            <a:spLocks noGrp="1"/>
          </p:cNvSpPr>
          <p:nvPr>
            <p:ph type="subTitle" idx="1"/>
          </p:nvPr>
        </p:nvSpPr>
        <p:spPr>
          <a:xfrm>
            <a:off x="1130133" y="4240700"/>
            <a:ext cx="3914400" cy="10852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2000"/>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grpSp>
        <p:nvGrpSpPr>
          <p:cNvPr id="632" name="Google Shape;632;p22"/>
          <p:cNvGrpSpPr/>
          <p:nvPr/>
        </p:nvGrpSpPr>
        <p:grpSpPr>
          <a:xfrm>
            <a:off x="332141" y="251779"/>
            <a:ext cx="11435815" cy="6259155"/>
            <a:chOff x="249105" y="188834"/>
            <a:chExt cx="8576861" cy="4694366"/>
          </a:xfrm>
        </p:grpSpPr>
        <p:grpSp>
          <p:nvGrpSpPr>
            <p:cNvPr id="633" name="Google Shape;633;p22"/>
            <p:cNvGrpSpPr/>
            <p:nvPr/>
          </p:nvGrpSpPr>
          <p:grpSpPr>
            <a:xfrm rot="-2898405">
              <a:off x="256084" y="4595956"/>
              <a:ext cx="387999" cy="171013"/>
              <a:chOff x="1406961" y="-1212504"/>
              <a:chExt cx="6086670" cy="2682735"/>
            </a:xfrm>
          </p:grpSpPr>
          <p:sp>
            <p:nvSpPr>
              <p:cNvPr id="634" name="Google Shape;634;p22"/>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35" name="Google Shape;635;p22"/>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36" name="Google Shape;636;p22"/>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37" name="Google Shape;637;p22"/>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638" name="Google Shape;638;p22"/>
            <p:cNvGrpSpPr/>
            <p:nvPr/>
          </p:nvGrpSpPr>
          <p:grpSpPr>
            <a:xfrm rot="2555258">
              <a:off x="255809" y="297720"/>
              <a:ext cx="388558" cy="171259"/>
              <a:chOff x="1406961" y="-1212504"/>
              <a:chExt cx="6086670" cy="2682735"/>
            </a:xfrm>
          </p:grpSpPr>
          <p:sp>
            <p:nvSpPr>
              <p:cNvPr id="639" name="Google Shape;639;p22"/>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40" name="Google Shape;640;p22"/>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41" name="Google Shape;641;p22"/>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42" name="Google Shape;642;p22"/>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643" name="Google Shape;643;p22"/>
            <p:cNvGrpSpPr/>
            <p:nvPr/>
          </p:nvGrpSpPr>
          <p:grpSpPr>
            <a:xfrm rot="2898405" flipH="1">
              <a:off x="8430999" y="4595956"/>
              <a:ext cx="387999" cy="171013"/>
              <a:chOff x="1406961" y="-1212504"/>
              <a:chExt cx="6086670" cy="2682735"/>
            </a:xfrm>
          </p:grpSpPr>
          <p:sp>
            <p:nvSpPr>
              <p:cNvPr id="644" name="Google Shape;644;p22"/>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45" name="Google Shape;645;p22"/>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46" name="Google Shape;646;p22"/>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47" name="Google Shape;647;p22"/>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648" name="Google Shape;648;p22"/>
            <p:cNvGrpSpPr/>
            <p:nvPr/>
          </p:nvGrpSpPr>
          <p:grpSpPr>
            <a:xfrm rot="-2555258" flipH="1">
              <a:off x="8430702" y="392370"/>
              <a:ext cx="388558" cy="171259"/>
              <a:chOff x="1406961" y="-1212504"/>
              <a:chExt cx="6086670" cy="2682735"/>
            </a:xfrm>
          </p:grpSpPr>
          <p:sp>
            <p:nvSpPr>
              <p:cNvPr id="649" name="Google Shape;649;p22"/>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50" name="Google Shape;650;p22"/>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51" name="Google Shape;651;p22"/>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52" name="Google Shape;652;p22"/>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spTree>
    <p:extLst>
      <p:ext uri="{BB962C8B-B14F-4D97-AF65-F5344CB8AC3E}">
        <p14:creationId xmlns:p14="http://schemas.microsoft.com/office/powerpoint/2010/main" val="285507270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and three columns 3">
  <p:cSld name="Title and three columns 3">
    <p:spTree>
      <p:nvGrpSpPr>
        <p:cNvPr id="1" name="Shape 681"/>
        <p:cNvGrpSpPr/>
        <p:nvPr/>
      </p:nvGrpSpPr>
      <p:grpSpPr>
        <a:xfrm>
          <a:off x="0" y="0"/>
          <a:ext cx="0" cy="0"/>
          <a:chOff x="0" y="0"/>
          <a:chExt cx="0" cy="0"/>
        </a:xfrm>
      </p:grpSpPr>
      <p:sp>
        <p:nvSpPr>
          <p:cNvPr id="682" name="Google Shape;682;p24"/>
          <p:cNvSpPr txBox="1">
            <a:spLocks noGrp="1"/>
          </p:cNvSpPr>
          <p:nvPr>
            <p:ph type="title"/>
          </p:nvPr>
        </p:nvSpPr>
        <p:spPr>
          <a:xfrm>
            <a:off x="960000" y="443649"/>
            <a:ext cx="10272000" cy="112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683" name="Google Shape;683;p24"/>
          <p:cNvSpPr txBox="1">
            <a:spLocks noGrp="1"/>
          </p:cNvSpPr>
          <p:nvPr>
            <p:ph type="subTitle" idx="1"/>
          </p:nvPr>
        </p:nvSpPr>
        <p:spPr>
          <a:xfrm>
            <a:off x="2534967" y="4079967"/>
            <a:ext cx="1149600" cy="59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b="1">
                <a:solidFill>
                  <a:schemeClr val="dk1"/>
                </a:solidFill>
                <a:latin typeface="Patrick Hand"/>
                <a:ea typeface="Patrick Hand"/>
                <a:cs typeface="Patrick Hand"/>
                <a:sym typeface="Patrick Hand"/>
              </a:defRPr>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84" name="Google Shape;684;p24"/>
          <p:cNvSpPr txBox="1">
            <a:spLocks noGrp="1"/>
          </p:cNvSpPr>
          <p:nvPr>
            <p:ph type="subTitle" idx="2"/>
          </p:nvPr>
        </p:nvSpPr>
        <p:spPr>
          <a:xfrm>
            <a:off x="5569800" y="4079967"/>
            <a:ext cx="991200" cy="59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b="1">
                <a:solidFill>
                  <a:schemeClr val="dk1"/>
                </a:solidFill>
                <a:latin typeface="Patrick Hand"/>
                <a:ea typeface="Patrick Hand"/>
                <a:cs typeface="Patrick Hand"/>
                <a:sym typeface="Patrick Hand"/>
              </a:defRPr>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85" name="Google Shape;685;p24"/>
          <p:cNvSpPr txBox="1">
            <a:spLocks noGrp="1"/>
          </p:cNvSpPr>
          <p:nvPr>
            <p:ph type="subTitle" idx="3"/>
          </p:nvPr>
        </p:nvSpPr>
        <p:spPr>
          <a:xfrm>
            <a:off x="8556033" y="4079967"/>
            <a:ext cx="991200" cy="59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b="1">
                <a:solidFill>
                  <a:schemeClr val="dk1"/>
                </a:solidFill>
                <a:latin typeface="Patrick Hand"/>
                <a:ea typeface="Patrick Hand"/>
                <a:cs typeface="Patrick Hand"/>
                <a:sym typeface="Patrick Hand"/>
              </a:defRPr>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86" name="Google Shape;686;p24"/>
          <p:cNvSpPr txBox="1">
            <a:spLocks noGrp="1"/>
          </p:cNvSpPr>
          <p:nvPr>
            <p:ph type="subTitle" idx="4"/>
          </p:nvPr>
        </p:nvSpPr>
        <p:spPr>
          <a:xfrm>
            <a:off x="1791767" y="4735419"/>
            <a:ext cx="2636000" cy="1300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sz="2000"/>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687" name="Google Shape;687;p24"/>
          <p:cNvSpPr txBox="1">
            <a:spLocks noGrp="1"/>
          </p:cNvSpPr>
          <p:nvPr>
            <p:ph type="subTitle" idx="5"/>
          </p:nvPr>
        </p:nvSpPr>
        <p:spPr>
          <a:xfrm>
            <a:off x="4758000" y="4735419"/>
            <a:ext cx="2614800" cy="130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rtl="0">
              <a:spcBef>
                <a:spcPts val="160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88" name="Google Shape;688;p24"/>
          <p:cNvSpPr txBox="1">
            <a:spLocks noGrp="1"/>
          </p:cNvSpPr>
          <p:nvPr>
            <p:ph type="subTitle" idx="6"/>
          </p:nvPr>
        </p:nvSpPr>
        <p:spPr>
          <a:xfrm>
            <a:off x="7703033" y="4735419"/>
            <a:ext cx="2697200" cy="130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689" name="Google Shape;689;p24"/>
          <p:cNvGrpSpPr/>
          <p:nvPr/>
        </p:nvGrpSpPr>
        <p:grpSpPr>
          <a:xfrm>
            <a:off x="332141" y="251779"/>
            <a:ext cx="11435815" cy="6259155"/>
            <a:chOff x="249105" y="188834"/>
            <a:chExt cx="8576861" cy="4694366"/>
          </a:xfrm>
        </p:grpSpPr>
        <p:grpSp>
          <p:nvGrpSpPr>
            <p:cNvPr id="690" name="Google Shape;690;p24"/>
            <p:cNvGrpSpPr/>
            <p:nvPr/>
          </p:nvGrpSpPr>
          <p:grpSpPr>
            <a:xfrm rot="-2898405">
              <a:off x="256084" y="4595956"/>
              <a:ext cx="387999" cy="171013"/>
              <a:chOff x="1406961" y="-1212504"/>
              <a:chExt cx="6086670" cy="2682735"/>
            </a:xfrm>
          </p:grpSpPr>
          <p:sp>
            <p:nvSpPr>
              <p:cNvPr id="691" name="Google Shape;691;p2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92" name="Google Shape;692;p2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93" name="Google Shape;693;p2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94" name="Google Shape;694;p2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695" name="Google Shape;695;p24"/>
            <p:cNvGrpSpPr/>
            <p:nvPr/>
          </p:nvGrpSpPr>
          <p:grpSpPr>
            <a:xfrm rot="2555258">
              <a:off x="255809" y="297720"/>
              <a:ext cx="388558" cy="171259"/>
              <a:chOff x="1406961" y="-1212504"/>
              <a:chExt cx="6086670" cy="2682735"/>
            </a:xfrm>
          </p:grpSpPr>
          <p:sp>
            <p:nvSpPr>
              <p:cNvPr id="696" name="Google Shape;696;p2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97" name="Google Shape;697;p2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98" name="Google Shape;698;p2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699" name="Google Shape;699;p2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700" name="Google Shape;700;p24"/>
            <p:cNvGrpSpPr/>
            <p:nvPr/>
          </p:nvGrpSpPr>
          <p:grpSpPr>
            <a:xfrm rot="2898405" flipH="1">
              <a:off x="8430999" y="4595956"/>
              <a:ext cx="387999" cy="171013"/>
              <a:chOff x="1406961" y="-1212504"/>
              <a:chExt cx="6086670" cy="2682735"/>
            </a:xfrm>
          </p:grpSpPr>
          <p:sp>
            <p:nvSpPr>
              <p:cNvPr id="701" name="Google Shape;701;p2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02" name="Google Shape;702;p2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03" name="Google Shape;703;p2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04" name="Google Shape;704;p2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705" name="Google Shape;705;p24"/>
            <p:cNvGrpSpPr/>
            <p:nvPr/>
          </p:nvGrpSpPr>
          <p:grpSpPr>
            <a:xfrm rot="-2555258" flipH="1">
              <a:off x="8430702" y="392370"/>
              <a:ext cx="388558" cy="171259"/>
              <a:chOff x="1406961" y="-1212504"/>
              <a:chExt cx="6086670" cy="2682735"/>
            </a:xfrm>
          </p:grpSpPr>
          <p:sp>
            <p:nvSpPr>
              <p:cNvPr id="706" name="Google Shape;706;p2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07" name="Google Shape;707;p2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08" name="Google Shape;708;p2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09" name="Google Shape;709;p2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spTree>
    <p:extLst>
      <p:ext uri="{BB962C8B-B14F-4D97-AF65-F5344CB8AC3E}">
        <p14:creationId xmlns:p14="http://schemas.microsoft.com/office/powerpoint/2010/main" val="17600277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and two columns 3">
  <p:cSld name="Title and two columns 3">
    <p:spTree>
      <p:nvGrpSpPr>
        <p:cNvPr id="1" name="Shape 710"/>
        <p:cNvGrpSpPr/>
        <p:nvPr/>
      </p:nvGrpSpPr>
      <p:grpSpPr>
        <a:xfrm>
          <a:off x="0" y="0"/>
          <a:ext cx="0" cy="0"/>
          <a:chOff x="0" y="0"/>
          <a:chExt cx="0" cy="0"/>
        </a:xfrm>
      </p:grpSpPr>
      <p:sp>
        <p:nvSpPr>
          <p:cNvPr id="711" name="Google Shape;711;p25"/>
          <p:cNvSpPr txBox="1">
            <a:spLocks noGrp="1"/>
          </p:cNvSpPr>
          <p:nvPr>
            <p:ph type="title"/>
          </p:nvPr>
        </p:nvSpPr>
        <p:spPr>
          <a:xfrm>
            <a:off x="960000" y="443649"/>
            <a:ext cx="10272000" cy="112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atin typeface="Nunito"/>
                <a:ea typeface="Nunito"/>
                <a:cs typeface="Nunito"/>
                <a:sym typeface="Nunito"/>
              </a:defRPr>
            </a:lvl2pPr>
            <a:lvl3pPr lvl="2" algn="ctr" rtl="0">
              <a:spcBef>
                <a:spcPts val="0"/>
              </a:spcBef>
              <a:spcAft>
                <a:spcPts val="0"/>
              </a:spcAft>
              <a:buSzPts val="2800"/>
              <a:buNone/>
              <a:defRPr>
                <a:latin typeface="Nunito"/>
                <a:ea typeface="Nunito"/>
                <a:cs typeface="Nunito"/>
                <a:sym typeface="Nunito"/>
              </a:defRPr>
            </a:lvl3pPr>
            <a:lvl4pPr lvl="3" algn="ctr" rtl="0">
              <a:spcBef>
                <a:spcPts val="0"/>
              </a:spcBef>
              <a:spcAft>
                <a:spcPts val="0"/>
              </a:spcAft>
              <a:buSzPts val="2800"/>
              <a:buNone/>
              <a:defRPr>
                <a:latin typeface="Nunito"/>
                <a:ea typeface="Nunito"/>
                <a:cs typeface="Nunito"/>
                <a:sym typeface="Nunito"/>
              </a:defRPr>
            </a:lvl4pPr>
            <a:lvl5pPr lvl="4" algn="ctr" rtl="0">
              <a:spcBef>
                <a:spcPts val="0"/>
              </a:spcBef>
              <a:spcAft>
                <a:spcPts val="0"/>
              </a:spcAft>
              <a:buSzPts val="2800"/>
              <a:buNone/>
              <a:defRPr>
                <a:latin typeface="Nunito"/>
                <a:ea typeface="Nunito"/>
                <a:cs typeface="Nunito"/>
                <a:sym typeface="Nunito"/>
              </a:defRPr>
            </a:lvl5pPr>
            <a:lvl6pPr lvl="5" algn="ctr" rtl="0">
              <a:spcBef>
                <a:spcPts val="0"/>
              </a:spcBef>
              <a:spcAft>
                <a:spcPts val="0"/>
              </a:spcAft>
              <a:buSzPts val="2800"/>
              <a:buNone/>
              <a:defRPr>
                <a:latin typeface="Nunito"/>
                <a:ea typeface="Nunito"/>
                <a:cs typeface="Nunito"/>
                <a:sym typeface="Nunito"/>
              </a:defRPr>
            </a:lvl6pPr>
            <a:lvl7pPr lvl="6" algn="ctr" rtl="0">
              <a:spcBef>
                <a:spcPts val="0"/>
              </a:spcBef>
              <a:spcAft>
                <a:spcPts val="0"/>
              </a:spcAft>
              <a:buSzPts val="2800"/>
              <a:buNone/>
              <a:defRPr>
                <a:latin typeface="Nunito"/>
                <a:ea typeface="Nunito"/>
                <a:cs typeface="Nunito"/>
                <a:sym typeface="Nunito"/>
              </a:defRPr>
            </a:lvl7pPr>
            <a:lvl8pPr lvl="7" algn="ctr" rtl="0">
              <a:spcBef>
                <a:spcPts val="0"/>
              </a:spcBef>
              <a:spcAft>
                <a:spcPts val="0"/>
              </a:spcAft>
              <a:buSzPts val="2800"/>
              <a:buNone/>
              <a:defRPr>
                <a:latin typeface="Nunito"/>
                <a:ea typeface="Nunito"/>
                <a:cs typeface="Nunito"/>
                <a:sym typeface="Nunito"/>
              </a:defRPr>
            </a:lvl8pPr>
            <a:lvl9pPr lvl="8" algn="ctr" rtl="0">
              <a:spcBef>
                <a:spcPts val="0"/>
              </a:spcBef>
              <a:spcAft>
                <a:spcPts val="0"/>
              </a:spcAft>
              <a:buSzPts val="2800"/>
              <a:buNone/>
              <a:defRPr>
                <a:latin typeface="Nunito"/>
                <a:ea typeface="Nunito"/>
                <a:cs typeface="Nunito"/>
                <a:sym typeface="Nunito"/>
              </a:defRPr>
            </a:lvl9pPr>
          </a:lstStyle>
          <a:p>
            <a:endParaRPr/>
          </a:p>
        </p:txBody>
      </p:sp>
      <p:sp>
        <p:nvSpPr>
          <p:cNvPr id="712" name="Google Shape;712;p25"/>
          <p:cNvSpPr txBox="1">
            <a:spLocks noGrp="1"/>
          </p:cNvSpPr>
          <p:nvPr>
            <p:ph type="subTitle" idx="1"/>
          </p:nvPr>
        </p:nvSpPr>
        <p:spPr>
          <a:xfrm>
            <a:off x="1795600" y="4078700"/>
            <a:ext cx="3863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b="1">
                <a:solidFill>
                  <a:schemeClr val="dk1"/>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713" name="Google Shape;713;p25"/>
          <p:cNvSpPr txBox="1">
            <a:spLocks noGrp="1"/>
          </p:cNvSpPr>
          <p:nvPr>
            <p:ph type="subTitle" idx="2"/>
          </p:nvPr>
        </p:nvSpPr>
        <p:spPr>
          <a:xfrm>
            <a:off x="6389633" y="4078700"/>
            <a:ext cx="3863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b="1">
                <a:solidFill>
                  <a:schemeClr val="dk1"/>
                </a:solidFill>
                <a:latin typeface="Patrick Hand"/>
                <a:ea typeface="Patrick Hand"/>
                <a:cs typeface="Patrick Hand"/>
                <a:sym typeface="Patrick Hand"/>
              </a:defRPr>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714" name="Google Shape;714;p25"/>
          <p:cNvSpPr txBox="1">
            <a:spLocks noGrp="1"/>
          </p:cNvSpPr>
          <p:nvPr>
            <p:ph type="subTitle" idx="3"/>
          </p:nvPr>
        </p:nvSpPr>
        <p:spPr>
          <a:xfrm>
            <a:off x="1795600" y="4748396"/>
            <a:ext cx="3863600" cy="11072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sz="2000"/>
            </a:lvl1pPr>
            <a:lvl2pPr lvl="1" algn="ctr">
              <a:spcBef>
                <a:spcPts val="2133"/>
              </a:spcBef>
              <a:spcAft>
                <a:spcPts val="0"/>
              </a:spcAft>
              <a:buSzPts val="1400"/>
              <a:buNone/>
              <a:defRPr/>
            </a:lvl2pPr>
            <a:lvl3pPr lvl="2" algn="ctr">
              <a:spcBef>
                <a:spcPts val="2133"/>
              </a:spcBef>
              <a:spcAft>
                <a:spcPts val="0"/>
              </a:spcAft>
              <a:buSzPts val="1400"/>
              <a:buNone/>
              <a:defRPr/>
            </a:lvl3pPr>
            <a:lvl4pPr lvl="3" algn="ctr">
              <a:spcBef>
                <a:spcPts val="2133"/>
              </a:spcBef>
              <a:spcAft>
                <a:spcPts val="0"/>
              </a:spcAft>
              <a:buSzPts val="1400"/>
              <a:buNone/>
              <a:defRPr/>
            </a:lvl4pPr>
            <a:lvl5pPr lvl="4" algn="ctr">
              <a:spcBef>
                <a:spcPts val="2133"/>
              </a:spcBef>
              <a:spcAft>
                <a:spcPts val="0"/>
              </a:spcAft>
              <a:buSzPts val="1400"/>
              <a:buNone/>
              <a:defRPr/>
            </a:lvl5pPr>
            <a:lvl6pPr lvl="5" algn="ctr">
              <a:spcBef>
                <a:spcPts val="2133"/>
              </a:spcBef>
              <a:spcAft>
                <a:spcPts val="0"/>
              </a:spcAft>
              <a:buSzPts val="1400"/>
              <a:buNone/>
              <a:defRPr/>
            </a:lvl6pPr>
            <a:lvl7pPr lvl="6" algn="ctr">
              <a:spcBef>
                <a:spcPts val="2133"/>
              </a:spcBef>
              <a:spcAft>
                <a:spcPts val="0"/>
              </a:spcAft>
              <a:buSzPts val="1400"/>
              <a:buNone/>
              <a:defRPr/>
            </a:lvl7pPr>
            <a:lvl8pPr lvl="7" algn="ctr">
              <a:spcBef>
                <a:spcPts val="2133"/>
              </a:spcBef>
              <a:spcAft>
                <a:spcPts val="0"/>
              </a:spcAft>
              <a:buSzPts val="1400"/>
              <a:buNone/>
              <a:defRPr/>
            </a:lvl8pPr>
            <a:lvl9pPr lvl="8" algn="ctr">
              <a:spcBef>
                <a:spcPts val="2133"/>
              </a:spcBef>
              <a:spcAft>
                <a:spcPts val="2133"/>
              </a:spcAft>
              <a:buSzPts val="1400"/>
              <a:buNone/>
              <a:defRPr/>
            </a:lvl9pPr>
          </a:lstStyle>
          <a:p>
            <a:endParaRPr/>
          </a:p>
        </p:txBody>
      </p:sp>
      <p:sp>
        <p:nvSpPr>
          <p:cNvPr id="715" name="Google Shape;715;p25"/>
          <p:cNvSpPr txBox="1">
            <a:spLocks noGrp="1"/>
          </p:cNvSpPr>
          <p:nvPr>
            <p:ph type="subTitle" idx="4"/>
          </p:nvPr>
        </p:nvSpPr>
        <p:spPr>
          <a:xfrm>
            <a:off x="6389633" y="4733897"/>
            <a:ext cx="3863600" cy="110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000"/>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716" name="Google Shape;716;p25"/>
          <p:cNvGrpSpPr/>
          <p:nvPr/>
        </p:nvGrpSpPr>
        <p:grpSpPr>
          <a:xfrm>
            <a:off x="332141" y="251779"/>
            <a:ext cx="11435815" cy="6259155"/>
            <a:chOff x="249105" y="188834"/>
            <a:chExt cx="8576861" cy="4694366"/>
          </a:xfrm>
        </p:grpSpPr>
        <p:grpSp>
          <p:nvGrpSpPr>
            <p:cNvPr id="717" name="Google Shape;717;p25"/>
            <p:cNvGrpSpPr/>
            <p:nvPr/>
          </p:nvGrpSpPr>
          <p:grpSpPr>
            <a:xfrm rot="-2898405">
              <a:off x="256084" y="4595956"/>
              <a:ext cx="387999" cy="171013"/>
              <a:chOff x="1406961" y="-1212504"/>
              <a:chExt cx="6086670" cy="2682735"/>
            </a:xfrm>
          </p:grpSpPr>
          <p:sp>
            <p:nvSpPr>
              <p:cNvPr id="718" name="Google Shape;718;p2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19" name="Google Shape;719;p2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20" name="Google Shape;720;p2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21" name="Google Shape;721;p2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722" name="Google Shape;722;p25"/>
            <p:cNvGrpSpPr/>
            <p:nvPr/>
          </p:nvGrpSpPr>
          <p:grpSpPr>
            <a:xfrm rot="2555258">
              <a:off x="255809" y="297720"/>
              <a:ext cx="388558" cy="171259"/>
              <a:chOff x="1406961" y="-1212504"/>
              <a:chExt cx="6086670" cy="2682735"/>
            </a:xfrm>
          </p:grpSpPr>
          <p:sp>
            <p:nvSpPr>
              <p:cNvPr id="723" name="Google Shape;723;p2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24" name="Google Shape;724;p2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25" name="Google Shape;725;p2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26" name="Google Shape;726;p2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727" name="Google Shape;727;p25"/>
            <p:cNvGrpSpPr/>
            <p:nvPr/>
          </p:nvGrpSpPr>
          <p:grpSpPr>
            <a:xfrm rot="2898405" flipH="1">
              <a:off x="8430999" y="4595956"/>
              <a:ext cx="387999" cy="171013"/>
              <a:chOff x="1406961" y="-1212504"/>
              <a:chExt cx="6086670" cy="2682735"/>
            </a:xfrm>
          </p:grpSpPr>
          <p:sp>
            <p:nvSpPr>
              <p:cNvPr id="728" name="Google Shape;728;p2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29" name="Google Shape;729;p2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30" name="Google Shape;730;p2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31" name="Google Shape;731;p2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732" name="Google Shape;732;p25"/>
            <p:cNvGrpSpPr/>
            <p:nvPr/>
          </p:nvGrpSpPr>
          <p:grpSpPr>
            <a:xfrm rot="-2555258" flipH="1">
              <a:off x="8430702" y="392370"/>
              <a:ext cx="388558" cy="171259"/>
              <a:chOff x="1406961" y="-1212504"/>
              <a:chExt cx="6086670" cy="2682735"/>
            </a:xfrm>
          </p:grpSpPr>
          <p:sp>
            <p:nvSpPr>
              <p:cNvPr id="733" name="Google Shape;733;p2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34" name="Google Shape;734;p2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35" name="Google Shape;735;p2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36" name="Google Shape;736;p2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spTree>
    <p:extLst>
      <p:ext uri="{BB962C8B-B14F-4D97-AF65-F5344CB8AC3E}">
        <p14:creationId xmlns:p14="http://schemas.microsoft.com/office/powerpoint/2010/main" val="231608643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BULLET POINTS">
  <p:cSld name="TITLE + BULLET POINTS">
    <p:bg>
      <p:bgPr>
        <a:solidFill>
          <a:schemeClr val="accent2"/>
        </a:solidFill>
        <a:effectLst/>
      </p:bgPr>
    </p:bg>
    <p:spTree>
      <p:nvGrpSpPr>
        <p:cNvPr id="1" name="Shape 151"/>
        <p:cNvGrpSpPr/>
        <p:nvPr/>
      </p:nvGrpSpPr>
      <p:grpSpPr>
        <a:xfrm>
          <a:off x="0" y="0"/>
          <a:ext cx="0" cy="0"/>
          <a:chOff x="0" y="0"/>
          <a:chExt cx="0" cy="0"/>
        </a:xfrm>
      </p:grpSpPr>
      <p:sp>
        <p:nvSpPr>
          <p:cNvPr id="152" name="Google Shape;152;p3"/>
          <p:cNvSpPr txBox="1">
            <a:spLocks noGrp="1"/>
          </p:cNvSpPr>
          <p:nvPr>
            <p:ph type="title"/>
          </p:nvPr>
        </p:nvSpPr>
        <p:spPr>
          <a:xfrm>
            <a:off x="3466400" y="742800"/>
            <a:ext cx="5259200" cy="40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2400"/>
              <a:buNone/>
              <a:defRPr sz="3200">
                <a:solidFill>
                  <a:schemeClr val="accent6"/>
                </a:solidFill>
              </a:defRPr>
            </a:lvl1pPr>
            <a:lvl2pPr lvl="1" algn="ctr" rtl="0">
              <a:spcBef>
                <a:spcPts val="0"/>
              </a:spcBef>
              <a:spcAft>
                <a:spcPts val="0"/>
              </a:spcAft>
              <a:buClr>
                <a:schemeClr val="accent6"/>
              </a:buClr>
              <a:buSzPts val="2400"/>
              <a:buNone/>
              <a:defRPr sz="3200">
                <a:solidFill>
                  <a:schemeClr val="accent6"/>
                </a:solidFill>
              </a:defRPr>
            </a:lvl2pPr>
            <a:lvl3pPr lvl="2" algn="ctr" rtl="0">
              <a:spcBef>
                <a:spcPts val="0"/>
              </a:spcBef>
              <a:spcAft>
                <a:spcPts val="0"/>
              </a:spcAft>
              <a:buClr>
                <a:schemeClr val="accent6"/>
              </a:buClr>
              <a:buSzPts val="2400"/>
              <a:buNone/>
              <a:defRPr sz="3200">
                <a:solidFill>
                  <a:schemeClr val="accent6"/>
                </a:solidFill>
              </a:defRPr>
            </a:lvl3pPr>
            <a:lvl4pPr lvl="3" algn="ctr" rtl="0">
              <a:spcBef>
                <a:spcPts val="0"/>
              </a:spcBef>
              <a:spcAft>
                <a:spcPts val="0"/>
              </a:spcAft>
              <a:buClr>
                <a:schemeClr val="accent6"/>
              </a:buClr>
              <a:buSzPts val="2400"/>
              <a:buNone/>
              <a:defRPr sz="3200">
                <a:solidFill>
                  <a:schemeClr val="accent6"/>
                </a:solidFill>
              </a:defRPr>
            </a:lvl4pPr>
            <a:lvl5pPr lvl="4" algn="ctr" rtl="0">
              <a:spcBef>
                <a:spcPts val="0"/>
              </a:spcBef>
              <a:spcAft>
                <a:spcPts val="0"/>
              </a:spcAft>
              <a:buClr>
                <a:schemeClr val="accent6"/>
              </a:buClr>
              <a:buSzPts val="2400"/>
              <a:buNone/>
              <a:defRPr sz="3200">
                <a:solidFill>
                  <a:schemeClr val="accent6"/>
                </a:solidFill>
              </a:defRPr>
            </a:lvl5pPr>
            <a:lvl6pPr lvl="5" algn="ctr" rtl="0">
              <a:spcBef>
                <a:spcPts val="0"/>
              </a:spcBef>
              <a:spcAft>
                <a:spcPts val="0"/>
              </a:spcAft>
              <a:buClr>
                <a:schemeClr val="accent6"/>
              </a:buClr>
              <a:buSzPts val="2400"/>
              <a:buNone/>
              <a:defRPr sz="3200">
                <a:solidFill>
                  <a:schemeClr val="accent6"/>
                </a:solidFill>
              </a:defRPr>
            </a:lvl6pPr>
            <a:lvl7pPr lvl="6" algn="ctr" rtl="0">
              <a:spcBef>
                <a:spcPts val="0"/>
              </a:spcBef>
              <a:spcAft>
                <a:spcPts val="0"/>
              </a:spcAft>
              <a:buClr>
                <a:schemeClr val="accent6"/>
              </a:buClr>
              <a:buSzPts val="2400"/>
              <a:buNone/>
              <a:defRPr sz="3200">
                <a:solidFill>
                  <a:schemeClr val="accent6"/>
                </a:solidFill>
              </a:defRPr>
            </a:lvl7pPr>
            <a:lvl8pPr lvl="7" algn="ctr" rtl="0">
              <a:spcBef>
                <a:spcPts val="0"/>
              </a:spcBef>
              <a:spcAft>
                <a:spcPts val="0"/>
              </a:spcAft>
              <a:buClr>
                <a:schemeClr val="accent6"/>
              </a:buClr>
              <a:buSzPts val="2400"/>
              <a:buNone/>
              <a:defRPr sz="3200">
                <a:solidFill>
                  <a:schemeClr val="accent6"/>
                </a:solidFill>
              </a:defRPr>
            </a:lvl8pPr>
            <a:lvl9pPr lvl="8" algn="ctr" rtl="0">
              <a:spcBef>
                <a:spcPts val="0"/>
              </a:spcBef>
              <a:spcAft>
                <a:spcPts val="0"/>
              </a:spcAft>
              <a:buClr>
                <a:schemeClr val="accent6"/>
              </a:buClr>
              <a:buSzPts val="2400"/>
              <a:buNone/>
              <a:defRPr sz="3200">
                <a:solidFill>
                  <a:schemeClr val="accent6"/>
                </a:solidFill>
              </a:defRPr>
            </a:lvl9pPr>
          </a:lstStyle>
          <a:p>
            <a:endParaRPr/>
          </a:p>
        </p:txBody>
      </p:sp>
      <p:sp>
        <p:nvSpPr>
          <p:cNvPr id="153" name="Google Shape;153;p3"/>
          <p:cNvSpPr txBox="1">
            <a:spLocks noGrp="1"/>
          </p:cNvSpPr>
          <p:nvPr>
            <p:ph type="body" idx="1"/>
          </p:nvPr>
        </p:nvSpPr>
        <p:spPr>
          <a:xfrm>
            <a:off x="1974600" y="1642167"/>
            <a:ext cx="8242800" cy="4260800"/>
          </a:xfrm>
          <a:prstGeom prst="rect">
            <a:avLst/>
          </a:prstGeom>
        </p:spPr>
        <p:txBody>
          <a:bodyPr spcFirstLastPara="1" wrap="square" lIns="91425" tIns="91425" rIns="91425" bIns="91425" anchor="t" anchorCtr="0">
            <a:noAutofit/>
          </a:bodyPr>
          <a:lstStyle>
            <a:lvl1pPr marL="609585" lvl="0"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1pPr>
            <a:lvl2pPr marL="1219170" lvl="1"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2pPr>
            <a:lvl3pPr marL="1828754" lvl="2" indent="-389457" rtl="0">
              <a:lnSpc>
                <a:spcPct val="115000"/>
              </a:lnSpc>
              <a:spcBef>
                <a:spcPts val="1333"/>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3pPr>
            <a:lvl4pPr marL="2438339" lvl="3"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4pPr>
            <a:lvl5pPr marL="3047924" lvl="4"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5pPr>
            <a:lvl6pPr marL="3657509" lvl="5"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6pPr>
            <a:lvl7pPr marL="4267093" lvl="6"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7pPr>
            <a:lvl8pPr marL="4876678" lvl="7"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8pPr>
            <a:lvl9pPr marL="5486263" lvl="8"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9pPr>
          </a:lstStyle>
          <a:p>
            <a:endParaRPr/>
          </a:p>
        </p:txBody>
      </p:sp>
      <p:sp>
        <p:nvSpPr>
          <p:cNvPr id="154" name="Google Shape;154;p3"/>
          <p:cNvSpPr/>
          <p:nvPr/>
        </p:nvSpPr>
        <p:spPr>
          <a:xfrm>
            <a:off x="-94000" y="-646167"/>
            <a:ext cx="1970629" cy="3560419"/>
          </a:xfrm>
          <a:custGeom>
            <a:avLst/>
            <a:gdLst/>
            <a:ahLst/>
            <a:cxnLst/>
            <a:rect l="l" t="t" r="r" b="b"/>
            <a:pathLst>
              <a:path w="25422" h="45931" extrusionOk="0">
                <a:moveTo>
                  <a:pt x="16828" y="0"/>
                </a:moveTo>
                <a:cubicBezTo>
                  <a:pt x="15378" y="0"/>
                  <a:pt x="13857" y="481"/>
                  <a:pt x="12482" y="1001"/>
                </a:cubicBezTo>
                <a:cubicBezTo>
                  <a:pt x="10321" y="1819"/>
                  <a:pt x="8483" y="3326"/>
                  <a:pt x="6909" y="5016"/>
                </a:cubicBezTo>
                <a:cubicBezTo>
                  <a:pt x="3174" y="9029"/>
                  <a:pt x="294" y="14687"/>
                  <a:pt x="20" y="20235"/>
                </a:cubicBezTo>
                <a:cubicBezTo>
                  <a:pt x="1" y="20616"/>
                  <a:pt x="2" y="21016"/>
                  <a:pt x="172" y="21357"/>
                </a:cubicBezTo>
                <a:cubicBezTo>
                  <a:pt x="417" y="21849"/>
                  <a:pt x="979" y="22106"/>
                  <a:pt x="1535" y="22106"/>
                </a:cubicBezTo>
                <a:cubicBezTo>
                  <a:pt x="1675" y="22106"/>
                  <a:pt x="1814" y="22090"/>
                  <a:pt x="1949" y="22057"/>
                </a:cubicBezTo>
                <a:cubicBezTo>
                  <a:pt x="3536" y="21669"/>
                  <a:pt x="3994" y="19925"/>
                  <a:pt x="4802" y="18736"/>
                </a:cubicBezTo>
                <a:cubicBezTo>
                  <a:pt x="5158" y="18210"/>
                  <a:pt x="5788" y="17729"/>
                  <a:pt x="6368" y="17729"/>
                </a:cubicBezTo>
                <a:cubicBezTo>
                  <a:pt x="6569" y="17729"/>
                  <a:pt x="6764" y="17787"/>
                  <a:pt x="6939" y="17920"/>
                </a:cubicBezTo>
                <a:cubicBezTo>
                  <a:pt x="7497" y="18346"/>
                  <a:pt x="7396" y="19204"/>
                  <a:pt x="7207" y="19883"/>
                </a:cubicBezTo>
                <a:cubicBezTo>
                  <a:pt x="6270" y="23268"/>
                  <a:pt x="4575" y="26511"/>
                  <a:pt x="4478" y="30023"/>
                </a:cubicBezTo>
                <a:cubicBezTo>
                  <a:pt x="4447" y="31146"/>
                  <a:pt x="4793" y="32529"/>
                  <a:pt x="5886" y="32790"/>
                </a:cubicBezTo>
                <a:cubicBezTo>
                  <a:pt x="5999" y="32817"/>
                  <a:pt x="6110" y="32830"/>
                  <a:pt x="6220" y="32830"/>
                </a:cubicBezTo>
                <a:cubicBezTo>
                  <a:pt x="7130" y="32830"/>
                  <a:pt x="7912" y="31955"/>
                  <a:pt x="8407" y="31128"/>
                </a:cubicBezTo>
                <a:cubicBezTo>
                  <a:pt x="9465" y="29358"/>
                  <a:pt x="10190" y="27410"/>
                  <a:pt x="10548" y="25380"/>
                </a:cubicBezTo>
                <a:cubicBezTo>
                  <a:pt x="10677" y="24642"/>
                  <a:pt x="10906" y="23729"/>
                  <a:pt x="11640" y="23582"/>
                </a:cubicBezTo>
                <a:cubicBezTo>
                  <a:pt x="11697" y="23571"/>
                  <a:pt x="11754" y="23565"/>
                  <a:pt x="11811" y="23565"/>
                </a:cubicBezTo>
                <a:cubicBezTo>
                  <a:pt x="12264" y="23565"/>
                  <a:pt x="12691" y="23915"/>
                  <a:pt x="12891" y="24337"/>
                </a:cubicBezTo>
                <a:cubicBezTo>
                  <a:pt x="13115" y="24813"/>
                  <a:pt x="13119" y="25358"/>
                  <a:pt x="13125" y="25883"/>
                </a:cubicBezTo>
                <a:cubicBezTo>
                  <a:pt x="13183" y="31425"/>
                  <a:pt x="13793" y="36941"/>
                  <a:pt x="14909" y="42369"/>
                </a:cubicBezTo>
                <a:cubicBezTo>
                  <a:pt x="15094" y="43273"/>
                  <a:pt x="15804" y="45931"/>
                  <a:pt x="17120" y="45931"/>
                </a:cubicBezTo>
                <a:cubicBezTo>
                  <a:pt x="17386" y="45931"/>
                  <a:pt x="17676" y="45823"/>
                  <a:pt x="17992" y="45569"/>
                </a:cubicBezTo>
                <a:cubicBezTo>
                  <a:pt x="18336" y="45294"/>
                  <a:pt x="18487" y="44848"/>
                  <a:pt x="18609" y="44425"/>
                </a:cubicBezTo>
                <a:cubicBezTo>
                  <a:pt x="20345" y="38409"/>
                  <a:pt x="19896" y="32006"/>
                  <a:pt x="18251" y="26026"/>
                </a:cubicBezTo>
                <a:cubicBezTo>
                  <a:pt x="18111" y="25522"/>
                  <a:pt x="17962" y="24997"/>
                  <a:pt x="18057" y="24481"/>
                </a:cubicBezTo>
                <a:cubicBezTo>
                  <a:pt x="18187" y="23766"/>
                  <a:pt x="18534" y="23496"/>
                  <a:pt x="18935" y="23496"/>
                </a:cubicBezTo>
                <a:cubicBezTo>
                  <a:pt x="19517" y="23496"/>
                  <a:pt x="20212" y="24066"/>
                  <a:pt x="20519" y="24671"/>
                </a:cubicBezTo>
                <a:cubicBezTo>
                  <a:pt x="21081" y="25778"/>
                  <a:pt x="21566" y="26922"/>
                  <a:pt x="21970" y="28097"/>
                </a:cubicBezTo>
                <a:cubicBezTo>
                  <a:pt x="22301" y="29059"/>
                  <a:pt x="22407" y="30436"/>
                  <a:pt x="23036" y="31256"/>
                </a:cubicBezTo>
                <a:cubicBezTo>
                  <a:pt x="23242" y="31525"/>
                  <a:pt x="23570" y="31726"/>
                  <a:pt x="23901" y="31726"/>
                </a:cubicBezTo>
                <a:cubicBezTo>
                  <a:pt x="23973" y="31726"/>
                  <a:pt x="24046" y="31716"/>
                  <a:pt x="24118" y="31695"/>
                </a:cubicBezTo>
                <a:cubicBezTo>
                  <a:pt x="24720" y="31522"/>
                  <a:pt x="24880" y="30754"/>
                  <a:pt x="24901" y="30128"/>
                </a:cubicBezTo>
                <a:cubicBezTo>
                  <a:pt x="25014" y="26678"/>
                  <a:pt x="24160" y="23293"/>
                  <a:pt x="23022" y="20063"/>
                </a:cubicBezTo>
                <a:cubicBezTo>
                  <a:pt x="22520" y="18639"/>
                  <a:pt x="21662" y="17314"/>
                  <a:pt x="21045" y="15936"/>
                </a:cubicBezTo>
                <a:cubicBezTo>
                  <a:pt x="20530" y="14784"/>
                  <a:pt x="19071" y="12046"/>
                  <a:pt x="20014" y="10817"/>
                </a:cubicBezTo>
                <a:cubicBezTo>
                  <a:pt x="20218" y="10551"/>
                  <a:pt x="20526" y="10441"/>
                  <a:pt x="20856" y="10441"/>
                </a:cubicBezTo>
                <a:cubicBezTo>
                  <a:pt x="21246" y="10441"/>
                  <a:pt x="21668" y="10594"/>
                  <a:pt x="21989" y="10823"/>
                </a:cubicBezTo>
                <a:cubicBezTo>
                  <a:pt x="22416" y="11128"/>
                  <a:pt x="23726" y="12387"/>
                  <a:pt x="24599" y="12387"/>
                </a:cubicBezTo>
                <a:cubicBezTo>
                  <a:pt x="24961" y="12387"/>
                  <a:pt x="25247" y="12171"/>
                  <a:pt x="25365" y="11583"/>
                </a:cubicBezTo>
                <a:cubicBezTo>
                  <a:pt x="25421" y="11299"/>
                  <a:pt x="25352" y="11006"/>
                  <a:pt x="25277" y="10725"/>
                </a:cubicBezTo>
                <a:cubicBezTo>
                  <a:pt x="24250" y="6855"/>
                  <a:pt x="22124" y="3292"/>
                  <a:pt x="19202" y="555"/>
                </a:cubicBezTo>
                <a:cubicBezTo>
                  <a:pt x="18461" y="158"/>
                  <a:pt x="17656" y="0"/>
                  <a:pt x="16828"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 name="Google Shape;155;p3"/>
          <p:cNvSpPr/>
          <p:nvPr/>
        </p:nvSpPr>
        <p:spPr>
          <a:xfrm rot="10800000">
            <a:off x="10094134" y="3878367"/>
            <a:ext cx="1970629" cy="3560419"/>
          </a:xfrm>
          <a:custGeom>
            <a:avLst/>
            <a:gdLst/>
            <a:ahLst/>
            <a:cxnLst/>
            <a:rect l="l" t="t" r="r" b="b"/>
            <a:pathLst>
              <a:path w="25422" h="45931" extrusionOk="0">
                <a:moveTo>
                  <a:pt x="16828" y="0"/>
                </a:moveTo>
                <a:cubicBezTo>
                  <a:pt x="15378" y="0"/>
                  <a:pt x="13857" y="481"/>
                  <a:pt x="12482" y="1001"/>
                </a:cubicBezTo>
                <a:cubicBezTo>
                  <a:pt x="10321" y="1819"/>
                  <a:pt x="8483" y="3326"/>
                  <a:pt x="6909" y="5016"/>
                </a:cubicBezTo>
                <a:cubicBezTo>
                  <a:pt x="3174" y="9029"/>
                  <a:pt x="294" y="14687"/>
                  <a:pt x="20" y="20235"/>
                </a:cubicBezTo>
                <a:cubicBezTo>
                  <a:pt x="1" y="20616"/>
                  <a:pt x="2" y="21016"/>
                  <a:pt x="172" y="21357"/>
                </a:cubicBezTo>
                <a:cubicBezTo>
                  <a:pt x="417" y="21849"/>
                  <a:pt x="979" y="22106"/>
                  <a:pt x="1535" y="22106"/>
                </a:cubicBezTo>
                <a:cubicBezTo>
                  <a:pt x="1675" y="22106"/>
                  <a:pt x="1814" y="22090"/>
                  <a:pt x="1949" y="22057"/>
                </a:cubicBezTo>
                <a:cubicBezTo>
                  <a:pt x="3536" y="21669"/>
                  <a:pt x="3994" y="19925"/>
                  <a:pt x="4802" y="18736"/>
                </a:cubicBezTo>
                <a:cubicBezTo>
                  <a:pt x="5158" y="18210"/>
                  <a:pt x="5788" y="17729"/>
                  <a:pt x="6368" y="17729"/>
                </a:cubicBezTo>
                <a:cubicBezTo>
                  <a:pt x="6569" y="17729"/>
                  <a:pt x="6764" y="17787"/>
                  <a:pt x="6939" y="17920"/>
                </a:cubicBezTo>
                <a:cubicBezTo>
                  <a:pt x="7497" y="18346"/>
                  <a:pt x="7396" y="19204"/>
                  <a:pt x="7207" y="19883"/>
                </a:cubicBezTo>
                <a:cubicBezTo>
                  <a:pt x="6270" y="23268"/>
                  <a:pt x="4575" y="26511"/>
                  <a:pt x="4478" y="30023"/>
                </a:cubicBezTo>
                <a:cubicBezTo>
                  <a:pt x="4447" y="31146"/>
                  <a:pt x="4793" y="32529"/>
                  <a:pt x="5886" y="32790"/>
                </a:cubicBezTo>
                <a:cubicBezTo>
                  <a:pt x="5999" y="32817"/>
                  <a:pt x="6110" y="32830"/>
                  <a:pt x="6220" y="32830"/>
                </a:cubicBezTo>
                <a:cubicBezTo>
                  <a:pt x="7130" y="32830"/>
                  <a:pt x="7912" y="31955"/>
                  <a:pt x="8407" y="31128"/>
                </a:cubicBezTo>
                <a:cubicBezTo>
                  <a:pt x="9465" y="29358"/>
                  <a:pt x="10190" y="27410"/>
                  <a:pt x="10548" y="25380"/>
                </a:cubicBezTo>
                <a:cubicBezTo>
                  <a:pt x="10677" y="24642"/>
                  <a:pt x="10906" y="23729"/>
                  <a:pt x="11640" y="23582"/>
                </a:cubicBezTo>
                <a:cubicBezTo>
                  <a:pt x="11697" y="23571"/>
                  <a:pt x="11754" y="23565"/>
                  <a:pt x="11811" y="23565"/>
                </a:cubicBezTo>
                <a:cubicBezTo>
                  <a:pt x="12264" y="23565"/>
                  <a:pt x="12691" y="23915"/>
                  <a:pt x="12891" y="24337"/>
                </a:cubicBezTo>
                <a:cubicBezTo>
                  <a:pt x="13115" y="24813"/>
                  <a:pt x="13119" y="25358"/>
                  <a:pt x="13125" y="25883"/>
                </a:cubicBezTo>
                <a:cubicBezTo>
                  <a:pt x="13183" y="31425"/>
                  <a:pt x="13793" y="36941"/>
                  <a:pt x="14909" y="42369"/>
                </a:cubicBezTo>
                <a:cubicBezTo>
                  <a:pt x="15094" y="43273"/>
                  <a:pt x="15804" y="45931"/>
                  <a:pt x="17120" y="45931"/>
                </a:cubicBezTo>
                <a:cubicBezTo>
                  <a:pt x="17386" y="45931"/>
                  <a:pt x="17676" y="45823"/>
                  <a:pt x="17992" y="45569"/>
                </a:cubicBezTo>
                <a:cubicBezTo>
                  <a:pt x="18336" y="45294"/>
                  <a:pt x="18487" y="44848"/>
                  <a:pt x="18609" y="44425"/>
                </a:cubicBezTo>
                <a:cubicBezTo>
                  <a:pt x="20345" y="38409"/>
                  <a:pt x="19896" y="32006"/>
                  <a:pt x="18251" y="26026"/>
                </a:cubicBezTo>
                <a:cubicBezTo>
                  <a:pt x="18111" y="25522"/>
                  <a:pt x="17962" y="24997"/>
                  <a:pt x="18057" y="24481"/>
                </a:cubicBezTo>
                <a:cubicBezTo>
                  <a:pt x="18187" y="23766"/>
                  <a:pt x="18534" y="23496"/>
                  <a:pt x="18935" y="23496"/>
                </a:cubicBezTo>
                <a:cubicBezTo>
                  <a:pt x="19517" y="23496"/>
                  <a:pt x="20212" y="24066"/>
                  <a:pt x="20519" y="24671"/>
                </a:cubicBezTo>
                <a:cubicBezTo>
                  <a:pt x="21081" y="25778"/>
                  <a:pt x="21566" y="26922"/>
                  <a:pt x="21970" y="28097"/>
                </a:cubicBezTo>
                <a:cubicBezTo>
                  <a:pt x="22301" y="29059"/>
                  <a:pt x="22407" y="30436"/>
                  <a:pt x="23036" y="31256"/>
                </a:cubicBezTo>
                <a:cubicBezTo>
                  <a:pt x="23242" y="31525"/>
                  <a:pt x="23570" y="31726"/>
                  <a:pt x="23901" y="31726"/>
                </a:cubicBezTo>
                <a:cubicBezTo>
                  <a:pt x="23973" y="31726"/>
                  <a:pt x="24046" y="31716"/>
                  <a:pt x="24118" y="31695"/>
                </a:cubicBezTo>
                <a:cubicBezTo>
                  <a:pt x="24720" y="31522"/>
                  <a:pt x="24880" y="30754"/>
                  <a:pt x="24901" y="30128"/>
                </a:cubicBezTo>
                <a:cubicBezTo>
                  <a:pt x="25014" y="26678"/>
                  <a:pt x="24160" y="23293"/>
                  <a:pt x="23022" y="20063"/>
                </a:cubicBezTo>
                <a:cubicBezTo>
                  <a:pt x="22520" y="18639"/>
                  <a:pt x="21662" y="17314"/>
                  <a:pt x="21045" y="15936"/>
                </a:cubicBezTo>
                <a:cubicBezTo>
                  <a:pt x="20530" y="14784"/>
                  <a:pt x="19071" y="12046"/>
                  <a:pt x="20014" y="10817"/>
                </a:cubicBezTo>
                <a:cubicBezTo>
                  <a:pt x="20218" y="10551"/>
                  <a:pt x="20526" y="10441"/>
                  <a:pt x="20856" y="10441"/>
                </a:cubicBezTo>
                <a:cubicBezTo>
                  <a:pt x="21246" y="10441"/>
                  <a:pt x="21668" y="10594"/>
                  <a:pt x="21989" y="10823"/>
                </a:cubicBezTo>
                <a:cubicBezTo>
                  <a:pt x="22416" y="11128"/>
                  <a:pt x="23726" y="12387"/>
                  <a:pt x="24599" y="12387"/>
                </a:cubicBezTo>
                <a:cubicBezTo>
                  <a:pt x="24961" y="12387"/>
                  <a:pt x="25247" y="12171"/>
                  <a:pt x="25365" y="11583"/>
                </a:cubicBezTo>
                <a:cubicBezTo>
                  <a:pt x="25421" y="11299"/>
                  <a:pt x="25352" y="11006"/>
                  <a:pt x="25277" y="10725"/>
                </a:cubicBezTo>
                <a:cubicBezTo>
                  <a:pt x="24250" y="6855"/>
                  <a:pt x="22124" y="3292"/>
                  <a:pt x="19202" y="555"/>
                </a:cubicBezTo>
                <a:cubicBezTo>
                  <a:pt x="18461" y="158"/>
                  <a:pt x="17656" y="0"/>
                  <a:pt x="16828"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53656027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737"/>
        <p:cNvGrpSpPr/>
        <p:nvPr/>
      </p:nvGrpSpPr>
      <p:grpSpPr>
        <a:xfrm>
          <a:off x="0" y="0"/>
          <a:ext cx="0" cy="0"/>
          <a:chOff x="0" y="0"/>
          <a:chExt cx="0" cy="0"/>
        </a:xfrm>
      </p:grpSpPr>
      <p:grpSp>
        <p:nvGrpSpPr>
          <p:cNvPr id="738" name="Google Shape;738;p26"/>
          <p:cNvGrpSpPr/>
          <p:nvPr/>
        </p:nvGrpSpPr>
        <p:grpSpPr>
          <a:xfrm>
            <a:off x="6972208" y="3730806"/>
            <a:ext cx="2505512" cy="2159036"/>
            <a:chOff x="4610450" y="3544650"/>
            <a:chExt cx="1365650" cy="1176800"/>
          </a:xfrm>
        </p:grpSpPr>
        <p:sp>
          <p:nvSpPr>
            <p:cNvPr id="739" name="Google Shape;739;p26"/>
            <p:cNvSpPr/>
            <p:nvPr/>
          </p:nvSpPr>
          <p:spPr>
            <a:xfrm>
              <a:off x="5490850" y="3544650"/>
              <a:ext cx="223750" cy="296400"/>
            </a:xfrm>
            <a:custGeom>
              <a:avLst/>
              <a:gdLst/>
              <a:ahLst/>
              <a:cxnLst/>
              <a:rect l="l" t="t" r="r" b="b"/>
              <a:pathLst>
                <a:path w="8950" h="11856" extrusionOk="0">
                  <a:moveTo>
                    <a:pt x="8949" y="1"/>
                  </a:moveTo>
                  <a:lnTo>
                    <a:pt x="7322" y="466"/>
                  </a:lnTo>
                  <a:lnTo>
                    <a:pt x="5811" y="1163"/>
                  </a:lnTo>
                  <a:lnTo>
                    <a:pt x="4649" y="1977"/>
                  </a:lnTo>
                  <a:lnTo>
                    <a:pt x="3603" y="2790"/>
                  </a:lnTo>
                  <a:lnTo>
                    <a:pt x="2673" y="3720"/>
                  </a:lnTo>
                  <a:lnTo>
                    <a:pt x="1976" y="4766"/>
                  </a:lnTo>
                  <a:lnTo>
                    <a:pt x="1395" y="5696"/>
                  </a:lnTo>
                  <a:lnTo>
                    <a:pt x="930" y="6742"/>
                  </a:lnTo>
                  <a:lnTo>
                    <a:pt x="581" y="7788"/>
                  </a:lnTo>
                  <a:lnTo>
                    <a:pt x="349" y="8717"/>
                  </a:lnTo>
                  <a:lnTo>
                    <a:pt x="117" y="10345"/>
                  </a:lnTo>
                  <a:lnTo>
                    <a:pt x="0" y="11507"/>
                  </a:lnTo>
                  <a:lnTo>
                    <a:pt x="0" y="11855"/>
                  </a:lnTo>
                  <a:lnTo>
                    <a:pt x="1860" y="11274"/>
                  </a:lnTo>
                  <a:lnTo>
                    <a:pt x="3371" y="10577"/>
                  </a:lnTo>
                  <a:lnTo>
                    <a:pt x="4649" y="9763"/>
                  </a:lnTo>
                  <a:lnTo>
                    <a:pt x="5695" y="8950"/>
                  </a:lnTo>
                  <a:lnTo>
                    <a:pt x="6625" y="7904"/>
                  </a:lnTo>
                  <a:lnTo>
                    <a:pt x="7322" y="6974"/>
                  </a:lnTo>
                  <a:lnTo>
                    <a:pt x="7903" y="5928"/>
                  </a:lnTo>
                  <a:lnTo>
                    <a:pt x="8252" y="4998"/>
                  </a:lnTo>
                  <a:lnTo>
                    <a:pt x="8601" y="3952"/>
                  </a:lnTo>
                  <a:lnTo>
                    <a:pt x="8717" y="3023"/>
                  </a:lnTo>
                  <a:lnTo>
                    <a:pt x="8949" y="1512"/>
                  </a:lnTo>
                  <a:lnTo>
                    <a:pt x="8949" y="466"/>
                  </a:lnTo>
                  <a:lnTo>
                    <a:pt x="8949" y="1"/>
                  </a:lnTo>
                  <a:close/>
                </a:path>
              </a:pathLst>
            </a:custGeom>
            <a:solidFill>
              <a:srgbClr val="64960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40" name="Google Shape;740;p26"/>
            <p:cNvSpPr/>
            <p:nvPr/>
          </p:nvSpPr>
          <p:spPr>
            <a:xfrm>
              <a:off x="5490850" y="3544650"/>
              <a:ext cx="223750" cy="296400"/>
            </a:xfrm>
            <a:custGeom>
              <a:avLst/>
              <a:gdLst/>
              <a:ahLst/>
              <a:cxnLst/>
              <a:rect l="l" t="t" r="r" b="b"/>
              <a:pathLst>
                <a:path w="8950" h="11856" fill="none" extrusionOk="0">
                  <a:moveTo>
                    <a:pt x="0" y="11855"/>
                  </a:moveTo>
                  <a:lnTo>
                    <a:pt x="0" y="11855"/>
                  </a:lnTo>
                  <a:lnTo>
                    <a:pt x="0" y="11507"/>
                  </a:lnTo>
                  <a:lnTo>
                    <a:pt x="117" y="10345"/>
                  </a:lnTo>
                  <a:lnTo>
                    <a:pt x="349" y="8717"/>
                  </a:lnTo>
                  <a:lnTo>
                    <a:pt x="581" y="7788"/>
                  </a:lnTo>
                  <a:lnTo>
                    <a:pt x="930" y="6742"/>
                  </a:lnTo>
                  <a:lnTo>
                    <a:pt x="1395" y="5696"/>
                  </a:lnTo>
                  <a:lnTo>
                    <a:pt x="1976" y="4766"/>
                  </a:lnTo>
                  <a:lnTo>
                    <a:pt x="2673" y="3720"/>
                  </a:lnTo>
                  <a:lnTo>
                    <a:pt x="3603" y="2790"/>
                  </a:lnTo>
                  <a:lnTo>
                    <a:pt x="4649" y="1977"/>
                  </a:lnTo>
                  <a:lnTo>
                    <a:pt x="5811" y="1163"/>
                  </a:lnTo>
                  <a:lnTo>
                    <a:pt x="7322" y="466"/>
                  </a:lnTo>
                  <a:lnTo>
                    <a:pt x="8949" y="1"/>
                  </a:lnTo>
                  <a:lnTo>
                    <a:pt x="8949" y="1"/>
                  </a:lnTo>
                  <a:lnTo>
                    <a:pt x="8949" y="466"/>
                  </a:lnTo>
                  <a:lnTo>
                    <a:pt x="8949" y="1512"/>
                  </a:lnTo>
                  <a:lnTo>
                    <a:pt x="8717" y="3023"/>
                  </a:lnTo>
                  <a:lnTo>
                    <a:pt x="8601" y="3952"/>
                  </a:lnTo>
                  <a:lnTo>
                    <a:pt x="8252" y="4998"/>
                  </a:lnTo>
                  <a:lnTo>
                    <a:pt x="7903" y="5928"/>
                  </a:lnTo>
                  <a:lnTo>
                    <a:pt x="7322" y="6974"/>
                  </a:lnTo>
                  <a:lnTo>
                    <a:pt x="6625" y="7904"/>
                  </a:lnTo>
                  <a:lnTo>
                    <a:pt x="5695" y="8950"/>
                  </a:lnTo>
                  <a:lnTo>
                    <a:pt x="4649" y="9763"/>
                  </a:lnTo>
                  <a:lnTo>
                    <a:pt x="3371" y="10577"/>
                  </a:lnTo>
                  <a:lnTo>
                    <a:pt x="1860" y="11274"/>
                  </a:lnTo>
                  <a:lnTo>
                    <a:pt x="0" y="1185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41" name="Google Shape;741;p26"/>
            <p:cNvSpPr/>
            <p:nvPr/>
          </p:nvSpPr>
          <p:spPr>
            <a:xfrm>
              <a:off x="5522800" y="3567900"/>
              <a:ext cx="174375" cy="229575"/>
            </a:xfrm>
            <a:custGeom>
              <a:avLst/>
              <a:gdLst/>
              <a:ahLst/>
              <a:cxnLst/>
              <a:rect l="l" t="t" r="r" b="b"/>
              <a:pathLst>
                <a:path w="6975" h="9183" extrusionOk="0">
                  <a:moveTo>
                    <a:pt x="6858" y="1"/>
                  </a:moveTo>
                  <a:lnTo>
                    <a:pt x="6742" y="117"/>
                  </a:lnTo>
                  <a:lnTo>
                    <a:pt x="4301" y="3255"/>
                  </a:lnTo>
                  <a:lnTo>
                    <a:pt x="4185" y="1628"/>
                  </a:lnTo>
                  <a:lnTo>
                    <a:pt x="4069" y="1279"/>
                  </a:lnTo>
                  <a:lnTo>
                    <a:pt x="3836" y="1279"/>
                  </a:lnTo>
                  <a:lnTo>
                    <a:pt x="4069" y="3255"/>
                  </a:lnTo>
                  <a:lnTo>
                    <a:pt x="4185" y="3487"/>
                  </a:lnTo>
                  <a:lnTo>
                    <a:pt x="2209" y="6044"/>
                  </a:lnTo>
                  <a:lnTo>
                    <a:pt x="1977" y="3255"/>
                  </a:lnTo>
                  <a:lnTo>
                    <a:pt x="1977" y="3139"/>
                  </a:lnTo>
                  <a:lnTo>
                    <a:pt x="1860" y="3139"/>
                  </a:lnTo>
                  <a:lnTo>
                    <a:pt x="1744" y="3255"/>
                  </a:lnTo>
                  <a:lnTo>
                    <a:pt x="1977" y="6277"/>
                  </a:lnTo>
                  <a:lnTo>
                    <a:pt x="233" y="8601"/>
                  </a:lnTo>
                  <a:lnTo>
                    <a:pt x="233" y="5928"/>
                  </a:lnTo>
                  <a:lnTo>
                    <a:pt x="233" y="5812"/>
                  </a:lnTo>
                  <a:lnTo>
                    <a:pt x="1" y="5812"/>
                  </a:lnTo>
                  <a:lnTo>
                    <a:pt x="1" y="5928"/>
                  </a:lnTo>
                  <a:lnTo>
                    <a:pt x="1" y="8833"/>
                  </a:lnTo>
                  <a:lnTo>
                    <a:pt x="1" y="8950"/>
                  </a:lnTo>
                  <a:lnTo>
                    <a:pt x="117" y="9182"/>
                  </a:lnTo>
                  <a:lnTo>
                    <a:pt x="349" y="8833"/>
                  </a:lnTo>
                  <a:lnTo>
                    <a:pt x="1744" y="8485"/>
                  </a:lnTo>
                  <a:lnTo>
                    <a:pt x="2441" y="8136"/>
                  </a:lnTo>
                  <a:lnTo>
                    <a:pt x="2441" y="8136"/>
                  </a:lnTo>
                  <a:lnTo>
                    <a:pt x="582" y="8601"/>
                  </a:lnTo>
                  <a:lnTo>
                    <a:pt x="1977" y="6741"/>
                  </a:lnTo>
                  <a:lnTo>
                    <a:pt x="2209" y="6393"/>
                  </a:lnTo>
                  <a:lnTo>
                    <a:pt x="5347" y="5812"/>
                  </a:lnTo>
                  <a:lnTo>
                    <a:pt x="5812" y="5695"/>
                  </a:lnTo>
                  <a:lnTo>
                    <a:pt x="5812" y="5579"/>
                  </a:lnTo>
                  <a:lnTo>
                    <a:pt x="5696" y="5463"/>
                  </a:lnTo>
                  <a:lnTo>
                    <a:pt x="2558" y="6160"/>
                  </a:lnTo>
                  <a:lnTo>
                    <a:pt x="2441" y="6160"/>
                  </a:lnTo>
                  <a:lnTo>
                    <a:pt x="4301" y="3603"/>
                  </a:lnTo>
                  <a:lnTo>
                    <a:pt x="6161" y="3022"/>
                  </a:lnTo>
                  <a:lnTo>
                    <a:pt x="6393" y="3022"/>
                  </a:lnTo>
                  <a:lnTo>
                    <a:pt x="6509" y="2790"/>
                  </a:lnTo>
                  <a:lnTo>
                    <a:pt x="6393" y="2790"/>
                  </a:lnTo>
                  <a:lnTo>
                    <a:pt x="4533" y="3255"/>
                  </a:lnTo>
                  <a:lnTo>
                    <a:pt x="4533" y="3255"/>
                  </a:lnTo>
                  <a:lnTo>
                    <a:pt x="6044" y="1395"/>
                  </a:lnTo>
                  <a:lnTo>
                    <a:pt x="6974" y="233"/>
                  </a:lnTo>
                  <a:lnTo>
                    <a:pt x="6974" y="117"/>
                  </a:lnTo>
                  <a:lnTo>
                    <a:pt x="6858" y="1"/>
                  </a:lnTo>
                  <a:close/>
                </a:path>
              </a:pathLst>
            </a:custGeom>
            <a:solidFill>
              <a:srgbClr val="ABC67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42" name="Google Shape;742;p26"/>
            <p:cNvSpPr/>
            <p:nvPr/>
          </p:nvSpPr>
          <p:spPr>
            <a:xfrm>
              <a:off x="5522800" y="3567900"/>
              <a:ext cx="174375" cy="229575"/>
            </a:xfrm>
            <a:custGeom>
              <a:avLst/>
              <a:gdLst/>
              <a:ahLst/>
              <a:cxnLst/>
              <a:rect l="l" t="t" r="r" b="b"/>
              <a:pathLst>
                <a:path w="6975" h="9183" fill="none" extrusionOk="0">
                  <a:moveTo>
                    <a:pt x="6858" y="1"/>
                  </a:moveTo>
                  <a:lnTo>
                    <a:pt x="6858" y="1"/>
                  </a:lnTo>
                  <a:lnTo>
                    <a:pt x="6742" y="117"/>
                  </a:lnTo>
                  <a:lnTo>
                    <a:pt x="6742" y="117"/>
                  </a:lnTo>
                  <a:lnTo>
                    <a:pt x="4301" y="3255"/>
                  </a:lnTo>
                  <a:lnTo>
                    <a:pt x="4301" y="3255"/>
                  </a:lnTo>
                  <a:lnTo>
                    <a:pt x="4185" y="1628"/>
                  </a:lnTo>
                  <a:lnTo>
                    <a:pt x="4185" y="1628"/>
                  </a:lnTo>
                  <a:lnTo>
                    <a:pt x="4069" y="1279"/>
                  </a:lnTo>
                  <a:lnTo>
                    <a:pt x="4069" y="1279"/>
                  </a:lnTo>
                  <a:lnTo>
                    <a:pt x="4069" y="1279"/>
                  </a:lnTo>
                  <a:lnTo>
                    <a:pt x="3952" y="1279"/>
                  </a:lnTo>
                  <a:lnTo>
                    <a:pt x="3952" y="1279"/>
                  </a:lnTo>
                  <a:lnTo>
                    <a:pt x="3952" y="1279"/>
                  </a:lnTo>
                  <a:lnTo>
                    <a:pt x="3836" y="1279"/>
                  </a:lnTo>
                  <a:lnTo>
                    <a:pt x="3836" y="1279"/>
                  </a:lnTo>
                  <a:lnTo>
                    <a:pt x="4069" y="3255"/>
                  </a:lnTo>
                  <a:lnTo>
                    <a:pt x="4069" y="3255"/>
                  </a:lnTo>
                  <a:lnTo>
                    <a:pt x="4185" y="3487"/>
                  </a:lnTo>
                  <a:lnTo>
                    <a:pt x="4185" y="3487"/>
                  </a:lnTo>
                  <a:lnTo>
                    <a:pt x="2209" y="6044"/>
                  </a:lnTo>
                  <a:lnTo>
                    <a:pt x="2209" y="6044"/>
                  </a:lnTo>
                  <a:lnTo>
                    <a:pt x="1977" y="3255"/>
                  </a:lnTo>
                  <a:lnTo>
                    <a:pt x="1977" y="3255"/>
                  </a:lnTo>
                  <a:lnTo>
                    <a:pt x="1977" y="3139"/>
                  </a:lnTo>
                  <a:lnTo>
                    <a:pt x="1860" y="3139"/>
                  </a:lnTo>
                  <a:lnTo>
                    <a:pt x="1860" y="3139"/>
                  </a:lnTo>
                  <a:lnTo>
                    <a:pt x="1860" y="3139"/>
                  </a:lnTo>
                  <a:lnTo>
                    <a:pt x="1744" y="3255"/>
                  </a:lnTo>
                  <a:lnTo>
                    <a:pt x="1744" y="3255"/>
                  </a:lnTo>
                  <a:lnTo>
                    <a:pt x="1977" y="6277"/>
                  </a:lnTo>
                  <a:lnTo>
                    <a:pt x="1977" y="6277"/>
                  </a:lnTo>
                  <a:lnTo>
                    <a:pt x="233" y="8601"/>
                  </a:lnTo>
                  <a:lnTo>
                    <a:pt x="233" y="8601"/>
                  </a:lnTo>
                  <a:lnTo>
                    <a:pt x="233" y="5928"/>
                  </a:lnTo>
                  <a:lnTo>
                    <a:pt x="233" y="5928"/>
                  </a:lnTo>
                  <a:lnTo>
                    <a:pt x="233" y="5812"/>
                  </a:lnTo>
                  <a:lnTo>
                    <a:pt x="117" y="5812"/>
                  </a:lnTo>
                  <a:lnTo>
                    <a:pt x="117" y="5812"/>
                  </a:lnTo>
                  <a:lnTo>
                    <a:pt x="1" y="5812"/>
                  </a:lnTo>
                  <a:lnTo>
                    <a:pt x="1" y="5928"/>
                  </a:lnTo>
                  <a:lnTo>
                    <a:pt x="1" y="5928"/>
                  </a:lnTo>
                  <a:lnTo>
                    <a:pt x="1" y="8833"/>
                  </a:lnTo>
                  <a:lnTo>
                    <a:pt x="1" y="8833"/>
                  </a:lnTo>
                  <a:lnTo>
                    <a:pt x="1" y="8833"/>
                  </a:lnTo>
                  <a:lnTo>
                    <a:pt x="1" y="8950"/>
                  </a:lnTo>
                  <a:lnTo>
                    <a:pt x="1" y="8950"/>
                  </a:lnTo>
                  <a:lnTo>
                    <a:pt x="117" y="9182"/>
                  </a:lnTo>
                  <a:lnTo>
                    <a:pt x="117" y="9182"/>
                  </a:lnTo>
                  <a:lnTo>
                    <a:pt x="349" y="8833"/>
                  </a:lnTo>
                  <a:lnTo>
                    <a:pt x="349" y="8833"/>
                  </a:lnTo>
                  <a:lnTo>
                    <a:pt x="1744" y="8485"/>
                  </a:lnTo>
                  <a:lnTo>
                    <a:pt x="1744" y="8485"/>
                  </a:lnTo>
                  <a:lnTo>
                    <a:pt x="2441" y="8136"/>
                  </a:lnTo>
                  <a:lnTo>
                    <a:pt x="2441" y="8136"/>
                  </a:lnTo>
                  <a:lnTo>
                    <a:pt x="582" y="8601"/>
                  </a:lnTo>
                  <a:lnTo>
                    <a:pt x="582" y="8601"/>
                  </a:lnTo>
                  <a:lnTo>
                    <a:pt x="1977" y="6741"/>
                  </a:lnTo>
                  <a:lnTo>
                    <a:pt x="1977" y="6741"/>
                  </a:lnTo>
                  <a:lnTo>
                    <a:pt x="2209" y="6393"/>
                  </a:lnTo>
                  <a:lnTo>
                    <a:pt x="2209" y="6393"/>
                  </a:lnTo>
                  <a:lnTo>
                    <a:pt x="5347" y="5812"/>
                  </a:lnTo>
                  <a:lnTo>
                    <a:pt x="5347" y="5812"/>
                  </a:lnTo>
                  <a:lnTo>
                    <a:pt x="5812" y="5695"/>
                  </a:lnTo>
                  <a:lnTo>
                    <a:pt x="5812" y="5695"/>
                  </a:lnTo>
                  <a:lnTo>
                    <a:pt x="5812" y="5695"/>
                  </a:lnTo>
                  <a:lnTo>
                    <a:pt x="5812" y="5579"/>
                  </a:lnTo>
                  <a:lnTo>
                    <a:pt x="5696" y="5463"/>
                  </a:lnTo>
                  <a:lnTo>
                    <a:pt x="5696" y="5463"/>
                  </a:lnTo>
                  <a:lnTo>
                    <a:pt x="5696" y="5463"/>
                  </a:lnTo>
                  <a:lnTo>
                    <a:pt x="5696" y="5463"/>
                  </a:lnTo>
                  <a:lnTo>
                    <a:pt x="2558" y="6160"/>
                  </a:lnTo>
                  <a:lnTo>
                    <a:pt x="2558" y="6160"/>
                  </a:lnTo>
                  <a:lnTo>
                    <a:pt x="2441" y="6160"/>
                  </a:lnTo>
                  <a:lnTo>
                    <a:pt x="2441" y="6160"/>
                  </a:lnTo>
                  <a:lnTo>
                    <a:pt x="4301" y="3603"/>
                  </a:lnTo>
                  <a:lnTo>
                    <a:pt x="4301" y="3603"/>
                  </a:lnTo>
                  <a:lnTo>
                    <a:pt x="6161" y="3022"/>
                  </a:lnTo>
                  <a:lnTo>
                    <a:pt x="6161" y="3022"/>
                  </a:lnTo>
                  <a:lnTo>
                    <a:pt x="6393" y="3022"/>
                  </a:lnTo>
                  <a:lnTo>
                    <a:pt x="6393" y="3022"/>
                  </a:lnTo>
                  <a:lnTo>
                    <a:pt x="6509" y="2790"/>
                  </a:lnTo>
                  <a:lnTo>
                    <a:pt x="6393" y="2790"/>
                  </a:lnTo>
                  <a:lnTo>
                    <a:pt x="6393" y="2790"/>
                  </a:lnTo>
                  <a:lnTo>
                    <a:pt x="6393" y="2790"/>
                  </a:lnTo>
                  <a:lnTo>
                    <a:pt x="6393" y="2790"/>
                  </a:lnTo>
                  <a:lnTo>
                    <a:pt x="4533" y="3255"/>
                  </a:lnTo>
                  <a:lnTo>
                    <a:pt x="4533" y="3255"/>
                  </a:lnTo>
                  <a:lnTo>
                    <a:pt x="6044" y="1395"/>
                  </a:lnTo>
                  <a:lnTo>
                    <a:pt x="6044" y="1395"/>
                  </a:lnTo>
                  <a:lnTo>
                    <a:pt x="6974" y="233"/>
                  </a:lnTo>
                  <a:lnTo>
                    <a:pt x="6974" y="233"/>
                  </a:lnTo>
                  <a:lnTo>
                    <a:pt x="6974" y="117"/>
                  </a:lnTo>
                  <a:lnTo>
                    <a:pt x="6858"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43" name="Google Shape;743;p26"/>
            <p:cNvSpPr/>
            <p:nvPr/>
          </p:nvSpPr>
          <p:spPr>
            <a:xfrm>
              <a:off x="5502475" y="3727700"/>
              <a:ext cx="363225" cy="151125"/>
            </a:xfrm>
            <a:custGeom>
              <a:avLst/>
              <a:gdLst/>
              <a:ahLst/>
              <a:cxnLst/>
              <a:rect l="l" t="t" r="r" b="b"/>
              <a:pathLst>
                <a:path w="14529" h="6045" extrusionOk="0">
                  <a:moveTo>
                    <a:pt x="8717" y="1"/>
                  </a:moveTo>
                  <a:lnTo>
                    <a:pt x="7438" y="117"/>
                  </a:lnTo>
                  <a:lnTo>
                    <a:pt x="6276" y="466"/>
                  </a:lnTo>
                  <a:lnTo>
                    <a:pt x="5114" y="814"/>
                  </a:lnTo>
                  <a:lnTo>
                    <a:pt x="4068" y="1279"/>
                  </a:lnTo>
                  <a:lnTo>
                    <a:pt x="3138" y="1744"/>
                  </a:lnTo>
                  <a:lnTo>
                    <a:pt x="2325" y="2209"/>
                  </a:lnTo>
                  <a:lnTo>
                    <a:pt x="1046" y="3255"/>
                  </a:lnTo>
                  <a:lnTo>
                    <a:pt x="233" y="4069"/>
                  </a:lnTo>
                  <a:lnTo>
                    <a:pt x="0" y="4417"/>
                  </a:lnTo>
                  <a:lnTo>
                    <a:pt x="1627" y="5115"/>
                  </a:lnTo>
                  <a:lnTo>
                    <a:pt x="3254" y="5696"/>
                  </a:lnTo>
                  <a:lnTo>
                    <a:pt x="4765" y="5928"/>
                  </a:lnTo>
                  <a:lnTo>
                    <a:pt x="6160" y="6044"/>
                  </a:lnTo>
                  <a:lnTo>
                    <a:pt x="7438" y="5928"/>
                  </a:lnTo>
                  <a:lnTo>
                    <a:pt x="8601" y="5579"/>
                  </a:lnTo>
                  <a:lnTo>
                    <a:pt x="9763" y="5231"/>
                  </a:lnTo>
                  <a:lnTo>
                    <a:pt x="10693" y="4766"/>
                  </a:lnTo>
                  <a:lnTo>
                    <a:pt x="11622" y="4301"/>
                  </a:lnTo>
                  <a:lnTo>
                    <a:pt x="12320" y="3720"/>
                  </a:lnTo>
                  <a:lnTo>
                    <a:pt x="13598" y="2674"/>
                  </a:lnTo>
                  <a:lnTo>
                    <a:pt x="14296" y="1860"/>
                  </a:lnTo>
                  <a:lnTo>
                    <a:pt x="14528" y="1628"/>
                  </a:lnTo>
                  <a:lnTo>
                    <a:pt x="13017" y="814"/>
                  </a:lnTo>
                  <a:lnTo>
                    <a:pt x="11506" y="349"/>
                  </a:lnTo>
                  <a:lnTo>
                    <a:pt x="10112" y="117"/>
                  </a:lnTo>
                  <a:lnTo>
                    <a:pt x="8717" y="1"/>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44" name="Google Shape;744;p26"/>
            <p:cNvSpPr/>
            <p:nvPr/>
          </p:nvSpPr>
          <p:spPr>
            <a:xfrm>
              <a:off x="5502475" y="3727700"/>
              <a:ext cx="363225" cy="151125"/>
            </a:xfrm>
            <a:custGeom>
              <a:avLst/>
              <a:gdLst/>
              <a:ahLst/>
              <a:cxnLst/>
              <a:rect l="l" t="t" r="r" b="b"/>
              <a:pathLst>
                <a:path w="14529" h="6045" fill="none" extrusionOk="0">
                  <a:moveTo>
                    <a:pt x="0" y="4417"/>
                  </a:moveTo>
                  <a:lnTo>
                    <a:pt x="0" y="4417"/>
                  </a:lnTo>
                  <a:lnTo>
                    <a:pt x="233" y="4069"/>
                  </a:lnTo>
                  <a:lnTo>
                    <a:pt x="1046" y="3255"/>
                  </a:lnTo>
                  <a:lnTo>
                    <a:pt x="2325" y="2209"/>
                  </a:lnTo>
                  <a:lnTo>
                    <a:pt x="3138" y="1744"/>
                  </a:lnTo>
                  <a:lnTo>
                    <a:pt x="4068" y="1279"/>
                  </a:lnTo>
                  <a:lnTo>
                    <a:pt x="5114" y="814"/>
                  </a:lnTo>
                  <a:lnTo>
                    <a:pt x="6276" y="466"/>
                  </a:lnTo>
                  <a:lnTo>
                    <a:pt x="7438" y="117"/>
                  </a:lnTo>
                  <a:lnTo>
                    <a:pt x="8717" y="1"/>
                  </a:lnTo>
                  <a:lnTo>
                    <a:pt x="10112" y="117"/>
                  </a:lnTo>
                  <a:lnTo>
                    <a:pt x="11506" y="349"/>
                  </a:lnTo>
                  <a:lnTo>
                    <a:pt x="13017" y="814"/>
                  </a:lnTo>
                  <a:lnTo>
                    <a:pt x="14528" y="1628"/>
                  </a:lnTo>
                  <a:lnTo>
                    <a:pt x="14528" y="1628"/>
                  </a:lnTo>
                  <a:lnTo>
                    <a:pt x="14296" y="1860"/>
                  </a:lnTo>
                  <a:lnTo>
                    <a:pt x="13598" y="2674"/>
                  </a:lnTo>
                  <a:lnTo>
                    <a:pt x="12320" y="3720"/>
                  </a:lnTo>
                  <a:lnTo>
                    <a:pt x="11622" y="4301"/>
                  </a:lnTo>
                  <a:lnTo>
                    <a:pt x="10693" y="4766"/>
                  </a:lnTo>
                  <a:lnTo>
                    <a:pt x="9763" y="5231"/>
                  </a:lnTo>
                  <a:lnTo>
                    <a:pt x="8601" y="5579"/>
                  </a:lnTo>
                  <a:lnTo>
                    <a:pt x="7438" y="5928"/>
                  </a:lnTo>
                  <a:lnTo>
                    <a:pt x="6160" y="6044"/>
                  </a:lnTo>
                  <a:lnTo>
                    <a:pt x="4765" y="5928"/>
                  </a:lnTo>
                  <a:lnTo>
                    <a:pt x="3254" y="5696"/>
                  </a:lnTo>
                  <a:lnTo>
                    <a:pt x="1627" y="5115"/>
                  </a:lnTo>
                  <a:lnTo>
                    <a:pt x="0" y="4417"/>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45" name="Google Shape;745;p26"/>
            <p:cNvSpPr/>
            <p:nvPr/>
          </p:nvSpPr>
          <p:spPr>
            <a:xfrm>
              <a:off x="5543150" y="3745150"/>
              <a:ext cx="293475" cy="122050"/>
            </a:xfrm>
            <a:custGeom>
              <a:avLst/>
              <a:gdLst/>
              <a:ahLst/>
              <a:cxnLst/>
              <a:rect l="l" t="t" r="r" b="b"/>
              <a:pathLst>
                <a:path w="11739" h="4882" extrusionOk="0">
                  <a:moveTo>
                    <a:pt x="5811" y="0"/>
                  </a:moveTo>
                  <a:lnTo>
                    <a:pt x="3836" y="2441"/>
                  </a:lnTo>
                  <a:lnTo>
                    <a:pt x="1046" y="2906"/>
                  </a:lnTo>
                  <a:lnTo>
                    <a:pt x="2790" y="930"/>
                  </a:lnTo>
                  <a:lnTo>
                    <a:pt x="2790" y="814"/>
                  </a:lnTo>
                  <a:lnTo>
                    <a:pt x="2790" y="697"/>
                  </a:lnTo>
                  <a:lnTo>
                    <a:pt x="2673" y="814"/>
                  </a:lnTo>
                  <a:lnTo>
                    <a:pt x="698" y="2906"/>
                  </a:lnTo>
                  <a:lnTo>
                    <a:pt x="698" y="3022"/>
                  </a:lnTo>
                  <a:lnTo>
                    <a:pt x="0" y="3138"/>
                  </a:lnTo>
                  <a:lnTo>
                    <a:pt x="233" y="3371"/>
                  </a:lnTo>
                  <a:lnTo>
                    <a:pt x="930" y="3138"/>
                  </a:lnTo>
                  <a:lnTo>
                    <a:pt x="3603" y="4649"/>
                  </a:lnTo>
                  <a:lnTo>
                    <a:pt x="3952" y="4881"/>
                  </a:lnTo>
                  <a:lnTo>
                    <a:pt x="4068" y="4881"/>
                  </a:lnTo>
                  <a:lnTo>
                    <a:pt x="4184" y="4765"/>
                  </a:lnTo>
                  <a:lnTo>
                    <a:pt x="4068" y="4649"/>
                  </a:lnTo>
                  <a:lnTo>
                    <a:pt x="1279" y="3138"/>
                  </a:lnTo>
                  <a:lnTo>
                    <a:pt x="3487" y="2673"/>
                  </a:lnTo>
                  <a:lnTo>
                    <a:pt x="3952" y="2673"/>
                  </a:lnTo>
                  <a:lnTo>
                    <a:pt x="6625" y="4300"/>
                  </a:lnTo>
                  <a:lnTo>
                    <a:pt x="6974" y="4533"/>
                  </a:lnTo>
                  <a:lnTo>
                    <a:pt x="7090" y="4533"/>
                  </a:lnTo>
                  <a:lnTo>
                    <a:pt x="7206" y="4417"/>
                  </a:lnTo>
                  <a:lnTo>
                    <a:pt x="7090" y="4300"/>
                  </a:lnTo>
                  <a:lnTo>
                    <a:pt x="4417" y="2673"/>
                  </a:lnTo>
                  <a:lnTo>
                    <a:pt x="4301" y="2557"/>
                  </a:lnTo>
                  <a:lnTo>
                    <a:pt x="7439" y="1976"/>
                  </a:lnTo>
                  <a:lnTo>
                    <a:pt x="9066" y="2789"/>
                  </a:lnTo>
                  <a:lnTo>
                    <a:pt x="9414" y="2906"/>
                  </a:lnTo>
                  <a:lnTo>
                    <a:pt x="9531" y="2789"/>
                  </a:lnTo>
                  <a:lnTo>
                    <a:pt x="9414" y="2673"/>
                  </a:lnTo>
                  <a:lnTo>
                    <a:pt x="7787" y="1976"/>
                  </a:lnTo>
                  <a:lnTo>
                    <a:pt x="10112" y="1511"/>
                  </a:lnTo>
                  <a:lnTo>
                    <a:pt x="11623" y="1279"/>
                  </a:lnTo>
                  <a:lnTo>
                    <a:pt x="11739" y="1162"/>
                  </a:lnTo>
                  <a:lnTo>
                    <a:pt x="11623" y="1046"/>
                  </a:lnTo>
                  <a:lnTo>
                    <a:pt x="7671" y="1743"/>
                  </a:lnTo>
                  <a:lnTo>
                    <a:pt x="8601" y="349"/>
                  </a:lnTo>
                  <a:lnTo>
                    <a:pt x="8717" y="233"/>
                  </a:lnTo>
                  <a:lnTo>
                    <a:pt x="8833" y="0"/>
                  </a:lnTo>
                  <a:lnTo>
                    <a:pt x="8601" y="0"/>
                  </a:lnTo>
                  <a:lnTo>
                    <a:pt x="7555" y="1627"/>
                  </a:lnTo>
                  <a:lnTo>
                    <a:pt x="7322" y="1743"/>
                  </a:lnTo>
                  <a:lnTo>
                    <a:pt x="4184" y="2325"/>
                  </a:lnTo>
                  <a:lnTo>
                    <a:pt x="5928" y="116"/>
                  </a:lnTo>
                  <a:lnTo>
                    <a:pt x="5928" y="0"/>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46" name="Google Shape;746;p26"/>
            <p:cNvSpPr/>
            <p:nvPr/>
          </p:nvSpPr>
          <p:spPr>
            <a:xfrm>
              <a:off x="5543150" y="3745150"/>
              <a:ext cx="293475" cy="122050"/>
            </a:xfrm>
            <a:custGeom>
              <a:avLst/>
              <a:gdLst/>
              <a:ahLst/>
              <a:cxnLst/>
              <a:rect l="l" t="t" r="r" b="b"/>
              <a:pathLst>
                <a:path w="11739" h="4882" fill="none" extrusionOk="0">
                  <a:moveTo>
                    <a:pt x="5811" y="0"/>
                  </a:moveTo>
                  <a:lnTo>
                    <a:pt x="5811" y="0"/>
                  </a:lnTo>
                  <a:lnTo>
                    <a:pt x="5811" y="0"/>
                  </a:lnTo>
                  <a:lnTo>
                    <a:pt x="5811" y="0"/>
                  </a:lnTo>
                  <a:lnTo>
                    <a:pt x="3836" y="2441"/>
                  </a:lnTo>
                  <a:lnTo>
                    <a:pt x="3836" y="2441"/>
                  </a:lnTo>
                  <a:lnTo>
                    <a:pt x="1046" y="2906"/>
                  </a:lnTo>
                  <a:lnTo>
                    <a:pt x="1046" y="2906"/>
                  </a:lnTo>
                  <a:lnTo>
                    <a:pt x="2790" y="930"/>
                  </a:lnTo>
                  <a:lnTo>
                    <a:pt x="2790" y="930"/>
                  </a:lnTo>
                  <a:lnTo>
                    <a:pt x="2790" y="814"/>
                  </a:lnTo>
                  <a:lnTo>
                    <a:pt x="2790" y="697"/>
                  </a:lnTo>
                  <a:lnTo>
                    <a:pt x="2790" y="697"/>
                  </a:lnTo>
                  <a:lnTo>
                    <a:pt x="2673" y="814"/>
                  </a:lnTo>
                  <a:lnTo>
                    <a:pt x="2673" y="814"/>
                  </a:lnTo>
                  <a:lnTo>
                    <a:pt x="698" y="2906"/>
                  </a:lnTo>
                  <a:lnTo>
                    <a:pt x="698" y="3022"/>
                  </a:lnTo>
                  <a:lnTo>
                    <a:pt x="698" y="3022"/>
                  </a:lnTo>
                  <a:lnTo>
                    <a:pt x="0" y="3138"/>
                  </a:lnTo>
                  <a:lnTo>
                    <a:pt x="0" y="3138"/>
                  </a:lnTo>
                  <a:lnTo>
                    <a:pt x="233" y="3371"/>
                  </a:lnTo>
                  <a:lnTo>
                    <a:pt x="233" y="3371"/>
                  </a:lnTo>
                  <a:lnTo>
                    <a:pt x="930" y="3138"/>
                  </a:lnTo>
                  <a:lnTo>
                    <a:pt x="930" y="3138"/>
                  </a:lnTo>
                  <a:lnTo>
                    <a:pt x="3603" y="4649"/>
                  </a:lnTo>
                  <a:lnTo>
                    <a:pt x="3603" y="4649"/>
                  </a:lnTo>
                  <a:lnTo>
                    <a:pt x="3952" y="4881"/>
                  </a:lnTo>
                  <a:lnTo>
                    <a:pt x="3952" y="4881"/>
                  </a:lnTo>
                  <a:lnTo>
                    <a:pt x="4068" y="4881"/>
                  </a:lnTo>
                  <a:lnTo>
                    <a:pt x="4068" y="4881"/>
                  </a:lnTo>
                  <a:lnTo>
                    <a:pt x="4184" y="4765"/>
                  </a:lnTo>
                  <a:lnTo>
                    <a:pt x="4068" y="4649"/>
                  </a:lnTo>
                  <a:lnTo>
                    <a:pt x="4068" y="4649"/>
                  </a:lnTo>
                  <a:lnTo>
                    <a:pt x="1279" y="3138"/>
                  </a:lnTo>
                  <a:lnTo>
                    <a:pt x="1279" y="3138"/>
                  </a:lnTo>
                  <a:lnTo>
                    <a:pt x="3487" y="2673"/>
                  </a:lnTo>
                  <a:lnTo>
                    <a:pt x="3487" y="2673"/>
                  </a:lnTo>
                  <a:lnTo>
                    <a:pt x="3952" y="2673"/>
                  </a:lnTo>
                  <a:lnTo>
                    <a:pt x="3952" y="2673"/>
                  </a:lnTo>
                  <a:lnTo>
                    <a:pt x="6625" y="4300"/>
                  </a:lnTo>
                  <a:lnTo>
                    <a:pt x="6625" y="4300"/>
                  </a:lnTo>
                  <a:lnTo>
                    <a:pt x="6974" y="4533"/>
                  </a:lnTo>
                  <a:lnTo>
                    <a:pt x="6974" y="4533"/>
                  </a:lnTo>
                  <a:lnTo>
                    <a:pt x="7090" y="4533"/>
                  </a:lnTo>
                  <a:lnTo>
                    <a:pt x="7090" y="4533"/>
                  </a:lnTo>
                  <a:lnTo>
                    <a:pt x="7206" y="4417"/>
                  </a:lnTo>
                  <a:lnTo>
                    <a:pt x="7090" y="4300"/>
                  </a:lnTo>
                  <a:lnTo>
                    <a:pt x="7090" y="4300"/>
                  </a:lnTo>
                  <a:lnTo>
                    <a:pt x="4417" y="2673"/>
                  </a:lnTo>
                  <a:lnTo>
                    <a:pt x="4417" y="2673"/>
                  </a:lnTo>
                  <a:lnTo>
                    <a:pt x="4301" y="2557"/>
                  </a:lnTo>
                  <a:lnTo>
                    <a:pt x="4301" y="2557"/>
                  </a:lnTo>
                  <a:lnTo>
                    <a:pt x="7439" y="1976"/>
                  </a:lnTo>
                  <a:lnTo>
                    <a:pt x="7439" y="1976"/>
                  </a:lnTo>
                  <a:lnTo>
                    <a:pt x="9066" y="2789"/>
                  </a:lnTo>
                  <a:lnTo>
                    <a:pt x="9066" y="2789"/>
                  </a:lnTo>
                  <a:lnTo>
                    <a:pt x="9414" y="2906"/>
                  </a:lnTo>
                  <a:lnTo>
                    <a:pt x="9414" y="2906"/>
                  </a:lnTo>
                  <a:lnTo>
                    <a:pt x="9414" y="2906"/>
                  </a:lnTo>
                  <a:lnTo>
                    <a:pt x="9414" y="2906"/>
                  </a:lnTo>
                  <a:lnTo>
                    <a:pt x="9531" y="2789"/>
                  </a:lnTo>
                  <a:lnTo>
                    <a:pt x="9414" y="2673"/>
                  </a:lnTo>
                  <a:lnTo>
                    <a:pt x="9414" y="2673"/>
                  </a:lnTo>
                  <a:lnTo>
                    <a:pt x="7787" y="1976"/>
                  </a:lnTo>
                  <a:lnTo>
                    <a:pt x="7787" y="1976"/>
                  </a:lnTo>
                  <a:lnTo>
                    <a:pt x="10112" y="1511"/>
                  </a:lnTo>
                  <a:lnTo>
                    <a:pt x="10112" y="1511"/>
                  </a:lnTo>
                  <a:lnTo>
                    <a:pt x="11623" y="1279"/>
                  </a:lnTo>
                  <a:lnTo>
                    <a:pt x="11623" y="1279"/>
                  </a:lnTo>
                  <a:lnTo>
                    <a:pt x="11739" y="1162"/>
                  </a:lnTo>
                  <a:lnTo>
                    <a:pt x="11739" y="1162"/>
                  </a:lnTo>
                  <a:lnTo>
                    <a:pt x="11623" y="1046"/>
                  </a:lnTo>
                  <a:lnTo>
                    <a:pt x="11623" y="1046"/>
                  </a:lnTo>
                  <a:lnTo>
                    <a:pt x="11623" y="1046"/>
                  </a:lnTo>
                  <a:lnTo>
                    <a:pt x="11623" y="1046"/>
                  </a:lnTo>
                  <a:lnTo>
                    <a:pt x="7671" y="1743"/>
                  </a:lnTo>
                  <a:lnTo>
                    <a:pt x="7671" y="1743"/>
                  </a:lnTo>
                  <a:lnTo>
                    <a:pt x="8601" y="349"/>
                  </a:lnTo>
                  <a:lnTo>
                    <a:pt x="8601" y="349"/>
                  </a:lnTo>
                  <a:lnTo>
                    <a:pt x="8717" y="233"/>
                  </a:lnTo>
                  <a:lnTo>
                    <a:pt x="8717" y="233"/>
                  </a:lnTo>
                  <a:lnTo>
                    <a:pt x="8833" y="0"/>
                  </a:lnTo>
                  <a:lnTo>
                    <a:pt x="8717" y="0"/>
                  </a:lnTo>
                  <a:lnTo>
                    <a:pt x="8717" y="0"/>
                  </a:lnTo>
                  <a:lnTo>
                    <a:pt x="8601" y="0"/>
                  </a:lnTo>
                  <a:lnTo>
                    <a:pt x="8601" y="0"/>
                  </a:lnTo>
                  <a:lnTo>
                    <a:pt x="7555" y="1627"/>
                  </a:lnTo>
                  <a:lnTo>
                    <a:pt x="7555" y="1627"/>
                  </a:lnTo>
                  <a:lnTo>
                    <a:pt x="7322" y="1743"/>
                  </a:lnTo>
                  <a:lnTo>
                    <a:pt x="7322" y="1743"/>
                  </a:lnTo>
                  <a:lnTo>
                    <a:pt x="4184" y="2325"/>
                  </a:lnTo>
                  <a:lnTo>
                    <a:pt x="4184" y="2325"/>
                  </a:lnTo>
                  <a:lnTo>
                    <a:pt x="5928" y="116"/>
                  </a:lnTo>
                  <a:lnTo>
                    <a:pt x="5928" y="116"/>
                  </a:lnTo>
                  <a:lnTo>
                    <a:pt x="5928" y="0"/>
                  </a:lnTo>
                  <a:lnTo>
                    <a:pt x="581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47" name="Google Shape;747;p26"/>
            <p:cNvSpPr/>
            <p:nvPr/>
          </p:nvSpPr>
          <p:spPr>
            <a:xfrm>
              <a:off x="4610450" y="4047325"/>
              <a:ext cx="1365650" cy="369025"/>
            </a:xfrm>
            <a:custGeom>
              <a:avLst/>
              <a:gdLst/>
              <a:ahLst/>
              <a:cxnLst/>
              <a:rect l="l" t="t" r="r" b="b"/>
              <a:pathLst>
                <a:path w="54626" h="14761" extrusionOk="0">
                  <a:moveTo>
                    <a:pt x="24524" y="0"/>
                  </a:moveTo>
                  <a:lnTo>
                    <a:pt x="21734" y="117"/>
                  </a:lnTo>
                  <a:lnTo>
                    <a:pt x="19178" y="349"/>
                  </a:lnTo>
                  <a:lnTo>
                    <a:pt x="16621" y="581"/>
                  </a:lnTo>
                  <a:lnTo>
                    <a:pt x="14296" y="930"/>
                  </a:lnTo>
                  <a:lnTo>
                    <a:pt x="11972" y="1279"/>
                  </a:lnTo>
                  <a:lnTo>
                    <a:pt x="9880" y="1627"/>
                  </a:lnTo>
                  <a:lnTo>
                    <a:pt x="7904" y="2209"/>
                  </a:lnTo>
                  <a:lnTo>
                    <a:pt x="6161" y="2673"/>
                  </a:lnTo>
                  <a:lnTo>
                    <a:pt x="4650" y="3255"/>
                  </a:lnTo>
                  <a:lnTo>
                    <a:pt x="3255" y="3836"/>
                  </a:lnTo>
                  <a:lnTo>
                    <a:pt x="2093" y="4533"/>
                  </a:lnTo>
                  <a:lnTo>
                    <a:pt x="1163" y="5230"/>
                  </a:lnTo>
                  <a:lnTo>
                    <a:pt x="466" y="5928"/>
                  </a:lnTo>
                  <a:lnTo>
                    <a:pt x="117" y="6625"/>
                  </a:lnTo>
                  <a:lnTo>
                    <a:pt x="1" y="6974"/>
                  </a:lnTo>
                  <a:lnTo>
                    <a:pt x="1" y="7322"/>
                  </a:lnTo>
                  <a:lnTo>
                    <a:pt x="233" y="8368"/>
                  </a:lnTo>
                  <a:lnTo>
                    <a:pt x="698" y="9066"/>
                  </a:lnTo>
                  <a:lnTo>
                    <a:pt x="1279" y="9647"/>
                  </a:lnTo>
                  <a:lnTo>
                    <a:pt x="2209" y="10228"/>
                  </a:lnTo>
                  <a:lnTo>
                    <a:pt x="3255" y="10925"/>
                  </a:lnTo>
                  <a:lnTo>
                    <a:pt x="4534" y="11390"/>
                  </a:lnTo>
                  <a:lnTo>
                    <a:pt x="5928" y="11971"/>
                  </a:lnTo>
                  <a:lnTo>
                    <a:pt x="7439" y="12436"/>
                  </a:lnTo>
                  <a:lnTo>
                    <a:pt x="9182" y="12901"/>
                  </a:lnTo>
                  <a:lnTo>
                    <a:pt x="11042" y="13250"/>
                  </a:lnTo>
                  <a:lnTo>
                    <a:pt x="13134" y="13715"/>
                  </a:lnTo>
                  <a:lnTo>
                    <a:pt x="17434" y="14296"/>
                  </a:lnTo>
                  <a:lnTo>
                    <a:pt x="22199" y="14644"/>
                  </a:lnTo>
                  <a:lnTo>
                    <a:pt x="27313" y="14761"/>
                  </a:lnTo>
                  <a:lnTo>
                    <a:pt x="29986" y="14761"/>
                  </a:lnTo>
                  <a:lnTo>
                    <a:pt x="32543" y="14644"/>
                  </a:lnTo>
                  <a:lnTo>
                    <a:pt x="37425" y="14180"/>
                  </a:lnTo>
                  <a:lnTo>
                    <a:pt x="39749" y="13947"/>
                  </a:lnTo>
                  <a:lnTo>
                    <a:pt x="41957" y="13598"/>
                  </a:lnTo>
                  <a:lnTo>
                    <a:pt x="43933" y="13250"/>
                  </a:lnTo>
                  <a:lnTo>
                    <a:pt x="45909" y="12785"/>
                  </a:lnTo>
                  <a:lnTo>
                    <a:pt x="47652" y="12320"/>
                  </a:lnTo>
                  <a:lnTo>
                    <a:pt x="49163" y="11739"/>
                  </a:lnTo>
                  <a:lnTo>
                    <a:pt x="50558" y="11158"/>
                  </a:lnTo>
                  <a:lnTo>
                    <a:pt x="51836" y="10577"/>
                  </a:lnTo>
                  <a:lnTo>
                    <a:pt x="52766" y="9995"/>
                  </a:lnTo>
                  <a:lnTo>
                    <a:pt x="53579" y="9298"/>
                  </a:lnTo>
                  <a:lnTo>
                    <a:pt x="54161" y="8601"/>
                  </a:lnTo>
                  <a:lnTo>
                    <a:pt x="54509" y="7903"/>
                  </a:lnTo>
                  <a:lnTo>
                    <a:pt x="54625" y="7322"/>
                  </a:lnTo>
                  <a:lnTo>
                    <a:pt x="54509" y="6974"/>
                  </a:lnTo>
                  <a:lnTo>
                    <a:pt x="54393" y="6625"/>
                  </a:lnTo>
                  <a:lnTo>
                    <a:pt x="54044" y="5928"/>
                  </a:lnTo>
                  <a:lnTo>
                    <a:pt x="53347" y="5230"/>
                  </a:lnTo>
                  <a:lnTo>
                    <a:pt x="52417" y="4533"/>
                  </a:lnTo>
                  <a:lnTo>
                    <a:pt x="51255" y="3836"/>
                  </a:lnTo>
                  <a:lnTo>
                    <a:pt x="49860" y="3255"/>
                  </a:lnTo>
                  <a:lnTo>
                    <a:pt x="48349" y="2673"/>
                  </a:lnTo>
                  <a:lnTo>
                    <a:pt x="46606" y="2209"/>
                  </a:lnTo>
                  <a:lnTo>
                    <a:pt x="44630" y="1627"/>
                  </a:lnTo>
                  <a:lnTo>
                    <a:pt x="42538" y="1279"/>
                  </a:lnTo>
                  <a:lnTo>
                    <a:pt x="40330" y="930"/>
                  </a:lnTo>
                  <a:lnTo>
                    <a:pt x="37889" y="581"/>
                  </a:lnTo>
                  <a:lnTo>
                    <a:pt x="35333" y="349"/>
                  </a:lnTo>
                  <a:lnTo>
                    <a:pt x="32776" y="117"/>
                  </a:lnTo>
                  <a:lnTo>
                    <a:pt x="30103" y="0"/>
                  </a:lnTo>
                  <a:close/>
                </a:path>
              </a:pathLst>
            </a:custGeom>
            <a:solidFill>
              <a:srgbClr val="751E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48" name="Google Shape;748;p26"/>
            <p:cNvSpPr/>
            <p:nvPr/>
          </p:nvSpPr>
          <p:spPr>
            <a:xfrm>
              <a:off x="4610450" y="4047325"/>
              <a:ext cx="1365650" cy="369025"/>
            </a:xfrm>
            <a:custGeom>
              <a:avLst/>
              <a:gdLst/>
              <a:ahLst/>
              <a:cxnLst/>
              <a:rect l="l" t="t" r="r" b="b"/>
              <a:pathLst>
                <a:path w="54626" h="14761" fill="none" extrusionOk="0">
                  <a:moveTo>
                    <a:pt x="27313" y="0"/>
                  </a:moveTo>
                  <a:lnTo>
                    <a:pt x="27313" y="0"/>
                  </a:lnTo>
                  <a:lnTo>
                    <a:pt x="24524" y="0"/>
                  </a:lnTo>
                  <a:lnTo>
                    <a:pt x="21734" y="117"/>
                  </a:lnTo>
                  <a:lnTo>
                    <a:pt x="19178" y="349"/>
                  </a:lnTo>
                  <a:lnTo>
                    <a:pt x="16621" y="581"/>
                  </a:lnTo>
                  <a:lnTo>
                    <a:pt x="14296" y="930"/>
                  </a:lnTo>
                  <a:lnTo>
                    <a:pt x="11972" y="1279"/>
                  </a:lnTo>
                  <a:lnTo>
                    <a:pt x="9880" y="1627"/>
                  </a:lnTo>
                  <a:lnTo>
                    <a:pt x="7904" y="2209"/>
                  </a:lnTo>
                  <a:lnTo>
                    <a:pt x="6161" y="2673"/>
                  </a:lnTo>
                  <a:lnTo>
                    <a:pt x="4650" y="3255"/>
                  </a:lnTo>
                  <a:lnTo>
                    <a:pt x="3255" y="3836"/>
                  </a:lnTo>
                  <a:lnTo>
                    <a:pt x="2093" y="4533"/>
                  </a:lnTo>
                  <a:lnTo>
                    <a:pt x="1163" y="5230"/>
                  </a:lnTo>
                  <a:lnTo>
                    <a:pt x="466" y="5928"/>
                  </a:lnTo>
                  <a:lnTo>
                    <a:pt x="117" y="6625"/>
                  </a:lnTo>
                  <a:lnTo>
                    <a:pt x="1" y="6974"/>
                  </a:lnTo>
                  <a:lnTo>
                    <a:pt x="1" y="7322"/>
                  </a:lnTo>
                  <a:lnTo>
                    <a:pt x="1" y="7322"/>
                  </a:lnTo>
                  <a:lnTo>
                    <a:pt x="233" y="8368"/>
                  </a:lnTo>
                  <a:lnTo>
                    <a:pt x="233" y="8368"/>
                  </a:lnTo>
                  <a:lnTo>
                    <a:pt x="698" y="9066"/>
                  </a:lnTo>
                  <a:lnTo>
                    <a:pt x="1279" y="9647"/>
                  </a:lnTo>
                  <a:lnTo>
                    <a:pt x="2209" y="10228"/>
                  </a:lnTo>
                  <a:lnTo>
                    <a:pt x="3255" y="10925"/>
                  </a:lnTo>
                  <a:lnTo>
                    <a:pt x="4534" y="11390"/>
                  </a:lnTo>
                  <a:lnTo>
                    <a:pt x="5928" y="11971"/>
                  </a:lnTo>
                  <a:lnTo>
                    <a:pt x="7439" y="12436"/>
                  </a:lnTo>
                  <a:lnTo>
                    <a:pt x="9182" y="12901"/>
                  </a:lnTo>
                  <a:lnTo>
                    <a:pt x="11042" y="13250"/>
                  </a:lnTo>
                  <a:lnTo>
                    <a:pt x="13134" y="13715"/>
                  </a:lnTo>
                  <a:lnTo>
                    <a:pt x="17434" y="14296"/>
                  </a:lnTo>
                  <a:lnTo>
                    <a:pt x="22199" y="14644"/>
                  </a:lnTo>
                  <a:lnTo>
                    <a:pt x="27313" y="14761"/>
                  </a:lnTo>
                  <a:lnTo>
                    <a:pt x="27313" y="14761"/>
                  </a:lnTo>
                  <a:lnTo>
                    <a:pt x="29986" y="14761"/>
                  </a:lnTo>
                  <a:lnTo>
                    <a:pt x="32543" y="14644"/>
                  </a:lnTo>
                  <a:lnTo>
                    <a:pt x="37425" y="14180"/>
                  </a:lnTo>
                  <a:lnTo>
                    <a:pt x="39749" y="13947"/>
                  </a:lnTo>
                  <a:lnTo>
                    <a:pt x="41957" y="13598"/>
                  </a:lnTo>
                  <a:lnTo>
                    <a:pt x="43933" y="13250"/>
                  </a:lnTo>
                  <a:lnTo>
                    <a:pt x="45909" y="12785"/>
                  </a:lnTo>
                  <a:lnTo>
                    <a:pt x="47652" y="12320"/>
                  </a:lnTo>
                  <a:lnTo>
                    <a:pt x="49163" y="11739"/>
                  </a:lnTo>
                  <a:lnTo>
                    <a:pt x="50558" y="11158"/>
                  </a:lnTo>
                  <a:lnTo>
                    <a:pt x="51836" y="10577"/>
                  </a:lnTo>
                  <a:lnTo>
                    <a:pt x="52766" y="9995"/>
                  </a:lnTo>
                  <a:lnTo>
                    <a:pt x="53579" y="9298"/>
                  </a:lnTo>
                  <a:lnTo>
                    <a:pt x="54161" y="8601"/>
                  </a:lnTo>
                  <a:lnTo>
                    <a:pt x="54509" y="7903"/>
                  </a:lnTo>
                  <a:lnTo>
                    <a:pt x="54509" y="7903"/>
                  </a:lnTo>
                  <a:lnTo>
                    <a:pt x="54625" y="7322"/>
                  </a:lnTo>
                  <a:lnTo>
                    <a:pt x="54625" y="7322"/>
                  </a:lnTo>
                  <a:lnTo>
                    <a:pt x="54509" y="6974"/>
                  </a:lnTo>
                  <a:lnTo>
                    <a:pt x="54393" y="6625"/>
                  </a:lnTo>
                  <a:lnTo>
                    <a:pt x="54044" y="5928"/>
                  </a:lnTo>
                  <a:lnTo>
                    <a:pt x="53347" y="5230"/>
                  </a:lnTo>
                  <a:lnTo>
                    <a:pt x="52417" y="4533"/>
                  </a:lnTo>
                  <a:lnTo>
                    <a:pt x="51255" y="3836"/>
                  </a:lnTo>
                  <a:lnTo>
                    <a:pt x="49860" y="3255"/>
                  </a:lnTo>
                  <a:lnTo>
                    <a:pt x="48349" y="2673"/>
                  </a:lnTo>
                  <a:lnTo>
                    <a:pt x="46606" y="2209"/>
                  </a:lnTo>
                  <a:lnTo>
                    <a:pt x="44630" y="1627"/>
                  </a:lnTo>
                  <a:lnTo>
                    <a:pt x="42538" y="1279"/>
                  </a:lnTo>
                  <a:lnTo>
                    <a:pt x="40330" y="930"/>
                  </a:lnTo>
                  <a:lnTo>
                    <a:pt x="37889" y="581"/>
                  </a:lnTo>
                  <a:lnTo>
                    <a:pt x="35333" y="349"/>
                  </a:lnTo>
                  <a:lnTo>
                    <a:pt x="32776" y="117"/>
                  </a:lnTo>
                  <a:lnTo>
                    <a:pt x="30103" y="0"/>
                  </a:lnTo>
                  <a:lnTo>
                    <a:pt x="27313"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49" name="Google Shape;749;p26"/>
            <p:cNvSpPr/>
            <p:nvPr/>
          </p:nvSpPr>
          <p:spPr>
            <a:xfrm>
              <a:off x="4616275" y="4244900"/>
              <a:ext cx="1356925" cy="476550"/>
            </a:xfrm>
            <a:custGeom>
              <a:avLst/>
              <a:gdLst/>
              <a:ahLst/>
              <a:cxnLst/>
              <a:rect l="l" t="t" r="r" b="b"/>
              <a:pathLst>
                <a:path w="54277" h="19062" extrusionOk="0">
                  <a:moveTo>
                    <a:pt x="54276" y="0"/>
                  </a:moveTo>
                  <a:lnTo>
                    <a:pt x="53928" y="698"/>
                  </a:lnTo>
                  <a:lnTo>
                    <a:pt x="53346" y="1395"/>
                  </a:lnTo>
                  <a:lnTo>
                    <a:pt x="52533" y="2092"/>
                  </a:lnTo>
                  <a:lnTo>
                    <a:pt x="51603" y="2674"/>
                  </a:lnTo>
                  <a:lnTo>
                    <a:pt x="50325" y="3255"/>
                  </a:lnTo>
                  <a:lnTo>
                    <a:pt x="48930" y="3836"/>
                  </a:lnTo>
                  <a:lnTo>
                    <a:pt x="47419" y="4417"/>
                  </a:lnTo>
                  <a:lnTo>
                    <a:pt x="45676" y="4882"/>
                  </a:lnTo>
                  <a:lnTo>
                    <a:pt x="43700" y="5347"/>
                  </a:lnTo>
                  <a:lnTo>
                    <a:pt x="41724" y="5695"/>
                  </a:lnTo>
                  <a:lnTo>
                    <a:pt x="39516" y="6044"/>
                  </a:lnTo>
                  <a:lnTo>
                    <a:pt x="37192" y="6277"/>
                  </a:lnTo>
                  <a:lnTo>
                    <a:pt x="32310" y="6741"/>
                  </a:lnTo>
                  <a:lnTo>
                    <a:pt x="29753" y="6858"/>
                  </a:lnTo>
                  <a:lnTo>
                    <a:pt x="27080" y="6858"/>
                  </a:lnTo>
                  <a:lnTo>
                    <a:pt x="21966" y="6741"/>
                  </a:lnTo>
                  <a:lnTo>
                    <a:pt x="17201" y="6393"/>
                  </a:lnTo>
                  <a:lnTo>
                    <a:pt x="12901" y="5812"/>
                  </a:lnTo>
                  <a:lnTo>
                    <a:pt x="10809" y="5347"/>
                  </a:lnTo>
                  <a:lnTo>
                    <a:pt x="8949" y="4998"/>
                  </a:lnTo>
                  <a:lnTo>
                    <a:pt x="7206" y="4533"/>
                  </a:lnTo>
                  <a:lnTo>
                    <a:pt x="5695" y="4068"/>
                  </a:lnTo>
                  <a:lnTo>
                    <a:pt x="4301" y="3487"/>
                  </a:lnTo>
                  <a:lnTo>
                    <a:pt x="3022" y="3022"/>
                  </a:lnTo>
                  <a:lnTo>
                    <a:pt x="1976" y="2325"/>
                  </a:lnTo>
                  <a:lnTo>
                    <a:pt x="1046" y="1744"/>
                  </a:lnTo>
                  <a:lnTo>
                    <a:pt x="465" y="1163"/>
                  </a:lnTo>
                  <a:lnTo>
                    <a:pt x="0" y="465"/>
                  </a:lnTo>
                  <a:lnTo>
                    <a:pt x="0" y="465"/>
                  </a:lnTo>
                  <a:lnTo>
                    <a:pt x="349" y="1744"/>
                  </a:lnTo>
                  <a:lnTo>
                    <a:pt x="930" y="3371"/>
                  </a:lnTo>
                  <a:lnTo>
                    <a:pt x="1744" y="5231"/>
                  </a:lnTo>
                  <a:lnTo>
                    <a:pt x="2790" y="7206"/>
                  </a:lnTo>
                  <a:lnTo>
                    <a:pt x="4068" y="9298"/>
                  </a:lnTo>
                  <a:lnTo>
                    <a:pt x="4882" y="10344"/>
                  </a:lnTo>
                  <a:lnTo>
                    <a:pt x="5695" y="11274"/>
                  </a:lnTo>
                  <a:lnTo>
                    <a:pt x="6625" y="12204"/>
                  </a:lnTo>
                  <a:lnTo>
                    <a:pt x="7555" y="13017"/>
                  </a:lnTo>
                  <a:lnTo>
                    <a:pt x="8601" y="13831"/>
                  </a:lnTo>
                  <a:lnTo>
                    <a:pt x="9763" y="14528"/>
                  </a:lnTo>
                  <a:lnTo>
                    <a:pt x="9879" y="14993"/>
                  </a:lnTo>
                  <a:lnTo>
                    <a:pt x="10112" y="15458"/>
                  </a:lnTo>
                  <a:lnTo>
                    <a:pt x="10577" y="15923"/>
                  </a:lnTo>
                  <a:lnTo>
                    <a:pt x="11158" y="16272"/>
                  </a:lnTo>
                  <a:lnTo>
                    <a:pt x="11971" y="16737"/>
                  </a:lnTo>
                  <a:lnTo>
                    <a:pt x="12785" y="17085"/>
                  </a:lnTo>
                  <a:lnTo>
                    <a:pt x="14993" y="17783"/>
                  </a:lnTo>
                  <a:lnTo>
                    <a:pt x="17666" y="18247"/>
                  </a:lnTo>
                  <a:lnTo>
                    <a:pt x="20688" y="18712"/>
                  </a:lnTo>
                  <a:lnTo>
                    <a:pt x="24058" y="18945"/>
                  </a:lnTo>
                  <a:lnTo>
                    <a:pt x="27661" y="19061"/>
                  </a:lnTo>
                  <a:lnTo>
                    <a:pt x="31264" y="18945"/>
                  </a:lnTo>
                  <a:lnTo>
                    <a:pt x="34635" y="18712"/>
                  </a:lnTo>
                  <a:lnTo>
                    <a:pt x="37656" y="18247"/>
                  </a:lnTo>
                  <a:lnTo>
                    <a:pt x="40213" y="17783"/>
                  </a:lnTo>
                  <a:lnTo>
                    <a:pt x="42422" y="17085"/>
                  </a:lnTo>
                  <a:lnTo>
                    <a:pt x="43351" y="16737"/>
                  </a:lnTo>
                  <a:lnTo>
                    <a:pt x="44049" y="16272"/>
                  </a:lnTo>
                  <a:lnTo>
                    <a:pt x="44746" y="15923"/>
                  </a:lnTo>
                  <a:lnTo>
                    <a:pt x="45095" y="15458"/>
                  </a:lnTo>
                  <a:lnTo>
                    <a:pt x="45443" y="14993"/>
                  </a:lnTo>
                  <a:lnTo>
                    <a:pt x="45560" y="14528"/>
                  </a:lnTo>
                  <a:lnTo>
                    <a:pt x="46722" y="13599"/>
                  </a:lnTo>
                  <a:lnTo>
                    <a:pt x="47884" y="12436"/>
                  </a:lnTo>
                  <a:lnTo>
                    <a:pt x="49279" y="10925"/>
                  </a:lnTo>
                  <a:lnTo>
                    <a:pt x="50092" y="9879"/>
                  </a:lnTo>
                  <a:lnTo>
                    <a:pt x="50790" y="8833"/>
                  </a:lnTo>
                  <a:lnTo>
                    <a:pt x="51603" y="7671"/>
                  </a:lnTo>
                  <a:lnTo>
                    <a:pt x="52300" y="6393"/>
                  </a:lnTo>
                  <a:lnTo>
                    <a:pt x="52882" y="4882"/>
                  </a:lnTo>
                  <a:lnTo>
                    <a:pt x="53463" y="3371"/>
                  </a:lnTo>
                  <a:lnTo>
                    <a:pt x="53928" y="1744"/>
                  </a:lnTo>
                  <a:lnTo>
                    <a:pt x="54276" y="0"/>
                  </a:lnTo>
                  <a:close/>
                </a:path>
              </a:pathLst>
            </a:custGeom>
            <a:solidFill>
              <a:srgbClr val="8E2B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50" name="Google Shape;750;p26"/>
            <p:cNvSpPr/>
            <p:nvPr/>
          </p:nvSpPr>
          <p:spPr>
            <a:xfrm>
              <a:off x="4616275" y="4244900"/>
              <a:ext cx="1356925" cy="476550"/>
            </a:xfrm>
            <a:custGeom>
              <a:avLst/>
              <a:gdLst/>
              <a:ahLst/>
              <a:cxnLst/>
              <a:rect l="l" t="t" r="r" b="b"/>
              <a:pathLst>
                <a:path w="54277" h="19062" fill="none" extrusionOk="0">
                  <a:moveTo>
                    <a:pt x="27080" y="6858"/>
                  </a:moveTo>
                  <a:lnTo>
                    <a:pt x="27080" y="6858"/>
                  </a:lnTo>
                  <a:lnTo>
                    <a:pt x="21966" y="6741"/>
                  </a:lnTo>
                  <a:lnTo>
                    <a:pt x="17201" y="6393"/>
                  </a:lnTo>
                  <a:lnTo>
                    <a:pt x="12901" y="5812"/>
                  </a:lnTo>
                  <a:lnTo>
                    <a:pt x="10809" y="5347"/>
                  </a:lnTo>
                  <a:lnTo>
                    <a:pt x="8949" y="4998"/>
                  </a:lnTo>
                  <a:lnTo>
                    <a:pt x="7206" y="4533"/>
                  </a:lnTo>
                  <a:lnTo>
                    <a:pt x="5695" y="4068"/>
                  </a:lnTo>
                  <a:lnTo>
                    <a:pt x="4301" y="3487"/>
                  </a:lnTo>
                  <a:lnTo>
                    <a:pt x="3022" y="3022"/>
                  </a:lnTo>
                  <a:lnTo>
                    <a:pt x="1976" y="2325"/>
                  </a:lnTo>
                  <a:lnTo>
                    <a:pt x="1046" y="1744"/>
                  </a:lnTo>
                  <a:lnTo>
                    <a:pt x="465" y="1163"/>
                  </a:lnTo>
                  <a:lnTo>
                    <a:pt x="0" y="465"/>
                  </a:lnTo>
                  <a:lnTo>
                    <a:pt x="0" y="465"/>
                  </a:lnTo>
                  <a:lnTo>
                    <a:pt x="349" y="1744"/>
                  </a:lnTo>
                  <a:lnTo>
                    <a:pt x="930" y="3371"/>
                  </a:lnTo>
                  <a:lnTo>
                    <a:pt x="1744" y="5231"/>
                  </a:lnTo>
                  <a:lnTo>
                    <a:pt x="2790" y="7206"/>
                  </a:lnTo>
                  <a:lnTo>
                    <a:pt x="4068" y="9298"/>
                  </a:lnTo>
                  <a:lnTo>
                    <a:pt x="4882" y="10344"/>
                  </a:lnTo>
                  <a:lnTo>
                    <a:pt x="5695" y="11274"/>
                  </a:lnTo>
                  <a:lnTo>
                    <a:pt x="6625" y="12204"/>
                  </a:lnTo>
                  <a:lnTo>
                    <a:pt x="7555" y="13017"/>
                  </a:lnTo>
                  <a:lnTo>
                    <a:pt x="8601" y="13831"/>
                  </a:lnTo>
                  <a:lnTo>
                    <a:pt x="9763" y="14528"/>
                  </a:lnTo>
                  <a:lnTo>
                    <a:pt x="9763" y="14528"/>
                  </a:lnTo>
                  <a:lnTo>
                    <a:pt x="9763" y="14528"/>
                  </a:lnTo>
                  <a:lnTo>
                    <a:pt x="9879" y="14993"/>
                  </a:lnTo>
                  <a:lnTo>
                    <a:pt x="10112" y="15458"/>
                  </a:lnTo>
                  <a:lnTo>
                    <a:pt x="10577" y="15923"/>
                  </a:lnTo>
                  <a:lnTo>
                    <a:pt x="11158" y="16272"/>
                  </a:lnTo>
                  <a:lnTo>
                    <a:pt x="11971" y="16737"/>
                  </a:lnTo>
                  <a:lnTo>
                    <a:pt x="12785" y="17085"/>
                  </a:lnTo>
                  <a:lnTo>
                    <a:pt x="14993" y="17783"/>
                  </a:lnTo>
                  <a:lnTo>
                    <a:pt x="17666" y="18247"/>
                  </a:lnTo>
                  <a:lnTo>
                    <a:pt x="20688" y="18712"/>
                  </a:lnTo>
                  <a:lnTo>
                    <a:pt x="24058" y="18945"/>
                  </a:lnTo>
                  <a:lnTo>
                    <a:pt x="27661" y="19061"/>
                  </a:lnTo>
                  <a:lnTo>
                    <a:pt x="27661" y="19061"/>
                  </a:lnTo>
                  <a:lnTo>
                    <a:pt x="31264" y="18945"/>
                  </a:lnTo>
                  <a:lnTo>
                    <a:pt x="34635" y="18712"/>
                  </a:lnTo>
                  <a:lnTo>
                    <a:pt x="37656" y="18247"/>
                  </a:lnTo>
                  <a:lnTo>
                    <a:pt x="40213" y="17783"/>
                  </a:lnTo>
                  <a:lnTo>
                    <a:pt x="42422" y="17085"/>
                  </a:lnTo>
                  <a:lnTo>
                    <a:pt x="43351" y="16737"/>
                  </a:lnTo>
                  <a:lnTo>
                    <a:pt x="44049" y="16272"/>
                  </a:lnTo>
                  <a:lnTo>
                    <a:pt x="44746" y="15923"/>
                  </a:lnTo>
                  <a:lnTo>
                    <a:pt x="45095" y="15458"/>
                  </a:lnTo>
                  <a:lnTo>
                    <a:pt x="45443" y="14993"/>
                  </a:lnTo>
                  <a:lnTo>
                    <a:pt x="45560" y="14528"/>
                  </a:lnTo>
                  <a:lnTo>
                    <a:pt x="45560" y="14528"/>
                  </a:lnTo>
                  <a:lnTo>
                    <a:pt x="45560" y="14528"/>
                  </a:lnTo>
                  <a:lnTo>
                    <a:pt x="46722" y="13599"/>
                  </a:lnTo>
                  <a:lnTo>
                    <a:pt x="47884" y="12436"/>
                  </a:lnTo>
                  <a:lnTo>
                    <a:pt x="49279" y="10925"/>
                  </a:lnTo>
                  <a:lnTo>
                    <a:pt x="50092" y="9879"/>
                  </a:lnTo>
                  <a:lnTo>
                    <a:pt x="50790" y="8833"/>
                  </a:lnTo>
                  <a:lnTo>
                    <a:pt x="51603" y="7671"/>
                  </a:lnTo>
                  <a:lnTo>
                    <a:pt x="52300" y="6393"/>
                  </a:lnTo>
                  <a:lnTo>
                    <a:pt x="52882" y="4882"/>
                  </a:lnTo>
                  <a:lnTo>
                    <a:pt x="53463" y="3371"/>
                  </a:lnTo>
                  <a:lnTo>
                    <a:pt x="53928" y="1744"/>
                  </a:lnTo>
                  <a:lnTo>
                    <a:pt x="54276" y="0"/>
                  </a:lnTo>
                  <a:lnTo>
                    <a:pt x="54276" y="0"/>
                  </a:lnTo>
                  <a:lnTo>
                    <a:pt x="53928" y="698"/>
                  </a:lnTo>
                  <a:lnTo>
                    <a:pt x="53346" y="1395"/>
                  </a:lnTo>
                  <a:lnTo>
                    <a:pt x="52533" y="2092"/>
                  </a:lnTo>
                  <a:lnTo>
                    <a:pt x="51603" y="2674"/>
                  </a:lnTo>
                  <a:lnTo>
                    <a:pt x="50325" y="3255"/>
                  </a:lnTo>
                  <a:lnTo>
                    <a:pt x="48930" y="3836"/>
                  </a:lnTo>
                  <a:lnTo>
                    <a:pt x="47419" y="4417"/>
                  </a:lnTo>
                  <a:lnTo>
                    <a:pt x="45676" y="4882"/>
                  </a:lnTo>
                  <a:lnTo>
                    <a:pt x="43700" y="5347"/>
                  </a:lnTo>
                  <a:lnTo>
                    <a:pt x="41724" y="5695"/>
                  </a:lnTo>
                  <a:lnTo>
                    <a:pt x="39516" y="6044"/>
                  </a:lnTo>
                  <a:lnTo>
                    <a:pt x="37192" y="6277"/>
                  </a:lnTo>
                  <a:lnTo>
                    <a:pt x="32310" y="6741"/>
                  </a:lnTo>
                  <a:lnTo>
                    <a:pt x="29753" y="6858"/>
                  </a:lnTo>
                  <a:lnTo>
                    <a:pt x="27080" y="6858"/>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51" name="Google Shape;751;p26"/>
            <p:cNvSpPr/>
            <p:nvPr/>
          </p:nvSpPr>
          <p:spPr>
            <a:xfrm>
              <a:off x="4784800" y="4404700"/>
              <a:ext cx="293475" cy="171450"/>
            </a:xfrm>
            <a:custGeom>
              <a:avLst/>
              <a:gdLst/>
              <a:ahLst/>
              <a:cxnLst/>
              <a:rect l="l" t="t" r="r" b="b"/>
              <a:pathLst>
                <a:path w="11739" h="6858" extrusionOk="0">
                  <a:moveTo>
                    <a:pt x="0" y="1"/>
                  </a:moveTo>
                  <a:lnTo>
                    <a:pt x="1162" y="1744"/>
                  </a:lnTo>
                  <a:lnTo>
                    <a:pt x="5346" y="2558"/>
                  </a:lnTo>
                  <a:lnTo>
                    <a:pt x="7787" y="3023"/>
                  </a:lnTo>
                  <a:lnTo>
                    <a:pt x="10460" y="3371"/>
                  </a:lnTo>
                  <a:lnTo>
                    <a:pt x="11739" y="2558"/>
                  </a:lnTo>
                  <a:lnTo>
                    <a:pt x="10112" y="2674"/>
                  </a:lnTo>
                  <a:lnTo>
                    <a:pt x="8136" y="2558"/>
                  </a:lnTo>
                  <a:lnTo>
                    <a:pt x="6276" y="2209"/>
                  </a:lnTo>
                  <a:lnTo>
                    <a:pt x="4533" y="1744"/>
                  </a:lnTo>
                  <a:lnTo>
                    <a:pt x="3022" y="1279"/>
                  </a:lnTo>
                  <a:lnTo>
                    <a:pt x="1744" y="814"/>
                  </a:lnTo>
                  <a:lnTo>
                    <a:pt x="814" y="466"/>
                  </a:lnTo>
                  <a:lnTo>
                    <a:pt x="0" y="1"/>
                  </a:lnTo>
                  <a:close/>
                  <a:moveTo>
                    <a:pt x="1627" y="2325"/>
                  </a:moveTo>
                  <a:lnTo>
                    <a:pt x="4649" y="6742"/>
                  </a:lnTo>
                  <a:lnTo>
                    <a:pt x="5114" y="6858"/>
                  </a:lnTo>
                  <a:lnTo>
                    <a:pt x="9879" y="3720"/>
                  </a:lnTo>
                  <a:lnTo>
                    <a:pt x="5346" y="3023"/>
                  </a:lnTo>
                  <a:lnTo>
                    <a:pt x="1627" y="2325"/>
                  </a:lnTo>
                  <a:close/>
                </a:path>
              </a:pathLst>
            </a:custGeom>
            <a:solidFill>
              <a:srgbClr val="963A1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52" name="Google Shape;752;p26"/>
            <p:cNvSpPr/>
            <p:nvPr/>
          </p:nvSpPr>
          <p:spPr>
            <a:xfrm>
              <a:off x="4825475" y="4462825"/>
              <a:ext cx="206325" cy="113325"/>
            </a:xfrm>
            <a:custGeom>
              <a:avLst/>
              <a:gdLst/>
              <a:ahLst/>
              <a:cxnLst/>
              <a:rect l="l" t="t" r="r" b="b"/>
              <a:pathLst>
                <a:path w="8253" h="4533" fill="none" extrusionOk="0">
                  <a:moveTo>
                    <a:pt x="0" y="0"/>
                  </a:moveTo>
                  <a:lnTo>
                    <a:pt x="3022" y="4417"/>
                  </a:lnTo>
                  <a:lnTo>
                    <a:pt x="3022" y="4417"/>
                  </a:lnTo>
                  <a:lnTo>
                    <a:pt x="3487" y="4533"/>
                  </a:lnTo>
                  <a:lnTo>
                    <a:pt x="8252" y="1395"/>
                  </a:lnTo>
                  <a:lnTo>
                    <a:pt x="8252" y="1395"/>
                  </a:lnTo>
                  <a:lnTo>
                    <a:pt x="3719" y="698"/>
                  </a:lnTo>
                  <a:lnTo>
                    <a:pt x="0"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53" name="Google Shape;753;p26"/>
            <p:cNvSpPr/>
            <p:nvPr/>
          </p:nvSpPr>
          <p:spPr>
            <a:xfrm>
              <a:off x="4784800" y="4404700"/>
              <a:ext cx="293475" cy="84300"/>
            </a:xfrm>
            <a:custGeom>
              <a:avLst/>
              <a:gdLst/>
              <a:ahLst/>
              <a:cxnLst/>
              <a:rect l="l" t="t" r="r" b="b"/>
              <a:pathLst>
                <a:path w="11739" h="3372" fill="none" extrusionOk="0">
                  <a:moveTo>
                    <a:pt x="0" y="1"/>
                  </a:moveTo>
                  <a:lnTo>
                    <a:pt x="1162" y="1744"/>
                  </a:lnTo>
                  <a:lnTo>
                    <a:pt x="1162" y="1744"/>
                  </a:lnTo>
                  <a:lnTo>
                    <a:pt x="5346" y="2558"/>
                  </a:lnTo>
                  <a:lnTo>
                    <a:pt x="7787" y="3023"/>
                  </a:lnTo>
                  <a:lnTo>
                    <a:pt x="10460" y="3371"/>
                  </a:lnTo>
                  <a:lnTo>
                    <a:pt x="11739" y="2558"/>
                  </a:lnTo>
                  <a:lnTo>
                    <a:pt x="11739" y="2558"/>
                  </a:lnTo>
                  <a:lnTo>
                    <a:pt x="10112" y="2674"/>
                  </a:lnTo>
                  <a:lnTo>
                    <a:pt x="10112" y="2674"/>
                  </a:lnTo>
                  <a:lnTo>
                    <a:pt x="8136" y="2558"/>
                  </a:lnTo>
                  <a:lnTo>
                    <a:pt x="6276" y="2209"/>
                  </a:lnTo>
                  <a:lnTo>
                    <a:pt x="4533" y="1744"/>
                  </a:lnTo>
                  <a:lnTo>
                    <a:pt x="3022" y="1279"/>
                  </a:lnTo>
                  <a:lnTo>
                    <a:pt x="1744" y="814"/>
                  </a:lnTo>
                  <a:lnTo>
                    <a:pt x="814" y="466"/>
                  </a:lnTo>
                  <a:lnTo>
                    <a:pt x="0"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54" name="Google Shape;754;p26"/>
            <p:cNvSpPr/>
            <p:nvPr/>
          </p:nvSpPr>
          <p:spPr>
            <a:xfrm>
              <a:off x="5755250" y="4308825"/>
              <a:ext cx="203425" cy="299300"/>
            </a:xfrm>
            <a:custGeom>
              <a:avLst/>
              <a:gdLst/>
              <a:ahLst/>
              <a:cxnLst/>
              <a:rect l="l" t="t" r="r" b="b"/>
              <a:pathLst>
                <a:path w="8137" h="11972" extrusionOk="0">
                  <a:moveTo>
                    <a:pt x="1" y="11971"/>
                  </a:moveTo>
                  <a:lnTo>
                    <a:pt x="1" y="11971"/>
                  </a:lnTo>
                  <a:lnTo>
                    <a:pt x="1" y="11971"/>
                  </a:lnTo>
                  <a:close/>
                  <a:moveTo>
                    <a:pt x="1" y="11971"/>
                  </a:moveTo>
                  <a:lnTo>
                    <a:pt x="1" y="11971"/>
                  </a:lnTo>
                  <a:lnTo>
                    <a:pt x="1" y="11971"/>
                  </a:lnTo>
                  <a:lnTo>
                    <a:pt x="1" y="11971"/>
                  </a:lnTo>
                  <a:lnTo>
                    <a:pt x="1" y="11971"/>
                  </a:lnTo>
                  <a:close/>
                  <a:moveTo>
                    <a:pt x="1" y="11971"/>
                  </a:moveTo>
                  <a:lnTo>
                    <a:pt x="1" y="11971"/>
                  </a:lnTo>
                  <a:lnTo>
                    <a:pt x="1" y="11971"/>
                  </a:lnTo>
                  <a:lnTo>
                    <a:pt x="1" y="11971"/>
                  </a:lnTo>
                  <a:close/>
                  <a:moveTo>
                    <a:pt x="1" y="11971"/>
                  </a:moveTo>
                  <a:lnTo>
                    <a:pt x="1" y="11971"/>
                  </a:lnTo>
                  <a:lnTo>
                    <a:pt x="1" y="11971"/>
                  </a:lnTo>
                  <a:lnTo>
                    <a:pt x="1" y="11971"/>
                  </a:lnTo>
                  <a:lnTo>
                    <a:pt x="1" y="11971"/>
                  </a:lnTo>
                  <a:close/>
                  <a:moveTo>
                    <a:pt x="6509" y="4184"/>
                  </a:moveTo>
                  <a:lnTo>
                    <a:pt x="6509" y="4184"/>
                  </a:lnTo>
                  <a:lnTo>
                    <a:pt x="6509" y="4184"/>
                  </a:lnTo>
                  <a:lnTo>
                    <a:pt x="6509" y="4184"/>
                  </a:lnTo>
                  <a:lnTo>
                    <a:pt x="6509" y="4184"/>
                  </a:lnTo>
                  <a:close/>
                  <a:moveTo>
                    <a:pt x="8136" y="0"/>
                  </a:moveTo>
                  <a:lnTo>
                    <a:pt x="8136" y="0"/>
                  </a:lnTo>
                  <a:lnTo>
                    <a:pt x="8136" y="0"/>
                  </a:lnTo>
                  <a:lnTo>
                    <a:pt x="8136" y="0"/>
                  </a:lnTo>
                  <a:lnTo>
                    <a:pt x="7439" y="2209"/>
                  </a:lnTo>
                  <a:lnTo>
                    <a:pt x="6509" y="4184"/>
                  </a:lnTo>
                  <a:lnTo>
                    <a:pt x="6509" y="4184"/>
                  </a:lnTo>
                  <a:lnTo>
                    <a:pt x="7439" y="2209"/>
                  </a:lnTo>
                  <a:lnTo>
                    <a:pt x="8136" y="0"/>
                  </a:lnTo>
                  <a:close/>
                </a:path>
              </a:pathLst>
            </a:custGeom>
            <a:solidFill>
              <a:srgbClr val="AC78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55" name="Google Shape;755;p26"/>
            <p:cNvSpPr/>
            <p:nvPr/>
          </p:nvSpPr>
          <p:spPr>
            <a:xfrm>
              <a:off x="5755250" y="460810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56" name="Google Shape;756;p26"/>
            <p:cNvSpPr/>
            <p:nvPr/>
          </p:nvSpPr>
          <p:spPr>
            <a:xfrm>
              <a:off x="5755250" y="46081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57" name="Google Shape;757;p26"/>
            <p:cNvSpPr/>
            <p:nvPr/>
          </p:nvSpPr>
          <p:spPr>
            <a:xfrm>
              <a:off x="5755250" y="460810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58" name="Google Shape;758;p26"/>
            <p:cNvSpPr/>
            <p:nvPr/>
          </p:nvSpPr>
          <p:spPr>
            <a:xfrm>
              <a:off x="5755250" y="46081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59" name="Google Shape;759;p26"/>
            <p:cNvSpPr/>
            <p:nvPr/>
          </p:nvSpPr>
          <p:spPr>
            <a:xfrm>
              <a:off x="5917975" y="44134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60" name="Google Shape;760;p26"/>
            <p:cNvSpPr/>
            <p:nvPr/>
          </p:nvSpPr>
          <p:spPr>
            <a:xfrm>
              <a:off x="5917975" y="4308825"/>
              <a:ext cx="40700" cy="104625"/>
            </a:xfrm>
            <a:custGeom>
              <a:avLst/>
              <a:gdLst/>
              <a:ahLst/>
              <a:cxnLst/>
              <a:rect l="l" t="t" r="r" b="b"/>
              <a:pathLst>
                <a:path w="1628" h="4185" fill="none" extrusionOk="0">
                  <a:moveTo>
                    <a:pt x="1627" y="0"/>
                  </a:moveTo>
                  <a:lnTo>
                    <a:pt x="1627" y="0"/>
                  </a:lnTo>
                  <a:lnTo>
                    <a:pt x="1627" y="0"/>
                  </a:lnTo>
                  <a:lnTo>
                    <a:pt x="1627" y="0"/>
                  </a:lnTo>
                  <a:lnTo>
                    <a:pt x="930" y="2209"/>
                  </a:lnTo>
                  <a:lnTo>
                    <a:pt x="0" y="4184"/>
                  </a:lnTo>
                  <a:lnTo>
                    <a:pt x="0" y="4184"/>
                  </a:lnTo>
                  <a:lnTo>
                    <a:pt x="930" y="2209"/>
                  </a:lnTo>
                  <a:lnTo>
                    <a:pt x="162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61" name="Google Shape;761;p26"/>
            <p:cNvSpPr/>
            <p:nvPr/>
          </p:nvSpPr>
          <p:spPr>
            <a:xfrm>
              <a:off x="4816750" y="4308825"/>
              <a:ext cx="1141925" cy="412625"/>
            </a:xfrm>
            <a:custGeom>
              <a:avLst/>
              <a:gdLst/>
              <a:ahLst/>
              <a:cxnLst/>
              <a:rect l="l" t="t" r="r" b="b"/>
              <a:pathLst>
                <a:path w="45677" h="16505" extrusionOk="0">
                  <a:moveTo>
                    <a:pt x="45676" y="0"/>
                  </a:moveTo>
                  <a:lnTo>
                    <a:pt x="44049" y="1046"/>
                  </a:lnTo>
                  <a:lnTo>
                    <a:pt x="42422" y="2092"/>
                  </a:lnTo>
                  <a:lnTo>
                    <a:pt x="39633" y="3952"/>
                  </a:lnTo>
                  <a:lnTo>
                    <a:pt x="38238" y="4882"/>
                  </a:lnTo>
                  <a:lnTo>
                    <a:pt x="36727" y="5812"/>
                  </a:lnTo>
                  <a:lnTo>
                    <a:pt x="36030" y="6160"/>
                  </a:lnTo>
                  <a:lnTo>
                    <a:pt x="39865" y="5230"/>
                  </a:lnTo>
                  <a:lnTo>
                    <a:pt x="43933" y="4068"/>
                  </a:lnTo>
                  <a:lnTo>
                    <a:pt x="43933" y="4301"/>
                  </a:lnTo>
                  <a:lnTo>
                    <a:pt x="44049" y="4184"/>
                  </a:lnTo>
                  <a:lnTo>
                    <a:pt x="44979" y="2209"/>
                  </a:lnTo>
                  <a:lnTo>
                    <a:pt x="45676" y="0"/>
                  </a:lnTo>
                  <a:close/>
                  <a:moveTo>
                    <a:pt x="43817" y="4533"/>
                  </a:moveTo>
                  <a:lnTo>
                    <a:pt x="41492" y="5347"/>
                  </a:lnTo>
                  <a:lnTo>
                    <a:pt x="39051" y="5928"/>
                  </a:lnTo>
                  <a:lnTo>
                    <a:pt x="36727" y="6509"/>
                  </a:lnTo>
                  <a:lnTo>
                    <a:pt x="34403" y="6974"/>
                  </a:lnTo>
                  <a:lnTo>
                    <a:pt x="31497" y="8136"/>
                  </a:lnTo>
                  <a:lnTo>
                    <a:pt x="28708" y="8950"/>
                  </a:lnTo>
                  <a:lnTo>
                    <a:pt x="25686" y="9647"/>
                  </a:lnTo>
                  <a:lnTo>
                    <a:pt x="22664" y="10112"/>
                  </a:lnTo>
                  <a:lnTo>
                    <a:pt x="20688" y="10344"/>
                  </a:lnTo>
                  <a:lnTo>
                    <a:pt x="18596" y="10460"/>
                  </a:lnTo>
                  <a:lnTo>
                    <a:pt x="14528" y="10693"/>
                  </a:lnTo>
                  <a:lnTo>
                    <a:pt x="6277" y="10693"/>
                  </a:lnTo>
                  <a:lnTo>
                    <a:pt x="4533" y="10809"/>
                  </a:lnTo>
                  <a:lnTo>
                    <a:pt x="7439" y="11158"/>
                  </a:lnTo>
                  <a:lnTo>
                    <a:pt x="10926" y="11623"/>
                  </a:lnTo>
                  <a:lnTo>
                    <a:pt x="14877" y="11855"/>
                  </a:lnTo>
                  <a:lnTo>
                    <a:pt x="19294" y="11971"/>
                  </a:lnTo>
                  <a:lnTo>
                    <a:pt x="24059" y="11855"/>
                  </a:lnTo>
                  <a:lnTo>
                    <a:pt x="26499" y="11623"/>
                  </a:lnTo>
                  <a:lnTo>
                    <a:pt x="29056" y="11390"/>
                  </a:lnTo>
                  <a:lnTo>
                    <a:pt x="31729" y="11042"/>
                  </a:lnTo>
                  <a:lnTo>
                    <a:pt x="34403" y="10693"/>
                  </a:lnTo>
                  <a:lnTo>
                    <a:pt x="37192" y="10228"/>
                  </a:lnTo>
                  <a:lnTo>
                    <a:pt x="39981" y="9531"/>
                  </a:lnTo>
                  <a:lnTo>
                    <a:pt x="39981" y="9763"/>
                  </a:lnTo>
                  <a:lnTo>
                    <a:pt x="40911" y="8717"/>
                  </a:lnTo>
                  <a:lnTo>
                    <a:pt x="41957" y="7555"/>
                  </a:lnTo>
                  <a:lnTo>
                    <a:pt x="42887" y="6160"/>
                  </a:lnTo>
                  <a:lnTo>
                    <a:pt x="43817" y="4533"/>
                  </a:lnTo>
                  <a:close/>
                  <a:moveTo>
                    <a:pt x="39749" y="10112"/>
                  </a:moveTo>
                  <a:lnTo>
                    <a:pt x="36959" y="10693"/>
                  </a:lnTo>
                  <a:lnTo>
                    <a:pt x="34286" y="11158"/>
                  </a:lnTo>
                  <a:lnTo>
                    <a:pt x="31613" y="11623"/>
                  </a:lnTo>
                  <a:lnTo>
                    <a:pt x="28940" y="11855"/>
                  </a:lnTo>
                  <a:lnTo>
                    <a:pt x="26383" y="12088"/>
                  </a:lnTo>
                  <a:lnTo>
                    <a:pt x="23943" y="12320"/>
                  </a:lnTo>
                  <a:lnTo>
                    <a:pt x="19294" y="12436"/>
                  </a:lnTo>
                  <a:lnTo>
                    <a:pt x="16504" y="12320"/>
                  </a:lnTo>
                  <a:lnTo>
                    <a:pt x="13947" y="12204"/>
                  </a:lnTo>
                  <a:lnTo>
                    <a:pt x="9298" y="11855"/>
                  </a:lnTo>
                  <a:lnTo>
                    <a:pt x="5347" y="11390"/>
                  </a:lnTo>
                  <a:lnTo>
                    <a:pt x="2209" y="10809"/>
                  </a:lnTo>
                  <a:lnTo>
                    <a:pt x="1" y="10809"/>
                  </a:lnTo>
                  <a:lnTo>
                    <a:pt x="814" y="11390"/>
                  </a:lnTo>
                  <a:lnTo>
                    <a:pt x="1744" y="11971"/>
                  </a:lnTo>
                  <a:lnTo>
                    <a:pt x="1860" y="12436"/>
                  </a:lnTo>
                  <a:lnTo>
                    <a:pt x="2093" y="12901"/>
                  </a:lnTo>
                  <a:lnTo>
                    <a:pt x="2558" y="13366"/>
                  </a:lnTo>
                  <a:lnTo>
                    <a:pt x="3139" y="13715"/>
                  </a:lnTo>
                  <a:lnTo>
                    <a:pt x="3952" y="14180"/>
                  </a:lnTo>
                  <a:lnTo>
                    <a:pt x="4766" y="14528"/>
                  </a:lnTo>
                  <a:lnTo>
                    <a:pt x="6974" y="15226"/>
                  </a:lnTo>
                  <a:lnTo>
                    <a:pt x="9647" y="15690"/>
                  </a:lnTo>
                  <a:lnTo>
                    <a:pt x="12669" y="16155"/>
                  </a:lnTo>
                  <a:lnTo>
                    <a:pt x="16039" y="16388"/>
                  </a:lnTo>
                  <a:lnTo>
                    <a:pt x="19642" y="16504"/>
                  </a:lnTo>
                  <a:lnTo>
                    <a:pt x="23245" y="16388"/>
                  </a:lnTo>
                  <a:lnTo>
                    <a:pt x="26616" y="16155"/>
                  </a:lnTo>
                  <a:lnTo>
                    <a:pt x="29637" y="15690"/>
                  </a:lnTo>
                  <a:lnTo>
                    <a:pt x="32194" y="15226"/>
                  </a:lnTo>
                  <a:lnTo>
                    <a:pt x="34403" y="14528"/>
                  </a:lnTo>
                  <a:lnTo>
                    <a:pt x="35332" y="14180"/>
                  </a:lnTo>
                  <a:lnTo>
                    <a:pt x="36030" y="13715"/>
                  </a:lnTo>
                  <a:lnTo>
                    <a:pt x="36727" y="13366"/>
                  </a:lnTo>
                  <a:lnTo>
                    <a:pt x="37076" y="12901"/>
                  </a:lnTo>
                  <a:lnTo>
                    <a:pt x="37424" y="12436"/>
                  </a:lnTo>
                  <a:lnTo>
                    <a:pt x="37541" y="11971"/>
                  </a:lnTo>
                  <a:lnTo>
                    <a:pt x="38122" y="11506"/>
                  </a:lnTo>
                  <a:lnTo>
                    <a:pt x="39749" y="10112"/>
                  </a:lnTo>
                  <a:close/>
                </a:path>
              </a:pathLst>
            </a:custGeom>
            <a:solidFill>
              <a:srgbClr val="7F23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62" name="Google Shape;762;p26"/>
            <p:cNvSpPr/>
            <p:nvPr/>
          </p:nvSpPr>
          <p:spPr>
            <a:xfrm>
              <a:off x="4816750" y="4561600"/>
              <a:ext cx="993725" cy="159850"/>
            </a:xfrm>
            <a:custGeom>
              <a:avLst/>
              <a:gdLst/>
              <a:ahLst/>
              <a:cxnLst/>
              <a:rect l="l" t="t" r="r" b="b"/>
              <a:pathLst>
                <a:path w="39749" h="6394" fill="none" extrusionOk="0">
                  <a:moveTo>
                    <a:pt x="39749" y="1"/>
                  </a:moveTo>
                  <a:lnTo>
                    <a:pt x="39749" y="1"/>
                  </a:lnTo>
                  <a:lnTo>
                    <a:pt x="36959" y="582"/>
                  </a:lnTo>
                  <a:lnTo>
                    <a:pt x="34286" y="1047"/>
                  </a:lnTo>
                  <a:lnTo>
                    <a:pt x="31613" y="1512"/>
                  </a:lnTo>
                  <a:lnTo>
                    <a:pt x="28940" y="1744"/>
                  </a:lnTo>
                  <a:lnTo>
                    <a:pt x="26383" y="1977"/>
                  </a:lnTo>
                  <a:lnTo>
                    <a:pt x="23943" y="2209"/>
                  </a:lnTo>
                  <a:lnTo>
                    <a:pt x="19294" y="2325"/>
                  </a:lnTo>
                  <a:lnTo>
                    <a:pt x="19294" y="2325"/>
                  </a:lnTo>
                  <a:lnTo>
                    <a:pt x="16504" y="2209"/>
                  </a:lnTo>
                  <a:lnTo>
                    <a:pt x="13947" y="2093"/>
                  </a:lnTo>
                  <a:lnTo>
                    <a:pt x="9298" y="1744"/>
                  </a:lnTo>
                  <a:lnTo>
                    <a:pt x="5347" y="1279"/>
                  </a:lnTo>
                  <a:lnTo>
                    <a:pt x="2209" y="698"/>
                  </a:lnTo>
                  <a:lnTo>
                    <a:pt x="2209" y="698"/>
                  </a:lnTo>
                  <a:lnTo>
                    <a:pt x="1" y="698"/>
                  </a:lnTo>
                  <a:lnTo>
                    <a:pt x="1" y="698"/>
                  </a:lnTo>
                  <a:lnTo>
                    <a:pt x="814" y="1279"/>
                  </a:lnTo>
                  <a:lnTo>
                    <a:pt x="1744" y="1860"/>
                  </a:lnTo>
                  <a:lnTo>
                    <a:pt x="1744" y="1860"/>
                  </a:lnTo>
                  <a:lnTo>
                    <a:pt x="1744" y="1860"/>
                  </a:lnTo>
                  <a:lnTo>
                    <a:pt x="1860" y="2325"/>
                  </a:lnTo>
                  <a:lnTo>
                    <a:pt x="2093" y="2790"/>
                  </a:lnTo>
                  <a:lnTo>
                    <a:pt x="2558" y="3255"/>
                  </a:lnTo>
                  <a:lnTo>
                    <a:pt x="3139" y="3604"/>
                  </a:lnTo>
                  <a:lnTo>
                    <a:pt x="3952" y="4069"/>
                  </a:lnTo>
                  <a:lnTo>
                    <a:pt x="4766" y="4417"/>
                  </a:lnTo>
                  <a:lnTo>
                    <a:pt x="6974" y="5115"/>
                  </a:lnTo>
                  <a:lnTo>
                    <a:pt x="9647" y="5579"/>
                  </a:lnTo>
                  <a:lnTo>
                    <a:pt x="12669" y="6044"/>
                  </a:lnTo>
                  <a:lnTo>
                    <a:pt x="16039" y="6277"/>
                  </a:lnTo>
                  <a:lnTo>
                    <a:pt x="19642" y="6393"/>
                  </a:lnTo>
                  <a:lnTo>
                    <a:pt x="19642" y="6393"/>
                  </a:lnTo>
                  <a:lnTo>
                    <a:pt x="23245" y="6277"/>
                  </a:lnTo>
                  <a:lnTo>
                    <a:pt x="26616" y="6044"/>
                  </a:lnTo>
                  <a:lnTo>
                    <a:pt x="29637" y="5579"/>
                  </a:lnTo>
                  <a:lnTo>
                    <a:pt x="32194" y="5115"/>
                  </a:lnTo>
                  <a:lnTo>
                    <a:pt x="34403" y="4417"/>
                  </a:lnTo>
                  <a:lnTo>
                    <a:pt x="35332" y="4069"/>
                  </a:lnTo>
                  <a:lnTo>
                    <a:pt x="36030" y="3604"/>
                  </a:lnTo>
                  <a:lnTo>
                    <a:pt x="36727" y="3255"/>
                  </a:lnTo>
                  <a:lnTo>
                    <a:pt x="37076" y="2790"/>
                  </a:lnTo>
                  <a:lnTo>
                    <a:pt x="37424" y="2325"/>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8122" y="1395"/>
                  </a:lnTo>
                  <a:lnTo>
                    <a:pt x="3974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63" name="Google Shape;763;p26"/>
            <p:cNvSpPr/>
            <p:nvPr/>
          </p:nvSpPr>
          <p:spPr>
            <a:xfrm>
              <a:off x="4930075" y="4422150"/>
              <a:ext cx="982100" cy="185975"/>
            </a:xfrm>
            <a:custGeom>
              <a:avLst/>
              <a:gdLst/>
              <a:ahLst/>
              <a:cxnLst/>
              <a:rect l="l" t="t" r="r" b="b"/>
              <a:pathLst>
                <a:path w="39284" h="7439" fill="none" extrusionOk="0">
                  <a:moveTo>
                    <a:pt x="39284" y="0"/>
                  </a:moveTo>
                  <a:lnTo>
                    <a:pt x="39284" y="0"/>
                  </a:lnTo>
                  <a:lnTo>
                    <a:pt x="36959" y="814"/>
                  </a:lnTo>
                  <a:lnTo>
                    <a:pt x="34518" y="1395"/>
                  </a:lnTo>
                  <a:lnTo>
                    <a:pt x="32194" y="1976"/>
                  </a:lnTo>
                  <a:lnTo>
                    <a:pt x="29870" y="2441"/>
                  </a:lnTo>
                  <a:lnTo>
                    <a:pt x="29870" y="2441"/>
                  </a:lnTo>
                  <a:lnTo>
                    <a:pt x="26964" y="3603"/>
                  </a:lnTo>
                  <a:lnTo>
                    <a:pt x="24175" y="4417"/>
                  </a:lnTo>
                  <a:lnTo>
                    <a:pt x="21153" y="5114"/>
                  </a:lnTo>
                  <a:lnTo>
                    <a:pt x="18131" y="5579"/>
                  </a:lnTo>
                  <a:lnTo>
                    <a:pt x="18131" y="5579"/>
                  </a:lnTo>
                  <a:lnTo>
                    <a:pt x="16155" y="5811"/>
                  </a:lnTo>
                  <a:lnTo>
                    <a:pt x="14063" y="5927"/>
                  </a:lnTo>
                  <a:lnTo>
                    <a:pt x="9995" y="6160"/>
                  </a:lnTo>
                  <a:lnTo>
                    <a:pt x="1744" y="6160"/>
                  </a:lnTo>
                  <a:lnTo>
                    <a:pt x="1744" y="6160"/>
                  </a:lnTo>
                  <a:lnTo>
                    <a:pt x="0" y="6276"/>
                  </a:lnTo>
                  <a:lnTo>
                    <a:pt x="0" y="6276"/>
                  </a:lnTo>
                  <a:lnTo>
                    <a:pt x="2906" y="6625"/>
                  </a:lnTo>
                  <a:lnTo>
                    <a:pt x="6393" y="7090"/>
                  </a:lnTo>
                  <a:lnTo>
                    <a:pt x="10344" y="7322"/>
                  </a:lnTo>
                  <a:lnTo>
                    <a:pt x="14761" y="7438"/>
                  </a:lnTo>
                  <a:lnTo>
                    <a:pt x="14761" y="7438"/>
                  </a:lnTo>
                  <a:lnTo>
                    <a:pt x="19526" y="7322"/>
                  </a:lnTo>
                  <a:lnTo>
                    <a:pt x="21966" y="7090"/>
                  </a:lnTo>
                  <a:lnTo>
                    <a:pt x="24523" y="6857"/>
                  </a:lnTo>
                  <a:lnTo>
                    <a:pt x="27196" y="6509"/>
                  </a:lnTo>
                  <a:lnTo>
                    <a:pt x="29870" y="6160"/>
                  </a:lnTo>
                  <a:lnTo>
                    <a:pt x="32659" y="5695"/>
                  </a:lnTo>
                  <a:lnTo>
                    <a:pt x="35448" y="4998"/>
                  </a:lnTo>
                  <a:lnTo>
                    <a:pt x="35448" y="5230"/>
                  </a:lnTo>
                  <a:lnTo>
                    <a:pt x="35448" y="5230"/>
                  </a:lnTo>
                  <a:lnTo>
                    <a:pt x="36378" y="4184"/>
                  </a:lnTo>
                  <a:lnTo>
                    <a:pt x="37424" y="3022"/>
                  </a:lnTo>
                  <a:lnTo>
                    <a:pt x="38354" y="1627"/>
                  </a:lnTo>
                  <a:lnTo>
                    <a:pt x="39284"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64" name="Google Shape;764;p26"/>
            <p:cNvSpPr/>
            <p:nvPr/>
          </p:nvSpPr>
          <p:spPr>
            <a:xfrm>
              <a:off x="5717475" y="4308825"/>
              <a:ext cx="241200" cy="154025"/>
            </a:xfrm>
            <a:custGeom>
              <a:avLst/>
              <a:gdLst/>
              <a:ahLst/>
              <a:cxnLst/>
              <a:rect l="l" t="t" r="r" b="b"/>
              <a:pathLst>
                <a:path w="9648" h="6161" fill="none" extrusionOk="0">
                  <a:moveTo>
                    <a:pt x="9647" y="0"/>
                  </a:moveTo>
                  <a:lnTo>
                    <a:pt x="9647" y="0"/>
                  </a:lnTo>
                  <a:lnTo>
                    <a:pt x="8020" y="1046"/>
                  </a:lnTo>
                  <a:lnTo>
                    <a:pt x="6393" y="2092"/>
                  </a:lnTo>
                  <a:lnTo>
                    <a:pt x="6393" y="2092"/>
                  </a:lnTo>
                  <a:lnTo>
                    <a:pt x="3604" y="3952"/>
                  </a:lnTo>
                  <a:lnTo>
                    <a:pt x="2209" y="4882"/>
                  </a:lnTo>
                  <a:lnTo>
                    <a:pt x="698" y="5812"/>
                  </a:lnTo>
                  <a:lnTo>
                    <a:pt x="698" y="5812"/>
                  </a:lnTo>
                  <a:lnTo>
                    <a:pt x="1" y="6160"/>
                  </a:lnTo>
                  <a:lnTo>
                    <a:pt x="1" y="6160"/>
                  </a:lnTo>
                  <a:lnTo>
                    <a:pt x="3836" y="5230"/>
                  </a:lnTo>
                  <a:lnTo>
                    <a:pt x="7904" y="4068"/>
                  </a:lnTo>
                  <a:lnTo>
                    <a:pt x="7904" y="4301"/>
                  </a:lnTo>
                  <a:lnTo>
                    <a:pt x="7904" y="4301"/>
                  </a:lnTo>
                  <a:lnTo>
                    <a:pt x="8020" y="4184"/>
                  </a:lnTo>
                  <a:lnTo>
                    <a:pt x="8020" y="4184"/>
                  </a:lnTo>
                  <a:lnTo>
                    <a:pt x="8020" y="4184"/>
                  </a:lnTo>
                  <a:lnTo>
                    <a:pt x="8020" y="4184"/>
                  </a:lnTo>
                  <a:lnTo>
                    <a:pt x="8020" y="4184"/>
                  </a:lnTo>
                  <a:lnTo>
                    <a:pt x="8020" y="4184"/>
                  </a:lnTo>
                  <a:lnTo>
                    <a:pt x="8950" y="2209"/>
                  </a:lnTo>
                  <a:lnTo>
                    <a:pt x="964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65" name="Google Shape;765;p26"/>
            <p:cNvSpPr/>
            <p:nvPr/>
          </p:nvSpPr>
          <p:spPr>
            <a:xfrm>
              <a:off x="4677275" y="4416325"/>
              <a:ext cx="1240725" cy="5850"/>
            </a:xfrm>
            <a:custGeom>
              <a:avLst/>
              <a:gdLst/>
              <a:ahLst/>
              <a:cxnLst/>
              <a:rect l="l" t="t" r="r" b="b"/>
              <a:pathLst>
                <a:path w="49629" h="234" extrusionOk="0">
                  <a:moveTo>
                    <a:pt x="117" y="1"/>
                  </a:moveTo>
                  <a:lnTo>
                    <a:pt x="1" y="233"/>
                  </a:lnTo>
                  <a:lnTo>
                    <a:pt x="233" y="233"/>
                  </a:lnTo>
                  <a:lnTo>
                    <a:pt x="117" y="1"/>
                  </a:lnTo>
                  <a:close/>
                  <a:moveTo>
                    <a:pt x="49512" y="1"/>
                  </a:moveTo>
                  <a:lnTo>
                    <a:pt x="49396" y="233"/>
                  </a:lnTo>
                  <a:lnTo>
                    <a:pt x="49628" y="233"/>
                  </a:lnTo>
                  <a:lnTo>
                    <a:pt x="4951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66" name="Google Shape;766;p26"/>
            <p:cNvSpPr/>
            <p:nvPr/>
          </p:nvSpPr>
          <p:spPr>
            <a:xfrm>
              <a:off x="5912150" y="4416325"/>
              <a:ext cx="5850" cy="5850"/>
            </a:xfrm>
            <a:custGeom>
              <a:avLst/>
              <a:gdLst/>
              <a:ahLst/>
              <a:cxnLst/>
              <a:rect l="l" t="t" r="r" b="b"/>
              <a:pathLst>
                <a:path w="234" h="234" fill="none" extrusionOk="0">
                  <a:moveTo>
                    <a:pt x="117" y="1"/>
                  </a:moveTo>
                  <a:lnTo>
                    <a:pt x="117" y="1"/>
                  </a:lnTo>
                  <a:lnTo>
                    <a:pt x="1" y="233"/>
                  </a:lnTo>
                  <a:lnTo>
                    <a:pt x="1" y="233"/>
                  </a:lnTo>
                  <a:lnTo>
                    <a:pt x="233" y="233"/>
                  </a:lnTo>
                  <a:lnTo>
                    <a:pt x="117"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67" name="Google Shape;767;p26"/>
            <p:cNvSpPr/>
            <p:nvPr/>
          </p:nvSpPr>
          <p:spPr>
            <a:xfrm>
              <a:off x="4680200" y="4410525"/>
              <a:ext cx="1037300" cy="104625"/>
            </a:xfrm>
            <a:custGeom>
              <a:avLst/>
              <a:gdLst/>
              <a:ahLst/>
              <a:cxnLst/>
              <a:rect l="l" t="t" r="r" b="b"/>
              <a:pathLst>
                <a:path w="41492" h="4185" extrusionOk="0">
                  <a:moveTo>
                    <a:pt x="116" y="0"/>
                  </a:moveTo>
                  <a:lnTo>
                    <a:pt x="0" y="233"/>
                  </a:lnTo>
                  <a:lnTo>
                    <a:pt x="116" y="465"/>
                  </a:lnTo>
                  <a:lnTo>
                    <a:pt x="2092" y="1162"/>
                  </a:lnTo>
                  <a:lnTo>
                    <a:pt x="5811" y="2092"/>
                  </a:lnTo>
                  <a:lnTo>
                    <a:pt x="5811" y="2092"/>
                  </a:lnTo>
                  <a:lnTo>
                    <a:pt x="5346" y="1511"/>
                  </a:lnTo>
                  <a:lnTo>
                    <a:pt x="3138" y="930"/>
                  </a:lnTo>
                  <a:lnTo>
                    <a:pt x="1511" y="465"/>
                  </a:lnTo>
                  <a:lnTo>
                    <a:pt x="116" y="0"/>
                  </a:lnTo>
                  <a:close/>
                  <a:moveTo>
                    <a:pt x="41492" y="2092"/>
                  </a:moveTo>
                  <a:lnTo>
                    <a:pt x="37191" y="2906"/>
                  </a:lnTo>
                  <a:lnTo>
                    <a:pt x="33007" y="3371"/>
                  </a:lnTo>
                  <a:lnTo>
                    <a:pt x="28940" y="3719"/>
                  </a:lnTo>
                  <a:lnTo>
                    <a:pt x="25104" y="3836"/>
                  </a:lnTo>
                  <a:lnTo>
                    <a:pt x="22315" y="3719"/>
                  </a:lnTo>
                  <a:lnTo>
                    <a:pt x="19642" y="3603"/>
                  </a:lnTo>
                  <a:lnTo>
                    <a:pt x="17085" y="3371"/>
                  </a:lnTo>
                  <a:lnTo>
                    <a:pt x="14644" y="3138"/>
                  </a:lnTo>
                  <a:lnTo>
                    <a:pt x="14063" y="3487"/>
                  </a:lnTo>
                  <a:lnTo>
                    <a:pt x="16620" y="3836"/>
                  </a:lnTo>
                  <a:lnTo>
                    <a:pt x="19293" y="4068"/>
                  </a:lnTo>
                  <a:lnTo>
                    <a:pt x="22082" y="4184"/>
                  </a:lnTo>
                  <a:lnTo>
                    <a:pt x="28591" y="4184"/>
                  </a:lnTo>
                  <a:lnTo>
                    <a:pt x="32194" y="3952"/>
                  </a:lnTo>
                  <a:lnTo>
                    <a:pt x="36029" y="3487"/>
                  </a:lnTo>
                  <a:lnTo>
                    <a:pt x="39865" y="2906"/>
                  </a:lnTo>
                  <a:lnTo>
                    <a:pt x="41492" y="2092"/>
                  </a:lnTo>
                  <a:close/>
                </a:path>
              </a:pathLst>
            </a:custGeom>
            <a:solidFill>
              <a:srgbClr val="CA9B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68" name="Google Shape;768;p26"/>
            <p:cNvSpPr/>
            <p:nvPr/>
          </p:nvSpPr>
          <p:spPr>
            <a:xfrm>
              <a:off x="5031775" y="4462825"/>
              <a:ext cx="685725" cy="52325"/>
            </a:xfrm>
            <a:custGeom>
              <a:avLst/>
              <a:gdLst/>
              <a:ahLst/>
              <a:cxnLst/>
              <a:rect l="l" t="t" r="r" b="b"/>
              <a:pathLst>
                <a:path w="27429" h="2093" fill="none" extrusionOk="0">
                  <a:moveTo>
                    <a:pt x="27429" y="0"/>
                  </a:moveTo>
                  <a:lnTo>
                    <a:pt x="27429" y="0"/>
                  </a:lnTo>
                  <a:lnTo>
                    <a:pt x="23128" y="814"/>
                  </a:lnTo>
                  <a:lnTo>
                    <a:pt x="18944" y="1279"/>
                  </a:lnTo>
                  <a:lnTo>
                    <a:pt x="14877" y="1627"/>
                  </a:lnTo>
                  <a:lnTo>
                    <a:pt x="11041" y="1744"/>
                  </a:lnTo>
                  <a:lnTo>
                    <a:pt x="11041" y="1744"/>
                  </a:lnTo>
                  <a:lnTo>
                    <a:pt x="8252" y="1627"/>
                  </a:lnTo>
                  <a:lnTo>
                    <a:pt x="5579" y="1511"/>
                  </a:lnTo>
                  <a:lnTo>
                    <a:pt x="3022" y="1279"/>
                  </a:lnTo>
                  <a:lnTo>
                    <a:pt x="581" y="1046"/>
                  </a:lnTo>
                  <a:lnTo>
                    <a:pt x="0" y="1395"/>
                  </a:lnTo>
                  <a:lnTo>
                    <a:pt x="0" y="1395"/>
                  </a:lnTo>
                  <a:lnTo>
                    <a:pt x="2557" y="1744"/>
                  </a:lnTo>
                  <a:lnTo>
                    <a:pt x="5230" y="1976"/>
                  </a:lnTo>
                  <a:lnTo>
                    <a:pt x="8019" y="2092"/>
                  </a:lnTo>
                  <a:lnTo>
                    <a:pt x="11041" y="2092"/>
                  </a:lnTo>
                  <a:lnTo>
                    <a:pt x="11041" y="2092"/>
                  </a:lnTo>
                  <a:lnTo>
                    <a:pt x="14528" y="2092"/>
                  </a:lnTo>
                  <a:lnTo>
                    <a:pt x="18131" y="1860"/>
                  </a:lnTo>
                  <a:lnTo>
                    <a:pt x="21966" y="1395"/>
                  </a:lnTo>
                  <a:lnTo>
                    <a:pt x="25802" y="814"/>
                  </a:lnTo>
                  <a:lnTo>
                    <a:pt x="25802" y="814"/>
                  </a:lnTo>
                  <a:lnTo>
                    <a:pt x="27429"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69" name="Google Shape;769;p26"/>
            <p:cNvSpPr/>
            <p:nvPr/>
          </p:nvSpPr>
          <p:spPr>
            <a:xfrm>
              <a:off x="5912150" y="4416325"/>
              <a:ext cx="2925" cy="5850"/>
            </a:xfrm>
            <a:custGeom>
              <a:avLst/>
              <a:gdLst/>
              <a:ahLst/>
              <a:cxnLst/>
              <a:rect l="l" t="t" r="r" b="b"/>
              <a:pathLst>
                <a:path w="117" h="234" fill="none" extrusionOk="0">
                  <a:moveTo>
                    <a:pt x="117" y="1"/>
                  </a:moveTo>
                  <a:lnTo>
                    <a:pt x="117" y="1"/>
                  </a:lnTo>
                  <a:lnTo>
                    <a:pt x="1" y="233"/>
                  </a:lnTo>
                  <a:lnTo>
                    <a:pt x="1" y="233"/>
                  </a:lnTo>
                  <a:lnTo>
                    <a:pt x="1" y="233"/>
                  </a:lnTo>
                  <a:lnTo>
                    <a:pt x="1" y="233"/>
                  </a:lnTo>
                  <a:lnTo>
                    <a:pt x="117" y="1"/>
                  </a:lnTo>
                  <a:lnTo>
                    <a:pt x="117"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70" name="Google Shape;770;p26"/>
            <p:cNvSpPr/>
            <p:nvPr/>
          </p:nvSpPr>
          <p:spPr>
            <a:xfrm>
              <a:off x="4680200" y="4410525"/>
              <a:ext cx="145300" cy="52325"/>
            </a:xfrm>
            <a:custGeom>
              <a:avLst/>
              <a:gdLst/>
              <a:ahLst/>
              <a:cxnLst/>
              <a:rect l="l" t="t" r="r" b="b"/>
              <a:pathLst>
                <a:path w="5812" h="2093" fill="none" extrusionOk="0">
                  <a:moveTo>
                    <a:pt x="116" y="0"/>
                  </a:moveTo>
                  <a:lnTo>
                    <a:pt x="0" y="233"/>
                  </a:lnTo>
                  <a:lnTo>
                    <a:pt x="0" y="233"/>
                  </a:lnTo>
                  <a:lnTo>
                    <a:pt x="116" y="465"/>
                  </a:lnTo>
                  <a:lnTo>
                    <a:pt x="116" y="465"/>
                  </a:lnTo>
                  <a:lnTo>
                    <a:pt x="2092" y="1162"/>
                  </a:lnTo>
                  <a:lnTo>
                    <a:pt x="5811" y="2092"/>
                  </a:lnTo>
                  <a:lnTo>
                    <a:pt x="5346" y="1511"/>
                  </a:lnTo>
                  <a:lnTo>
                    <a:pt x="5346" y="1511"/>
                  </a:lnTo>
                  <a:lnTo>
                    <a:pt x="3138" y="930"/>
                  </a:lnTo>
                  <a:lnTo>
                    <a:pt x="1511" y="465"/>
                  </a:lnTo>
                  <a:lnTo>
                    <a:pt x="116"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71" name="Google Shape;771;p26"/>
            <p:cNvSpPr/>
            <p:nvPr/>
          </p:nvSpPr>
          <p:spPr>
            <a:xfrm>
              <a:off x="4813850" y="4448300"/>
              <a:ext cx="232475" cy="49400"/>
            </a:xfrm>
            <a:custGeom>
              <a:avLst/>
              <a:gdLst/>
              <a:ahLst/>
              <a:cxnLst/>
              <a:rect l="l" t="t" r="r" b="b"/>
              <a:pathLst>
                <a:path w="9299" h="1976" extrusionOk="0">
                  <a:moveTo>
                    <a:pt x="0" y="0"/>
                  </a:moveTo>
                  <a:lnTo>
                    <a:pt x="465" y="581"/>
                  </a:lnTo>
                  <a:lnTo>
                    <a:pt x="4184" y="1279"/>
                  </a:lnTo>
                  <a:lnTo>
                    <a:pt x="8717" y="1976"/>
                  </a:lnTo>
                  <a:lnTo>
                    <a:pt x="9298" y="1627"/>
                  </a:lnTo>
                  <a:lnTo>
                    <a:pt x="6625" y="1279"/>
                  </a:lnTo>
                  <a:lnTo>
                    <a:pt x="4184" y="814"/>
                  </a:lnTo>
                  <a:lnTo>
                    <a:pt x="0" y="0"/>
                  </a:lnTo>
                  <a:close/>
                </a:path>
              </a:pathLst>
            </a:custGeom>
            <a:solidFill>
              <a:srgbClr val="CEA2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72" name="Google Shape;772;p26"/>
            <p:cNvSpPr/>
            <p:nvPr/>
          </p:nvSpPr>
          <p:spPr>
            <a:xfrm>
              <a:off x="4813850" y="4448300"/>
              <a:ext cx="232475" cy="49400"/>
            </a:xfrm>
            <a:custGeom>
              <a:avLst/>
              <a:gdLst/>
              <a:ahLst/>
              <a:cxnLst/>
              <a:rect l="l" t="t" r="r" b="b"/>
              <a:pathLst>
                <a:path w="9299" h="1976" fill="none" extrusionOk="0">
                  <a:moveTo>
                    <a:pt x="0" y="0"/>
                  </a:moveTo>
                  <a:lnTo>
                    <a:pt x="465" y="581"/>
                  </a:lnTo>
                  <a:lnTo>
                    <a:pt x="465" y="581"/>
                  </a:lnTo>
                  <a:lnTo>
                    <a:pt x="4184" y="1279"/>
                  </a:lnTo>
                  <a:lnTo>
                    <a:pt x="8717" y="1976"/>
                  </a:lnTo>
                  <a:lnTo>
                    <a:pt x="9298" y="1627"/>
                  </a:lnTo>
                  <a:lnTo>
                    <a:pt x="9298" y="1627"/>
                  </a:lnTo>
                  <a:lnTo>
                    <a:pt x="6625" y="1279"/>
                  </a:lnTo>
                  <a:lnTo>
                    <a:pt x="4184" y="814"/>
                  </a:lnTo>
                  <a:lnTo>
                    <a:pt x="0"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73" name="Google Shape;773;p26"/>
            <p:cNvSpPr/>
            <p:nvPr/>
          </p:nvSpPr>
          <p:spPr>
            <a:xfrm>
              <a:off x="5676800" y="4410525"/>
              <a:ext cx="238275" cy="72650"/>
            </a:xfrm>
            <a:custGeom>
              <a:avLst/>
              <a:gdLst/>
              <a:ahLst/>
              <a:cxnLst/>
              <a:rect l="l" t="t" r="r" b="b"/>
              <a:pathLst>
                <a:path w="9531" h="2906" extrusionOk="0">
                  <a:moveTo>
                    <a:pt x="9531" y="0"/>
                  </a:moveTo>
                  <a:lnTo>
                    <a:pt x="5463" y="1162"/>
                  </a:lnTo>
                  <a:lnTo>
                    <a:pt x="1628" y="2092"/>
                  </a:lnTo>
                  <a:lnTo>
                    <a:pt x="1" y="2906"/>
                  </a:lnTo>
                  <a:lnTo>
                    <a:pt x="2325" y="2441"/>
                  </a:lnTo>
                  <a:lnTo>
                    <a:pt x="4649" y="1860"/>
                  </a:lnTo>
                  <a:lnTo>
                    <a:pt x="7090" y="1279"/>
                  </a:lnTo>
                  <a:lnTo>
                    <a:pt x="9415" y="465"/>
                  </a:lnTo>
                  <a:lnTo>
                    <a:pt x="9531" y="233"/>
                  </a:lnTo>
                  <a:lnTo>
                    <a:pt x="9531" y="0"/>
                  </a:lnTo>
                  <a:close/>
                </a:path>
              </a:pathLst>
            </a:custGeom>
            <a:solidFill>
              <a:srgbClr val="C397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74" name="Google Shape;774;p26"/>
            <p:cNvSpPr/>
            <p:nvPr/>
          </p:nvSpPr>
          <p:spPr>
            <a:xfrm>
              <a:off x="5676800" y="4410525"/>
              <a:ext cx="238275" cy="72650"/>
            </a:xfrm>
            <a:custGeom>
              <a:avLst/>
              <a:gdLst/>
              <a:ahLst/>
              <a:cxnLst/>
              <a:rect l="l" t="t" r="r" b="b"/>
              <a:pathLst>
                <a:path w="9531" h="2906" fill="none" extrusionOk="0">
                  <a:moveTo>
                    <a:pt x="9531" y="0"/>
                  </a:moveTo>
                  <a:lnTo>
                    <a:pt x="9531" y="0"/>
                  </a:lnTo>
                  <a:lnTo>
                    <a:pt x="5463" y="1162"/>
                  </a:lnTo>
                  <a:lnTo>
                    <a:pt x="1628" y="2092"/>
                  </a:lnTo>
                  <a:lnTo>
                    <a:pt x="1628" y="2092"/>
                  </a:lnTo>
                  <a:lnTo>
                    <a:pt x="1" y="2906"/>
                  </a:lnTo>
                  <a:lnTo>
                    <a:pt x="1" y="2906"/>
                  </a:lnTo>
                  <a:lnTo>
                    <a:pt x="2325" y="2441"/>
                  </a:lnTo>
                  <a:lnTo>
                    <a:pt x="4649" y="1860"/>
                  </a:lnTo>
                  <a:lnTo>
                    <a:pt x="7090" y="1279"/>
                  </a:lnTo>
                  <a:lnTo>
                    <a:pt x="9415" y="465"/>
                  </a:lnTo>
                  <a:lnTo>
                    <a:pt x="9415" y="465"/>
                  </a:lnTo>
                  <a:lnTo>
                    <a:pt x="9531" y="233"/>
                  </a:lnTo>
                  <a:lnTo>
                    <a:pt x="953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75" name="Google Shape;775;p26"/>
            <p:cNvSpPr/>
            <p:nvPr/>
          </p:nvSpPr>
          <p:spPr>
            <a:xfrm>
              <a:off x="4781875" y="4552900"/>
              <a:ext cx="1037325" cy="8725"/>
            </a:xfrm>
            <a:custGeom>
              <a:avLst/>
              <a:gdLst/>
              <a:ahLst/>
              <a:cxnLst/>
              <a:rect l="l" t="t" r="r" b="b"/>
              <a:pathLst>
                <a:path w="41493" h="349" extrusionOk="0">
                  <a:moveTo>
                    <a:pt x="117" y="0"/>
                  </a:moveTo>
                  <a:lnTo>
                    <a:pt x="1" y="233"/>
                  </a:lnTo>
                  <a:lnTo>
                    <a:pt x="466" y="349"/>
                  </a:lnTo>
                  <a:lnTo>
                    <a:pt x="117" y="0"/>
                  </a:lnTo>
                  <a:close/>
                  <a:moveTo>
                    <a:pt x="41376" y="0"/>
                  </a:moveTo>
                  <a:lnTo>
                    <a:pt x="41144" y="349"/>
                  </a:lnTo>
                  <a:lnTo>
                    <a:pt x="41492" y="233"/>
                  </a:lnTo>
                  <a:lnTo>
                    <a:pt x="4137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76" name="Google Shape;776;p26"/>
            <p:cNvSpPr/>
            <p:nvPr/>
          </p:nvSpPr>
          <p:spPr>
            <a:xfrm>
              <a:off x="4781875" y="4552900"/>
              <a:ext cx="11650" cy="8725"/>
            </a:xfrm>
            <a:custGeom>
              <a:avLst/>
              <a:gdLst/>
              <a:ahLst/>
              <a:cxnLst/>
              <a:rect l="l" t="t" r="r" b="b"/>
              <a:pathLst>
                <a:path w="466" h="349" fill="none" extrusionOk="0">
                  <a:moveTo>
                    <a:pt x="117" y="0"/>
                  </a:moveTo>
                  <a:lnTo>
                    <a:pt x="1" y="233"/>
                  </a:lnTo>
                  <a:lnTo>
                    <a:pt x="1" y="233"/>
                  </a:lnTo>
                  <a:lnTo>
                    <a:pt x="466" y="349"/>
                  </a:lnTo>
                  <a:lnTo>
                    <a:pt x="466" y="349"/>
                  </a:lnTo>
                  <a:lnTo>
                    <a:pt x="11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77" name="Google Shape;777;p26"/>
            <p:cNvSpPr/>
            <p:nvPr/>
          </p:nvSpPr>
          <p:spPr>
            <a:xfrm>
              <a:off x="5810450" y="4552900"/>
              <a:ext cx="8750" cy="8725"/>
            </a:xfrm>
            <a:custGeom>
              <a:avLst/>
              <a:gdLst/>
              <a:ahLst/>
              <a:cxnLst/>
              <a:rect l="l" t="t" r="r" b="b"/>
              <a:pathLst>
                <a:path w="350" h="349" fill="none" extrusionOk="0">
                  <a:moveTo>
                    <a:pt x="233" y="0"/>
                  </a:moveTo>
                  <a:lnTo>
                    <a:pt x="233" y="0"/>
                  </a:lnTo>
                  <a:lnTo>
                    <a:pt x="1" y="349"/>
                  </a:lnTo>
                  <a:lnTo>
                    <a:pt x="1" y="349"/>
                  </a:lnTo>
                  <a:lnTo>
                    <a:pt x="349" y="233"/>
                  </a:lnTo>
                  <a:lnTo>
                    <a:pt x="233"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78" name="Google Shape;778;p26"/>
            <p:cNvSpPr/>
            <p:nvPr/>
          </p:nvSpPr>
          <p:spPr>
            <a:xfrm>
              <a:off x="4784800" y="4547075"/>
              <a:ext cx="145300" cy="32000"/>
            </a:xfrm>
            <a:custGeom>
              <a:avLst/>
              <a:gdLst/>
              <a:ahLst/>
              <a:cxnLst/>
              <a:rect l="l" t="t" r="r" b="b"/>
              <a:pathLst>
                <a:path w="5812" h="1280" extrusionOk="0">
                  <a:moveTo>
                    <a:pt x="0" y="1"/>
                  </a:moveTo>
                  <a:lnTo>
                    <a:pt x="0" y="233"/>
                  </a:lnTo>
                  <a:lnTo>
                    <a:pt x="349" y="582"/>
                  </a:lnTo>
                  <a:lnTo>
                    <a:pt x="3487" y="1279"/>
                  </a:lnTo>
                  <a:lnTo>
                    <a:pt x="4882" y="1279"/>
                  </a:lnTo>
                  <a:lnTo>
                    <a:pt x="4649" y="1047"/>
                  </a:lnTo>
                  <a:lnTo>
                    <a:pt x="1279" y="349"/>
                  </a:lnTo>
                  <a:lnTo>
                    <a:pt x="0" y="1"/>
                  </a:lnTo>
                  <a:close/>
                  <a:moveTo>
                    <a:pt x="5114" y="1163"/>
                  </a:moveTo>
                  <a:lnTo>
                    <a:pt x="4882" y="1279"/>
                  </a:lnTo>
                  <a:lnTo>
                    <a:pt x="5811" y="1279"/>
                  </a:lnTo>
                  <a:lnTo>
                    <a:pt x="5114" y="1163"/>
                  </a:lnTo>
                  <a:close/>
                </a:path>
              </a:pathLst>
            </a:custGeom>
            <a:solidFill>
              <a:srgbClr val="CA9B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79" name="Google Shape;779;p26"/>
            <p:cNvSpPr/>
            <p:nvPr/>
          </p:nvSpPr>
          <p:spPr>
            <a:xfrm>
              <a:off x="5810450" y="4552900"/>
              <a:ext cx="5850" cy="8725"/>
            </a:xfrm>
            <a:custGeom>
              <a:avLst/>
              <a:gdLst/>
              <a:ahLst/>
              <a:cxnLst/>
              <a:rect l="l" t="t" r="r" b="b"/>
              <a:pathLst>
                <a:path w="234" h="349" fill="none" extrusionOk="0">
                  <a:moveTo>
                    <a:pt x="233" y="0"/>
                  </a:moveTo>
                  <a:lnTo>
                    <a:pt x="233" y="0"/>
                  </a:lnTo>
                  <a:lnTo>
                    <a:pt x="1" y="349"/>
                  </a:lnTo>
                  <a:lnTo>
                    <a:pt x="1" y="349"/>
                  </a:lnTo>
                  <a:lnTo>
                    <a:pt x="1" y="349"/>
                  </a:lnTo>
                  <a:lnTo>
                    <a:pt x="1" y="349"/>
                  </a:lnTo>
                  <a:lnTo>
                    <a:pt x="233" y="0"/>
                  </a:lnTo>
                  <a:lnTo>
                    <a:pt x="233"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80" name="Google Shape;780;p26"/>
            <p:cNvSpPr/>
            <p:nvPr/>
          </p:nvSpPr>
          <p:spPr>
            <a:xfrm>
              <a:off x="4784800" y="4547075"/>
              <a:ext cx="145300" cy="32000"/>
            </a:xfrm>
            <a:custGeom>
              <a:avLst/>
              <a:gdLst/>
              <a:ahLst/>
              <a:cxnLst/>
              <a:rect l="l" t="t" r="r" b="b"/>
              <a:pathLst>
                <a:path w="5812" h="1280" fill="none" extrusionOk="0">
                  <a:moveTo>
                    <a:pt x="0" y="1"/>
                  </a:moveTo>
                  <a:lnTo>
                    <a:pt x="0" y="233"/>
                  </a:lnTo>
                  <a:lnTo>
                    <a:pt x="0" y="233"/>
                  </a:lnTo>
                  <a:lnTo>
                    <a:pt x="349" y="582"/>
                  </a:lnTo>
                  <a:lnTo>
                    <a:pt x="349" y="582"/>
                  </a:lnTo>
                  <a:lnTo>
                    <a:pt x="3487" y="1279"/>
                  </a:lnTo>
                  <a:lnTo>
                    <a:pt x="3487" y="1279"/>
                  </a:lnTo>
                  <a:lnTo>
                    <a:pt x="5811" y="1279"/>
                  </a:lnTo>
                  <a:lnTo>
                    <a:pt x="5811" y="1279"/>
                  </a:lnTo>
                  <a:lnTo>
                    <a:pt x="5114" y="1163"/>
                  </a:lnTo>
                  <a:lnTo>
                    <a:pt x="4882" y="1279"/>
                  </a:lnTo>
                  <a:lnTo>
                    <a:pt x="4649" y="1047"/>
                  </a:lnTo>
                  <a:lnTo>
                    <a:pt x="4649" y="1047"/>
                  </a:lnTo>
                  <a:lnTo>
                    <a:pt x="1279" y="349"/>
                  </a:lnTo>
                  <a:lnTo>
                    <a:pt x="0"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81" name="Google Shape;781;p26"/>
            <p:cNvSpPr/>
            <p:nvPr/>
          </p:nvSpPr>
          <p:spPr>
            <a:xfrm>
              <a:off x="4901025" y="4573225"/>
              <a:ext cx="11625" cy="5850"/>
            </a:xfrm>
            <a:custGeom>
              <a:avLst/>
              <a:gdLst/>
              <a:ahLst/>
              <a:cxnLst/>
              <a:rect l="l" t="t" r="r" b="b"/>
              <a:pathLst>
                <a:path w="465" h="234" extrusionOk="0">
                  <a:moveTo>
                    <a:pt x="0" y="1"/>
                  </a:moveTo>
                  <a:lnTo>
                    <a:pt x="233" y="233"/>
                  </a:lnTo>
                  <a:lnTo>
                    <a:pt x="465" y="117"/>
                  </a:lnTo>
                  <a:lnTo>
                    <a:pt x="0" y="1"/>
                  </a:lnTo>
                  <a:close/>
                </a:path>
              </a:pathLst>
            </a:custGeom>
            <a:solidFill>
              <a:srgbClr val="CEA2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82" name="Google Shape;782;p26"/>
            <p:cNvSpPr/>
            <p:nvPr/>
          </p:nvSpPr>
          <p:spPr>
            <a:xfrm>
              <a:off x="4901025" y="4573225"/>
              <a:ext cx="11625" cy="5850"/>
            </a:xfrm>
            <a:custGeom>
              <a:avLst/>
              <a:gdLst/>
              <a:ahLst/>
              <a:cxnLst/>
              <a:rect l="l" t="t" r="r" b="b"/>
              <a:pathLst>
                <a:path w="465" h="234" fill="none" extrusionOk="0">
                  <a:moveTo>
                    <a:pt x="0" y="1"/>
                  </a:moveTo>
                  <a:lnTo>
                    <a:pt x="233" y="233"/>
                  </a:lnTo>
                  <a:lnTo>
                    <a:pt x="465" y="117"/>
                  </a:lnTo>
                  <a:lnTo>
                    <a:pt x="465" y="117"/>
                  </a:lnTo>
                  <a:lnTo>
                    <a:pt x="0"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83" name="Google Shape;783;p26"/>
            <p:cNvSpPr/>
            <p:nvPr/>
          </p:nvSpPr>
          <p:spPr>
            <a:xfrm>
              <a:off x="4871950" y="4547075"/>
              <a:ext cx="944350" cy="72675"/>
            </a:xfrm>
            <a:custGeom>
              <a:avLst/>
              <a:gdLst/>
              <a:ahLst/>
              <a:cxnLst/>
              <a:rect l="l" t="t" r="r" b="b"/>
              <a:pathLst>
                <a:path w="37774" h="2907" extrusionOk="0">
                  <a:moveTo>
                    <a:pt x="37773" y="1"/>
                  </a:moveTo>
                  <a:lnTo>
                    <a:pt x="34984" y="698"/>
                  </a:lnTo>
                  <a:lnTo>
                    <a:pt x="32195" y="1163"/>
                  </a:lnTo>
                  <a:lnTo>
                    <a:pt x="29521" y="1512"/>
                  </a:lnTo>
                  <a:lnTo>
                    <a:pt x="26848" y="1860"/>
                  </a:lnTo>
                  <a:lnTo>
                    <a:pt x="24291" y="2093"/>
                  </a:lnTo>
                  <a:lnTo>
                    <a:pt x="21851" y="2325"/>
                  </a:lnTo>
                  <a:lnTo>
                    <a:pt x="17086" y="2441"/>
                  </a:lnTo>
                  <a:lnTo>
                    <a:pt x="12669" y="2325"/>
                  </a:lnTo>
                  <a:lnTo>
                    <a:pt x="8718" y="2093"/>
                  </a:lnTo>
                  <a:lnTo>
                    <a:pt x="5231" y="1628"/>
                  </a:lnTo>
                  <a:lnTo>
                    <a:pt x="2325" y="1279"/>
                  </a:lnTo>
                  <a:lnTo>
                    <a:pt x="1" y="1279"/>
                  </a:lnTo>
                  <a:lnTo>
                    <a:pt x="3139" y="1860"/>
                  </a:lnTo>
                  <a:lnTo>
                    <a:pt x="7090" y="2325"/>
                  </a:lnTo>
                  <a:lnTo>
                    <a:pt x="11739" y="2674"/>
                  </a:lnTo>
                  <a:lnTo>
                    <a:pt x="14296" y="2790"/>
                  </a:lnTo>
                  <a:lnTo>
                    <a:pt x="17086" y="2906"/>
                  </a:lnTo>
                  <a:lnTo>
                    <a:pt x="21735" y="2790"/>
                  </a:lnTo>
                  <a:lnTo>
                    <a:pt x="24175" y="2558"/>
                  </a:lnTo>
                  <a:lnTo>
                    <a:pt x="26732" y="2325"/>
                  </a:lnTo>
                  <a:lnTo>
                    <a:pt x="29405" y="2093"/>
                  </a:lnTo>
                  <a:lnTo>
                    <a:pt x="32078" y="1628"/>
                  </a:lnTo>
                  <a:lnTo>
                    <a:pt x="34751" y="1163"/>
                  </a:lnTo>
                  <a:lnTo>
                    <a:pt x="37541" y="582"/>
                  </a:lnTo>
                  <a:lnTo>
                    <a:pt x="37773" y="233"/>
                  </a:lnTo>
                  <a:lnTo>
                    <a:pt x="37773" y="1"/>
                  </a:lnTo>
                  <a:close/>
                </a:path>
              </a:pathLst>
            </a:custGeom>
            <a:solidFill>
              <a:srgbClr val="C397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84" name="Google Shape;784;p26"/>
            <p:cNvSpPr/>
            <p:nvPr/>
          </p:nvSpPr>
          <p:spPr>
            <a:xfrm>
              <a:off x="4871950" y="4547075"/>
              <a:ext cx="944350" cy="72675"/>
            </a:xfrm>
            <a:custGeom>
              <a:avLst/>
              <a:gdLst/>
              <a:ahLst/>
              <a:cxnLst/>
              <a:rect l="l" t="t" r="r" b="b"/>
              <a:pathLst>
                <a:path w="37774" h="2907" fill="none" extrusionOk="0">
                  <a:moveTo>
                    <a:pt x="37773" y="1"/>
                  </a:moveTo>
                  <a:lnTo>
                    <a:pt x="37773" y="1"/>
                  </a:lnTo>
                  <a:lnTo>
                    <a:pt x="34984" y="698"/>
                  </a:lnTo>
                  <a:lnTo>
                    <a:pt x="32195" y="1163"/>
                  </a:lnTo>
                  <a:lnTo>
                    <a:pt x="29521" y="1512"/>
                  </a:lnTo>
                  <a:lnTo>
                    <a:pt x="26848" y="1860"/>
                  </a:lnTo>
                  <a:lnTo>
                    <a:pt x="24291" y="2093"/>
                  </a:lnTo>
                  <a:lnTo>
                    <a:pt x="21851" y="2325"/>
                  </a:lnTo>
                  <a:lnTo>
                    <a:pt x="17086" y="2441"/>
                  </a:lnTo>
                  <a:lnTo>
                    <a:pt x="17086" y="2441"/>
                  </a:lnTo>
                  <a:lnTo>
                    <a:pt x="12669" y="2325"/>
                  </a:lnTo>
                  <a:lnTo>
                    <a:pt x="8718" y="2093"/>
                  </a:lnTo>
                  <a:lnTo>
                    <a:pt x="5231" y="1628"/>
                  </a:lnTo>
                  <a:lnTo>
                    <a:pt x="2325" y="1279"/>
                  </a:lnTo>
                  <a:lnTo>
                    <a:pt x="2325" y="1279"/>
                  </a:lnTo>
                  <a:lnTo>
                    <a:pt x="1" y="1279"/>
                  </a:lnTo>
                  <a:lnTo>
                    <a:pt x="1" y="1279"/>
                  </a:lnTo>
                  <a:lnTo>
                    <a:pt x="3139" y="1860"/>
                  </a:lnTo>
                  <a:lnTo>
                    <a:pt x="7090" y="2325"/>
                  </a:lnTo>
                  <a:lnTo>
                    <a:pt x="11739" y="2674"/>
                  </a:lnTo>
                  <a:lnTo>
                    <a:pt x="14296" y="2790"/>
                  </a:lnTo>
                  <a:lnTo>
                    <a:pt x="17086" y="2906"/>
                  </a:lnTo>
                  <a:lnTo>
                    <a:pt x="17086" y="2906"/>
                  </a:lnTo>
                  <a:lnTo>
                    <a:pt x="21735" y="2790"/>
                  </a:lnTo>
                  <a:lnTo>
                    <a:pt x="24175" y="2558"/>
                  </a:lnTo>
                  <a:lnTo>
                    <a:pt x="26732" y="2325"/>
                  </a:lnTo>
                  <a:lnTo>
                    <a:pt x="29405" y="2093"/>
                  </a:lnTo>
                  <a:lnTo>
                    <a:pt x="32078" y="1628"/>
                  </a:lnTo>
                  <a:lnTo>
                    <a:pt x="34751" y="1163"/>
                  </a:lnTo>
                  <a:lnTo>
                    <a:pt x="37541" y="582"/>
                  </a:lnTo>
                  <a:lnTo>
                    <a:pt x="37541" y="582"/>
                  </a:lnTo>
                  <a:lnTo>
                    <a:pt x="37773" y="233"/>
                  </a:lnTo>
                  <a:lnTo>
                    <a:pt x="37773"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85" name="Google Shape;785;p26"/>
            <p:cNvSpPr/>
            <p:nvPr/>
          </p:nvSpPr>
          <p:spPr>
            <a:xfrm>
              <a:off x="4709250" y="3707375"/>
              <a:ext cx="1188400" cy="735125"/>
            </a:xfrm>
            <a:custGeom>
              <a:avLst/>
              <a:gdLst/>
              <a:ahLst/>
              <a:cxnLst/>
              <a:rect l="l" t="t" r="r" b="b"/>
              <a:pathLst>
                <a:path w="47536" h="29405" extrusionOk="0">
                  <a:moveTo>
                    <a:pt x="25686" y="0"/>
                  </a:moveTo>
                  <a:lnTo>
                    <a:pt x="24988" y="116"/>
                  </a:lnTo>
                  <a:lnTo>
                    <a:pt x="23594" y="581"/>
                  </a:lnTo>
                  <a:lnTo>
                    <a:pt x="22199" y="1279"/>
                  </a:lnTo>
                  <a:lnTo>
                    <a:pt x="20920" y="2092"/>
                  </a:lnTo>
                  <a:lnTo>
                    <a:pt x="19758" y="3022"/>
                  </a:lnTo>
                  <a:lnTo>
                    <a:pt x="17666" y="5230"/>
                  </a:lnTo>
                  <a:lnTo>
                    <a:pt x="16620" y="6160"/>
                  </a:lnTo>
                  <a:lnTo>
                    <a:pt x="15923" y="6625"/>
                  </a:lnTo>
                  <a:lnTo>
                    <a:pt x="15342" y="6974"/>
                  </a:lnTo>
                  <a:lnTo>
                    <a:pt x="14063" y="7322"/>
                  </a:lnTo>
                  <a:lnTo>
                    <a:pt x="12901" y="7555"/>
                  </a:lnTo>
                  <a:lnTo>
                    <a:pt x="11623" y="7903"/>
                  </a:lnTo>
                  <a:lnTo>
                    <a:pt x="10460" y="8368"/>
                  </a:lnTo>
                  <a:lnTo>
                    <a:pt x="9647" y="8833"/>
                  </a:lnTo>
                  <a:lnTo>
                    <a:pt x="8950" y="9414"/>
                  </a:lnTo>
                  <a:lnTo>
                    <a:pt x="8368" y="10112"/>
                  </a:lnTo>
                  <a:lnTo>
                    <a:pt x="7787" y="10925"/>
                  </a:lnTo>
                  <a:lnTo>
                    <a:pt x="6625" y="12552"/>
                  </a:lnTo>
                  <a:lnTo>
                    <a:pt x="5463" y="14063"/>
                  </a:lnTo>
                  <a:lnTo>
                    <a:pt x="4417" y="15342"/>
                  </a:lnTo>
                  <a:lnTo>
                    <a:pt x="3138" y="16504"/>
                  </a:lnTo>
                  <a:lnTo>
                    <a:pt x="2092" y="17666"/>
                  </a:lnTo>
                  <a:lnTo>
                    <a:pt x="1046" y="18945"/>
                  </a:lnTo>
                  <a:lnTo>
                    <a:pt x="582" y="19758"/>
                  </a:lnTo>
                  <a:lnTo>
                    <a:pt x="233" y="20572"/>
                  </a:lnTo>
                  <a:lnTo>
                    <a:pt x="117" y="21385"/>
                  </a:lnTo>
                  <a:lnTo>
                    <a:pt x="0" y="22199"/>
                  </a:lnTo>
                  <a:lnTo>
                    <a:pt x="0" y="23012"/>
                  </a:lnTo>
                  <a:lnTo>
                    <a:pt x="233" y="23710"/>
                  </a:lnTo>
                  <a:lnTo>
                    <a:pt x="582" y="24523"/>
                  </a:lnTo>
                  <a:lnTo>
                    <a:pt x="1046" y="25104"/>
                  </a:lnTo>
                  <a:lnTo>
                    <a:pt x="1860" y="25453"/>
                  </a:lnTo>
                  <a:lnTo>
                    <a:pt x="4184" y="26383"/>
                  </a:lnTo>
                  <a:lnTo>
                    <a:pt x="5812" y="26964"/>
                  </a:lnTo>
                  <a:lnTo>
                    <a:pt x="7904" y="27545"/>
                  </a:lnTo>
                  <a:lnTo>
                    <a:pt x="10228" y="28126"/>
                  </a:lnTo>
                  <a:lnTo>
                    <a:pt x="12785" y="28591"/>
                  </a:lnTo>
                  <a:lnTo>
                    <a:pt x="15690" y="29056"/>
                  </a:lnTo>
                  <a:lnTo>
                    <a:pt x="18945" y="29288"/>
                  </a:lnTo>
                  <a:lnTo>
                    <a:pt x="22315" y="29405"/>
                  </a:lnTo>
                  <a:lnTo>
                    <a:pt x="26034" y="29288"/>
                  </a:lnTo>
                  <a:lnTo>
                    <a:pt x="29986" y="28940"/>
                  </a:lnTo>
                  <a:lnTo>
                    <a:pt x="31962" y="28707"/>
                  </a:lnTo>
                  <a:lnTo>
                    <a:pt x="34054" y="28242"/>
                  </a:lnTo>
                  <a:lnTo>
                    <a:pt x="36146" y="27894"/>
                  </a:lnTo>
                  <a:lnTo>
                    <a:pt x="38354" y="27313"/>
                  </a:lnTo>
                  <a:lnTo>
                    <a:pt x="40562" y="26732"/>
                  </a:lnTo>
                  <a:lnTo>
                    <a:pt x="42887" y="25918"/>
                  </a:lnTo>
                  <a:lnTo>
                    <a:pt x="44165" y="25453"/>
                  </a:lnTo>
                  <a:lnTo>
                    <a:pt x="45443" y="24756"/>
                  </a:lnTo>
                  <a:lnTo>
                    <a:pt x="45908" y="24407"/>
                  </a:lnTo>
                  <a:lnTo>
                    <a:pt x="46489" y="23942"/>
                  </a:lnTo>
                  <a:lnTo>
                    <a:pt x="46838" y="23361"/>
                  </a:lnTo>
                  <a:lnTo>
                    <a:pt x="47187" y="22780"/>
                  </a:lnTo>
                  <a:lnTo>
                    <a:pt x="47419" y="22083"/>
                  </a:lnTo>
                  <a:lnTo>
                    <a:pt x="47535" y="21385"/>
                  </a:lnTo>
                  <a:lnTo>
                    <a:pt x="47535" y="20688"/>
                  </a:lnTo>
                  <a:lnTo>
                    <a:pt x="47535" y="19991"/>
                  </a:lnTo>
                  <a:lnTo>
                    <a:pt x="47419" y="19293"/>
                  </a:lnTo>
                  <a:lnTo>
                    <a:pt x="47187" y="18596"/>
                  </a:lnTo>
                  <a:lnTo>
                    <a:pt x="46838" y="18015"/>
                  </a:lnTo>
                  <a:lnTo>
                    <a:pt x="46489" y="17434"/>
                  </a:lnTo>
                  <a:lnTo>
                    <a:pt x="46025" y="16853"/>
                  </a:lnTo>
                  <a:lnTo>
                    <a:pt x="45443" y="16388"/>
                  </a:lnTo>
                  <a:lnTo>
                    <a:pt x="44281" y="15458"/>
                  </a:lnTo>
                  <a:lnTo>
                    <a:pt x="43235" y="14412"/>
                  </a:lnTo>
                  <a:lnTo>
                    <a:pt x="42770" y="13947"/>
                  </a:lnTo>
                  <a:lnTo>
                    <a:pt x="42305" y="13250"/>
                  </a:lnTo>
                  <a:lnTo>
                    <a:pt x="42073" y="12669"/>
                  </a:lnTo>
                  <a:lnTo>
                    <a:pt x="41841" y="11971"/>
                  </a:lnTo>
                  <a:lnTo>
                    <a:pt x="41608" y="11274"/>
                  </a:lnTo>
                  <a:lnTo>
                    <a:pt x="41376" y="10693"/>
                  </a:lnTo>
                  <a:lnTo>
                    <a:pt x="40795" y="9879"/>
                  </a:lnTo>
                  <a:lnTo>
                    <a:pt x="39981" y="9182"/>
                  </a:lnTo>
                  <a:lnTo>
                    <a:pt x="39167" y="8601"/>
                  </a:lnTo>
                  <a:lnTo>
                    <a:pt x="38238" y="8020"/>
                  </a:lnTo>
                  <a:lnTo>
                    <a:pt x="36378" y="7090"/>
                  </a:lnTo>
                  <a:lnTo>
                    <a:pt x="35448" y="6625"/>
                  </a:lnTo>
                  <a:lnTo>
                    <a:pt x="34635" y="5928"/>
                  </a:lnTo>
                  <a:lnTo>
                    <a:pt x="34054" y="5463"/>
                  </a:lnTo>
                  <a:lnTo>
                    <a:pt x="33589" y="4882"/>
                  </a:lnTo>
                  <a:lnTo>
                    <a:pt x="32659" y="3603"/>
                  </a:lnTo>
                  <a:lnTo>
                    <a:pt x="31729" y="2441"/>
                  </a:lnTo>
                  <a:lnTo>
                    <a:pt x="31264" y="1860"/>
                  </a:lnTo>
                  <a:lnTo>
                    <a:pt x="30683" y="1279"/>
                  </a:lnTo>
                  <a:lnTo>
                    <a:pt x="30102" y="930"/>
                  </a:lnTo>
                  <a:lnTo>
                    <a:pt x="29405" y="581"/>
                  </a:lnTo>
                  <a:lnTo>
                    <a:pt x="28707" y="349"/>
                  </a:lnTo>
                  <a:lnTo>
                    <a:pt x="28010" y="116"/>
                  </a:lnTo>
                  <a:lnTo>
                    <a:pt x="27197" y="0"/>
                  </a:lnTo>
                  <a:close/>
                </a:path>
              </a:pathLst>
            </a:custGeom>
            <a:solidFill>
              <a:srgbClr val="93BF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86" name="Google Shape;786;p26"/>
            <p:cNvSpPr/>
            <p:nvPr/>
          </p:nvSpPr>
          <p:spPr>
            <a:xfrm>
              <a:off x="4709250" y="3707375"/>
              <a:ext cx="1188400" cy="735125"/>
            </a:xfrm>
            <a:custGeom>
              <a:avLst/>
              <a:gdLst/>
              <a:ahLst/>
              <a:cxnLst/>
              <a:rect l="l" t="t" r="r" b="b"/>
              <a:pathLst>
                <a:path w="47536" h="29405" fill="none" extrusionOk="0">
                  <a:moveTo>
                    <a:pt x="42887" y="25918"/>
                  </a:moveTo>
                  <a:lnTo>
                    <a:pt x="42887" y="25918"/>
                  </a:lnTo>
                  <a:lnTo>
                    <a:pt x="44165" y="25453"/>
                  </a:lnTo>
                  <a:lnTo>
                    <a:pt x="45443" y="24756"/>
                  </a:lnTo>
                  <a:lnTo>
                    <a:pt x="45908" y="24407"/>
                  </a:lnTo>
                  <a:lnTo>
                    <a:pt x="46489" y="23942"/>
                  </a:lnTo>
                  <a:lnTo>
                    <a:pt x="46838" y="23361"/>
                  </a:lnTo>
                  <a:lnTo>
                    <a:pt x="47187" y="22780"/>
                  </a:lnTo>
                  <a:lnTo>
                    <a:pt x="47187" y="22780"/>
                  </a:lnTo>
                  <a:lnTo>
                    <a:pt x="47419" y="22083"/>
                  </a:lnTo>
                  <a:lnTo>
                    <a:pt x="47535" y="21385"/>
                  </a:lnTo>
                  <a:lnTo>
                    <a:pt x="47535" y="20688"/>
                  </a:lnTo>
                  <a:lnTo>
                    <a:pt x="47535" y="19991"/>
                  </a:lnTo>
                  <a:lnTo>
                    <a:pt x="47419" y="19293"/>
                  </a:lnTo>
                  <a:lnTo>
                    <a:pt x="47187" y="18596"/>
                  </a:lnTo>
                  <a:lnTo>
                    <a:pt x="46838" y="18015"/>
                  </a:lnTo>
                  <a:lnTo>
                    <a:pt x="46489" y="17434"/>
                  </a:lnTo>
                  <a:lnTo>
                    <a:pt x="46489" y="17434"/>
                  </a:lnTo>
                  <a:lnTo>
                    <a:pt x="46025" y="16853"/>
                  </a:lnTo>
                  <a:lnTo>
                    <a:pt x="45443" y="16388"/>
                  </a:lnTo>
                  <a:lnTo>
                    <a:pt x="44281" y="15458"/>
                  </a:lnTo>
                  <a:lnTo>
                    <a:pt x="43235" y="14412"/>
                  </a:lnTo>
                  <a:lnTo>
                    <a:pt x="42770" y="13947"/>
                  </a:lnTo>
                  <a:lnTo>
                    <a:pt x="42305" y="13250"/>
                  </a:lnTo>
                  <a:lnTo>
                    <a:pt x="42305" y="13250"/>
                  </a:lnTo>
                  <a:lnTo>
                    <a:pt x="42073" y="12669"/>
                  </a:lnTo>
                  <a:lnTo>
                    <a:pt x="41841" y="11971"/>
                  </a:lnTo>
                  <a:lnTo>
                    <a:pt x="41608" y="11274"/>
                  </a:lnTo>
                  <a:lnTo>
                    <a:pt x="41376" y="10693"/>
                  </a:lnTo>
                  <a:lnTo>
                    <a:pt x="41376" y="10693"/>
                  </a:lnTo>
                  <a:lnTo>
                    <a:pt x="40795" y="9879"/>
                  </a:lnTo>
                  <a:lnTo>
                    <a:pt x="39981" y="9182"/>
                  </a:lnTo>
                  <a:lnTo>
                    <a:pt x="39167" y="8601"/>
                  </a:lnTo>
                  <a:lnTo>
                    <a:pt x="38238" y="8020"/>
                  </a:lnTo>
                  <a:lnTo>
                    <a:pt x="36378" y="7090"/>
                  </a:lnTo>
                  <a:lnTo>
                    <a:pt x="35448" y="6625"/>
                  </a:lnTo>
                  <a:lnTo>
                    <a:pt x="34635" y="5928"/>
                  </a:lnTo>
                  <a:lnTo>
                    <a:pt x="34635" y="5928"/>
                  </a:lnTo>
                  <a:lnTo>
                    <a:pt x="34054" y="5463"/>
                  </a:lnTo>
                  <a:lnTo>
                    <a:pt x="33589" y="4882"/>
                  </a:lnTo>
                  <a:lnTo>
                    <a:pt x="32659" y="3603"/>
                  </a:lnTo>
                  <a:lnTo>
                    <a:pt x="31729" y="2441"/>
                  </a:lnTo>
                  <a:lnTo>
                    <a:pt x="31264" y="1860"/>
                  </a:lnTo>
                  <a:lnTo>
                    <a:pt x="30683" y="1279"/>
                  </a:lnTo>
                  <a:lnTo>
                    <a:pt x="30683" y="1279"/>
                  </a:lnTo>
                  <a:lnTo>
                    <a:pt x="30102" y="930"/>
                  </a:lnTo>
                  <a:lnTo>
                    <a:pt x="29405" y="581"/>
                  </a:lnTo>
                  <a:lnTo>
                    <a:pt x="28707" y="349"/>
                  </a:lnTo>
                  <a:lnTo>
                    <a:pt x="28010" y="116"/>
                  </a:lnTo>
                  <a:lnTo>
                    <a:pt x="27197" y="0"/>
                  </a:lnTo>
                  <a:lnTo>
                    <a:pt x="26499" y="0"/>
                  </a:lnTo>
                  <a:lnTo>
                    <a:pt x="25686" y="0"/>
                  </a:lnTo>
                  <a:lnTo>
                    <a:pt x="24988" y="116"/>
                  </a:lnTo>
                  <a:lnTo>
                    <a:pt x="24988" y="116"/>
                  </a:lnTo>
                  <a:lnTo>
                    <a:pt x="23594" y="581"/>
                  </a:lnTo>
                  <a:lnTo>
                    <a:pt x="22199" y="1279"/>
                  </a:lnTo>
                  <a:lnTo>
                    <a:pt x="20920" y="2092"/>
                  </a:lnTo>
                  <a:lnTo>
                    <a:pt x="19758" y="3022"/>
                  </a:lnTo>
                  <a:lnTo>
                    <a:pt x="19758" y="3022"/>
                  </a:lnTo>
                  <a:lnTo>
                    <a:pt x="17666" y="5230"/>
                  </a:lnTo>
                  <a:lnTo>
                    <a:pt x="16620" y="6160"/>
                  </a:lnTo>
                  <a:lnTo>
                    <a:pt x="15923" y="6625"/>
                  </a:lnTo>
                  <a:lnTo>
                    <a:pt x="15342" y="6974"/>
                  </a:lnTo>
                  <a:lnTo>
                    <a:pt x="15342" y="6974"/>
                  </a:lnTo>
                  <a:lnTo>
                    <a:pt x="14063" y="7322"/>
                  </a:lnTo>
                  <a:lnTo>
                    <a:pt x="12901" y="7555"/>
                  </a:lnTo>
                  <a:lnTo>
                    <a:pt x="11623" y="7903"/>
                  </a:lnTo>
                  <a:lnTo>
                    <a:pt x="10460" y="8368"/>
                  </a:lnTo>
                  <a:lnTo>
                    <a:pt x="10460" y="8368"/>
                  </a:lnTo>
                  <a:lnTo>
                    <a:pt x="9647" y="8833"/>
                  </a:lnTo>
                  <a:lnTo>
                    <a:pt x="8950" y="9414"/>
                  </a:lnTo>
                  <a:lnTo>
                    <a:pt x="8368" y="10112"/>
                  </a:lnTo>
                  <a:lnTo>
                    <a:pt x="7787" y="10925"/>
                  </a:lnTo>
                  <a:lnTo>
                    <a:pt x="6625" y="12552"/>
                  </a:lnTo>
                  <a:lnTo>
                    <a:pt x="5463" y="14063"/>
                  </a:lnTo>
                  <a:lnTo>
                    <a:pt x="5463" y="14063"/>
                  </a:lnTo>
                  <a:lnTo>
                    <a:pt x="4417" y="15342"/>
                  </a:lnTo>
                  <a:lnTo>
                    <a:pt x="3138" y="16504"/>
                  </a:lnTo>
                  <a:lnTo>
                    <a:pt x="2092" y="17666"/>
                  </a:lnTo>
                  <a:lnTo>
                    <a:pt x="1046" y="18945"/>
                  </a:lnTo>
                  <a:lnTo>
                    <a:pt x="1046" y="18945"/>
                  </a:lnTo>
                  <a:lnTo>
                    <a:pt x="582" y="19758"/>
                  </a:lnTo>
                  <a:lnTo>
                    <a:pt x="233" y="20572"/>
                  </a:lnTo>
                  <a:lnTo>
                    <a:pt x="117" y="21385"/>
                  </a:lnTo>
                  <a:lnTo>
                    <a:pt x="0" y="22199"/>
                  </a:lnTo>
                  <a:lnTo>
                    <a:pt x="0" y="23012"/>
                  </a:lnTo>
                  <a:lnTo>
                    <a:pt x="233" y="23710"/>
                  </a:lnTo>
                  <a:lnTo>
                    <a:pt x="582" y="24523"/>
                  </a:lnTo>
                  <a:lnTo>
                    <a:pt x="1046" y="25104"/>
                  </a:lnTo>
                  <a:lnTo>
                    <a:pt x="1046" y="25104"/>
                  </a:lnTo>
                  <a:lnTo>
                    <a:pt x="1860" y="25453"/>
                  </a:lnTo>
                  <a:lnTo>
                    <a:pt x="4184" y="26383"/>
                  </a:lnTo>
                  <a:lnTo>
                    <a:pt x="5812" y="26964"/>
                  </a:lnTo>
                  <a:lnTo>
                    <a:pt x="7904" y="27545"/>
                  </a:lnTo>
                  <a:lnTo>
                    <a:pt x="10228" y="28126"/>
                  </a:lnTo>
                  <a:lnTo>
                    <a:pt x="12785" y="28591"/>
                  </a:lnTo>
                  <a:lnTo>
                    <a:pt x="15690" y="29056"/>
                  </a:lnTo>
                  <a:lnTo>
                    <a:pt x="18945" y="29288"/>
                  </a:lnTo>
                  <a:lnTo>
                    <a:pt x="22315" y="29405"/>
                  </a:lnTo>
                  <a:lnTo>
                    <a:pt x="26034" y="29288"/>
                  </a:lnTo>
                  <a:lnTo>
                    <a:pt x="29986" y="28940"/>
                  </a:lnTo>
                  <a:lnTo>
                    <a:pt x="31962" y="28707"/>
                  </a:lnTo>
                  <a:lnTo>
                    <a:pt x="34054" y="28242"/>
                  </a:lnTo>
                  <a:lnTo>
                    <a:pt x="36146" y="27894"/>
                  </a:lnTo>
                  <a:lnTo>
                    <a:pt x="38354" y="27313"/>
                  </a:lnTo>
                  <a:lnTo>
                    <a:pt x="40562" y="26732"/>
                  </a:lnTo>
                  <a:lnTo>
                    <a:pt x="42887" y="25918"/>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87" name="Google Shape;787;p26"/>
            <p:cNvSpPr/>
            <p:nvPr/>
          </p:nvSpPr>
          <p:spPr>
            <a:xfrm>
              <a:off x="5575100" y="3855550"/>
              <a:ext cx="25" cy="25"/>
            </a:xfrm>
            <a:custGeom>
              <a:avLst/>
              <a:gdLst/>
              <a:ahLst/>
              <a:cxnLst/>
              <a:rect l="l" t="t" r="r" b="b"/>
              <a:pathLst>
                <a:path w="1" h="1" extrusionOk="0">
                  <a:moveTo>
                    <a:pt x="1" y="1"/>
                  </a:moveTo>
                  <a:lnTo>
                    <a:pt x="1" y="1"/>
                  </a:lnTo>
                  <a:lnTo>
                    <a:pt x="1" y="1"/>
                  </a:lnTo>
                  <a:lnTo>
                    <a:pt x="1" y="1"/>
                  </a:lnTo>
                  <a:lnTo>
                    <a:pt x="1" y="1"/>
                  </a:lnTo>
                  <a:close/>
                  <a:moveTo>
                    <a:pt x="1" y="1"/>
                  </a:moveTo>
                  <a:lnTo>
                    <a:pt x="1" y="1"/>
                  </a:lnTo>
                  <a:lnTo>
                    <a:pt x="1" y="1"/>
                  </a:lnTo>
                  <a:lnTo>
                    <a:pt x="1" y="1"/>
                  </a:lnTo>
                  <a:lnTo>
                    <a:pt x="1" y="1"/>
                  </a:lnTo>
                  <a:close/>
                </a:path>
              </a:pathLst>
            </a:custGeom>
            <a:solidFill>
              <a:srgbClr val="608F0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88" name="Google Shape;788;p26"/>
            <p:cNvSpPr/>
            <p:nvPr/>
          </p:nvSpPr>
          <p:spPr>
            <a:xfrm>
              <a:off x="5575100" y="3855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89" name="Google Shape;789;p26"/>
            <p:cNvSpPr/>
            <p:nvPr/>
          </p:nvSpPr>
          <p:spPr>
            <a:xfrm>
              <a:off x="5575100" y="3855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90" name="Google Shape;790;p26"/>
            <p:cNvSpPr/>
            <p:nvPr/>
          </p:nvSpPr>
          <p:spPr>
            <a:xfrm>
              <a:off x="4712150" y="3756775"/>
              <a:ext cx="1185500" cy="685725"/>
            </a:xfrm>
            <a:custGeom>
              <a:avLst/>
              <a:gdLst/>
              <a:ahLst/>
              <a:cxnLst/>
              <a:rect l="l" t="t" r="r" b="b"/>
              <a:pathLst>
                <a:path w="47420" h="27429" extrusionOk="0">
                  <a:moveTo>
                    <a:pt x="31265" y="0"/>
                  </a:moveTo>
                  <a:lnTo>
                    <a:pt x="31032" y="697"/>
                  </a:lnTo>
                  <a:lnTo>
                    <a:pt x="30916" y="1395"/>
                  </a:lnTo>
                  <a:lnTo>
                    <a:pt x="30916" y="2208"/>
                  </a:lnTo>
                  <a:lnTo>
                    <a:pt x="30916" y="2906"/>
                  </a:lnTo>
                  <a:lnTo>
                    <a:pt x="31265" y="4416"/>
                  </a:lnTo>
                  <a:lnTo>
                    <a:pt x="31613" y="5927"/>
                  </a:lnTo>
                  <a:lnTo>
                    <a:pt x="31962" y="7438"/>
                  </a:lnTo>
                  <a:lnTo>
                    <a:pt x="32078" y="8949"/>
                  </a:lnTo>
                  <a:lnTo>
                    <a:pt x="32194" y="9763"/>
                  </a:lnTo>
                  <a:lnTo>
                    <a:pt x="32078" y="10460"/>
                  </a:lnTo>
                  <a:lnTo>
                    <a:pt x="31846" y="11274"/>
                  </a:lnTo>
                  <a:lnTo>
                    <a:pt x="31613" y="11971"/>
                  </a:lnTo>
                  <a:lnTo>
                    <a:pt x="31265" y="12668"/>
                  </a:lnTo>
                  <a:lnTo>
                    <a:pt x="30800" y="13249"/>
                  </a:lnTo>
                  <a:lnTo>
                    <a:pt x="29870" y="14295"/>
                  </a:lnTo>
                  <a:lnTo>
                    <a:pt x="28824" y="15341"/>
                  </a:lnTo>
                  <a:lnTo>
                    <a:pt x="27662" y="16271"/>
                  </a:lnTo>
                  <a:lnTo>
                    <a:pt x="24872" y="18479"/>
                  </a:lnTo>
                  <a:lnTo>
                    <a:pt x="23478" y="19525"/>
                  </a:lnTo>
                  <a:lnTo>
                    <a:pt x="21967" y="20455"/>
                  </a:lnTo>
                  <a:lnTo>
                    <a:pt x="20223" y="21269"/>
                  </a:lnTo>
                  <a:lnTo>
                    <a:pt x="18364" y="21850"/>
                  </a:lnTo>
                  <a:lnTo>
                    <a:pt x="16504" y="22315"/>
                  </a:lnTo>
                  <a:lnTo>
                    <a:pt x="14528" y="22663"/>
                  </a:lnTo>
                  <a:lnTo>
                    <a:pt x="12553" y="22896"/>
                  </a:lnTo>
                  <a:lnTo>
                    <a:pt x="10693" y="23012"/>
                  </a:lnTo>
                  <a:lnTo>
                    <a:pt x="6742" y="23245"/>
                  </a:lnTo>
                  <a:lnTo>
                    <a:pt x="5812" y="23361"/>
                  </a:lnTo>
                  <a:lnTo>
                    <a:pt x="4301" y="23245"/>
                  </a:lnTo>
                  <a:lnTo>
                    <a:pt x="2790" y="22896"/>
                  </a:lnTo>
                  <a:lnTo>
                    <a:pt x="1279" y="22315"/>
                  </a:lnTo>
                  <a:lnTo>
                    <a:pt x="1" y="21501"/>
                  </a:lnTo>
                  <a:lnTo>
                    <a:pt x="349" y="22431"/>
                  </a:lnTo>
                  <a:lnTo>
                    <a:pt x="582" y="22780"/>
                  </a:lnTo>
                  <a:lnTo>
                    <a:pt x="930" y="23128"/>
                  </a:lnTo>
                  <a:lnTo>
                    <a:pt x="2441" y="23826"/>
                  </a:lnTo>
                  <a:lnTo>
                    <a:pt x="4301" y="24523"/>
                  </a:lnTo>
                  <a:lnTo>
                    <a:pt x="6742" y="25220"/>
                  </a:lnTo>
                  <a:lnTo>
                    <a:pt x="9763" y="26034"/>
                  </a:lnTo>
                  <a:lnTo>
                    <a:pt x="13482" y="26731"/>
                  </a:lnTo>
                  <a:lnTo>
                    <a:pt x="15458" y="27080"/>
                  </a:lnTo>
                  <a:lnTo>
                    <a:pt x="17666" y="27196"/>
                  </a:lnTo>
                  <a:lnTo>
                    <a:pt x="19875" y="27429"/>
                  </a:lnTo>
                  <a:lnTo>
                    <a:pt x="24524" y="27429"/>
                  </a:lnTo>
                  <a:lnTo>
                    <a:pt x="26964" y="27312"/>
                  </a:lnTo>
                  <a:lnTo>
                    <a:pt x="29405" y="26964"/>
                  </a:lnTo>
                  <a:lnTo>
                    <a:pt x="31846" y="26615"/>
                  </a:lnTo>
                  <a:lnTo>
                    <a:pt x="34519" y="26150"/>
                  </a:lnTo>
                  <a:lnTo>
                    <a:pt x="37192" y="25569"/>
                  </a:lnTo>
                  <a:lnTo>
                    <a:pt x="39865" y="24872"/>
                  </a:lnTo>
                  <a:lnTo>
                    <a:pt x="42771" y="23942"/>
                  </a:lnTo>
                  <a:lnTo>
                    <a:pt x="44049" y="23477"/>
                  </a:lnTo>
                  <a:lnTo>
                    <a:pt x="45327" y="22780"/>
                  </a:lnTo>
                  <a:lnTo>
                    <a:pt x="45792" y="22431"/>
                  </a:lnTo>
                  <a:lnTo>
                    <a:pt x="46373" y="21966"/>
                  </a:lnTo>
                  <a:lnTo>
                    <a:pt x="46722" y="21385"/>
                  </a:lnTo>
                  <a:lnTo>
                    <a:pt x="47071" y="20804"/>
                  </a:lnTo>
                  <a:lnTo>
                    <a:pt x="47419" y="19758"/>
                  </a:lnTo>
                  <a:lnTo>
                    <a:pt x="47419" y="18712"/>
                  </a:lnTo>
                  <a:lnTo>
                    <a:pt x="47419" y="17898"/>
                  </a:lnTo>
                  <a:lnTo>
                    <a:pt x="47187" y="16969"/>
                  </a:lnTo>
                  <a:lnTo>
                    <a:pt x="46838" y="16155"/>
                  </a:lnTo>
                  <a:lnTo>
                    <a:pt x="46373" y="15458"/>
                  </a:lnTo>
                  <a:lnTo>
                    <a:pt x="45909" y="14877"/>
                  </a:lnTo>
                  <a:lnTo>
                    <a:pt x="45327" y="14412"/>
                  </a:lnTo>
                  <a:lnTo>
                    <a:pt x="44165" y="13482"/>
                  </a:lnTo>
                  <a:lnTo>
                    <a:pt x="43119" y="12436"/>
                  </a:lnTo>
                  <a:lnTo>
                    <a:pt x="42654" y="11971"/>
                  </a:lnTo>
                  <a:lnTo>
                    <a:pt x="42189" y="11274"/>
                  </a:lnTo>
                  <a:lnTo>
                    <a:pt x="41957" y="10693"/>
                  </a:lnTo>
                  <a:lnTo>
                    <a:pt x="41725" y="9995"/>
                  </a:lnTo>
                  <a:lnTo>
                    <a:pt x="41492" y="9298"/>
                  </a:lnTo>
                  <a:lnTo>
                    <a:pt x="41260" y="8717"/>
                  </a:lnTo>
                  <a:lnTo>
                    <a:pt x="40679" y="7903"/>
                  </a:lnTo>
                  <a:lnTo>
                    <a:pt x="39865" y="7206"/>
                  </a:lnTo>
                  <a:lnTo>
                    <a:pt x="39051" y="6625"/>
                  </a:lnTo>
                  <a:lnTo>
                    <a:pt x="38122" y="6044"/>
                  </a:lnTo>
                  <a:lnTo>
                    <a:pt x="36262" y="5114"/>
                  </a:lnTo>
                  <a:lnTo>
                    <a:pt x="35332" y="4649"/>
                  </a:lnTo>
                  <a:lnTo>
                    <a:pt x="34519" y="3952"/>
                  </a:lnTo>
                  <a:lnTo>
                    <a:pt x="33589" y="3022"/>
                  </a:lnTo>
                  <a:lnTo>
                    <a:pt x="32775" y="1976"/>
                  </a:lnTo>
                  <a:lnTo>
                    <a:pt x="32078" y="1046"/>
                  </a:lnTo>
                  <a:lnTo>
                    <a:pt x="31265"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91" name="Google Shape;791;p26"/>
            <p:cNvSpPr/>
            <p:nvPr/>
          </p:nvSpPr>
          <p:spPr>
            <a:xfrm>
              <a:off x="4712150" y="3756775"/>
              <a:ext cx="1185500" cy="685725"/>
            </a:xfrm>
            <a:custGeom>
              <a:avLst/>
              <a:gdLst/>
              <a:ahLst/>
              <a:cxnLst/>
              <a:rect l="l" t="t" r="r" b="b"/>
              <a:pathLst>
                <a:path w="47420" h="27429" fill="none" extrusionOk="0">
                  <a:moveTo>
                    <a:pt x="31265" y="0"/>
                  </a:moveTo>
                  <a:lnTo>
                    <a:pt x="31265" y="0"/>
                  </a:lnTo>
                  <a:lnTo>
                    <a:pt x="31032" y="697"/>
                  </a:lnTo>
                  <a:lnTo>
                    <a:pt x="30916" y="1395"/>
                  </a:lnTo>
                  <a:lnTo>
                    <a:pt x="30916" y="2208"/>
                  </a:lnTo>
                  <a:lnTo>
                    <a:pt x="30916" y="2906"/>
                  </a:lnTo>
                  <a:lnTo>
                    <a:pt x="31265" y="4416"/>
                  </a:lnTo>
                  <a:lnTo>
                    <a:pt x="31613" y="5927"/>
                  </a:lnTo>
                  <a:lnTo>
                    <a:pt x="31962" y="7438"/>
                  </a:lnTo>
                  <a:lnTo>
                    <a:pt x="32078" y="8949"/>
                  </a:lnTo>
                  <a:lnTo>
                    <a:pt x="32194" y="9763"/>
                  </a:lnTo>
                  <a:lnTo>
                    <a:pt x="32078" y="10460"/>
                  </a:lnTo>
                  <a:lnTo>
                    <a:pt x="31846" y="11274"/>
                  </a:lnTo>
                  <a:lnTo>
                    <a:pt x="31613" y="11971"/>
                  </a:lnTo>
                  <a:lnTo>
                    <a:pt x="31613" y="11971"/>
                  </a:lnTo>
                  <a:lnTo>
                    <a:pt x="31265" y="12668"/>
                  </a:lnTo>
                  <a:lnTo>
                    <a:pt x="30800" y="13249"/>
                  </a:lnTo>
                  <a:lnTo>
                    <a:pt x="29870" y="14295"/>
                  </a:lnTo>
                  <a:lnTo>
                    <a:pt x="28824" y="15341"/>
                  </a:lnTo>
                  <a:lnTo>
                    <a:pt x="27662" y="16271"/>
                  </a:lnTo>
                  <a:lnTo>
                    <a:pt x="27662" y="16271"/>
                  </a:lnTo>
                  <a:lnTo>
                    <a:pt x="24872" y="18479"/>
                  </a:lnTo>
                  <a:lnTo>
                    <a:pt x="23478" y="19525"/>
                  </a:lnTo>
                  <a:lnTo>
                    <a:pt x="21967" y="20455"/>
                  </a:lnTo>
                  <a:lnTo>
                    <a:pt x="21967" y="20455"/>
                  </a:lnTo>
                  <a:lnTo>
                    <a:pt x="20223" y="21269"/>
                  </a:lnTo>
                  <a:lnTo>
                    <a:pt x="18364" y="21850"/>
                  </a:lnTo>
                  <a:lnTo>
                    <a:pt x="16504" y="22315"/>
                  </a:lnTo>
                  <a:lnTo>
                    <a:pt x="14528" y="22663"/>
                  </a:lnTo>
                  <a:lnTo>
                    <a:pt x="12553" y="22896"/>
                  </a:lnTo>
                  <a:lnTo>
                    <a:pt x="10693" y="23012"/>
                  </a:lnTo>
                  <a:lnTo>
                    <a:pt x="6742" y="23245"/>
                  </a:lnTo>
                  <a:lnTo>
                    <a:pt x="6742" y="23245"/>
                  </a:lnTo>
                  <a:lnTo>
                    <a:pt x="5812" y="23361"/>
                  </a:lnTo>
                  <a:lnTo>
                    <a:pt x="5812" y="23361"/>
                  </a:lnTo>
                  <a:lnTo>
                    <a:pt x="4301" y="23245"/>
                  </a:lnTo>
                  <a:lnTo>
                    <a:pt x="2790" y="22896"/>
                  </a:lnTo>
                  <a:lnTo>
                    <a:pt x="1279" y="22315"/>
                  </a:lnTo>
                  <a:lnTo>
                    <a:pt x="1" y="21501"/>
                  </a:lnTo>
                  <a:lnTo>
                    <a:pt x="1" y="21501"/>
                  </a:lnTo>
                  <a:lnTo>
                    <a:pt x="349" y="22431"/>
                  </a:lnTo>
                  <a:lnTo>
                    <a:pt x="582" y="22780"/>
                  </a:lnTo>
                  <a:lnTo>
                    <a:pt x="930" y="23128"/>
                  </a:lnTo>
                  <a:lnTo>
                    <a:pt x="930" y="23128"/>
                  </a:lnTo>
                  <a:lnTo>
                    <a:pt x="2441" y="23826"/>
                  </a:lnTo>
                  <a:lnTo>
                    <a:pt x="4301" y="24523"/>
                  </a:lnTo>
                  <a:lnTo>
                    <a:pt x="6742" y="25220"/>
                  </a:lnTo>
                  <a:lnTo>
                    <a:pt x="9763" y="26034"/>
                  </a:lnTo>
                  <a:lnTo>
                    <a:pt x="13482" y="26731"/>
                  </a:lnTo>
                  <a:lnTo>
                    <a:pt x="15458" y="27080"/>
                  </a:lnTo>
                  <a:lnTo>
                    <a:pt x="17666" y="27196"/>
                  </a:lnTo>
                  <a:lnTo>
                    <a:pt x="19875" y="27429"/>
                  </a:lnTo>
                  <a:lnTo>
                    <a:pt x="22315" y="27429"/>
                  </a:lnTo>
                  <a:lnTo>
                    <a:pt x="22315" y="27429"/>
                  </a:lnTo>
                  <a:lnTo>
                    <a:pt x="24524" y="27429"/>
                  </a:lnTo>
                  <a:lnTo>
                    <a:pt x="26964" y="27312"/>
                  </a:lnTo>
                  <a:lnTo>
                    <a:pt x="29405" y="26964"/>
                  </a:lnTo>
                  <a:lnTo>
                    <a:pt x="31846" y="26615"/>
                  </a:lnTo>
                  <a:lnTo>
                    <a:pt x="34519" y="26150"/>
                  </a:lnTo>
                  <a:lnTo>
                    <a:pt x="37192" y="25569"/>
                  </a:lnTo>
                  <a:lnTo>
                    <a:pt x="39865" y="24872"/>
                  </a:lnTo>
                  <a:lnTo>
                    <a:pt x="42771" y="23942"/>
                  </a:lnTo>
                  <a:lnTo>
                    <a:pt x="42771" y="23942"/>
                  </a:lnTo>
                  <a:lnTo>
                    <a:pt x="44049" y="23477"/>
                  </a:lnTo>
                  <a:lnTo>
                    <a:pt x="45327" y="22780"/>
                  </a:lnTo>
                  <a:lnTo>
                    <a:pt x="45792" y="22431"/>
                  </a:lnTo>
                  <a:lnTo>
                    <a:pt x="46373" y="21966"/>
                  </a:lnTo>
                  <a:lnTo>
                    <a:pt x="46722" y="21385"/>
                  </a:lnTo>
                  <a:lnTo>
                    <a:pt x="47071" y="20804"/>
                  </a:lnTo>
                  <a:lnTo>
                    <a:pt x="47071" y="20804"/>
                  </a:lnTo>
                  <a:lnTo>
                    <a:pt x="47419" y="19758"/>
                  </a:lnTo>
                  <a:lnTo>
                    <a:pt x="47419" y="18712"/>
                  </a:lnTo>
                  <a:lnTo>
                    <a:pt x="47419" y="18712"/>
                  </a:lnTo>
                  <a:lnTo>
                    <a:pt x="47419" y="17898"/>
                  </a:lnTo>
                  <a:lnTo>
                    <a:pt x="47187" y="16969"/>
                  </a:lnTo>
                  <a:lnTo>
                    <a:pt x="46838" y="16155"/>
                  </a:lnTo>
                  <a:lnTo>
                    <a:pt x="46373" y="15458"/>
                  </a:lnTo>
                  <a:lnTo>
                    <a:pt x="46373" y="15458"/>
                  </a:lnTo>
                  <a:lnTo>
                    <a:pt x="45909" y="14877"/>
                  </a:lnTo>
                  <a:lnTo>
                    <a:pt x="45327" y="14412"/>
                  </a:lnTo>
                  <a:lnTo>
                    <a:pt x="44165" y="13482"/>
                  </a:lnTo>
                  <a:lnTo>
                    <a:pt x="43119" y="12436"/>
                  </a:lnTo>
                  <a:lnTo>
                    <a:pt x="42654" y="11971"/>
                  </a:lnTo>
                  <a:lnTo>
                    <a:pt x="42189" y="11274"/>
                  </a:lnTo>
                  <a:lnTo>
                    <a:pt x="42189" y="11274"/>
                  </a:lnTo>
                  <a:lnTo>
                    <a:pt x="41957" y="10693"/>
                  </a:lnTo>
                  <a:lnTo>
                    <a:pt x="41725" y="9995"/>
                  </a:lnTo>
                  <a:lnTo>
                    <a:pt x="41492" y="9298"/>
                  </a:lnTo>
                  <a:lnTo>
                    <a:pt x="41260" y="8717"/>
                  </a:lnTo>
                  <a:lnTo>
                    <a:pt x="41260" y="8717"/>
                  </a:lnTo>
                  <a:lnTo>
                    <a:pt x="40679" y="7903"/>
                  </a:lnTo>
                  <a:lnTo>
                    <a:pt x="39865" y="7206"/>
                  </a:lnTo>
                  <a:lnTo>
                    <a:pt x="39051" y="6625"/>
                  </a:lnTo>
                  <a:lnTo>
                    <a:pt x="38122" y="6044"/>
                  </a:lnTo>
                  <a:lnTo>
                    <a:pt x="36262" y="5114"/>
                  </a:lnTo>
                  <a:lnTo>
                    <a:pt x="35332" y="4649"/>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3589" y="3022"/>
                  </a:lnTo>
                  <a:lnTo>
                    <a:pt x="32775" y="1976"/>
                  </a:lnTo>
                  <a:lnTo>
                    <a:pt x="32078" y="1046"/>
                  </a:lnTo>
                  <a:lnTo>
                    <a:pt x="31265"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92" name="Google Shape;792;p26"/>
            <p:cNvSpPr/>
            <p:nvPr/>
          </p:nvSpPr>
          <p:spPr>
            <a:xfrm>
              <a:off x="4901025" y="4175175"/>
              <a:ext cx="40700" cy="40700"/>
            </a:xfrm>
            <a:custGeom>
              <a:avLst/>
              <a:gdLst/>
              <a:ahLst/>
              <a:cxnLst/>
              <a:rect l="l" t="t" r="r" b="b"/>
              <a:pathLst>
                <a:path w="1628" h="1628" extrusionOk="0">
                  <a:moveTo>
                    <a:pt x="581" y="0"/>
                  </a:moveTo>
                  <a:lnTo>
                    <a:pt x="349" y="116"/>
                  </a:lnTo>
                  <a:lnTo>
                    <a:pt x="116" y="465"/>
                  </a:lnTo>
                  <a:lnTo>
                    <a:pt x="0" y="697"/>
                  </a:lnTo>
                  <a:lnTo>
                    <a:pt x="0" y="1046"/>
                  </a:lnTo>
                  <a:lnTo>
                    <a:pt x="116" y="1279"/>
                  </a:lnTo>
                  <a:lnTo>
                    <a:pt x="349" y="1627"/>
                  </a:lnTo>
                  <a:lnTo>
                    <a:pt x="1046" y="1627"/>
                  </a:lnTo>
                  <a:lnTo>
                    <a:pt x="1279" y="1511"/>
                  </a:lnTo>
                  <a:lnTo>
                    <a:pt x="1511" y="1162"/>
                  </a:lnTo>
                  <a:lnTo>
                    <a:pt x="1627" y="930"/>
                  </a:lnTo>
                  <a:lnTo>
                    <a:pt x="1627" y="581"/>
                  </a:lnTo>
                  <a:lnTo>
                    <a:pt x="1511" y="349"/>
                  </a:lnTo>
                  <a:lnTo>
                    <a:pt x="1279" y="116"/>
                  </a:lnTo>
                  <a:lnTo>
                    <a:pt x="930"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93" name="Google Shape;793;p26"/>
            <p:cNvSpPr/>
            <p:nvPr/>
          </p:nvSpPr>
          <p:spPr>
            <a:xfrm>
              <a:off x="4901025" y="4175175"/>
              <a:ext cx="40700" cy="40700"/>
            </a:xfrm>
            <a:custGeom>
              <a:avLst/>
              <a:gdLst/>
              <a:ahLst/>
              <a:cxnLst/>
              <a:rect l="l" t="t" r="r" b="b"/>
              <a:pathLst>
                <a:path w="1628" h="1628" fill="none" extrusionOk="0">
                  <a:moveTo>
                    <a:pt x="930" y="0"/>
                  </a:moveTo>
                  <a:lnTo>
                    <a:pt x="930" y="0"/>
                  </a:lnTo>
                  <a:lnTo>
                    <a:pt x="581" y="0"/>
                  </a:lnTo>
                  <a:lnTo>
                    <a:pt x="349" y="116"/>
                  </a:lnTo>
                  <a:lnTo>
                    <a:pt x="349" y="116"/>
                  </a:lnTo>
                  <a:lnTo>
                    <a:pt x="116" y="465"/>
                  </a:lnTo>
                  <a:lnTo>
                    <a:pt x="0" y="697"/>
                  </a:lnTo>
                  <a:lnTo>
                    <a:pt x="0" y="1046"/>
                  </a:lnTo>
                  <a:lnTo>
                    <a:pt x="116" y="1279"/>
                  </a:lnTo>
                  <a:lnTo>
                    <a:pt x="116" y="1279"/>
                  </a:lnTo>
                  <a:lnTo>
                    <a:pt x="349" y="1627"/>
                  </a:lnTo>
                  <a:lnTo>
                    <a:pt x="814" y="1627"/>
                  </a:lnTo>
                  <a:lnTo>
                    <a:pt x="814" y="1627"/>
                  </a:lnTo>
                  <a:lnTo>
                    <a:pt x="1046" y="1627"/>
                  </a:lnTo>
                  <a:lnTo>
                    <a:pt x="1279" y="1511"/>
                  </a:lnTo>
                  <a:lnTo>
                    <a:pt x="1279" y="1511"/>
                  </a:lnTo>
                  <a:lnTo>
                    <a:pt x="1511" y="1162"/>
                  </a:lnTo>
                  <a:lnTo>
                    <a:pt x="1627" y="930"/>
                  </a:lnTo>
                  <a:lnTo>
                    <a:pt x="1627" y="581"/>
                  </a:lnTo>
                  <a:lnTo>
                    <a:pt x="1511" y="349"/>
                  </a:lnTo>
                  <a:lnTo>
                    <a:pt x="1511" y="349"/>
                  </a:lnTo>
                  <a:lnTo>
                    <a:pt x="1279" y="116"/>
                  </a:lnTo>
                  <a:lnTo>
                    <a:pt x="930"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94" name="Google Shape;794;p26"/>
            <p:cNvSpPr/>
            <p:nvPr/>
          </p:nvSpPr>
          <p:spPr>
            <a:xfrm>
              <a:off x="5008525" y="4032800"/>
              <a:ext cx="75575" cy="75550"/>
            </a:xfrm>
            <a:custGeom>
              <a:avLst/>
              <a:gdLst/>
              <a:ahLst/>
              <a:cxnLst/>
              <a:rect l="l" t="t" r="r" b="b"/>
              <a:pathLst>
                <a:path w="3023" h="3022" extrusionOk="0">
                  <a:moveTo>
                    <a:pt x="1627" y="0"/>
                  </a:moveTo>
                  <a:lnTo>
                    <a:pt x="1046" y="116"/>
                  </a:lnTo>
                  <a:lnTo>
                    <a:pt x="581" y="349"/>
                  </a:lnTo>
                  <a:lnTo>
                    <a:pt x="233" y="814"/>
                  </a:lnTo>
                  <a:lnTo>
                    <a:pt x="0" y="1279"/>
                  </a:lnTo>
                  <a:lnTo>
                    <a:pt x="0" y="1860"/>
                  </a:lnTo>
                  <a:lnTo>
                    <a:pt x="233" y="2441"/>
                  </a:lnTo>
                  <a:lnTo>
                    <a:pt x="465" y="2673"/>
                  </a:lnTo>
                  <a:lnTo>
                    <a:pt x="698" y="2906"/>
                  </a:lnTo>
                  <a:lnTo>
                    <a:pt x="1046" y="2906"/>
                  </a:lnTo>
                  <a:lnTo>
                    <a:pt x="1395" y="3022"/>
                  </a:lnTo>
                  <a:lnTo>
                    <a:pt x="1860" y="2906"/>
                  </a:lnTo>
                  <a:lnTo>
                    <a:pt x="2325" y="2673"/>
                  </a:lnTo>
                  <a:lnTo>
                    <a:pt x="2790" y="2208"/>
                  </a:lnTo>
                  <a:lnTo>
                    <a:pt x="3022" y="1627"/>
                  </a:lnTo>
                  <a:lnTo>
                    <a:pt x="3022" y="1046"/>
                  </a:lnTo>
                  <a:lnTo>
                    <a:pt x="2790" y="581"/>
                  </a:lnTo>
                  <a:lnTo>
                    <a:pt x="2557" y="349"/>
                  </a:lnTo>
                  <a:lnTo>
                    <a:pt x="2209" y="116"/>
                  </a:lnTo>
                  <a:lnTo>
                    <a:pt x="1976"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95" name="Google Shape;795;p26"/>
            <p:cNvSpPr/>
            <p:nvPr/>
          </p:nvSpPr>
          <p:spPr>
            <a:xfrm>
              <a:off x="5008525" y="4032800"/>
              <a:ext cx="75575" cy="75550"/>
            </a:xfrm>
            <a:custGeom>
              <a:avLst/>
              <a:gdLst/>
              <a:ahLst/>
              <a:cxnLst/>
              <a:rect l="l" t="t" r="r" b="b"/>
              <a:pathLst>
                <a:path w="3023" h="3022" fill="none" extrusionOk="0">
                  <a:moveTo>
                    <a:pt x="1627" y="0"/>
                  </a:moveTo>
                  <a:lnTo>
                    <a:pt x="1627" y="0"/>
                  </a:lnTo>
                  <a:lnTo>
                    <a:pt x="1046" y="116"/>
                  </a:lnTo>
                  <a:lnTo>
                    <a:pt x="581" y="349"/>
                  </a:lnTo>
                  <a:lnTo>
                    <a:pt x="581" y="349"/>
                  </a:lnTo>
                  <a:lnTo>
                    <a:pt x="233" y="814"/>
                  </a:lnTo>
                  <a:lnTo>
                    <a:pt x="0" y="1279"/>
                  </a:lnTo>
                  <a:lnTo>
                    <a:pt x="0" y="1860"/>
                  </a:lnTo>
                  <a:lnTo>
                    <a:pt x="233" y="2441"/>
                  </a:lnTo>
                  <a:lnTo>
                    <a:pt x="233" y="2441"/>
                  </a:lnTo>
                  <a:lnTo>
                    <a:pt x="465" y="2673"/>
                  </a:lnTo>
                  <a:lnTo>
                    <a:pt x="698" y="2906"/>
                  </a:lnTo>
                  <a:lnTo>
                    <a:pt x="1046" y="2906"/>
                  </a:lnTo>
                  <a:lnTo>
                    <a:pt x="1395" y="3022"/>
                  </a:lnTo>
                  <a:lnTo>
                    <a:pt x="1395" y="3022"/>
                  </a:lnTo>
                  <a:lnTo>
                    <a:pt x="1860" y="2906"/>
                  </a:lnTo>
                  <a:lnTo>
                    <a:pt x="2325" y="2673"/>
                  </a:lnTo>
                  <a:lnTo>
                    <a:pt x="2325" y="2673"/>
                  </a:lnTo>
                  <a:lnTo>
                    <a:pt x="2790" y="2208"/>
                  </a:lnTo>
                  <a:lnTo>
                    <a:pt x="3022" y="1627"/>
                  </a:lnTo>
                  <a:lnTo>
                    <a:pt x="3022" y="1046"/>
                  </a:lnTo>
                  <a:lnTo>
                    <a:pt x="2790" y="581"/>
                  </a:lnTo>
                  <a:lnTo>
                    <a:pt x="2790" y="581"/>
                  </a:lnTo>
                  <a:lnTo>
                    <a:pt x="2557" y="349"/>
                  </a:lnTo>
                  <a:lnTo>
                    <a:pt x="2209" y="116"/>
                  </a:lnTo>
                  <a:lnTo>
                    <a:pt x="1976" y="0"/>
                  </a:lnTo>
                  <a:lnTo>
                    <a:pt x="162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96" name="Google Shape;796;p26"/>
            <p:cNvSpPr/>
            <p:nvPr/>
          </p:nvSpPr>
          <p:spPr>
            <a:xfrm>
              <a:off x="5017250" y="4151925"/>
              <a:ext cx="26175" cy="29075"/>
            </a:xfrm>
            <a:custGeom>
              <a:avLst/>
              <a:gdLst/>
              <a:ahLst/>
              <a:cxnLst/>
              <a:rect l="l" t="t" r="r" b="b"/>
              <a:pathLst>
                <a:path w="1047" h="1163" extrusionOk="0">
                  <a:moveTo>
                    <a:pt x="581" y="0"/>
                  </a:moveTo>
                  <a:lnTo>
                    <a:pt x="232" y="117"/>
                  </a:lnTo>
                  <a:lnTo>
                    <a:pt x="116" y="349"/>
                  </a:lnTo>
                  <a:lnTo>
                    <a:pt x="0" y="465"/>
                  </a:lnTo>
                  <a:lnTo>
                    <a:pt x="0" y="698"/>
                  </a:lnTo>
                  <a:lnTo>
                    <a:pt x="116" y="930"/>
                  </a:lnTo>
                  <a:lnTo>
                    <a:pt x="232" y="1046"/>
                  </a:lnTo>
                  <a:lnTo>
                    <a:pt x="465" y="1163"/>
                  </a:lnTo>
                  <a:lnTo>
                    <a:pt x="814" y="1046"/>
                  </a:lnTo>
                  <a:lnTo>
                    <a:pt x="1046" y="814"/>
                  </a:lnTo>
                  <a:lnTo>
                    <a:pt x="1046" y="581"/>
                  </a:lnTo>
                  <a:lnTo>
                    <a:pt x="1046" y="465"/>
                  </a:lnTo>
                  <a:lnTo>
                    <a:pt x="1046" y="233"/>
                  </a:lnTo>
                  <a:lnTo>
                    <a:pt x="814" y="117"/>
                  </a:lnTo>
                  <a:lnTo>
                    <a:pt x="581"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97" name="Google Shape;797;p26"/>
            <p:cNvSpPr/>
            <p:nvPr/>
          </p:nvSpPr>
          <p:spPr>
            <a:xfrm>
              <a:off x="5017250" y="4151925"/>
              <a:ext cx="26175" cy="29075"/>
            </a:xfrm>
            <a:custGeom>
              <a:avLst/>
              <a:gdLst/>
              <a:ahLst/>
              <a:cxnLst/>
              <a:rect l="l" t="t" r="r" b="b"/>
              <a:pathLst>
                <a:path w="1047" h="1163" fill="none" extrusionOk="0">
                  <a:moveTo>
                    <a:pt x="581" y="0"/>
                  </a:moveTo>
                  <a:lnTo>
                    <a:pt x="581" y="0"/>
                  </a:lnTo>
                  <a:lnTo>
                    <a:pt x="232" y="117"/>
                  </a:lnTo>
                  <a:lnTo>
                    <a:pt x="232" y="117"/>
                  </a:lnTo>
                  <a:lnTo>
                    <a:pt x="116" y="349"/>
                  </a:lnTo>
                  <a:lnTo>
                    <a:pt x="0" y="465"/>
                  </a:lnTo>
                  <a:lnTo>
                    <a:pt x="0" y="698"/>
                  </a:lnTo>
                  <a:lnTo>
                    <a:pt x="116" y="930"/>
                  </a:lnTo>
                  <a:lnTo>
                    <a:pt x="116" y="930"/>
                  </a:lnTo>
                  <a:lnTo>
                    <a:pt x="232" y="1046"/>
                  </a:lnTo>
                  <a:lnTo>
                    <a:pt x="465" y="1163"/>
                  </a:lnTo>
                  <a:lnTo>
                    <a:pt x="465" y="1163"/>
                  </a:lnTo>
                  <a:lnTo>
                    <a:pt x="814" y="1046"/>
                  </a:lnTo>
                  <a:lnTo>
                    <a:pt x="814" y="1046"/>
                  </a:lnTo>
                  <a:lnTo>
                    <a:pt x="1046" y="814"/>
                  </a:lnTo>
                  <a:lnTo>
                    <a:pt x="1046" y="581"/>
                  </a:lnTo>
                  <a:lnTo>
                    <a:pt x="1046" y="465"/>
                  </a:lnTo>
                  <a:lnTo>
                    <a:pt x="1046" y="233"/>
                  </a:lnTo>
                  <a:lnTo>
                    <a:pt x="1046" y="233"/>
                  </a:lnTo>
                  <a:lnTo>
                    <a:pt x="814" y="117"/>
                  </a:lnTo>
                  <a:lnTo>
                    <a:pt x="58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98" name="Google Shape;798;p26"/>
            <p:cNvSpPr/>
            <p:nvPr/>
          </p:nvSpPr>
          <p:spPr>
            <a:xfrm>
              <a:off x="5185750" y="3965975"/>
              <a:ext cx="40725" cy="40700"/>
            </a:xfrm>
            <a:custGeom>
              <a:avLst/>
              <a:gdLst/>
              <a:ahLst/>
              <a:cxnLst/>
              <a:rect l="l" t="t" r="r" b="b"/>
              <a:pathLst>
                <a:path w="1629" h="1628" extrusionOk="0">
                  <a:moveTo>
                    <a:pt x="582" y="0"/>
                  </a:moveTo>
                  <a:lnTo>
                    <a:pt x="350" y="116"/>
                  </a:lnTo>
                  <a:lnTo>
                    <a:pt x="117" y="349"/>
                  </a:lnTo>
                  <a:lnTo>
                    <a:pt x="1" y="697"/>
                  </a:lnTo>
                  <a:lnTo>
                    <a:pt x="1" y="1046"/>
                  </a:lnTo>
                  <a:lnTo>
                    <a:pt x="117" y="1279"/>
                  </a:lnTo>
                  <a:lnTo>
                    <a:pt x="466" y="1511"/>
                  </a:lnTo>
                  <a:lnTo>
                    <a:pt x="814" y="1627"/>
                  </a:lnTo>
                  <a:lnTo>
                    <a:pt x="1047" y="1627"/>
                  </a:lnTo>
                  <a:lnTo>
                    <a:pt x="1279" y="1395"/>
                  </a:lnTo>
                  <a:lnTo>
                    <a:pt x="1512" y="1162"/>
                  </a:lnTo>
                  <a:lnTo>
                    <a:pt x="1628" y="930"/>
                  </a:lnTo>
                  <a:lnTo>
                    <a:pt x="1628" y="581"/>
                  </a:lnTo>
                  <a:lnTo>
                    <a:pt x="1512" y="233"/>
                  </a:lnTo>
                  <a:lnTo>
                    <a:pt x="1279"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799" name="Google Shape;799;p26"/>
            <p:cNvSpPr/>
            <p:nvPr/>
          </p:nvSpPr>
          <p:spPr>
            <a:xfrm>
              <a:off x="5185750" y="3965975"/>
              <a:ext cx="40725" cy="40700"/>
            </a:xfrm>
            <a:custGeom>
              <a:avLst/>
              <a:gdLst/>
              <a:ahLst/>
              <a:cxnLst/>
              <a:rect l="l" t="t" r="r" b="b"/>
              <a:pathLst>
                <a:path w="1629" h="1628" fill="none" extrusionOk="0">
                  <a:moveTo>
                    <a:pt x="931" y="0"/>
                  </a:moveTo>
                  <a:lnTo>
                    <a:pt x="931" y="0"/>
                  </a:lnTo>
                  <a:lnTo>
                    <a:pt x="582" y="0"/>
                  </a:lnTo>
                  <a:lnTo>
                    <a:pt x="350" y="116"/>
                  </a:lnTo>
                  <a:lnTo>
                    <a:pt x="350" y="116"/>
                  </a:lnTo>
                  <a:lnTo>
                    <a:pt x="117" y="349"/>
                  </a:lnTo>
                  <a:lnTo>
                    <a:pt x="1" y="697"/>
                  </a:lnTo>
                  <a:lnTo>
                    <a:pt x="1" y="1046"/>
                  </a:lnTo>
                  <a:lnTo>
                    <a:pt x="117" y="1279"/>
                  </a:lnTo>
                  <a:lnTo>
                    <a:pt x="117" y="1279"/>
                  </a:lnTo>
                  <a:lnTo>
                    <a:pt x="466" y="1511"/>
                  </a:lnTo>
                  <a:lnTo>
                    <a:pt x="814" y="1627"/>
                  </a:lnTo>
                  <a:lnTo>
                    <a:pt x="814" y="1627"/>
                  </a:lnTo>
                  <a:lnTo>
                    <a:pt x="1047" y="1627"/>
                  </a:lnTo>
                  <a:lnTo>
                    <a:pt x="1279" y="1395"/>
                  </a:lnTo>
                  <a:lnTo>
                    <a:pt x="1279" y="1395"/>
                  </a:lnTo>
                  <a:lnTo>
                    <a:pt x="1512" y="1162"/>
                  </a:lnTo>
                  <a:lnTo>
                    <a:pt x="1628" y="930"/>
                  </a:lnTo>
                  <a:lnTo>
                    <a:pt x="1628" y="581"/>
                  </a:lnTo>
                  <a:lnTo>
                    <a:pt x="1512" y="233"/>
                  </a:lnTo>
                  <a:lnTo>
                    <a:pt x="1512" y="233"/>
                  </a:lnTo>
                  <a:lnTo>
                    <a:pt x="1279" y="0"/>
                  </a:lnTo>
                  <a:lnTo>
                    <a:pt x="93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00" name="Google Shape;800;p26"/>
            <p:cNvSpPr/>
            <p:nvPr/>
          </p:nvSpPr>
          <p:spPr>
            <a:xfrm>
              <a:off x="5145075" y="3904950"/>
              <a:ext cx="26175" cy="29075"/>
            </a:xfrm>
            <a:custGeom>
              <a:avLst/>
              <a:gdLst/>
              <a:ahLst/>
              <a:cxnLst/>
              <a:rect l="l" t="t" r="r" b="b"/>
              <a:pathLst>
                <a:path w="1047" h="1163" extrusionOk="0">
                  <a:moveTo>
                    <a:pt x="582" y="0"/>
                  </a:moveTo>
                  <a:lnTo>
                    <a:pt x="233" y="117"/>
                  </a:lnTo>
                  <a:lnTo>
                    <a:pt x="1" y="349"/>
                  </a:lnTo>
                  <a:lnTo>
                    <a:pt x="1" y="582"/>
                  </a:lnTo>
                  <a:lnTo>
                    <a:pt x="1" y="698"/>
                  </a:lnTo>
                  <a:lnTo>
                    <a:pt x="1" y="930"/>
                  </a:lnTo>
                  <a:lnTo>
                    <a:pt x="233" y="1163"/>
                  </a:lnTo>
                  <a:lnTo>
                    <a:pt x="466" y="1163"/>
                  </a:lnTo>
                  <a:lnTo>
                    <a:pt x="814" y="1046"/>
                  </a:lnTo>
                  <a:lnTo>
                    <a:pt x="1047" y="814"/>
                  </a:lnTo>
                  <a:lnTo>
                    <a:pt x="1047" y="698"/>
                  </a:lnTo>
                  <a:lnTo>
                    <a:pt x="1047" y="465"/>
                  </a:lnTo>
                  <a:lnTo>
                    <a:pt x="1047" y="233"/>
                  </a:lnTo>
                  <a:lnTo>
                    <a:pt x="814" y="117"/>
                  </a:lnTo>
                  <a:lnTo>
                    <a:pt x="582"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01" name="Google Shape;801;p26"/>
            <p:cNvSpPr/>
            <p:nvPr/>
          </p:nvSpPr>
          <p:spPr>
            <a:xfrm>
              <a:off x="5145075" y="3904950"/>
              <a:ext cx="26175" cy="29075"/>
            </a:xfrm>
            <a:custGeom>
              <a:avLst/>
              <a:gdLst/>
              <a:ahLst/>
              <a:cxnLst/>
              <a:rect l="l" t="t" r="r" b="b"/>
              <a:pathLst>
                <a:path w="1047" h="1163" fill="none" extrusionOk="0">
                  <a:moveTo>
                    <a:pt x="582" y="0"/>
                  </a:moveTo>
                  <a:lnTo>
                    <a:pt x="582" y="0"/>
                  </a:lnTo>
                  <a:lnTo>
                    <a:pt x="233" y="117"/>
                  </a:lnTo>
                  <a:lnTo>
                    <a:pt x="233" y="117"/>
                  </a:lnTo>
                  <a:lnTo>
                    <a:pt x="1" y="349"/>
                  </a:lnTo>
                  <a:lnTo>
                    <a:pt x="1" y="582"/>
                  </a:lnTo>
                  <a:lnTo>
                    <a:pt x="1" y="698"/>
                  </a:lnTo>
                  <a:lnTo>
                    <a:pt x="1" y="930"/>
                  </a:lnTo>
                  <a:lnTo>
                    <a:pt x="1" y="930"/>
                  </a:lnTo>
                  <a:lnTo>
                    <a:pt x="233" y="1163"/>
                  </a:lnTo>
                  <a:lnTo>
                    <a:pt x="466" y="1163"/>
                  </a:lnTo>
                  <a:lnTo>
                    <a:pt x="466" y="1163"/>
                  </a:lnTo>
                  <a:lnTo>
                    <a:pt x="814" y="1046"/>
                  </a:lnTo>
                  <a:lnTo>
                    <a:pt x="814" y="1046"/>
                  </a:lnTo>
                  <a:lnTo>
                    <a:pt x="1047" y="814"/>
                  </a:lnTo>
                  <a:lnTo>
                    <a:pt x="1047" y="698"/>
                  </a:lnTo>
                  <a:lnTo>
                    <a:pt x="1047" y="465"/>
                  </a:lnTo>
                  <a:lnTo>
                    <a:pt x="1047" y="233"/>
                  </a:lnTo>
                  <a:lnTo>
                    <a:pt x="1047" y="233"/>
                  </a:lnTo>
                  <a:lnTo>
                    <a:pt x="814" y="117"/>
                  </a:lnTo>
                  <a:lnTo>
                    <a:pt x="582"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02" name="Google Shape;802;p26"/>
            <p:cNvSpPr/>
            <p:nvPr/>
          </p:nvSpPr>
          <p:spPr>
            <a:xfrm>
              <a:off x="5116025" y="4076375"/>
              <a:ext cx="20375" cy="20375"/>
            </a:xfrm>
            <a:custGeom>
              <a:avLst/>
              <a:gdLst/>
              <a:ahLst/>
              <a:cxnLst/>
              <a:rect l="l" t="t" r="r" b="b"/>
              <a:pathLst>
                <a:path w="815" h="815" extrusionOk="0">
                  <a:moveTo>
                    <a:pt x="465" y="1"/>
                  </a:moveTo>
                  <a:lnTo>
                    <a:pt x="233" y="117"/>
                  </a:lnTo>
                  <a:lnTo>
                    <a:pt x="1" y="349"/>
                  </a:lnTo>
                  <a:lnTo>
                    <a:pt x="117" y="698"/>
                  </a:lnTo>
                  <a:lnTo>
                    <a:pt x="233" y="814"/>
                  </a:lnTo>
                  <a:lnTo>
                    <a:pt x="349" y="814"/>
                  </a:lnTo>
                  <a:lnTo>
                    <a:pt x="698" y="698"/>
                  </a:lnTo>
                  <a:lnTo>
                    <a:pt x="814" y="465"/>
                  </a:lnTo>
                  <a:lnTo>
                    <a:pt x="814" y="117"/>
                  </a:lnTo>
                  <a:lnTo>
                    <a:pt x="582" y="1"/>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03" name="Google Shape;803;p26"/>
            <p:cNvSpPr/>
            <p:nvPr/>
          </p:nvSpPr>
          <p:spPr>
            <a:xfrm>
              <a:off x="5116025" y="4076375"/>
              <a:ext cx="20375" cy="20375"/>
            </a:xfrm>
            <a:custGeom>
              <a:avLst/>
              <a:gdLst/>
              <a:ahLst/>
              <a:cxnLst/>
              <a:rect l="l" t="t" r="r" b="b"/>
              <a:pathLst>
                <a:path w="815" h="815" fill="none" extrusionOk="0">
                  <a:moveTo>
                    <a:pt x="465" y="1"/>
                  </a:moveTo>
                  <a:lnTo>
                    <a:pt x="465" y="1"/>
                  </a:lnTo>
                  <a:lnTo>
                    <a:pt x="233" y="117"/>
                  </a:lnTo>
                  <a:lnTo>
                    <a:pt x="233" y="117"/>
                  </a:lnTo>
                  <a:lnTo>
                    <a:pt x="1" y="349"/>
                  </a:lnTo>
                  <a:lnTo>
                    <a:pt x="117" y="698"/>
                  </a:lnTo>
                  <a:lnTo>
                    <a:pt x="117" y="698"/>
                  </a:lnTo>
                  <a:lnTo>
                    <a:pt x="233" y="814"/>
                  </a:lnTo>
                  <a:lnTo>
                    <a:pt x="349" y="814"/>
                  </a:lnTo>
                  <a:lnTo>
                    <a:pt x="349" y="814"/>
                  </a:lnTo>
                  <a:lnTo>
                    <a:pt x="698" y="698"/>
                  </a:lnTo>
                  <a:lnTo>
                    <a:pt x="698" y="698"/>
                  </a:lnTo>
                  <a:lnTo>
                    <a:pt x="814" y="465"/>
                  </a:lnTo>
                  <a:lnTo>
                    <a:pt x="814" y="117"/>
                  </a:lnTo>
                  <a:lnTo>
                    <a:pt x="814" y="117"/>
                  </a:lnTo>
                  <a:lnTo>
                    <a:pt x="582" y="1"/>
                  </a:lnTo>
                  <a:lnTo>
                    <a:pt x="465"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04" name="Google Shape;804;p26"/>
            <p:cNvSpPr/>
            <p:nvPr/>
          </p:nvSpPr>
          <p:spPr>
            <a:xfrm>
              <a:off x="5307800" y="3887525"/>
              <a:ext cx="55225" cy="52325"/>
            </a:xfrm>
            <a:custGeom>
              <a:avLst/>
              <a:gdLst/>
              <a:ahLst/>
              <a:cxnLst/>
              <a:rect l="l" t="t" r="r" b="b"/>
              <a:pathLst>
                <a:path w="2209" h="2093" extrusionOk="0">
                  <a:moveTo>
                    <a:pt x="814" y="0"/>
                  </a:moveTo>
                  <a:lnTo>
                    <a:pt x="465" y="232"/>
                  </a:lnTo>
                  <a:lnTo>
                    <a:pt x="233" y="465"/>
                  </a:lnTo>
                  <a:lnTo>
                    <a:pt x="0" y="930"/>
                  </a:lnTo>
                  <a:lnTo>
                    <a:pt x="0" y="1395"/>
                  </a:lnTo>
                  <a:lnTo>
                    <a:pt x="233" y="1743"/>
                  </a:lnTo>
                  <a:lnTo>
                    <a:pt x="581" y="2092"/>
                  </a:lnTo>
                  <a:lnTo>
                    <a:pt x="1395" y="2092"/>
                  </a:lnTo>
                  <a:lnTo>
                    <a:pt x="1744" y="1860"/>
                  </a:lnTo>
                  <a:lnTo>
                    <a:pt x="2092" y="1627"/>
                  </a:lnTo>
                  <a:lnTo>
                    <a:pt x="2209" y="1162"/>
                  </a:lnTo>
                  <a:lnTo>
                    <a:pt x="2209" y="697"/>
                  </a:lnTo>
                  <a:lnTo>
                    <a:pt x="2092" y="349"/>
                  </a:lnTo>
                  <a:lnTo>
                    <a:pt x="1627"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05" name="Google Shape;805;p26"/>
            <p:cNvSpPr/>
            <p:nvPr/>
          </p:nvSpPr>
          <p:spPr>
            <a:xfrm>
              <a:off x="5307800" y="3887525"/>
              <a:ext cx="55225" cy="52325"/>
            </a:xfrm>
            <a:custGeom>
              <a:avLst/>
              <a:gdLst/>
              <a:ahLst/>
              <a:cxnLst/>
              <a:rect l="l" t="t" r="r" b="b"/>
              <a:pathLst>
                <a:path w="2209" h="2093" fill="none" extrusionOk="0">
                  <a:moveTo>
                    <a:pt x="1163" y="0"/>
                  </a:moveTo>
                  <a:lnTo>
                    <a:pt x="1163" y="0"/>
                  </a:lnTo>
                  <a:lnTo>
                    <a:pt x="814" y="0"/>
                  </a:lnTo>
                  <a:lnTo>
                    <a:pt x="465" y="232"/>
                  </a:lnTo>
                  <a:lnTo>
                    <a:pt x="465" y="232"/>
                  </a:lnTo>
                  <a:lnTo>
                    <a:pt x="233" y="465"/>
                  </a:lnTo>
                  <a:lnTo>
                    <a:pt x="0" y="930"/>
                  </a:lnTo>
                  <a:lnTo>
                    <a:pt x="0" y="1395"/>
                  </a:lnTo>
                  <a:lnTo>
                    <a:pt x="233" y="1743"/>
                  </a:lnTo>
                  <a:lnTo>
                    <a:pt x="233" y="1743"/>
                  </a:lnTo>
                  <a:lnTo>
                    <a:pt x="581" y="2092"/>
                  </a:lnTo>
                  <a:lnTo>
                    <a:pt x="1046" y="2092"/>
                  </a:lnTo>
                  <a:lnTo>
                    <a:pt x="1046" y="2092"/>
                  </a:lnTo>
                  <a:lnTo>
                    <a:pt x="1395" y="2092"/>
                  </a:lnTo>
                  <a:lnTo>
                    <a:pt x="1744" y="1860"/>
                  </a:lnTo>
                  <a:lnTo>
                    <a:pt x="1744" y="1860"/>
                  </a:lnTo>
                  <a:lnTo>
                    <a:pt x="2092" y="1627"/>
                  </a:lnTo>
                  <a:lnTo>
                    <a:pt x="2209" y="1162"/>
                  </a:lnTo>
                  <a:lnTo>
                    <a:pt x="2209" y="697"/>
                  </a:lnTo>
                  <a:lnTo>
                    <a:pt x="2092" y="349"/>
                  </a:lnTo>
                  <a:lnTo>
                    <a:pt x="2092" y="349"/>
                  </a:lnTo>
                  <a:lnTo>
                    <a:pt x="1627" y="0"/>
                  </a:lnTo>
                  <a:lnTo>
                    <a:pt x="1163"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06" name="Google Shape;806;p26"/>
            <p:cNvSpPr/>
            <p:nvPr/>
          </p:nvSpPr>
          <p:spPr>
            <a:xfrm>
              <a:off x="5255500" y="4021175"/>
              <a:ext cx="31975" cy="31975"/>
            </a:xfrm>
            <a:custGeom>
              <a:avLst/>
              <a:gdLst/>
              <a:ahLst/>
              <a:cxnLst/>
              <a:rect l="l" t="t" r="r" b="b"/>
              <a:pathLst>
                <a:path w="1279" h="1279" extrusionOk="0">
                  <a:moveTo>
                    <a:pt x="698" y="0"/>
                  </a:moveTo>
                  <a:lnTo>
                    <a:pt x="465" y="117"/>
                  </a:lnTo>
                  <a:lnTo>
                    <a:pt x="349" y="233"/>
                  </a:lnTo>
                  <a:lnTo>
                    <a:pt x="116" y="349"/>
                  </a:lnTo>
                  <a:lnTo>
                    <a:pt x="0" y="581"/>
                  </a:lnTo>
                  <a:lnTo>
                    <a:pt x="0" y="814"/>
                  </a:lnTo>
                  <a:lnTo>
                    <a:pt x="116" y="1046"/>
                  </a:lnTo>
                  <a:lnTo>
                    <a:pt x="349" y="1279"/>
                  </a:lnTo>
                  <a:lnTo>
                    <a:pt x="814" y="1279"/>
                  </a:lnTo>
                  <a:lnTo>
                    <a:pt x="1046" y="1163"/>
                  </a:lnTo>
                  <a:lnTo>
                    <a:pt x="1163" y="930"/>
                  </a:lnTo>
                  <a:lnTo>
                    <a:pt x="1279" y="698"/>
                  </a:lnTo>
                  <a:lnTo>
                    <a:pt x="1279" y="465"/>
                  </a:lnTo>
                  <a:lnTo>
                    <a:pt x="1163" y="233"/>
                  </a:lnTo>
                  <a:lnTo>
                    <a:pt x="930" y="117"/>
                  </a:lnTo>
                  <a:lnTo>
                    <a:pt x="698"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07" name="Google Shape;807;p26"/>
            <p:cNvSpPr/>
            <p:nvPr/>
          </p:nvSpPr>
          <p:spPr>
            <a:xfrm>
              <a:off x="5255500" y="4021175"/>
              <a:ext cx="31975" cy="31975"/>
            </a:xfrm>
            <a:custGeom>
              <a:avLst/>
              <a:gdLst/>
              <a:ahLst/>
              <a:cxnLst/>
              <a:rect l="l" t="t" r="r" b="b"/>
              <a:pathLst>
                <a:path w="1279" h="1279" fill="none" extrusionOk="0">
                  <a:moveTo>
                    <a:pt x="698" y="0"/>
                  </a:moveTo>
                  <a:lnTo>
                    <a:pt x="698" y="0"/>
                  </a:lnTo>
                  <a:lnTo>
                    <a:pt x="465" y="117"/>
                  </a:lnTo>
                  <a:lnTo>
                    <a:pt x="349" y="233"/>
                  </a:lnTo>
                  <a:lnTo>
                    <a:pt x="349" y="233"/>
                  </a:lnTo>
                  <a:lnTo>
                    <a:pt x="116" y="349"/>
                  </a:lnTo>
                  <a:lnTo>
                    <a:pt x="0" y="581"/>
                  </a:lnTo>
                  <a:lnTo>
                    <a:pt x="0" y="814"/>
                  </a:lnTo>
                  <a:lnTo>
                    <a:pt x="116" y="1046"/>
                  </a:lnTo>
                  <a:lnTo>
                    <a:pt x="116" y="1046"/>
                  </a:lnTo>
                  <a:lnTo>
                    <a:pt x="349" y="1279"/>
                  </a:lnTo>
                  <a:lnTo>
                    <a:pt x="581" y="1279"/>
                  </a:lnTo>
                  <a:lnTo>
                    <a:pt x="581" y="1279"/>
                  </a:lnTo>
                  <a:lnTo>
                    <a:pt x="814" y="1279"/>
                  </a:lnTo>
                  <a:lnTo>
                    <a:pt x="1046" y="1163"/>
                  </a:lnTo>
                  <a:lnTo>
                    <a:pt x="1046" y="1163"/>
                  </a:lnTo>
                  <a:lnTo>
                    <a:pt x="1163" y="930"/>
                  </a:lnTo>
                  <a:lnTo>
                    <a:pt x="1279" y="698"/>
                  </a:lnTo>
                  <a:lnTo>
                    <a:pt x="1279" y="465"/>
                  </a:lnTo>
                  <a:lnTo>
                    <a:pt x="1163" y="233"/>
                  </a:lnTo>
                  <a:lnTo>
                    <a:pt x="1163" y="233"/>
                  </a:lnTo>
                  <a:lnTo>
                    <a:pt x="930" y="117"/>
                  </a:lnTo>
                  <a:lnTo>
                    <a:pt x="698"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08" name="Google Shape;808;p26"/>
            <p:cNvSpPr/>
            <p:nvPr/>
          </p:nvSpPr>
          <p:spPr>
            <a:xfrm>
              <a:off x="5168325" y="4105425"/>
              <a:ext cx="17450" cy="20375"/>
            </a:xfrm>
            <a:custGeom>
              <a:avLst/>
              <a:gdLst/>
              <a:ahLst/>
              <a:cxnLst/>
              <a:rect l="l" t="t" r="r" b="b"/>
              <a:pathLst>
                <a:path w="698" h="815" extrusionOk="0">
                  <a:moveTo>
                    <a:pt x="349" y="1"/>
                  </a:moveTo>
                  <a:lnTo>
                    <a:pt x="117" y="117"/>
                  </a:lnTo>
                  <a:lnTo>
                    <a:pt x="1" y="349"/>
                  </a:lnTo>
                  <a:lnTo>
                    <a:pt x="1" y="582"/>
                  </a:lnTo>
                  <a:lnTo>
                    <a:pt x="117" y="698"/>
                  </a:lnTo>
                  <a:lnTo>
                    <a:pt x="349" y="814"/>
                  </a:lnTo>
                  <a:lnTo>
                    <a:pt x="582" y="698"/>
                  </a:lnTo>
                  <a:lnTo>
                    <a:pt x="698" y="466"/>
                  </a:lnTo>
                  <a:lnTo>
                    <a:pt x="698" y="117"/>
                  </a:lnTo>
                  <a:lnTo>
                    <a:pt x="582" y="117"/>
                  </a:lnTo>
                  <a:lnTo>
                    <a:pt x="349" y="1"/>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09" name="Google Shape;809;p26"/>
            <p:cNvSpPr/>
            <p:nvPr/>
          </p:nvSpPr>
          <p:spPr>
            <a:xfrm>
              <a:off x="5168325" y="4105425"/>
              <a:ext cx="17450" cy="20375"/>
            </a:xfrm>
            <a:custGeom>
              <a:avLst/>
              <a:gdLst/>
              <a:ahLst/>
              <a:cxnLst/>
              <a:rect l="l" t="t" r="r" b="b"/>
              <a:pathLst>
                <a:path w="698" h="815" fill="none" extrusionOk="0">
                  <a:moveTo>
                    <a:pt x="349" y="1"/>
                  </a:moveTo>
                  <a:lnTo>
                    <a:pt x="349" y="1"/>
                  </a:lnTo>
                  <a:lnTo>
                    <a:pt x="117" y="117"/>
                  </a:lnTo>
                  <a:lnTo>
                    <a:pt x="117" y="117"/>
                  </a:lnTo>
                  <a:lnTo>
                    <a:pt x="1" y="349"/>
                  </a:lnTo>
                  <a:lnTo>
                    <a:pt x="1" y="582"/>
                  </a:lnTo>
                  <a:lnTo>
                    <a:pt x="1" y="582"/>
                  </a:lnTo>
                  <a:lnTo>
                    <a:pt x="117" y="698"/>
                  </a:lnTo>
                  <a:lnTo>
                    <a:pt x="349" y="814"/>
                  </a:lnTo>
                  <a:lnTo>
                    <a:pt x="349" y="814"/>
                  </a:lnTo>
                  <a:lnTo>
                    <a:pt x="582" y="698"/>
                  </a:lnTo>
                  <a:lnTo>
                    <a:pt x="582" y="698"/>
                  </a:lnTo>
                  <a:lnTo>
                    <a:pt x="698" y="466"/>
                  </a:lnTo>
                  <a:lnTo>
                    <a:pt x="698" y="117"/>
                  </a:lnTo>
                  <a:lnTo>
                    <a:pt x="698" y="117"/>
                  </a:lnTo>
                  <a:lnTo>
                    <a:pt x="582" y="117"/>
                  </a:lnTo>
                  <a:lnTo>
                    <a:pt x="34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sp>
        <p:nvSpPr>
          <p:cNvPr id="810" name="Google Shape;810;p26"/>
          <p:cNvSpPr txBox="1">
            <a:spLocks noGrp="1"/>
          </p:cNvSpPr>
          <p:nvPr>
            <p:ph type="title"/>
          </p:nvPr>
        </p:nvSpPr>
        <p:spPr>
          <a:xfrm>
            <a:off x="1140333" y="2028300"/>
            <a:ext cx="2211200" cy="1339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811" name="Google Shape;811;p26"/>
          <p:cNvSpPr txBox="1">
            <a:spLocks noGrp="1"/>
          </p:cNvSpPr>
          <p:nvPr>
            <p:ph type="subTitle" idx="1"/>
          </p:nvPr>
        </p:nvSpPr>
        <p:spPr>
          <a:xfrm>
            <a:off x="1140333" y="3627288"/>
            <a:ext cx="3794000" cy="1497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812" name="Google Shape;812;p26"/>
          <p:cNvGrpSpPr/>
          <p:nvPr/>
        </p:nvGrpSpPr>
        <p:grpSpPr>
          <a:xfrm>
            <a:off x="7422207" y="1632644"/>
            <a:ext cx="4769783" cy="4501769"/>
            <a:chOff x="4771494" y="498599"/>
            <a:chExt cx="4393144" cy="4146294"/>
          </a:xfrm>
        </p:grpSpPr>
        <p:sp>
          <p:nvSpPr>
            <p:cNvPr id="813" name="Google Shape;813;p26"/>
            <p:cNvSpPr/>
            <p:nvPr/>
          </p:nvSpPr>
          <p:spPr>
            <a:xfrm rot="8324294">
              <a:off x="4785971" y="1728256"/>
              <a:ext cx="4364190" cy="168697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14" name="Google Shape;814;p26"/>
            <p:cNvSpPr/>
            <p:nvPr/>
          </p:nvSpPr>
          <p:spPr>
            <a:xfrm rot="8324294">
              <a:off x="4785971" y="1728256"/>
              <a:ext cx="4364190" cy="168697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15" name="Google Shape;815;p26"/>
            <p:cNvSpPr/>
            <p:nvPr/>
          </p:nvSpPr>
          <p:spPr>
            <a:xfrm rot="8324294">
              <a:off x="5063879" y="1905615"/>
              <a:ext cx="3750281" cy="1390377"/>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16" name="Google Shape;816;p26"/>
            <p:cNvSpPr/>
            <p:nvPr/>
          </p:nvSpPr>
          <p:spPr>
            <a:xfrm rot="8324294">
              <a:off x="5063879" y="1905615"/>
              <a:ext cx="3750281" cy="1390377"/>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817" name="Google Shape;817;p26"/>
          <p:cNvGrpSpPr/>
          <p:nvPr/>
        </p:nvGrpSpPr>
        <p:grpSpPr>
          <a:xfrm flipH="1">
            <a:off x="4215912" y="1531751"/>
            <a:ext cx="4769611" cy="4501749"/>
            <a:chOff x="4771653" y="498668"/>
            <a:chExt cx="4392985" cy="4146276"/>
          </a:xfrm>
        </p:grpSpPr>
        <p:sp>
          <p:nvSpPr>
            <p:cNvPr id="818" name="Google Shape;818;p26"/>
            <p:cNvSpPr/>
            <p:nvPr/>
          </p:nvSpPr>
          <p:spPr>
            <a:xfrm rot="8324171">
              <a:off x="4786100" y="1728335"/>
              <a:ext cx="4364090" cy="1686940"/>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19" name="Google Shape;819;p26"/>
            <p:cNvSpPr/>
            <p:nvPr/>
          </p:nvSpPr>
          <p:spPr>
            <a:xfrm rot="8324171">
              <a:off x="4786100" y="1728335"/>
              <a:ext cx="4364090" cy="1686940"/>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20" name="Google Shape;820;p26"/>
            <p:cNvSpPr/>
            <p:nvPr/>
          </p:nvSpPr>
          <p:spPr>
            <a:xfrm rot="8324171">
              <a:off x="5063991" y="1905681"/>
              <a:ext cx="3750195" cy="13903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21" name="Google Shape;821;p26"/>
            <p:cNvSpPr/>
            <p:nvPr/>
          </p:nvSpPr>
          <p:spPr>
            <a:xfrm rot="8324171">
              <a:off x="5063991" y="1905681"/>
              <a:ext cx="3750195" cy="13903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822" name="Google Shape;822;p26"/>
          <p:cNvGrpSpPr/>
          <p:nvPr/>
        </p:nvGrpSpPr>
        <p:grpSpPr>
          <a:xfrm rot="-2898405">
            <a:off x="444146" y="5594226"/>
            <a:ext cx="517332" cy="228017"/>
            <a:chOff x="1406961" y="-1212504"/>
            <a:chExt cx="6086670" cy="2682735"/>
          </a:xfrm>
        </p:grpSpPr>
        <p:sp>
          <p:nvSpPr>
            <p:cNvPr id="823" name="Google Shape;823;p2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24" name="Google Shape;824;p2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25" name="Google Shape;825;p2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26" name="Google Shape;826;p2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827" name="Google Shape;827;p26"/>
          <p:cNvGrpSpPr/>
          <p:nvPr/>
        </p:nvGrpSpPr>
        <p:grpSpPr>
          <a:xfrm rot="2555258">
            <a:off x="517779" y="605828"/>
            <a:ext cx="518077" cy="228345"/>
            <a:chOff x="1406961" y="-1212504"/>
            <a:chExt cx="6086670" cy="2682735"/>
          </a:xfrm>
        </p:grpSpPr>
        <p:sp>
          <p:nvSpPr>
            <p:cNvPr id="828" name="Google Shape;828;p2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29" name="Google Shape;829;p2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30" name="Google Shape;830;p2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31" name="Google Shape;831;p2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832" name="Google Shape;832;p26"/>
          <p:cNvGrpSpPr/>
          <p:nvPr/>
        </p:nvGrpSpPr>
        <p:grpSpPr>
          <a:xfrm rot="2898405" flipH="1">
            <a:off x="5637566" y="5594226"/>
            <a:ext cx="517332" cy="228017"/>
            <a:chOff x="1406961" y="-1212504"/>
            <a:chExt cx="6086670" cy="2682735"/>
          </a:xfrm>
        </p:grpSpPr>
        <p:sp>
          <p:nvSpPr>
            <p:cNvPr id="833" name="Google Shape;833;p2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34" name="Google Shape;834;p2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35" name="Google Shape;835;p2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36" name="Google Shape;836;p2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837" name="Google Shape;837;p26"/>
          <p:cNvGrpSpPr/>
          <p:nvPr/>
        </p:nvGrpSpPr>
        <p:grpSpPr>
          <a:xfrm rot="-2555258" flipH="1">
            <a:off x="10972954" y="865194"/>
            <a:ext cx="518077" cy="228345"/>
            <a:chOff x="1406961" y="-1212504"/>
            <a:chExt cx="6086670" cy="2682735"/>
          </a:xfrm>
        </p:grpSpPr>
        <p:sp>
          <p:nvSpPr>
            <p:cNvPr id="838" name="Google Shape;838;p2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39" name="Google Shape;839;p2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40" name="Google Shape;840;p2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41" name="Google Shape;841;p2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spTree>
    <p:extLst>
      <p:ext uri="{BB962C8B-B14F-4D97-AF65-F5344CB8AC3E}">
        <p14:creationId xmlns:p14="http://schemas.microsoft.com/office/powerpoint/2010/main" val="348292697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842"/>
        <p:cNvGrpSpPr/>
        <p:nvPr/>
      </p:nvGrpSpPr>
      <p:grpSpPr>
        <a:xfrm>
          <a:off x="0" y="0"/>
          <a:ext cx="0" cy="0"/>
          <a:chOff x="0" y="0"/>
          <a:chExt cx="0" cy="0"/>
        </a:xfrm>
      </p:grpSpPr>
      <p:grpSp>
        <p:nvGrpSpPr>
          <p:cNvPr id="843" name="Google Shape;843;p27"/>
          <p:cNvGrpSpPr/>
          <p:nvPr/>
        </p:nvGrpSpPr>
        <p:grpSpPr>
          <a:xfrm>
            <a:off x="6972208" y="3730806"/>
            <a:ext cx="2505512" cy="2159036"/>
            <a:chOff x="4610450" y="3544650"/>
            <a:chExt cx="1365650" cy="1176800"/>
          </a:xfrm>
        </p:grpSpPr>
        <p:sp>
          <p:nvSpPr>
            <p:cNvPr id="844" name="Google Shape;844;p27"/>
            <p:cNvSpPr/>
            <p:nvPr/>
          </p:nvSpPr>
          <p:spPr>
            <a:xfrm>
              <a:off x="5490850" y="3544650"/>
              <a:ext cx="223750" cy="296400"/>
            </a:xfrm>
            <a:custGeom>
              <a:avLst/>
              <a:gdLst/>
              <a:ahLst/>
              <a:cxnLst/>
              <a:rect l="l" t="t" r="r" b="b"/>
              <a:pathLst>
                <a:path w="8950" h="11856" extrusionOk="0">
                  <a:moveTo>
                    <a:pt x="8949" y="1"/>
                  </a:moveTo>
                  <a:lnTo>
                    <a:pt x="7322" y="466"/>
                  </a:lnTo>
                  <a:lnTo>
                    <a:pt x="5811" y="1163"/>
                  </a:lnTo>
                  <a:lnTo>
                    <a:pt x="4649" y="1977"/>
                  </a:lnTo>
                  <a:lnTo>
                    <a:pt x="3603" y="2790"/>
                  </a:lnTo>
                  <a:lnTo>
                    <a:pt x="2673" y="3720"/>
                  </a:lnTo>
                  <a:lnTo>
                    <a:pt x="1976" y="4766"/>
                  </a:lnTo>
                  <a:lnTo>
                    <a:pt x="1395" y="5696"/>
                  </a:lnTo>
                  <a:lnTo>
                    <a:pt x="930" y="6742"/>
                  </a:lnTo>
                  <a:lnTo>
                    <a:pt x="581" y="7788"/>
                  </a:lnTo>
                  <a:lnTo>
                    <a:pt x="349" y="8717"/>
                  </a:lnTo>
                  <a:lnTo>
                    <a:pt x="117" y="10345"/>
                  </a:lnTo>
                  <a:lnTo>
                    <a:pt x="0" y="11507"/>
                  </a:lnTo>
                  <a:lnTo>
                    <a:pt x="0" y="11855"/>
                  </a:lnTo>
                  <a:lnTo>
                    <a:pt x="1860" y="11274"/>
                  </a:lnTo>
                  <a:lnTo>
                    <a:pt x="3371" y="10577"/>
                  </a:lnTo>
                  <a:lnTo>
                    <a:pt x="4649" y="9763"/>
                  </a:lnTo>
                  <a:lnTo>
                    <a:pt x="5695" y="8950"/>
                  </a:lnTo>
                  <a:lnTo>
                    <a:pt x="6625" y="7904"/>
                  </a:lnTo>
                  <a:lnTo>
                    <a:pt x="7322" y="6974"/>
                  </a:lnTo>
                  <a:lnTo>
                    <a:pt x="7903" y="5928"/>
                  </a:lnTo>
                  <a:lnTo>
                    <a:pt x="8252" y="4998"/>
                  </a:lnTo>
                  <a:lnTo>
                    <a:pt x="8601" y="3952"/>
                  </a:lnTo>
                  <a:lnTo>
                    <a:pt x="8717" y="3023"/>
                  </a:lnTo>
                  <a:lnTo>
                    <a:pt x="8949" y="1512"/>
                  </a:lnTo>
                  <a:lnTo>
                    <a:pt x="8949" y="466"/>
                  </a:lnTo>
                  <a:lnTo>
                    <a:pt x="8949" y="1"/>
                  </a:lnTo>
                  <a:close/>
                </a:path>
              </a:pathLst>
            </a:custGeom>
            <a:solidFill>
              <a:srgbClr val="64960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45" name="Google Shape;845;p27"/>
            <p:cNvSpPr/>
            <p:nvPr/>
          </p:nvSpPr>
          <p:spPr>
            <a:xfrm>
              <a:off x="5490850" y="3544650"/>
              <a:ext cx="223750" cy="296400"/>
            </a:xfrm>
            <a:custGeom>
              <a:avLst/>
              <a:gdLst/>
              <a:ahLst/>
              <a:cxnLst/>
              <a:rect l="l" t="t" r="r" b="b"/>
              <a:pathLst>
                <a:path w="8950" h="11856" fill="none" extrusionOk="0">
                  <a:moveTo>
                    <a:pt x="0" y="11855"/>
                  </a:moveTo>
                  <a:lnTo>
                    <a:pt x="0" y="11855"/>
                  </a:lnTo>
                  <a:lnTo>
                    <a:pt x="0" y="11507"/>
                  </a:lnTo>
                  <a:lnTo>
                    <a:pt x="117" y="10345"/>
                  </a:lnTo>
                  <a:lnTo>
                    <a:pt x="349" y="8717"/>
                  </a:lnTo>
                  <a:lnTo>
                    <a:pt x="581" y="7788"/>
                  </a:lnTo>
                  <a:lnTo>
                    <a:pt x="930" y="6742"/>
                  </a:lnTo>
                  <a:lnTo>
                    <a:pt x="1395" y="5696"/>
                  </a:lnTo>
                  <a:lnTo>
                    <a:pt x="1976" y="4766"/>
                  </a:lnTo>
                  <a:lnTo>
                    <a:pt x="2673" y="3720"/>
                  </a:lnTo>
                  <a:lnTo>
                    <a:pt x="3603" y="2790"/>
                  </a:lnTo>
                  <a:lnTo>
                    <a:pt x="4649" y="1977"/>
                  </a:lnTo>
                  <a:lnTo>
                    <a:pt x="5811" y="1163"/>
                  </a:lnTo>
                  <a:lnTo>
                    <a:pt x="7322" y="466"/>
                  </a:lnTo>
                  <a:lnTo>
                    <a:pt x="8949" y="1"/>
                  </a:lnTo>
                  <a:lnTo>
                    <a:pt x="8949" y="1"/>
                  </a:lnTo>
                  <a:lnTo>
                    <a:pt x="8949" y="466"/>
                  </a:lnTo>
                  <a:lnTo>
                    <a:pt x="8949" y="1512"/>
                  </a:lnTo>
                  <a:lnTo>
                    <a:pt x="8717" y="3023"/>
                  </a:lnTo>
                  <a:lnTo>
                    <a:pt x="8601" y="3952"/>
                  </a:lnTo>
                  <a:lnTo>
                    <a:pt x="8252" y="4998"/>
                  </a:lnTo>
                  <a:lnTo>
                    <a:pt x="7903" y="5928"/>
                  </a:lnTo>
                  <a:lnTo>
                    <a:pt x="7322" y="6974"/>
                  </a:lnTo>
                  <a:lnTo>
                    <a:pt x="6625" y="7904"/>
                  </a:lnTo>
                  <a:lnTo>
                    <a:pt x="5695" y="8950"/>
                  </a:lnTo>
                  <a:lnTo>
                    <a:pt x="4649" y="9763"/>
                  </a:lnTo>
                  <a:lnTo>
                    <a:pt x="3371" y="10577"/>
                  </a:lnTo>
                  <a:lnTo>
                    <a:pt x="1860" y="11274"/>
                  </a:lnTo>
                  <a:lnTo>
                    <a:pt x="0" y="1185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46" name="Google Shape;846;p27"/>
            <p:cNvSpPr/>
            <p:nvPr/>
          </p:nvSpPr>
          <p:spPr>
            <a:xfrm>
              <a:off x="5522800" y="3567900"/>
              <a:ext cx="174375" cy="229575"/>
            </a:xfrm>
            <a:custGeom>
              <a:avLst/>
              <a:gdLst/>
              <a:ahLst/>
              <a:cxnLst/>
              <a:rect l="l" t="t" r="r" b="b"/>
              <a:pathLst>
                <a:path w="6975" h="9183" extrusionOk="0">
                  <a:moveTo>
                    <a:pt x="6858" y="1"/>
                  </a:moveTo>
                  <a:lnTo>
                    <a:pt x="6742" y="117"/>
                  </a:lnTo>
                  <a:lnTo>
                    <a:pt x="4301" y="3255"/>
                  </a:lnTo>
                  <a:lnTo>
                    <a:pt x="4185" y="1628"/>
                  </a:lnTo>
                  <a:lnTo>
                    <a:pt x="4069" y="1279"/>
                  </a:lnTo>
                  <a:lnTo>
                    <a:pt x="3836" y="1279"/>
                  </a:lnTo>
                  <a:lnTo>
                    <a:pt x="4069" y="3255"/>
                  </a:lnTo>
                  <a:lnTo>
                    <a:pt x="4185" y="3487"/>
                  </a:lnTo>
                  <a:lnTo>
                    <a:pt x="2209" y="6044"/>
                  </a:lnTo>
                  <a:lnTo>
                    <a:pt x="1977" y="3255"/>
                  </a:lnTo>
                  <a:lnTo>
                    <a:pt x="1977" y="3139"/>
                  </a:lnTo>
                  <a:lnTo>
                    <a:pt x="1860" y="3139"/>
                  </a:lnTo>
                  <a:lnTo>
                    <a:pt x="1744" y="3255"/>
                  </a:lnTo>
                  <a:lnTo>
                    <a:pt x="1977" y="6277"/>
                  </a:lnTo>
                  <a:lnTo>
                    <a:pt x="233" y="8601"/>
                  </a:lnTo>
                  <a:lnTo>
                    <a:pt x="233" y="5928"/>
                  </a:lnTo>
                  <a:lnTo>
                    <a:pt x="233" y="5812"/>
                  </a:lnTo>
                  <a:lnTo>
                    <a:pt x="1" y="5812"/>
                  </a:lnTo>
                  <a:lnTo>
                    <a:pt x="1" y="5928"/>
                  </a:lnTo>
                  <a:lnTo>
                    <a:pt x="1" y="8833"/>
                  </a:lnTo>
                  <a:lnTo>
                    <a:pt x="1" y="8950"/>
                  </a:lnTo>
                  <a:lnTo>
                    <a:pt x="117" y="9182"/>
                  </a:lnTo>
                  <a:lnTo>
                    <a:pt x="349" y="8833"/>
                  </a:lnTo>
                  <a:lnTo>
                    <a:pt x="1744" y="8485"/>
                  </a:lnTo>
                  <a:lnTo>
                    <a:pt x="2441" y="8136"/>
                  </a:lnTo>
                  <a:lnTo>
                    <a:pt x="2441" y="8136"/>
                  </a:lnTo>
                  <a:lnTo>
                    <a:pt x="582" y="8601"/>
                  </a:lnTo>
                  <a:lnTo>
                    <a:pt x="1977" y="6741"/>
                  </a:lnTo>
                  <a:lnTo>
                    <a:pt x="2209" y="6393"/>
                  </a:lnTo>
                  <a:lnTo>
                    <a:pt x="5347" y="5812"/>
                  </a:lnTo>
                  <a:lnTo>
                    <a:pt x="5812" y="5695"/>
                  </a:lnTo>
                  <a:lnTo>
                    <a:pt x="5812" y="5579"/>
                  </a:lnTo>
                  <a:lnTo>
                    <a:pt x="5696" y="5463"/>
                  </a:lnTo>
                  <a:lnTo>
                    <a:pt x="2558" y="6160"/>
                  </a:lnTo>
                  <a:lnTo>
                    <a:pt x="2441" y="6160"/>
                  </a:lnTo>
                  <a:lnTo>
                    <a:pt x="4301" y="3603"/>
                  </a:lnTo>
                  <a:lnTo>
                    <a:pt x="6161" y="3022"/>
                  </a:lnTo>
                  <a:lnTo>
                    <a:pt x="6393" y="3022"/>
                  </a:lnTo>
                  <a:lnTo>
                    <a:pt x="6509" y="2790"/>
                  </a:lnTo>
                  <a:lnTo>
                    <a:pt x="6393" y="2790"/>
                  </a:lnTo>
                  <a:lnTo>
                    <a:pt x="4533" y="3255"/>
                  </a:lnTo>
                  <a:lnTo>
                    <a:pt x="4533" y="3255"/>
                  </a:lnTo>
                  <a:lnTo>
                    <a:pt x="6044" y="1395"/>
                  </a:lnTo>
                  <a:lnTo>
                    <a:pt x="6974" y="233"/>
                  </a:lnTo>
                  <a:lnTo>
                    <a:pt x="6974" y="117"/>
                  </a:lnTo>
                  <a:lnTo>
                    <a:pt x="6858" y="1"/>
                  </a:lnTo>
                  <a:close/>
                </a:path>
              </a:pathLst>
            </a:custGeom>
            <a:solidFill>
              <a:srgbClr val="ABC67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47" name="Google Shape;847;p27"/>
            <p:cNvSpPr/>
            <p:nvPr/>
          </p:nvSpPr>
          <p:spPr>
            <a:xfrm>
              <a:off x="5522800" y="3567900"/>
              <a:ext cx="174375" cy="229575"/>
            </a:xfrm>
            <a:custGeom>
              <a:avLst/>
              <a:gdLst/>
              <a:ahLst/>
              <a:cxnLst/>
              <a:rect l="l" t="t" r="r" b="b"/>
              <a:pathLst>
                <a:path w="6975" h="9183" fill="none" extrusionOk="0">
                  <a:moveTo>
                    <a:pt x="6858" y="1"/>
                  </a:moveTo>
                  <a:lnTo>
                    <a:pt x="6858" y="1"/>
                  </a:lnTo>
                  <a:lnTo>
                    <a:pt x="6742" y="117"/>
                  </a:lnTo>
                  <a:lnTo>
                    <a:pt x="6742" y="117"/>
                  </a:lnTo>
                  <a:lnTo>
                    <a:pt x="4301" y="3255"/>
                  </a:lnTo>
                  <a:lnTo>
                    <a:pt x="4301" y="3255"/>
                  </a:lnTo>
                  <a:lnTo>
                    <a:pt x="4185" y="1628"/>
                  </a:lnTo>
                  <a:lnTo>
                    <a:pt x="4185" y="1628"/>
                  </a:lnTo>
                  <a:lnTo>
                    <a:pt x="4069" y="1279"/>
                  </a:lnTo>
                  <a:lnTo>
                    <a:pt x="4069" y="1279"/>
                  </a:lnTo>
                  <a:lnTo>
                    <a:pt x="4069" y="1279"/>
                  </a:lnTo>
                  <a:lnTo>
                    <a:pt x="3952" y="1279"/>
                  </a:lnTo>
                  <a:lnTo>
                    <a:pt x="3952" y="1279"/>
                  </a:lnTo>
                  <a:lnTo>
                    <a:pt x="3952" y="1279"/>
                  </a:lnTo>
                  <a:lnTo>
                    <a:pt x="3836" y="1279"/>
                  </a:lnTo>
                  <a:lnTo>
                    <a:pt x="3836" y="1279"/>
                  </a:lnTo>
                  <a:lnTo>
                    <a:pt x="4069" y="3255"/>
                  </a:lnTo>
                  <a:lnTo>
                    <a:pt x="4069" y="3255"/>
                  </a:lnTo>
                  <a:lnTo>
                    <a:pt x="4185" y="3487"/>
                  </a:lnTo>
                  <a:lnTo>
                    <a:pt x="4185" y="3487"/>
                  </a:lnTo>
                  <a:lnTo>
                    <a:pt x="2209" y="6044"/>
                  </a:lnTo>
                  <a:lnTo>
                    <a:pt x="2209" y="6044"/>
                  </a:lnTo>
                  <a:lnTo>
                    <a:pt x="1977" y="3255"/>
                  </a:lnTo>
                  <a:lnTo>
                    <a:pt x="1977" y="3255"/>
                  </a:lnTo>
                  <a:lnTo>
                    <a:pt x="1977" y="3139"/>
                  </a:lnTo>
                  <a:lnTo>
                    <a:pt x="1860" y="3139"/>
                  </a:lnTo>
                  <a:lnTo>
                    <a:pt x="1860" y="3139"/>
                  </a:lnTo>
                  <a:lnTo>
                    <a:pt x="1860" y="3139"/>
                  </a:lnTo>
                  <a:lnTo>
                    <a:pt x="1744" y="3255"/>
                  </a:lnTo>
                  <a:lnTo>
                    <a:pt x="1744" y="3255"/>
                  </a:lnTo>
                  <a:lnTo>
                    <a:pt x="1977" y="6277"/>
                  </a:lnTo>
                  <a:lnTo>
                    <a:pt x="1977" y="6277"/>
                  </a:lnTo>
                  <a:lnTo>
                    <a:pt x="233" y="8601"/>
                  </a:lnTo>
                  <a:lnTo>
                    <a:pt x="233" y="8601"/>
                  </a:lnTo>
                  <a:lnTo>
                    <a:pt x="233" y="5928"/>
                  </a:lnTo>
                  <a:lnTo>
                    <a:pt x="233" y="5928"/>
                  </a:lnTo>
                  <a:lnTo>
                    <a:pt x="233" y="5812"/>
                  </a:lnTo>
                  <a:lnTo>
                    <a:pt x="117" y="5812"/>
                  </a:lnTo>
                  <a:lnTo>
                    <a:pt x="117" y="5812"/>
                  </a:lnTo>
                  <a:lnTo>
                    <a:pt x="1" y="5812"/>
                  </a:lnTo>
                  <a:lnTo>
                    <a:pt x="1" y="5928"/>
                  </a:lnTo>
                  <a:lnTo>
                    <a:pt x="1" y="5928"/>
                  </a:lnTo>
                  <a:lnTo>
                    <a:pt x="1" y="8833"/>
                  </a:lnTo>
                  <a:lnTo>
                    <a:pt x="1" y="8833"/>
                  </a:lnTo>
                  <a:lnTo>
                    <a:pt x="1" y="8833"/>
                  </a:lnTo>
                  <a:lnTo>
                    <a:pt x="1" y="8950"/>
                  </a:lnTo>
                  <a:lnTo>
                    <a:pt x="1" y="8950"/>
                  </a:lnTo>
                  <a:lnTo>
                    <a:pt x="117" y="9182"/>
                  </a:lnTo>
                  <a:lnTo>
                    <a:pt x="117" y="9182"/>
                  </a:lnTo>
                  <a:lnTo>
                    <a:pt x="349" y="8833"/>
                  </a:lnTo>
                  <a:lnTo>
                    <a:pt x="349" y="8833"/>
                  </a:lnTo>
                  <a:lnTo>
                    <a:pt x="1744" y="8485"/>
                  </a:lnTo>
                  <a:lnTo>
                    <a:pt x="1744" y="8485"/>
                  </a:lnTo>
                  <a:lnTo>
                    <a:pt x="2441" y="8136"/>
                  </a:lnTo>
                  <a:lnTo>
                    <a:pt x="2441" y="8136"/>
                  </a:lnTo>
                  <a:lnTo>
                    <a:pt x="582" y="8601"/>
                  </a:lnTo>
                  <a:lnTo>
                    <a:pt x="582" y="8601"/>
                  </a:lnTo>
                  <a:lnTo>
                    <a:pt x="1977" y="6741"/>
                  </a:lnTo>
                  <a:lnTo>
                    <a:pt x="1977" y="6741"/>
                  </a:lnTo>
                  <a:lnTo>
                    <a:pt x="2209" y="6393"/>
                  </a:lnTo>
                  <a:lnTo>
                    <a:pt x="2209" y="6393"/>
                  </a:lnTo>
                  <a:lnTo>
                    <a:pt x="5347" y="5812"/>
                  </a:lnTo>
                  <a:lnTo>
                    <a:pt x="5347" y="5812"/>
                  </a:lnTo>
                  <a:lnTo>
                    <a:pt x="5812" y="5695"/>
                  </a:lnTo>
                  <a:lnTo>
                    <a:pt x="5812" y="5695"/>
                  </a:lnTo>
                  <a:lnTo>
                    <a:pt x="5812" y="5695"/>
                  </a:lnTo>
                  <a:lnTo>
                    <a:pt x="5812" y="5579"/>
                  </a:lnTo>
                  <a:lnTo>
                    <a:pt x="5696" y="5463"/>
                  </a:lnTo>
                  <a:lnTo>
                    <a:pt x="5696" y="5463"/>
                  </a:lnTo>
                  <a:lnTo>
                    <a:pt x="5696" y="5463"/>
                  </a:lnTo>
                  <a:lnTo>
                    <a:pt x="5696" y="5463"/>
                  </a:lnTo>
                  <a:lnTo>
                    <a:pt x="2558" y="6160"/>
                  </a:lnTo>
                  <a:lnTo>
                    <a:pt x="2558" y="6160"/>
                  </a:lnTo>
                  <a:lnTo>
                    <a:pt x="2441" y="6160"/>
                  </a:lnTo>
                  <a:lnTo>
                    <a:pt x="2441" y="6160"/>
                  </a:lnTo>
                  <a:lnTo>
                    <a:pt x="4301" y="3603"/>
                  </a:lnTo>
                  <a:lnTo>
                    <a:pt x="4301" y="3603"/>
                  </a:lnTo>
                  <a:lnTo>
                    <a:pt x="6161" y="3022"/>
                  </a:lnTo>
                  <a:lnTo>
                    <a:pt x="6161" y="3022"/>
                  </a:lnTo>
                  <a:lnTo>
                    <a:pt x="6393" y="3022"/>
                  </a:lnTo>
                  <a:lnTo>
                    <a:pt x="6393" y="3022"/>
                  </a:lnTo>
                  <a:lnTo>
                    <a:pt x="6509" y="2790"/>
                  </a:lnTo>
                  <a:lnTo>
                    <a:pt x="6393" y="2790"/>
                  </a:lnTo>
                  <a:lnTo>
                    <a:pt x="6393" y="2790"/>
                  </a:lnTo>
                  <a:lnTo>
                    <a:pt x="6393" y="2790"/>
                  </a:lnTo>
                  <a:lnTo>
                    <a:pt x="6393" y="2790"/>
                  </a:lnTo>
                  <a:lnTo>
                    <a:pt x="4533" y="3255"/>
                  </a:lnTo>
                  <a:lnTo>
                    <a:pt x="4533" y="3255"/>
                  </a:lnTo>
                  <a:lnTo>
                    <a:pt x="6044" y="1395"/>
                  </a:lnTo>
                  <a:lnTo>
                    <a:pt x="6044" y="1395"/>
                  </a:lnTo>
                  <a:lnTo>
                    <a:pt x="6974" y="233"/>
                  </a:lnTo>
                  <a:lnTo>
                    <a:pt x="6974" y="233"/>
                  </a:lnTo>
                  <a:lnTo>
                    <a:pt x="6974" y="117"/>
                  </a:lnTo>
                  <a:lnTo>
                    <a:pt x="6858"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48" name="Google Shape;848;p27"/>
            <p:cNvSpPr/>
            <p:nvPr/>
          </p:nvSpPr>
          <p:spPr>
            <a:xfrm>
              <a:off x="5502475" y="3727700"/>
              <a:ext cx="363225" cy="151125"/>
            </a:xfrm>
            <a:custGeom>
              <a:avLst/>
              <a:gdLst/>
              <a:ahLst/>
              <a:cxnLst/>
              <a:rect l="l" t="t" r="r" b="b"/>
              <a:pathLst>
                <a:path w="14529" h="6045" extrusionOk="0">
                  <a:moveTo>
                    <a:pt x="8717" y="1"/>
                  </a:moveTo>
                  <a:lnTo>
                    <a:pt x="7438" y="117"/>
                  </a:lnTo>
                  <a:lnTo>
                    <a:pt x="6276" y="466"/>
                  </a:lnTo>
                  <a:lnTo>
                    <a:pt x="5114" y="814"/>
                  </a:lnTo>
                  <a:lnTo>
                    <a:pt x="4068" y="1279"/>
                  </a:lnTo>
                  <a:lnTo>
                    <a:pt x="3138" y="1744"/>
                  </a:lnTo>
                  <a:lnTo>
                    <a:pt x="2325" y="2209"/>
                  </a:lnTo>
                  <a:lnTo>
                    <a:pt x="1046" y="3255"/>
                  </a:lnTo>
                  <a:lnTo>
                    <a:pt x="233" y="4069"/>
                  </a:lnTo>
                  <a:lnTo>
                    <a:pt x="0" y="4417"/>
                  </a:lnTo>
                  <a:lnTo>
                    <a:pt x="1627" y="5115"/>
                  </a:lnTo>
                  <a:lnTo>
                    <a:pt x="3254" y="5696"/>
                  </a:lnTo>
                  <a:lnTo>
                    <a:pt x="4765" y="5928"/>
                  </a:lnTo>
                  <a:lnTo>
                    <a:pt x="6160" y="6044"/>
                  </a:lnTo>
                  <a:lnTo>
                    <a:pt x="7438" y="5928"/>
                  </a:lnTo>
                  <a:lnTo>
                    <a:pt x="8601" y="5579"/>
                  </a:lnTo>
                  <a:lnTo>
                    <a:pt x="9763" y="5231"/>
                  </a:lnTo>
                  <a:lnTo>
                    <a:pt x="10693" y="4766"/>
                  </a:lnTo>
                  <a:lnTo>
                    <a:pt x="11622" y="4301"/>
                  </a:lnTo>
                  <a:lnTo>
                    <a:pt x="12320" y="3720"/>
                  </a:lnTo>
                  <a:lnTo>
                    <a:pt x="13598" y="2674"/>
                  </a:lnTo>
                  <a:lnTo>
                    <a:pt x="14296" y="1860"/>
                  </a:lnTo>
                  <a:lnTo>
                    <a:pt x="14528" y="1628"/>
                  </a:lnTo>
                  <a:lnTo>
                    <a:pt x="13017" y="814"/>
                  </a:lnTo>
                  <a:lnTo>
                    <a:pt x="11506" y="349"/>
                  </a:lnTo>
                  <a:lnTo>
                    <a:pt x="10112" y="117"/>
                  </a:lnTo>
                  <a:lnTo>
                    <a:pt x="8717" y="1"/>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49" name="Google Shape;849;p27"/>
            <p:cNvSpPr/>
            <p:nvPr/>
          </p:nvSpPr>
          <p:spPr>
            <a:xfrm>
              <a:off x="5502475" y="3727700"/>
              <a:ext cx="363225" cy="151125"/>
            </a:xfrm>
            <a:custGeom>
              <a:avLst/>
              <a:gdLst/>
              <a:ahLst/>
              <a:cxnLst/>
              <a:rect l="l" t="t" r="r" b="b"/>
              <a:pathLst>
                <a:path w="14529" h="6045" fill="none" extrusionOk="0">
                  <a:moveTo>
                    <a:pt x="0" y="4417"/>
                  </a:moveTo>
                  <a:lnTo>
                    <a:pt x="0" y="4417"/>
                  </a:lnTo>
                  <a:lnTo>
                    <a:pt x="233" y="4069"/>
                  </a:lnTo>
                  <a:lnTo>
                    <a:pt x="1046" y="3255"/>
                  </a:lnTo>
                  <a:lnTo>
                    <a:pt x="2325" y="2209"/>
                  </a:lnTo>
                  <a:lnTo>
                    <a:pt x="3138" y="1744"/>
                  </a:lnTo>
                  <a:lnTo>
                    <a:pt x="4068" y="1279"/>
                  </a:lnTo>
                  <a:lnTo>
                    <a:pt x="5114" y="814"/>
                  </a:lnTo>
                  <a:lnTo>
                    <a:pt x="6276" y="466"/>
                  </a:lnTo>
                  <a:lnTo>
                    <a:pt x="7438" y="117"/>
                  </a:lnTo>
                  <a:lnTo>
                    <a:pt x="8717" y="1"/>
                  </a:lnTo>
                  <a:lnTo>
                    <a:pt x="10112" y="117"/>
                  </a:lnTo>
                  <a:lnTo>
                    <a:pt x="11506" y="349"/>
                  </a:lnTo>
                  <a:lnTo>
                    <a:pt x="13017" y="814"/>
                  </a:lnTo>
                  <a:lnTo>
                    <a:pt x="14528" y="1628"/>
                  </a:lnTo>
                  <a:lnTo>
                    <a:pt x="14528" y="1628"/>
                  </a:lnTo>
                  <a:lnTo>
                    <a:pt x="14296" y="1860"/>
                  </a:lnTo>
                  <a:lnTo>
                    <a:pt x="13598" y="2674"/>
                  </a:lnTo>
                  <a:lnTo>
                    <a:pt x="12320" y="3720"/>
                  </a:lnTo>
                  <a:lnTo>
                    <a:pt x="11622" y="4301"/>
                  </a:lnTo>
                  <a:lnTo>
                    <a:pt x="10693" y="4766"/>
                  </a:lnTo>
                  <a:lnTo>
                    <a:pt x="9763" y="5231"/>
                  </a:lnTo>
                  <a:lnTo>
                    <a:pt x="8601" y="5579"/>
                  </a:lnTo>
                  <a:lnTo>
                    <a:pt x="7438" y="5928"/>
                  </a:lnTo>
                  <a:lnTo>
                    <a:pt x="6160" y="6044"/>
                  </a:lnTo>
                  <a:lnTo>
                    <a:pt x="4765" y="5928"/>
                  </a:lnTo>
                  <a:lnTo>
                    <a:pt x="3254" y="5696"/>
                  </a:lnTo>
                  <a:lnTo>
                    <a:pt x="1627" y="5115"/>
                  </a:lnTo>
                  <a:lnTo>
                    <a:pt x="0" y="4417"/>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50" name="Google Shape;850;p27"/>
            <p:cNvSpPr/>
            <p:nvPr/>
          </p:nvSpPr>
          <p:spPr>
            <a:xfrm>
              <a:off x="5543150" y="3745150"/>
              <a:ext cx="293475" cy="122050"/>
            </a:xfrm>
            <a:custGeom>
              <a:avLst/>
              <a:gdLst/>
              <a:ahLst/>
              <a:cxnLst/>
              <a:rect l="l" t="t" r="r" b="b"/>
              <a:pathLst>
                <a:path w="11739" h="4882" extrusionOk="0">
                  <a:moveTo>
                    <a:pt x="5811" y="0"/>
                  </a:moveTo>
                  <a:lnTo>
                    <a:pt x="3836" y="2441"/>
                  </a:lnTo>
                  <a:lnTo>
                    <a:pt x="1046" y="2906"/>
                  </a:lnTo>
                  <a:lnTo>
                    <a:pt x="2790" y="930"/>
                  </a:lnTo>
                  <a:lnTo>
                    <a:pt x="2790" y="814"/>
                  </a:lnTo>
                  <a:lnTo>
                    <a:pt x="2790" y="697"/>
                  </a:lnTo>
                  <a:lnTo>
                    <a:pt x="2673" y="814"/>
                  </a:lnTo>
                  <a:lnTo>
                    <a:pt x="698" y="2906"/>
                  </a:lnTo>
                  <a:lnTo>
                    <a:pt x="698" y="3022"/>
                  </a:lnTo>
                  <a:lnTo>
                    <a:pt x="0" y="3138"/>
                  </a:lnTo>
                  <a:lnTo>
                    <a:pt x="233" y="3371"/>
                  </a:lnTo>
                  <a:lnTo>
                    <a:pt x="930" y="3138"/>
                  </a:lnTo>
                  <a:lnTo>
                    <a:pt x="3603" y="4649"/>
                  </a:lnTo>
                  <a:lnTo>
                    <a:pt x="3952" y="4881"/>
                  </a:lnTo>
                  <a:lnTo>
                    <a:pt x="4068" y="4881"/>
                  </a:lnTo>
                  <a:lnTo>
                    <a:pt x="4184" y="4765"/>
                  </a:lnTo>
                  <a:lnTo>
                    <a:pt x="4068" y="4649"/>
                  </a:lnTo>
                  <a:lnTo>
                    <a:pt x="1279" y="3138"/>
                  </a:lnTo>
                  <a:lnTo>
                    <a:pt x="3487" y="2673"/>
                  </a:lnTo>
                  <a:lnTo>
                    <a:pt x="3952" y="2673"/>
                  </a:lnTo>
                  <a:lnTo>
                    <a:pt x="6625" y="4300"/>
                  </a:lnTo>
                  <a:lnTo>
                    <a:pt x="6974" y="4533"/>
                  </a:lnTo>
                  <a:lnTo>
                    <a:pt x="7090" y="4533"/>
                  </a:lnTo>
                  <a:lnTo>
                    <a:pt x="7206" y="4417"/>
                  </a:lnTo>
                  <a:lnTo>
                    <a:pt x="7090" y="4300"/>
                  </a:lnTo>
                  <a:lnTo>
                    <a:pt x="4417" y="2673"/>
                  </a:lnTo>
                  <a:lnTo>
                    <a:pt x="4301" y="2557"/>
                  </a:lnTo>
                  <a:lnTo>
                    <a:pt x="7439" y="1976"/>
                  </a:lnTo>
                  <a:lnTo>
                    <a:pt x="9066" y="2789"/>
                  </a:lnTo>
                  <a:lnTo>
                    <a:pt x="9414" y="2906"/>
                  </a:lnTo>
                  <a:lnTo>
                    <a:pt x="9531" y="2789"/>
                  </a:lnTo>
                  <a:lnTo>
                    <a:pt x="9414" y="2673"/>
                  </a:lnTo>
                  <a:lnTo>
                    <a:pt x="7787" y="1976"/>
                  </a:lnTo>
                  <a:lnTo>
                    <a:pt x="10112" y="1511"/>
                  </a:lnTo>
                  <a:lnTo>
                    <a:pt x="11623" y="1279"/>
                  </a:lnTo>
                  <a:lnTo>
                    <a:pt x="11739" y="1162"/>
                  </a:lnTo>
                  <a:lnTo>
                    <a:pt x="11623" y="1046"/>
                  </a:lnTo>
                  <a:lnTo>
                    <a:pt x="7671" y="1743"/>
                  </a:lnTo>
                  <a:lnTo>
                    <a:pt x="8601" y="349"/>
                  </a:lnTo>
                  <a:lnTo>
                    <a:pt x="8717" y="233"/>
                  </a:lnTo>
                  <a:lnTo>
                    <a:pt x="8833" y="0"/>
                  </a:lnTo>
                  <a:lnTo>
                    <a:pt x="8601" y="0"/>
                  </a:lnTo>
                  <a:lnTo>
                    <a:pt x="7555" y="1627"/>
                  </a:lnTo>
                  <a:lnTo>
                    <a:pt x="7322" y="1743"/>
                  </a:lnTo>
                  <a:lnTo>
                    <a:pt x="4184" y="2325"/>
                  </a:lnTo>
                  <a:lnTo>
                    <a:pt x="5928" y="116"/>
                  </a:lnTo>
                  <a:lnTo>
                    <a:pt x="5928" y="0"/>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51" name="Google Shape;851;p27"/>
            <p:cNvSpPr/>
            <p:nvPr/>
          </p:nvSpPr>
          <p:spPr>
            <a:xfrm>
              <a:off x="5543150" y="3745150"/>
              <a:ext cx="293475" cy="122050"/>
            </a:xfrm>
            <a:custGeom>
              <a:avLst/>
              <a:gdLst/>
              <a:ahLst/>
              <a:cxnLst/>
              <a:rect l="l" t="t" r="r" b="b"/>
              <a:pathLst>
                <a:path w="11739" h="4882" fill="none" extrusionOk="0">
                  <a:moveTo>
                    <a:pt x="5811" y="0"/>
                  </a:moveTo>
                  <a:lnTo>
                    <a:pt x="5811" y="0"/>
                  </a:lnTo>
                  <a:lnTo>
                    <a:pt x="5811" y="0"/>
                  </a:lnTo>
                  <a:lnTo>
                    <a:pt x="5811" y="0"/>
                  </a:lnTo>
                  <a:lnTo>
                    <a:pt x="3836" y="2441"/>
                  </a:lnTo>
                  <a:lnTo>
                    <a:pt x="3836" y="2441"/>
                  </a:lnTo>
                  <a:lnTo>
                    <a:pt x="1046" y="2906"/>
                  </a:lnTo>
                  <a:lnTo>
                    <a:pt x="1046" y="2906"/>
                  </a:lnTo>
                  <a:lnTo>
                    <a:pt x="2790" y="930"/>
                  </a:lnTo>
                  <a:lnTo>
                    <a:pt x="2790" y="930"/>
                  </a:lnTo>
                  <a:lnTo>
                    <a:pt x="2790" y="814"/>
                  </a:lnTo>
                  <a:lnTo>
                    <a:pt x="2790" y="697"/>
                  </a:lnTo>
                  <a:lnTo>
                    <a:pt x="2790" y="697"/>
                  </a:lnTo>
                  <a:lnTo>
                    <a:pt x="2673" y="814"/>
                  </a:lnTo>
                  <a:lnTo>
                    <a:pt x="2673" y="814"/>
                  </a:lnTo>
                  <a:lnTo>
                    <a:pt x="698" y="2906"/>
                  </a:lnTo>
                  <a:lnTo>
                    <a:pt x="698" y="3022"/>
                  </a:lnTo>
                  <a:lnTo>
                    <a:pt x="698" y="3022"/>
                  </a:lnTo>
                  <a:lnTo>
                    <a:pt x="0" y="3138"/>
                  </a:lnTo>
                  <a:lnTo>
                    <a:pt x="0" y="3138"/>
                  </a:lnTo>
                  <a:lnTo>
                    <a:pt x="233" y="3371"/>
                  </a:lnTo>
                  <a:lnTo>
                    <a:pt x="233" y="3371"/>
                  </a:lnTo>
                  <a:lnTo>
                    <a:pt x="930" y="3138"/>
                  </a:lnTo>
                  <a:lnTo>
                    <a:pt x="930" y="3138"/>
                  </a:lnTo>
                  <a:lnTo>
                    <a:pt x="3603" y="4649"/>
                  </a:lnTo>
                  <a:lnTo>
                    <a:pt x="3603" y="4649"/>
                  </a:lnTo>
                  <a:lnTo>
                    <a:pt x="3952" y="4881"/>
                  </a:lnTo>
                  <a:lnTo>
                    <a:pt x="3952" y="4881"/>
                  </a:lnTo>
                  <a:lnTo>
                    <a:pt x="4068" y="4881"/>
                  </a:lnTo>
                  <a:lnTo>
                    <a:pt x="4068" y="4881"/>
                  </a:lnTo>
                  <a:lnTo>
                    <a:pt x="4184" y="4765"/>
                  </a:lnTo>
                  <a:lnTo>
                    <a:pt x="4068" y="4649"/>
                  </a:lnTo>
                  <a:lnTo>
                    <a:pt x="4068" y="4649"/>
                  </a:lnTo>
                  <a:lnTo>
                    <a:pt x="1279" y="3138"/>
                  </a:lnTo>
                  <a:lnTo>
                    <a:pt x="1279" y="3138"/>
                  </a:lnTo>
                  <a:lnTo>
                    <a:pt x="3487" y="2673"/>
                  </a:lnTo>
                  <a:lnTo>
                    <a:pt x="3487" y="2673"/>
                  </a:lnTo>
                  <a:lnTo>
                    <a:pt x="3952" y="2673"/>
                  </a:lnTo>
                  <a:lnTo>
                    <a:pt x="3952" y="2673"/>
                  </a:lnTo>
                  <a:lnTo>
                    <a:pt x="6625" y="4300"/>
                  </a:lnTo>
                  <a:lnTo>
                    <a:pt x="6625" y="4300"/>
                  </a:lnTo>
                  <a:lnTo>
                    <a:pt x="6974" y="4533"/>
                  </a:lnTo>
                  <a:lnTo>
                    <a:pt x="6974" y="4533"/>
                  </a:lnTo>
                  <a:lnTo>
                    <a:pt x="7090" y="4533"/>
                  </a:lnTo>
                  <a:lnTo>
                    <a:pt x="7090" y="4533"/>
                  </a:lnTo>
                  <a:lnTo>
                    <a:pt x="7206" y="4417"/>
                  </a:lnTo>
                  <a:lnTo>
                    <a:pt x="7090" y="4300"/>
                  </a:lnTo>
                  <a:lnTo>
                    <a:pt x="7090" y="4300"/>
                  </a:lnTo>
                  <a:lnTo>
                    <a:pt x="4417" y="2673"/>
                  </a:lnTo>
                  <a:lnTo>
                    <a:pt x="4417" y="2673"/>
                  </a:lnTo>
                  <a:lnTo>
                    <a:pt x="4301" y="2557"/>
                  </a:lnTo>
                  <a:lnTo>
                    <a:pt x="4301" y="2557"/>
                  </a:lnTo>
                  <a:lnTo>
                    <a:pt x="7439" y="1976"/>
                  </a:lnTo>
                  <a:lnTo>
                    <a:pt x="7439" y="1976"/>
                  </a:lnTo>
                  <a:lnTo>
                    <a:pt x="9066" y="2789"/>
                  </a:lnTo>
                  <a:lnTo>
                    <a:pt x="9066" y="2789"/>
                  </a:lnTo>
                  <a:lnTo>
                    <a:pt x="9414" y="2906"/>
                  </a:lnTo>
                  <a:lnTo>
                    <a:pt x="9414" y="2906"/>
                  </a:lnTo>
                  <a:lnTo>
                    <a:pt x="9414" y="2906"/>
                  </a:lnTo>
                  <a:lnTo>
                    <a:pt x="9414" y="2906"/>
                  </a:lnTo>
                  <a:lnTo>
                    <a:pt x="9531" y="2789"/>
                  </a:lnTo>
                  <a:lnTo>
                    <a:pt x="9414" y="2673"/>
                  </a:lnTo>
                  <a:lnTo>
                    <a:pt x="9414" y="2673"/>
                  </a:lnTo>
                  <a:lnTo>
                    <a:pt x="7787" y="1976"/>
                  </a:lnTo>
                  <a:lnTo>
                    <a:pt x="7787" y="1976"/>
                  </a:lnTo>
                  <a:lnTo>
                    <a:pt x="10112" y="1511"/>
                  </a:lnTo>
                  <a:lnTo>
                    <a:pt x="10112" y="1511"/>
                  </a:lnTo>
                  <a:lnTo>
                    <a:pt x="11623" y="1279"/>
                  </a:lnTo>
                  <a:lnTo>
                    <a:pt x="11623" y="1279"/>
                  </a:lnTo>
                  <a:lnTo>
                    <a:pt x="11739" y="1162"/>
                  </a:lnTo>
                  <a:lnTo>
                    <a:pt x="11739" y="1162"/>
                  </a:lnTo>
                  <a:lnTo>
                    <a:pt x="11623" y="1046"/>
                  </a:lnTo>
                  <a:lnTo>
                    <a:pt x="11623" y="1046"/>
                  </a:lnTo>
                  <a:lnTo>
                    <a:pt x="11623" y="1046"/>
                  </a:lnTo>
                  <a:lnTo>
                    <a:pt x="11623" y="1046"/>
                  </a:lnTo>
                  <a:lnTo>
                    <a:pt x="7671" y="1743"/>
                  </a:lnTo>
                  <a:lnTo>
                    <a:pt x="7671" y="1743"/>
                  </a:lnTo>
                  <a:lnTo>
                    <a:pt x="8601" y="349"/>
                  </a:lnTo>
                  <a:lnTo>
                    <a:pt x="8601" y="349"/>
                  </a:lnTo>
                  <a:lnTo>
                    <a:pt x="8717" y="233"/>
                  </a:lnTo>
                  <a:lnTo>
                    <a:pt x="8717" y="233"/>
                  </a:lnTo>
                  <a:lnTo>
                    <a:pt x="8833" y="0"/>
                  </a:lnTo>
                  <a:lnTo>
                    <a:pt x="8717" y="0"/>
                  </a:lnTo>
                  <a:lnTo>
                    <a:pt x="8717" y="0"/>
                  </a:lnTo>
                  <a:lnTo>
                    <a:pt x="8601" y="0"/>
                  </a:lnTo>
                  <a:lnTo>
                    <a:pt x="8601" y="0"/>
                  </a:lnTo>
                  <a:lnTo>
                    <a:pt x="7555" y="1627"/>
                  </a:lnTo>
                  <a:lnTo>
                    <a:pt x="7555" y="1627"/>
                  </a:lnTo>
                  <a:lnTo>
                    <a:pt x="7322" y="1743"/>
                  </a:lnTo>
                  <a:lnTo>
                    <a:pt x="7322" y="1743"/>
                  </a:lnTo>
                  <a:lnTo>
                    <a:pt x="4184" y="2325"/>
                  </a:lnTo>
                  <a:lnTo>
                    <a:pt x="4184" y="2325"/>
                  </a:lnTo>
                  <a:lnTo>
                    <a:pt x="5928" y="116"/>
                  </a:lnTo>
                  <a:lnTo>
                    <a:pt x="5928" y="116"/>
                  </a:lnTo>
                  <a:lnTo>
                    <a:pt x="5928" y="0"/>
                  </a:lnTo>
                  <a:lnTo>
                    <a:pt x="581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52" name="Google Shape;852;p27"/>
            <p:cNvSpPr/>
            <p:nvPr/>
          </p:nvSpPr>
          <p:spPr>
            <a:xfrm>
              <a:off x="4610450" y="4047325"/>
              <a:ext cx="1365650" cy="369025"/>
            </a:xfrm>
            <a:custGeom>
              <a:avLst/>
              <a:gdLst/>
              <a:ahLst/>
              <a:cxnLst/>
              <a:rect l="l" t="t" r="r" b="b"/>
              <a:pathLst>
                <a:path w="54626" h="14761" extrusionOk="0">
                  <a:moveTo>
                    <a:pt x="24524" y="0"/>
                  </a:moveTo>
                  <a:lnTo>
                    <a:pt x="21734" y="117"/>
                  </a:lnTo>
                  <a:lnTo>
                    <a:pt x="19178" y="349"/>
                  </a:lnTo>
                  <a:lnTo>
                    <a:pt x="16621" y="581"/>
                  </a:lnTo>
                  <a:lnTo>
                    <a:pt x="14296" y="930"/>
                  </a:lnTo>
                  <a:lnTo>
                    <a:pt x="11972" y="1279"/>
                  </a:lnTo>
                  <a:lnTo>
                    <a:pt x="9880" y="1627"/>
                  </a:lnTo>
                  <a:lnTo>
                    <a:pt x="7904" y="2209"/>
                  </a:lnTo>
                  <a:lnTo>
                    <a:pt x="6161" y="2673"/>
                  </a:lnTo>
                  <a:lnTo>
                    <a:pt x="4650" y="3255"/>
                  </a:lnTo>
                  <a:lnTo>
                    <a:pt x="3255" y="3836"/>
                  </a:lnTo>
                  <a:lnTo>
                    <a:pt x="2093" y="4533"/>
                  </a:lnTo>
                  <a:lnTo>
                    <a:pt x="1163" y="5230"/>
                  </a:lnTo>
                  <a:lnTo>
                    <a:pt x="466" y="5928"/>
                  </a:lnTo>
                  <a:lnTo>
                    <a:pt x="117" y="6625"/>
                  </a:lnTo>
                  <a:lnTo>
                    <a:pt x="1" y="6974"/>
                  </a:lnTo>
                  <a:lnTo>
                    <a:pt x="1" y="7322"/>
                  </a:lnTo>
                  <a:lnTo>
                    <a:pt x="233" y="8368"/>
                  </a:lnTo>
                  <a:lnTo>
                    <a:pt x="698" y="9066"/>
                  </a:lnTo>
                  <a:lnTo>
                    <a:pt x="1279" y="9647"/>
                  </a:lnTo>
                  <a:lnTo>
                    <a:pt x="2209" y="10228"/>
                  </a:lnTo>
                  <a:lnTo>
                    <a:pt x="3255" y="10925"/>
                  </a:lnTo>
                  <a:lnTo>
                    <a:pt x="4534" y="11390"/>
                  </a:lnTo>
                  <a:lnTo>
                    <a:pt x="5928" y="11971"/>
                  </a:lnTo>
                  <a:lnTo>
                    <a:pt x="7439" y="12436"/>
                  </a:lnTo>
                  <a:lnTo>
                    <a:pt x="9182" y="12901"/>
                  </a:lnTo>
                  <a:lnTo>
                    <a:pt x="11042" y="13250"/>
                  </a:lnTo>
                  <a:lnTo>
                    <a:pt x="13134" y="13715"/>
                  </a:lnTo>
                  <a:lnTo>
                    <a:pt x="17434" y="14296"/>
                  </a:lnTo>
                  <a:lnTo>
                    <a:pt x="22199" y="14644"/>
                  </a:lnTo>
                  <a:lnTo>
                    <a:pt x="27313" y="14761"/>
                  </a:lnTo>
                  <a:lnTo>
                    <a:pt x="29986" y="14761"/>
                  </a:lnTo>
                  <a:lnTo>
                    <a:pt x="32543" y="14644"/>
                  </a:lnTo>
                  <a:lnTo>
                    <a:pt x="37425" y="14180"/>
                  </a:lnTo>
                  <a:lnTo>
                    <a:pt x="39749" y="13947"/>
                  </a:lnTo>
                  <a:lnTo>
                    <a:pt x="41957" y="13598"/>
                  </a:lnTo>
                  <a:lnTo>
                    <a:pt x="43933" y="13250"/>
                  </a:lnTo>
                  <a:lnTo>
                    <a:pt x="45909" y="12785"/>
                  </a:lnTo>
                  <a:lnTo>
                    <a:pt x="47652" y="12320"/>
                  </a:lnTo>
                  <a:lnTo>
                    <a:pt x="49163" y="11739"/>
                  </a:lnTo>
                  <a:lnTo>
                    <a:pt x="50558" y="11158"/>
                  </a:lnTo>
                  <a:lnTo>
                    <a:pt x="51836" y="10577"/>
                  </a:lnTo>
                  <a:lnTo>
                    <a:pt x="52766" y="9995"/>
                  </a:lnTo>
                  <a:lnTo>
                    <a:pt x="53579" y="9298"/>
                  </a:lnTo>
                  <a:lnTo>
                    <a:pt x="54161" y="8601"/>
                  </a:lnTo>
                  <a:lnTo>
                    <a:pt x="54509" y="7903"/>
                  </a:lnTo>
                  <a:lnTo>
                    <a:pt x="54625" y="7322"/>
                  </a:lnTo>
                  <a:lnTo>
                    <a:pt x="54509" y="6974"/>
                  </a:lnTo>
                  <a:lnTo>
                    <a:pt x="54393" y="6625"/>
                  </a:lnTo>
                  <a:lnTo>
                    <a:pt x="54044" y="5928"/>
                  </a:lnTo>
                  <a:lnTo>
                    <a:pt x="53347" y="5230"/>
                  </a:lnTo>
                  <a:lnTo>
                    <a:pt x="52417" y="4533"/>
                  </a:lnTo>
                  <a:lnTo>
                    <a:pt x="51255" y="3836"/>
                  </a:lnTo>
                  <a:lnTo>
                    <a:pt x="49860" y="3255"/>
                  </a:lnTo>
                  <a:lnTo>
                    <a:pt x="48349" y="2673"/>
                  </a:lnTo>
                  <a:lnTo>
                    <a:pt x="46606" y="2209"/>
                  </a:lnTo>
                  <a:lnTo>
                    <a:pt x="44630" y="1627"/>
                  </a:lnTo>
                  <a:lnTo>
                    <a:pt x="42538" y="1279"/>
                  </a:lnTo>
                  <a:lnTo>
                    <a:pt x="40330" y="930"/>
                  </a:lnTo>
                  <a:lnTo>
                    <a:pt x="37889" y="581"/>
                  </a:lnTo>
                  <a:lnTo>
                    <a:pt x="35333" y="349"/>
                  </a:lnTo>
                  <a:lnTo>
                    <a:pt x="32776" y="117"/>
                  </a:lnTo>
                  <a:lnTo>
                    <a:pt x="30103" y="0"/>
                  </a:lnTo>
                  <a:close/>
                </a:path>
              </a:pathLst>
            </a:custGeom>
            <a:solidFill>
              <a:srgbClr val="751E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53" name="Google Shape;853;p27"/>
            <p:cNvSpPr/>
            <p:nvPr/>
          </p:nvSpPr>
          <p:spPr>
            <a:xfrm>
              <a:off x="4610450" y="4047325"/>
              <a:ext cx="1365650" cy="369025"/>
            </a:xfrm>
            <a:custGeom>
              <a:avLst/>
              <a:gdLst/>
              <a:ahLst/>
              <a:cxnLst/>
              <a:rect l="l" t="t" r="r" b="b"/>
              <a:pathLst>
                <a:path w="54626" h="14761" fill="none" extrusionOk="0">
                  <a:moveTo>
                    <a:pt x="27313" y="0"/>
                  </a:moveTo>
                  <a:lnTo>
                    <a:pt x="27313" y="0"/>
                  </a:lnTo>
                  <a:lnTo>
                    <a:pt x="24524" y="0"/>
                  </a:lnTo>
                  <a:lnTo>
                    <a:pt x="21734" y="117"/>
                  </a:lnTo>
                  <a:lnTo>
                    <a:pt x="19178" y="349"/>
                  </a:lnTo>
                  <a:lnTo>
                    <a:pt x="16621" y="581"/>
                  </a:lnTo>
                  <a:lnTo>
                    <a:pt x="14296" y="930"/>
                  </a:lnTo>
                  <a:lnTo>
                    <a:pt x="11972" y="1279"/>
                  </a:lnTo>
                  <a:lnTo>
                    <a:pt x="9880" y="1627"/>
                  </a:lnTo>
                  <a:lnTo>
                    <a:pt x="7904" y="2209"/>
                  </a:lnTo>
                  <a:lnTo>
                    <a:pt x="6161" y="2673"/>
                  </a:lnTo>
                  <a:lnTo>
                    <a:pt x="4650" y="3255"/>
                  </a:lnTo>
                  <a:lnTo>
                    <a:pt x="3255" y="3836"/>
                  </a:lnTo>
                  <a:lnTo>
                    <a:pt x="2093" y="4533"/>
                  </a:lnTo>
                  <a:lnTo>
                    <a:pt x="1163" y="5230"/>
                  </a:lnTo>
                  <a:lnTo>
                    <a:pt x="466" y="5928"/>
                  </a:lnTo>
                  <a:lnTo>
                    <a:pt x="117" y="6625"/>
                  </a:lnTo>
                  <a:lnTo>
                    <a:pt x="1" y="6974"/>
                  </a:lnTo>
                  <a:lnTo>
                    <a:pt x="1" y="7322"/>
                  </a:lnTo>
                  <a:lnTo>
                    <a:pt x="1" y="7322"/>
                  </a:lnTo>
                  <a:lnTo>
                    <a:pt x="233" y="8368"/>
                  </a:lnTo>
                  <a:lnTo>
                    <a:pt x="233" y="8368"/>
                  </a:lnTo>
                  <a:lnTo>
                    <a:pt x="698" y="9066"/>
                  </a:lnTo>
                  <a:lnTo>
                    <a:pt x="1279" y="9647"/>
                  </a:lnTo>
                  <a:lnTo>
                    <a:pt x="2209" y="10228"/>
                  </a:lnTo>
                  <a:lnTo>
                    <a:pt x="3255" y="10925"/>
                  </a:lnTo>
                  <a:lnTo>
                    <a:pt x="4534" y="11390"/>
                  </a:lnTo>
                  <a:lnTo>
                    <a:pt x="5928" y="11971"/>
                  </a:lnTo>
                  <a:lnTo>
                    <a:pt x="7439" y="12436"/>
                  </a:lnTo>
                  <a:lnTo>
                    <a:pt x="9182" y="12901"/>
                  </a:lnTo>
                  <a:lnTo>
                    <a:pt x="11042" y="13250"/>
                  </a:lnTo>
                  <a:lnTo>
                    <a:pt x="13134" y="13715"/>
                  </a:lnTo>
                  <a:lnTo>
                    <a:pt x="17434" y="14296"/>
                  </a:lnTo>
                  <a:lnTo>
                    <a:pt x="22199" y="14644"/>
                  </a:lnTo>
                  <a:lnTo>
                    <a:pt x="27313" y="14761"/>
                  </a:lnTo>
                  <a:lnTo>
                    <a:pt x="27313" y="14761"/>
                  </a:lnTo>
                  <a:lnTo>
                    <a:pt x="29986" y="14761"/>
                  </a:lnTo>
                  <a:lnTo>
                    <a:pt x="32543" y="14644"/>
                  </a:lnTo>
                  <a:lnTo>
                    <a:pt x="37425" y="14180"/>
                  </a:lnTo>
                  <a:lnTo>
                    <a:pt x="39749" y="13947"/>
                  </a:lnTo>
                  <a:lnTo>
                    <a:pt x="41957" y="13598"/>
                  </a:lnTo>
                  <a:lnTo>
                    <a:pt x="43933" y="13250"/>
                  </a:lnTo>
                  <a:lnTo>
                    <a:pt x="45909" y="12785"/>
                  </a:lnTo>
                  <a:lnTo>
                    <a:pt x="47652" y="12320"/>
                  </a:lnTo>
                  <a:lnTo>
                    <a:pt x="49163" y="11739"/>
                  </a:lnTo>
                  <a:lnTo>
                    <a:pt x="50558" y="11158"/>
                  </a:lnTo>
                  <a:lnTo>
                    <a:pt x="51836" y="10577"/>
                  </a:lnTo>
                  <a:lnTo>
                    <a:pt x="52766" y="9995"/>
                  </a:lnTo>
                  <a:lnTo>
                    <a:pt x="53579" y="9298"/>
                  </a:lnTo>
                  <a:lnTo>
                    <a:pt x="54161" y="8601"/>
                  </a:lnTo>
                  <a:lnTo>
                    <a:pt x="54509" y="7903"/>
                  </a:lnTo>
                  <a:lnTo>
                    <a:pt x="54509" y="7903"/>
                  </a:lnTo>
                  <a:lnTo>
                    <a:pt x="54625" y="7322"/>
                  </a:lnTo>
                  <a:lnTo>
                    <a:pt x="54625" y="7322"/>
                  </a:lnTo>
                  <a:lnTo>
                    <a:pt x="54509" y="6974"/>
                  </a:lnTo>
                  <a:lnTo>
                    <a:pt x="54393" y="6625"/>
                  </a:lnTo>
                  <a:lnTo>
                    <a:pt x="54044" y="5928"/>
                  </a:lnTo>
                  <a:lnTo>
                    <a:pt x="53347" y="5230"/>
                  </a:lnTo>
                  <a:lnTo>
                    <a:pt x="52417" y="4533"/>
                  </a:lnTo>
                  <a:lnTo>
                    <a:pt x="51255" y="3836"/>
                  </a:lnTo>
                  <a:lnTo>
                    <a:pt x="49860" y="3255"/>
                  </a:lnTo>
                  <a:lnTo>
                    <a:pt x="48349" y="2673"/>
                  </a:lnTo>
                  <a:lnTo>
                    <a:pt x="46606" y="2209"/>
                  </a:lnTo>
                  <a:lnTo>
                    <a:pt x="44630" y="1627"/>
                  </a:lnTo>
                  <a:lnTo>
                    <a:pt x="42538" y="1279"/>
                  </a:lnTo>
                  <a:lnTo>
                    <a:pt x="40330" y="930"/>
                  </a:lnTo>
                  <a:lnTo>
                    <a:pt x="37889" y="581"/>
                  </a:lnTo>
                  <a:lnTo>
                    <a:pt x="35333" y="349"/>
                  </a:lnTo>
                  <a:lnTo>
                    <a:pt x="32776" y="117"/>
                  </a:lnTo>
                  <a:lnTo>
                    <a:pt x="30103" y="0"/>
                  </a:lnTo>
                  <a:lnTo>
                    <a:pt x="27313"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54" name="Google Shape;854;p27"/>
            <p:cNvSpPr/>
            <p:nvPr/>
          </p:nvSpPr>
          <p:spPr>
            <a:xfrm>
              <a:off x="4616275" y="4244900"/>
              <a:ext cx="1356925" cy="476550"/>
            </a:xfrm>
            <a:custGeom>
              <a:avLst/>
              <a:gdLst/>
              <a:ahLst/>
              <a:cxnLst/>
              <a:rect l="l" t="t" r="r" b="b"/>
              <a:pathLst>
                <a:path w="54277" h="19062" extrusionOk="0">
                  <a:moveTo>
                    <a:pt x="54276" y="0"/>
                  </a:moveTo>
                  <a:lnTo>
                    <a:pt x="53928" y="698"/>
                  </a:lnTo>
                  <a:lnTo>
                    <a:pt x="53346" y="1395"/>
                  </a:lnTo>
                  <a:lnTo>
                    <a:pt x="52533" y="2092"/>
                  </a:lnTo>
                  <a:lnTo>
                    <a:pt x="51603" y="2674"/>
                  </a:lnTo>
                  <a:lnTo>
                    <a:pt x="50325" y="3255"/>
                  </a:lnTo>
                  <a:lnTo>
                    <a:pt x="48930" y="3836"/>
                  </a:lnTo>
                  <a:lnTo>
                    <a:pt x="47419" y="4417"/>
                  </a:lnTo>
                  <a:lnTo>
                    <a:pt x="45676" y="4882"/>
                  </a:lnTo>
                  <a:lnTo>
                    <a:pt x="43700" y="5347"/>
                  </a:lnTo>
                  <a:lnTo>
                    <a:pt x="41724" y="5695"/>
                  </a:lnTo>
                  <a:lnTo>
                    <a:pt x="39516" y="6044"/>
                  </a:lnTo>
                  <a:lnTo>
                    <a:pt x="37192" y="6277"/>
                  </a:lnTo>
                  <a:lnTo>
                    <a:pt x="32310" y="6741"/>
                  </a:lnTo>
                  <a:lnTo>
                    <a:pt x="29753" y="6858"/>
                  </a:lnTo>
                  <a:lnTo>
                    <a:pt x="27080" y="6858"/>
                  </a:lnTo>
                  <a:lnTo>
                    <a:pt x="21966" y="6741"/>
                  </a:lnTo>
                  <a:lnTo>
                    <a:pt x="17201" y="6393"/>
                  </a:lnTo>
                  <a:lnTo>
                    <a:pt x="12901" y="5812"/>
                  </a:lnTo>
                  <a:lnTo>
                    <a:pt x="10809" y="5347"/>
                  </a:lnTo>
                  <a:lnTo>
                    <a:pt x="8949" y="4998"/>
                  </a:lnTo>
                  <a:lnTo>
                    <a:pt x="7206" y="4533"/>
                  </a:lnTo>
                  <a:lnTo>
                    <a:pt x="5695" y="4068"/>
                  </a:lnTo>
                  <a:lnTo>
                    <a:pt x="4301" y="3487"/>
                  </a:lnTo>
                  <a:lnTo>
                    <a:pt x="3022" y="3022"/>
                  </a:lnTo>
                  <a:lnTo>
                    <a:pt x="1976" y="2325"/>
                  </a:lnTo>
                  <a:lnTo>
                    <a:pt x="1046" y="1744"/>
                  </a:lnTo>
                  <a:lnTo>
                    <a:pt x="465" y="1163"/>
                  </a:lnTo>
                  <a:lnTo>
                    <a:pt x="0" y="465"/>
                  </a:lnTo>
                  <a:lnTo>
                    <a:pt x="0" y="465"/>
                  </a:lnTo>
                  <a:lnTo>
                    <a:pt x="349" y="1744"/>
                  </a:lnTo>
                  <a:lnTo>
                    <a:pt x="930" y="3371"/>
                  </a:lnTo>
                  <a:lnTo>
                    <a:pt x="1744" y="5231"/>
                  </a:lnTo>
                  <a:lnTo>
                    <a:pt x="2790" y="7206"/>
                  </a:lnTo>
                  <a:lnTo>
                    <a:pt x="4068" y="9298"/>
                  </a:lnTo>
                  <a:lnTo>
                    <a:pt x="4882" y="10344"/>
                  </a:lnTo>
                  <a:lnTo>
                    <a:pt x="5695" y="11274"/>
                  </a:lnTo>
                  <a:lnTo>
                    <a:pt x="6625" y="12204"/>
                  </a:lnTo>
                  <a:lnTo>
                    <a:pt x="7555" y="13017"/>
                  </a:lnTo>
                  <a:lnTo>
                    <a:pt x="8601" y="13831"/>
                  </a:lnTo>
                  <a:lnTo>
                    <a:pt x="9763" y="14528"/>
                  </a:lnTo>
                  <a:lnTo>
                    <a:pt x="9879" y="14993"/>
                  </a:lnTo>
                  <a:lnTo>
                    <a:pt x="10112" y="15458"/>
                  </a:lnTo>
                  <a:lnTo>
                    <a:pt x="10577" y="15923"/>
                  </a:lnTo>
                  <a:lnTo>
                    <a:pt x="11158" y="16272"/>
                  </a:lnTo>
                  <a:lnTo>
                    <a:pt x="11971" y="16737"/>
                  </a:lnTo>
                  <a:lnTo>
                    <a:pt x="12785" y="17085"/>
                  </a:lnTo>
                  <a:lnTo>
                    <a:pt x="14993" y="17783"/>
                  </a:lnTo>
                  <a:lnTo>
                    <a:pt x="17666" y="18247"/>
                  </a:lnTo>
                  <a:lnTo>
                    <a:pt x="20688" y="18712"/>
                  </a:lnTo>
                  <a:lnTo>
                    <a:pt x="24058" y="18945"/>
                  </a:lnTo>
                  <a:lnTo>
                    <a:pt x="27661" y="19061"/>
                  </a:lnTo>
                  <a:lnTo>
                    <a:pt x="31264" y="18945"/>
                  </a:lnTo>
                  <a:lnTo>
                    <a:pt x="34635" y="18712"/>
                  </a:lnTo>
                  <a:lnTo>
                    <a:pt x="37656" y="18247"/>
                  </a:lnTo>
                  <a:lnTo>
                    <a:pt x="40213" y="17783"/>
                  </a:lnTo>
                  <a:lnTo>
                    <a:pt x="42422" y="17085"/>
                  </a:lnTo>
                  <a:lnTo>
                    <a:pt x="43351" y="16737"/>
                  </a:lnTo>
                  <a:lnTo>
                    <a:pt x="44049" y="16272"/>
                  </a:lnTo>
                  <a:lnTo>
                    <a:pt x="44746" y="15923"/>
                  </a:lnTo>
                  <a:lnTo>
                    <a:pt x="45095" y="15458"/>
                  </a:lnTo>
                  <a:lnTo>
                    <a:pt x="45443" y="14993"/>
                  </a:lnTo>
                  <a:lnTo>
                    <a:pt x="45560" y="14528"/>
                  </a:lnTo>
                  <a:lnTo>
                    <a:pt x="46722" y="13599"/>
                  </a:lnTo>
                  <a:lnTo>
                    <a:pt x="47884" y="12436"/>
                  </a:lnTo>
                  <a:lnTo>
                    <a:pt x="49279" y="10925"/>
                  </a:lnTo>
                  <a:lnTo>
                    <a:pt x="50092" y="9879"/>
                  </a:lnTo>
                  <a:lnTo>
                    <a:pt x="50790" y="8833"/>
                  </a:lnTo>
                  <a:lnTo>
                    <a:pt x="51603" y="7671"/>
                  </a:lnTo>
                  <a:lnTo>
                    <a:pt x="52300" y="6393"/>
                  </a:lnTo>
                  <a:lnTo>
                    <a:pt x="52882" y="4882"/>
                  </a:lnTo>
                  <a:lnTo>
                    <a:pt x="53463" y="3371"/>
                  </a:lnTo>
                  <a:lnTo>
                    <a:pt x="53928" y="1744"/>
                  </a:lnTo>
                  <a:lnTo>
                    <a:pt x="54276" y="0"/>
                  </a:lnTo>
                  <a:close/>
                </a:path>
              </a:pathLst>
            </a:custGeom>
            <a:solidFill>
              <a:srgbClr val="8E2B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55" name="Google Shape;855;p27"/>
            <p:cNvSpPr/>
            <p:nvPr/>
          </p:nvSpPr>
          <p:spPr>
            <a:xfrm>
              <a:off x="4616275" y="4244900"/>
              <a:ext cx="1356925" cy="476550"/>
            </a:xfrm>
            <a:custGeom>
              <a:avLst/>
              <a:gdLst/>
              <a:ahLst/>
              <a:cxnLst/>
              <a:rect l="l" t="t" r="r" b="b"/>
              <a:pathLst>
                <a:path w="54277" h="19062" fill="none" extrusionOk="0">
                  <a:moveTo>
                    <a:pt x="27080" y="6858"/>
                  </a:moveTo>
                  <a:lnTo>
                    <a:pt x="27080" y="6858"/>
                  </a:lnTo>
                  <a:lnTo>
                    <a:pt x="21966" y="6741"/>
                  </a:lnTo>
                  <a:lnTo>
                    <a:pt x="17201" y="6393"/>
                  </a:lnTo>
                  <a:lnTo>
                    <a:pt x="12901" y="5812"/>
                  </a:lnTo>
                  <a:lnTo>
                    <a:pt x="10809" y="5347"/>
                  </a:lnTo>
                  <a:lnTo>
                    <a:pt x="8949" y="4998"/>
                  </a:lnTo>
                  <a:lnTo>
                    <a:pt x="7206" y="4533"/>
                  </a:lnTo>
                  <a:lnTo>
                    <a:pt x="5695" y="4068"/>
                  </a:lnTo>
                  <a:lnTo>
                    <a:pt x="4301" y="3487"/>
                  </a:lnTo>
                  <a:lnTo>
                    <a:pt x="3022" y="3022"/>
                  </a:lnTo>
                  <a:lnTo>
                    <a:pt x="1976" y="2325"/>
                  </a:lnTo>
                  <a:lnTo>
                    <a:pt x="1046" y="1744"/>
                  </a:lnTo>
                  <a:lnTo>
                    <a:pt x="465" y="1163"/>
                  </a:lnTo>
                  <a:lnTo>
                    <a:pt x="0" y="465"/>
                  </a:lnTo>
                  <a:lnTo>
                    <a:pt x="0" y="465"/>
                  </a:lnTo>
                  <a:lnTo>
                    <a:pt x="349" y="1744"/>
                  </a:lnTo>
                  <a:lnTo>
                    <a:pt x="930" y="3371"/>
                  </a:lnTo>
                  <a:lnTo>
                    <a:pt x="1744" y="5231"/>
                  </a:lnTo>
                  <a:lnTo>
                    <a:pt x="2790" y="7206"/>
                  </a:lnTo>
                  <a:lnTo>
                    <a:pt x="4068" y="9298"/>
                  </a:lnTo>
                  <a:lnTo>
                    <a:pt x="4882" y="10344"/>
                  </a:lnTo>
                  <a:lnTo>
                    <a:pt x="5695" y="11274"/>
                  </a:lnTo>
                  <a:lnTo>
                    <a:pt x="6625" y="12204"/>
                  </a:lnTo>
                  <a:lnTo>
                    <a:pt x="7555" y="13017"/>
                  </a:lnTo>
                  <a:lnTo>
                    <a:pt x="8601" y="13831"/>
                  </a:lnTo>
                  <a:lnTo>
                    <a:pt x="9763" y="14528"/>
                  </a:lnTo>
                  <a:lnTo>
                    <a:pt x="9763" y="14528"/>
                  </a:lnTo>
                  <a:lnTo>
                    <a:pt x="9763" y="14528"/>
                  </a:lnTo>
                  <a:lnTo>
                    <a:pt x="9879" y="14993"/>
                  </a:lnTo>
                  <a:lnTo>
                    <a:pt x="10112" y="15458"/>
                  </a:lnTo>
                  <a:lnTo>
                    <a:pt x="10577" y="15923"/>
                  </a:lnTo>
                  <a:lnTo>
                    <a:pt x="11158" y="16272"/>
                  </a:lnTo>
                  <a:lnTo>
                    <a:pt x="11971" y="16737"/>
                  </a:lnTo>
                  <a:lnTo>
                    <a:pt x="12785" y="17085"/>
                  </a:lnTo>
                  <a:lnTo>
                    <a:pt x="14993" y="17783"/>
                  </a:lnTo>
                  <a:lnTo>
                    <a:pt x="17666" y="18247"/>
                  </a:lnTo>
                  <a:lnTo>
                    <a:pt x="20688" y="18712"/>
                  </a:lnTo>
                  <a:lnTo>
                    <a:pt x="24058" y="18945"/>
                  </a:lnTo>
                  <a:lnTo>
                    <a:pt x="27661" y="19061"/>
                  </a:lnTo>
                  <a:lnTo>
                    <a:pt x="27661" y="19061"/>
                  </a:lnTo>
                  <a:lnTo>
                    <a:pt x="31264" y="18945"/>
                  </a:lnTo>
                  <a:lnTo>
                    <a:pt x="34635" y="18712"/>
                  </a:lnTo>
                  <a:lnTo>
                    <a:pt x="37656" y="18247"/>
                  </a:lnTo>
                  <a:lnTo>
                    <a:pt x="40213" y="17783"/>
                  </a:lnTo>
                  <a:lnTo>
                    <a:pt x="42422" y="17085"/>
                  </a:lnTo>
                  <a:lnTo>
                    <a:pt x="43351" y="16737"/>
                  </a:lnTo>
                  <a:lnTo>
                    <a:pt x="44049" y="16272"/>
                  </a:lnTo>
                  <a:lnTo>
                    <a:pt x="44746" y="15923"/>
                  </a:lnTo>
                  <a:lnTo>
                    <a:pt x="45095" y="15458"/>
                  </a:lnTo>
                  <a:lnTo>
                    <a:pt x="45443" y="14993"/>
                  </a:lnTo>
                  <a:lnTo>
                    <a:pt x="45560" y="14528"/>
                  </a:lnTo>
                  <a:lnTo>
                    <a:pt x="45560" y="14528"/>
                  </a:lnTo>
                  <a:lnTo>
                    <a:pt x="45560" y="14528"/>
                  </a:lnTo>
                  <a:lnTo>
                    <a:pt x="46722" y="13599"/>
                  </a:lnTo>
                  <a:lnTo>
                    <a:pt x="47884" y="12436"/>
                  </a:lnTo>
                  <a:lnTo>
                    <a:pt x="49279" y="10925"/>
                  </a:lnTo>
                  <a:lnTo>
                    <a:pt x="50092" y="9879"/>
                  </a:lnTo>
                  <a:lnTo>
                    <a:pt x="50790" y="8833"/>
                  </a:lnTo>
                  <a:lnTo>
                    <a:pt x="51603" y="7671"/>
                  </a:lnTo>
                  <a:lnTo>
                    <a:pt x="52300" y="6393"/>
                  </a:lnTo>
                  <a:lnTo>
                    <a:pt x="52882" y="4882"/>
                  </a:lnTo>
                  <a:lnTo>
                    <a:pt x="53463" y="3371"/>
                  </a:lnTo>
                  <a:lnTo>
                    <a:pt x="53928" y="1744"/>
                  </a:lnTo>
                  <a:lnTo>
                    <a:pt x="54276" y="0"/>
                  </a:lnTo>
                  <a:lnTo>
                    <a:pt x="54276" y="0"/>
                  </a:lnTo>
                  <a:lnTo>
                    <a:pt x="53928" y="698"/>
                  </a:lnTo>
                  <a:lnTo>
                    <a:pt x="53346" y="1395"/>
                  </a:lnTo>
                  <a:lnTo>
                    <a:pt x="52533" y="2092"/>
                  </a:lnTo>
                  <a:lnTo>
                    <a:pt x="51603" y="2674"/>
                  </a:lnTo>
                  <a:lnTo>
                    <a:pt x="50325" y="3255"/>
                  </a:lnTo>
                  <a:lnTo>
                    <a:pt x="48930" y="3836"/>
                  </a:lnTo>
                  <a:lnTo>
                    <a:pt x="47419" y="4417"/>
                  </a:lnTo>
                  <a:lnTo>
                    <a:pt x="45676" y="4882"/>
                  </a:lnTo>
                  <a:lnTo>
                    <a:pt x="43700" y="5347"/>
                  </a:lnTo>
                  <a:lnTo>
                    <a:pt x="41724" y="5695"/>
                  </a:lnTo>
                  <a:lnTo>
                    <a:pt x="39516" y="6044"/>
                  </a:lnTo>
                  <a:lnTo>
                    <a:pt x="37192" y="6277"/>
                  </a:lnTo>
                  <a:lnTo>
                    <a:pt x="32310" y="6741"/>
                  </a:lnTo>
                  <a:lnTo>
                    <a:pt x="29753" y="6858"/>
                  </a:lnTo>
                  <a:lnTo>
                    <a:pt x="27080" y="6858"/>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56" name="Google Shape;856;p27"/>
            <p:cNvSpPr/>
            <p:nvPr/>
          </p:nvSpPr>
          <p:spPr>
            <a:xfrm>
              <a:off x="4784800" y="4404700"/>
              <a:ext cx="293475" cy="171450"/>
            </a:xfrm>
            <a:custGeom>
              <a:avLst/>
              <a:gdLst/>
              <a:ahLst/>
              <a:cxnLst/>
              <a:rect l="l" t="t" r="r" b="b"/>
              <a:pathLst>
                <a:path w="11739" h="6858" extrusionOk="0">
                  <a:moveTo>
                    <a:pt x="0" y="1"/>
                  </a:moveTo>
                  <a:lnTo>
                    <a:pt x="1162" y="1744"/>
                  </a:lnTo>
                  <a:lnTo>
                    <a:pt x="5346" y="2558"/>
                  </a:lnTo>
                  <a:lnTo>
                    <a:pt x="7787" y="3023"/>
                  </a:lnTo>
                  <a:lnTo>
                    <a:pt x="10460" y="3371"/>
                  </a:lnTo>
                  <a:lnTo>
                    <a:pt x="11739" y="2558"/>
                  </a:lnTo>
                  <a:lnTo>
                    <a:pt x="10112" y="2674"/>
                  </a:lnTo>
                  <a:lnTo>
                    <a:pt x="8136" y="2558"/>
                  </a:lnTo>
                  <a:lnTo>
                    <a:pt x="6276" y="2209"/>
                  </a:lnTo>
                  <a:lnTo>
                    <a:pt x="4533" y="1744"/>
                  </a:lnTo>
                  <a:lnTo>
                    <a:pt x="3022" y="1279"/>
                  </a:lnTo>
                  <a:lnTo>
                    <a:pt x="1744" y="814"/>
                  </a:lnTo>
                  <a:lnTo>
                    <a:pt x="814" y="466"/>
                  </a:lnTo>
                  <a:lnTo>
                    <a:pt x="0" y="1"/>
                  </a:lnTo>
                  <a:close/>
                  <a:moveTo>
                    <a:pt x="1627" y="2325"/>
                  </a:moveTo>
                  <a:lnTo>
                    <a:pt x="4649" y="6742"/>
                  </a:lnTo>
                  <a:lnTo>
                    <a:pt x="5114" y="6858"/>
                  </a:lnTo>
                  <a:lnTo>
                    <a:pt x="9879" y="3720"/>
                  </a:lnTo>
                  <a:lnTo>
                    <a:pt x="5346" y="3023"/>
                  </a:lnTo>
                  <a:lnTo>
                    <a:pt x="1627" y="2325"/>
                  </a:lnTo>
                  <a:close/>
                </a:path>
              </a:pathLst>
            </a:custGeom>
            <a:solidFill>
              <a:srgbClr val="963A1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57" name="Google Shape;857;p27"/>
            <p:cNvSpPr/>
            <p:nvPr/>
          </p:nvSpPr>
          <p:spPr>
            <a:xfrm>
              <a:off x="4825475" y="4462825"/>
              <a:ext cx="206325" cy="113325"/>
            </a:xfrm>
            <a:custGeom>
              <a:avLst/>
              <a:gdLst/>
              <a:ahLst/>
              <a:cxnLst/>
              <a:rect l="l" t="t" r="r" b="b"/>
              <a:pathLst>
                <a:path w="8253" h="4533" fill="none" extrusionOk="0">
                  <a:moveTo>
                    <a:pt x="0" y="0"/>
                  </a:moveTo>
                  <a:lnTo>
                    <a:pt x="3022" y="4417"/>
                  </a:lnTo>
                  <a:lnTo>
                    <a:pt x="3022" y="4417"/>
                  </a:lnTo>
                  <a:lnTo>
                    <a:pt x="3487" y="4533"/>
                  </a:lnTo>
                  <a:lnTo>
                    <a:pt x="8252" y="1395"/>
                  </a:lnTo>
                  <a:lnTo>
                    <a:pt x="8252" y="1395"/>
                  </a:lnTo>
                  <a:lnTo>
                    <a:pt x="3719" y="698"/>
                  </a:lnTo>
                  <a:lnTo>
                    <a:pt x="0"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58" name="Google Shape;858;p27"/>
            <p:cNvSpPr/>
            <p:nvPr/>
          </p:nvSpPr>
          <p:spPr>
            <a:xfrm>
              <a:off x="4784800" y="4404700"/>
              <a:ext cx="293475" cy="84300"/>
            </a:xfrm>
            <a:custGeom>
              <a:avLst/>
              <a:gdLst/>
              <a:ahLst/>
              <a:cxnLst/>
              <a:rect l="l" t="t" r="r" b="b"/>
              <a:pathLst>
                <a:path w="11739" h="3372" fill="none" extrusionOk="0">
                  <a:moveTo>
                    <a:pt x="0" y="1"/>
                  </a:moveTo>
                  <a:lnTo>
                    <a:pt x="1162" y="1744"/>
                  </a:lnTo>
                  <a:lnTo>
                    <a:pt x="1162" y="1744"/>
                  </a:lnTo>
                  <a:lnTo>
                    <a:pt x="5346" y="2558"/>
                  </a:lnTo>
                  <a:lnTo>
                    <a:pt x="7787" y="3023"/>
                  </a:lnTo>
                  <a:lnTo>
                    <a:pt x="10460" y="3371"/>
                  </a:lnTo>
                  <a:lnTo>
                    <a:pt x="11739" y="2558"/>
                  </a:lnTo>
                  <a:lnTo>
                    <a:pt x="11739" y="2558"/>
                  </a:lnTo>
                  <a:lnTo>
                    <a:pt x="10112" y="2674"/>
                  </a:lnTo>
                  <a:lnTo>
                    <a:pt x="10112" y="2674"/>
                  </a:lnTo>
                  <a:lnTo>
                    <a:pt x="8136" y="2558"/>
                  </a:lnTo>
                  <a:lnTo>
                    <a:pt x="6276" y="2209"/>
                  </a:lnTo>
                  <a:lnTo>
                    <a:pt x="4533" y="1744"/>
                  </a:lnTo>
                  <a:lnTo>
                    <a:pt x="3022" y="1279"/>
                  </a:lnTo>
                  <a:lnTo>
                    <a:pt x="1744" y="814"/>
                  </a:lnTo>
                  <a:lnTo>
                    <a:pt x="814" y="466"/>
                  </a:lnTo>
                  <a:lnTo>
                    <a:pt x="0"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59" name="Google Shape;859;p27"/>
            <p:cNvSpPr/>
            <p:nvPr/>
          </p:nvSpPr>
          <p:spPr>
            <a:xfrm>
              <a:off x="5755250" y="4308825"/>
              <a:ext cx="203425" cy="299300"/>
            </a:xfrm>
            <a:custGeom>
              <a:avLst/>
              <a:gdLst/>
              <a:ahLst/>
              <a:cxnLst/>
              <a:rect l="l" t="t" r="r" b="b"/>
              <a:pathLst>
                <a:path w="8137" h="11972" extrusionOk="0">
                  <a:moveTo>
                    <a:pt x="1" y="11971"/>
                  </a:moveTo>
                  <a:lnTo>
                    <a:pt x="1" y="11971"/>
                  </a:lnTo>
                  <a:lnTo>
                    <a:pt x="1" y="11971"/>
                  </a:lnTo>
                  <a:close/>
                  <a:moveTo>
                    <a:pt x="1" y="11971"/>
                  </a:moveTo>
                  <a:lnTo>
                    <a:pt x="1" y="11971"/>
                  </a:lnTo>
                  <a:lnTo>
                    <a:pt x="1" y="11971"/>
                  </a:lnTo>
                  <a:lnTo>
                    <a:pt x="1" y="11971"/>
                  </a:lnTo>
                  <a:lnTo>
                    <a:pt x="1" y="11971"/>
                  </a:lnTo>
                  <a:close/>
                  <a:moveTo>
                    <a:pt x="1" y="11971"/>
                  </a:moveTo>
                  <a:lnTo>
                    <a:pt x="1" y="11971"/>
                  </a:lnTo>
                  <a:lnTo>
                    <a:pt x="1" y="11971"/>
                  </a:lnTo>
                  <a:lnTo>
                    <a:pt x="1" y="11971"/>
                  </a:lnTo>
                  <a:close/>
                  <a:moveTo>
                    <a:pt x="1" y="11971"/>
                  </a:moveTo>
                  <a:lnTo>
                    <a:pt x="1" y="11971"/>
                  </a:lnTo>
                  <a:lnTo>
                    <a:pt x="1" y="11971"/>
                  </a:lnTo>
                  <a:lnTo>
                    <a:pt x="1" y="11971"/>
                  </a:lnTo>
                  <a:lnTo>
                    <a:pt x="1" y="11971"/>
                  </a:lnTo>
                  <a:close/>
                  <a:moveTo>
                    <a:pt x="6509" y="4184"/>
                  </a:moveTo>
                  <a:lnTo>
                    <a:pt x="6509" y="4184"/>
                  </a:lnTo>
                  <a:lnTo>
                    <a:pt x="6509" y="4184"/>
                  </a:lnTo>
                  <a:lnTo>
                    <a:pt x="6509" y="4184"/>
                  </a:lnTo>
                  <a:lnTo>
                    <a:pt x="6509" y="4184"/>
                  </a:lnTo>
                  <a:close/>
                  <a:moveTo>
                    <a:pt x="8136" y="0"/>
                  </a:moveTo>
                  <a:lnTo>
                    <a:pt x="8136" y="0"/>
                  </a:lnTo>
                  <a:lnTo>
                    <a:pt x="8136" y="0"/>
                  </a:lnTo>
                  <a:lnTo>
                    <a:pt x="8136" y="0"/>
                  </a:lnTo>
                  <a:lnTo>
                    <a:pt x="7439" y="2209"/>
                  </a:lnTo>
                  <a:lnTo>
                    <a:pt x="6509" y="4184"/>
                  </a:lnTo>
                  <a:lnTo>
                    <a:pt x="6509" y="4184"/>
                  </a:lnTo>
                  <a:lnTo>
                    <a:pt x="7439" y="2209"/>
                  </a:lnTo>
                  <a:lnTo>
                    <a:pt x="8136" y="0"/>
                  </a:lnTo>
                  <a:close/>
                </a:path>
              </a:pathLst>
            </a:custGeom>
            <a:solidFill>
              <a:srgbClr val="AC78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60" name="Google Shape;860;p27"/>
            <p:cNvSpPr/>
            <p:nvPr/>
          </p:nvSpPr>
          <p:spPr>
            <a:xfrm>
              <a:off x="5755250" y="460810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61" name="Google Shape;861;p27"/>
            <p:cNvSpPr/>
            <p:nvPr/>
          </p:nvSpPr>
          <p:spPr>
            <a:xfrm>
              <a:off x="5755250" y="46081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62" name="Google Shape;862;p27"/>
            <p:cNvSpPr/>
            <p:nvPr/>
          </p:nvSpPr>
          <p:spPr>
            <a:xfrm>
              <a:off x="5755250" y="460810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63" name="Google Shape;863;p27"/>
            <p:cNvSpPr/>
            <p:nvPr/>
          </p:nvSpPr>
          <p:spPr>
            <a:xfrm>
              <a:off x="5755250" y="46081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64" name="Google Shape;864;p27"/>
            <p:cNvSpPr/>
            <p:nvPr/>
          </p:nvSpPr>
          <p:spPr>
            <a:xfrm>
              <a:off x="5917975" y="44134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65" name="Google Shape;865;p27"/>
            <p:cNvSpPr/>
            <p:nvPr/>
          </p:nvSpPr>
          <p:spPr>
            <a:xfrm>
              <a:off x="5917975" y="4308825"/>
              <a:ext cx="40700" cy="104625"/>
            </a:xfrm>
            <a:custGeom>
              <a:avLst/>
              <a:gdLst/>
              <a:ahLst/>
              <a:cxnLst/>
              <a:rect l="l" t="t" r="r" b="b"/>
              <a:pathLst>
                <a:path w="1628" h="4185" fill="none" extrusionOk="0">
                  <a:moveTo>
                    <a:pt x="1627" y="0"/>
                  </a:moveTo>
                  <a:lnTo>
                    <a:pt x="1627" y="0"/>
                  </a:lnTo>
                  <a:lnTo>
                    <a:pt x="1627" y="0"/>
                  </a:lnTo>
                  <a:lnTo>
                    <a:pt x="1627" y="0"/>
                  </a:lnTo>
                  <a:lnTo>
                    <a:pt x="930" y="2209"/>
                  </a:lnTo>
                  <a:lnTo>
                    <a:pt x="0" y="4184"/>
                  </a:lnTo>
                  <a:lnTo>
                    <a:pt x="0" y="4184"/>
                  </a:lnTo>
                  <a:lnTo>
                    <a:pt x="930" y="2209"/>
                  </a:lnTo>
                  <a:lnTo>
                    <a:pt x="162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66" name="Google Shape;866;p27"/>
            <p:cNvSpPr/>
            <p:nvPr/>
          </p:nvSpPr>
          <p:spPr>
            <a:xfrm>
              <a:off x="4816750" y="4308825"/>
              <a:ext cx="1141925" cy="412625"/>
            </a:xfrm>
            <a:custGeom>
              <a:avLst/>
              <a:gdLst/>
              <a:ahLst/>
              <a:cxnLst/>
              <a:rect l="l" t="t" r="r" b="b"/>
              <a:pathLst>
                <a:path w="45677" h="16505" extrusionOk="0">
                  <a:moveTo>
                    <a:pt x="45676" y="0"/>
                  </a:moveTo>
                  <a:lnTo>
                    <a:pt x="44049" y="1046"/>
                  </a:lnTo>
                  <a:lnTo>
                    <a:pt x="42422" y="2092"/>
                  </a:lnTo>
                  <a:lnTo>
                    <a:pt x="39633" y="3952"/>
                  </a:lnTo>
                  <a:lnTo>
                    <a:pt x="38238" y="4882"/>
                  </a:lnTo>
                  <a:lnTo>
                    <a:pt x="36727" y="5812"/>
                  </a:lnTo>
                  <a:lnTo>
                    <a:pt x="36030" y="6160"/>
                  </a:lnTo>
                  <a:lnTo>
                    <a:pt x="39865" y="5230"/>
                  </a:lnTo>
                  <a:lnTo>
                    <a:pt x="43933" y="4068"/>
                  </a:lnTo>
                  <a:lnTo>
                    <a:pt x="43933" y="4301"/>
                  </a:lnTo>
                  <a:lnTo>
                    <a:pt x="44049" y="4184"/>
                  </a:lnTo>
                  <a:lnTo>
                    <a:pt x="44979" y="2209"/>
                  </a:lnTo>
                  <a:lnTo>
                    <a:pt x="45676" y="0"/>
                  </a:lnTo>
                  <a:close/>
                  <a:moveTo>
                    <a:pt x="43817" y="4533"/>
                  </a:moveTo>
                  <a:lnTo>
                    <a:pt x="41492" y="5347"/>
                  </a:lnTo>
                  <a:lnTo>
                    <a:pt x="39051" y="5928"/>
                  </a:lnTo>
                  <a:lnTo>
                    <a:pt x="36727" y="6509"/>
                  </a:lnTo>
                  <a:lnTo>
                    <a:pt x="34403" y="6974"/>
                  </a:lnTo>
                  <a:lnTo>
                    <a:pt x="31497" y="8136"/>
                  </a:lnTo>
                  <a:lnTo>
                    <a:pt x="28708" y="8950"/>
                  </a:lnTo>
                  <a:lnTo>
                    <a:pt x="25686" y="9647"/>
                  </a:lnTo>
                  <a:lnTo>
                    <a:pt x="22664" y="10112"/>
                  </a:lnTo>
                  <a:lnTo>
                    <a:pt x="20688" y="10344"/>
                  </a:lnTo>
                  <a:lnTo>
                    <a:pt x="18596" y="10460"/>
                  </a:lnTo>
                  <a:lnTo>
                    <a:pt x="14528" y="10693"/>
                  </a:lnTo>
                  <a:lnTo>
                    <a:pt x="6277" y="10693"/>
                  </a:lnTo>
                  <a:lnTo>
                    <a:pt x="4533" y="10809"/>
                  </a:lnTo>
                  <a:lnTo>
                    <a:pt x="7439" y="11158"/>
                  </a:lnTo>
                  <a:lnTo>
                    <a:pt x="10926" y="11623"/>
                  </a:lnTo>
                  <a:lnTo>
                    <a:pt x="14877" y="11855"/>
                  </a:lnTo>
                  <a:lnTo>
                    <a:pt x="19294" y="11971"/>
                  </a:lnTo>
                  <a:lnTo>
                    <a:pt x="24059" y="11855"/>
                  </a:lnTo>
                  <a:lnTo>
                    <a:pt x="26499" y="11623"/>
                  </a:lnTo>
                  <a:lnTo>
                    <a:pt x="29056" y="11390"/>
                  </a:lnTo>
                  <a:lnTo>
                    <a:pt x="31729" y="11042"/>
                  </a:lnTo>
                  <a:lnTo>
                    <a:pt x="34403" y="10693"/>
                  </a:lnTo>
                  <a:lnTo>
                    <a:pt x="37192" y="10228"/>
                  </a:lnTo>
                  <a:lnTo>
                    <a:pt x="39981" y="9531"/>
                  </a:lnTo>
                  <a:lnTo>
                    <a:pt x="39981" y="9763"/>
                  </a:lnTo>
                  <a:lnTo>
                    <a:pt x="40911" y="8717"/>
                  </a:lnTo>
                  <a:lnTo>
                    <a:pt x="41957" y="7555"/>
                  </a:lnTo>
                  <a:lnTo>
                    <a:pt x="42887" y="6160"/>
                  </a:lnTo>
                  <a:lnTo>
                    <a:pt x="43817" y="4533"/>
                  </a:lnTo>
                  <a:close/>
                  <a:moveTo>
                    <a:pt x="39749" y="10112"/>
                  </a:moveTo>
                  <a:lnTo>
                    <a:pt x="36959" y="10693"/>
                  </a:lnTo>
                  <a:lnTo>
                    <a:pt x="34286" y="11158"/>
                  </a:lnTo>
                  <a:lnTo>
                    <a:pt x="31613" y="11623"/>
                  </a:lnTo>
                  <a:lnTo>
                    <a:pt x="28940" y="11855"/>
                  </a:lnTo>
                  <a:lnTo>
                    <a:pt x="26383" y="12088"/>
                  </a:lnTo>
                  <a:lnTo>
                    <a:pt x="23943" y="12320"/>
                  </a:lnTo>
                  <a:lnTo>
                    <a:pt x="19294" y="12436"/>
                  </a:lnTo>
                  <a:lnTo>
                    <a:pt x="16504" y="12320"/>
                  </a:lnTo>
                  <a:lnTo>
                    <a:pt x="13947" y="12204"/>
                  </a:lnTo>
                  <a:lnTo>
                    <a:pt x="9298" y="11855"/>
                  </a:lnTo>
                  <a:lnTo>
                    <a:pt x="5347" y="11390"/>
                  </a:lnTo>
                  <a:lnTo>
                    <a:pt x="2209" y="10809"/>
                  </a:lnTo>
                  <a:lnTo>
                    <a:pt x="1" y="10809"/>
                  </a:lnTo>
                  <a:lnTo>
                    <a:pt x="814" y="11390"/>
                  </a:lnTo>
                  <a:lnTo>
                    <a:pt x="1744" y="11971"/>
                  </a:lnTo>
                  <a:lnTo>
                    <a:pt x="1860" y="12436"/>
                  </a:lnTo>
                  <a:lnTo>
                    <a:pt x="2093" y="12901"/>
                  </a:lnTo>
                  <a:lnTo>
                    <a:pt x="2558" y="13366"/>
                  </a:lnTo>
                  <a:lnTo>
                    <a:pt x="3139" y="13715"/>
                  </a:lnTo>
                  <a:lnTo>
                    <a:pt x="3952" y="14180"/>
                  </a:lnTo>
                  <a:lnTo>
                    <a:pt x="4766" y="14528"/>
                  </a:lnTo>
                  <a:lnTo>
                    <a:pt x="6974" y="15226"/>
                  </a:lnTo>
                  <a:lnTo>
                    <a:pt x="9647" y="15690"/>
                  </a:lnTo>
                  <a:lnTo>
                    <a:pt x="12669" y="16155"/>
                  </a:lnTo>
                  <a:lnTo>
                    <a:pt x="16039" y="16388"/>
                  </a:lnTo>
                  <a:lnTo>
                    <a:pt x="19642" y="16504"/>
                  </a:lnTo>
                  <a:lnTo>
                    <a:pt x="23245" y="16388"/>
                  </a:lnTo>
                  <a:lnTo>
                    <a:pt x="26616" y="16155"/>
                  </a:lnTo>
                  <a:lnTo>
                    <a:pt x="29637" y="15690"/>
                  </a:lnTo>
                  <a:lnTo>
                    <a:pt x="32194" y="15226"/>
                  </a:lnTo>
                  <a:lnTo>
                    <a:pt x="34403" y="14528"/>
                  </a:lnTo>
                  <a:lnTo>
                    <a:pt x="35332" y="14180"/>
                  </a:lnTo>
                  <a:lnTo>
                    <a:pt x="36030" y="13715"/>
                  </a:lnTo>
                  <a:lnTo>
                    <a:pt x="36727" y="13366"/>
                  </a:lnTo>
                  <a:lnTo>
                    <a:pt x="37076" y="12901"/>
                  </a:lnTo>
                  <a:lnTo>
                    <a:pt x="37424" y="12436"/>
                  </a:lnTo>
                  <a:lnTo>
                    <a:pt x="37541" y="11971"/>
                  </a:lnTo>
                  <a:lnTo>
                    <a:pt x="38122" y="11506"/>
                  </a:lnTo>
                  <a:lnTo>
                    <a:pt x="39749" y="10112"/>
                  </a:lnTo>
                  <a:close/>
                </a:path>
              </a:pathLst>
            </a:custGeom>
            <a:solidFill>
              <a:srgbClr val="7F23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67" name="Google Shape;867;p27"/>
            <p:cNvSpPr/>
            <p:nvPr/>
          </p:nvSpPr>
          <p:spPr>
            <a:xfrm>
              <a:off x="4816750" y="4561600"/>
              <a:ext cx="993725" cy="159850"/>
            </a:xfrm>
            <a:custGeom>
              <a:avLst/>
              <a:gdLst/>
              <a:ahLst/>
              <a:cxnLst/>
              <a:rect l="l" t="t" r="r" b="b"/>
              <a:pathLst>
                <a:path w="39749" h="6394" fill="none" extrusionOk="0">
                  <a:moveTo>
                    <a:pt x="39749" y="1"/>
                  </a:moveTo>
                  <a:lnTo>
                    <a:pt x="39749" y="1"/>
                  </a:lnTo>
                  <a:lnTo>
                    <a:pt x="36959" y="582"/>
                  </a:lnTo>
                  <a:lnTo>
                    <a:pt x="34286" y="1047"/>
                  </a:lnTo>
                  <a:lnTo>
                    <a:pt x="31613" y="1512"/>
                  </a:lnTo>
                  <a:lnTo>
                    <a:pt x="28940" y="1744"/>
                  </a:lnTo>
                  <a:lnTo>
                    <a:pt x="26383" y="1977"/>
                  </a:lnTo>
                  <a:lnTo>
                    <a:pt x="23943" y="2209"/>
                  </a:lnTo>
                  <a:lnTo>
                    <a:pt x="19294" y="2325"/>
                  </a:lnTo>
                  <a:lnTo>
                    <a:pt x="19294" y="2325"/>
                  </a:lnTo>
                  <a:lnTo>
                    <a:pt x="16504" y="2209"/>
                  </a:lnTo>
                  <a:lnTo>
                    <a:pt x="13947" y="2093"/>
                  </a:lnTo>
                  <a:lnTo>
                    <a:pt x="9298" y="1744"/>
                  </a:lnTo>
                  <a:lnTo>
                    <a:pt x="5347" y="1279"/>
                  </a:lnTo>
                  <a:lnTo>
                    <a:pt x="2209" y="698"/>
                  </a:lnTo>
                  <a:lnTo>
                    <a:pt x="2209" y="698"/>
                  </a:lnTo>
                  <a:lnTo>
                    <a:pt x="1" y="698"/>
                  </a:lnTo>
                  <a:lnTo>
                    <a:pt x="1" y="698"/>
                  </a:lnTo>
                  <a:lnTo>
                    <a:pt x="814" y="1279"/>
                  </a:lnTo>
                  <a:lnTo>
                    <a:pt x="1744" y="1860"/>
                  </a:lnTo>
                  <a:lnTo>
                    <a:pt x="1744" y="1860"/>
                  </a:lnTo>
                  <a:lnTo>
                    <a:pt x="1744" y="1860"/>
                  </a:lnTo>
                  <a:lnTo>
                    <a:pt x="1860" y="2325"/>
                  </a:lnTo>
                  <a:lnTo>
                    <a:pt x="2093" y="2790"/>
                  </a:lnTo>
                  <a:lnTo>
                    <a:pt x="2558" y="3255"/>
                  </a:lnTo>
                  <a:lnTo>
                    <a:pt x="3139" y="3604"/>
                  </a:lnTo>
                  <a:lnTo>
                    <a:pt x="3952" y="4069"/>
                  </a:lnTo>
                  <a:lnTo>
                    <a:pt x="4766" y="4417"/>
                  </a:lnTo>
                  <a:lnTo>
                    <a:pt x="6974" y="5115"/>
                  </a:lnTo>
                  <a:lnTo>
                    <a:pt x="9647" y="5579"/>
                  </a:lnTo>
                  <a:lnTo>
                    <a:pt x="12669" y="6044"/>
                  </a:lnTo>
                  <a:lnTo>
                    <a:pt x="16039" y="6277"/>
                  </a:lnTo>
                  <a:lnTo>
                    <a:pt x="19642" y="6393"/>
                  </a:lnTo>
                  <a:lnTo>
                    <a:pt x="19642" y="6393"/>
                  </a:lnTo>
                  <a:lnTo>
                    <a:pt x="23245" y="6277"/>
                  </a:lnTo>
                  <a:lnTo>
                    <a:pt x="26616" y="6044"/>
                  </a:lnTo>
                  <a:lnTo>
                    <a:pt x="29637" y="5579"/>
                  </a:lnTo>
                  <a:lnTo>
                    <a:pt x="32194" y="5115"/>
                  </a:lnTo>
                  <a:lnTo>
                    <a:pt x="34403" y="4417"/>
                  </a:lnTo>
                  <a:lnTo>
                    <a:pt x="35332" y="4069"/>
                  </a:lnTo>
                  <a:lnTo>
                    <a:pt x="36030" y="3604"/>
                  </a:lnTo>
                  <a:lnTo>
                    <a:pt x="36727" y="3255"/>
                  </a:lnTo>
                  <a:lnTo>
                    <a:pt x="37076" y="2790"/>
                  </a:lnTo>
                  <a:lnTo>
                    <a:pt x="37424" y="2325"/>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8122" y="1395"/>
                  </a:lnTo>
                  <a:lnTo>
                    <a:pt x="3974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68" name="Google Shape;868;p27"/>
            <p:cNvSpPr/>
            <p:nvPr/>
          </p:nvSpPr>
          <p:spPr>
            <a:xfrm>
              <a:off x="4930075" y="4422150"/>
              <a:ext cx="982100" cy="185975"/>
            </a:xfrm>
            <a:custGeom>
              <a:avLst/>
              <a:gdLst/>
              <a:ahLst/>
              <a:cxnLst/>
              <a:rect l="l" t="t" r="r" b="b"/>
              <a:pathLst>
                <a:path w="39284" h="7439" fill="none" extrusionOk="0">
                  <a:moveTo>
                    <a:pt x="39284" y="0"/>
                  </a:moveTo>
                  <a:lnTo>
                    <a:pt x="39284" y="0"/>
                  </a:lnTo>
                  <a:lnTo>
                    <a:pt x="36959" y="814"/>
                  </a:lnTo>
                  <a:lnTo>
                    <a:pt x="34518" y="1395"/>
                  </a:lnTo>
                  <a:lnTo>
                    <a:pt x="32194" y="1976"/>
                  </a:lnTo>
                  <a:lnTo>
                    <a:pt x="29870" y="2441"/>
                  </a:lnTo>
                  <a:lnTo>
                    <a:pt x="29870" y="2441"/>
                  </a:lnTo>
                  <a:lnTo>
                    <a:pt x="26964" y="3603"/>
                  </a:lnTo>
                  <a:lnTo>
                    <a:pt x="24175" y="4417"/>
                  </a:lnTo>
                  <a:lnTo>
                    <a:pt x="21153" y="5114"/>
                  </a:lnTo>
                  <a:lnTo>
                    <a:pt x="18131" y="5579"/>
                  </a:lnTo>
                  <a:lnTo>
                    <a:pt x="18131" y="5579"/>
                  </a:lnTo>
                  <a:lnTo>
                    <a:pt x="16155" y="5811"/>
                  </a:lnTo>
                  <a:lnTo>
                    <a:pt x="14063" y="5927"/>
                  </a:lnTo>
                  <a:lnTo>
                    <a:pt x="9995" y="6160"/>
                  </a:lnTo>
                  <a:lnTo>
                    <a:pt x="1744" y="6160"/>
                  </a:lnTo>
                  <a:lnTo>
                    <a:pt x="1744" y="6160"/>
                  </a:lnTo>
                  <a:lnTo>
                    <a:pt x="0" y="6276"/>
                  </a:lnTo>
                  <a:lnTo>
                    <a:pt x="0" y="6276"/>
                  </a:lnTo>
                  <a:lnTo>
                    <a:pt x="2906" y="6625"/>
                  </a:lnTo>
                  <a:lnTo>
                    <a:pt x="6393" y="7090"/>
                  </a:lnTo>
                  <a:lnTo>
                    <a:pt x="10344" y="7322"/>
                  </a:lnTo>
                  <a:lnTo>
                    <a:pt x="14761" y="7438"/>
                  </a:lnTo>
                  <a:lnTo>
                    <a:pt x="14761" y="7438"/>
                  </a:lnTo>
                  <a:lnTo>
                    <a:pt x="19526" y="7322"/>
                  </a:lnTo>
                  <a:lnTo>
                    <a:pt x="21966" y="7090"/>
                  </a:lnTo>
                  <a:lnTo>
                    <a:pt x="24523" y="6857"/>
                  </a:lnTo>
                  <a:lnTo>
                    <a:pt x="27196" y="6509"/>
                  </a:lnTo>
                  <a:lnTo>
                    <a:pt x="29870" y="6160"/>
                  </a:lnTo>
                  <a:lnTo>
                    <a:pt x="32659" y="5695"/>
                  </a:lnTo>
                  <a:lnTo>
                    <a:pt x="35448" y="4998"/>
                  </a:lnTo>
                  <a:lnTo>
                    <a:pt x="35448" y="5230"/>
                  </a:lnTo>
                  <a:lnTo>
                    <a:pt x="35448" y="5230"/>
                  </a:lnTo>
                  <a:lnTo>
                    <a:pt x="36378" y="4184"/>
                  </a:lnTo>
                  <a:lnTo>
                    <a:pt x="37424" y="3022"/>
                  </a:lnTo>
                  <a:lnTo>
                    <a:pt x="38354" y="1627"/>
                  </a:lnTo>
                  <a:lnTo>
                    <a:pt x="39284"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69" name="Google Shape;869;p27"/>
            <p:cNvSpPr/>
            <p:nvPr/>
          </p:nvSpPr>
          <p:spPr>
            <a:xfrm>
              <a:off x="5717475" y="4308825"/>
              <a:ext cx="241200" cy="154025"/>
            </a:xfrm>
            <a:custGeom>
              <a:avLst/>
              <a:gdLst/>
              <a:ahLst/>
              <a:cxnLst/>
              <a:rect l="l" t="t" r="r" b="b"/>
              <a:pathLst>
                <a:path w="9648" h="6161" fill="none" extrusionOk="0">
                  <a:moveTo>
                    <a:pt x="9647" y="0"/>
                  </a:moveTo>
                  <a:lnTo>
                    <a:pt x="9647" y="0"/>
                  </a:lnTo>
                  <a:lnTo>
                    <a:pt x="8020" y="1046"/>
                  </a:lnTo>
                  <a:lnTo>
                    <a:pt x="6393" y="2092"/>
                  </a:lnTo>
                  <a:lnTo>
                    <a:pt x="6393" y="2092"/>
                  </a:lnTo>
                  <a:lnTo>
                    <a:pt x="3604" y="3952"/>
                  </a:lnTo>
                  <a:lnTo>
                    <a:pt x="2209" y="4882"/>
                  </a:lnTo>
                  <a:lnTo>
                    <a:pt x="698" y="5812"/>
                  </a:lnTo>
                  <a:lnTo>
                    <a:pt x="698" y="5812"/>
                  </a:lnTo>
                  <a:lnTo>
                    <a:pt x="1" y="6160"/>
                  </a:lnTo>
                  <a:lnTo>
                    <a:pt x="1" y="6160"/>
                  </a:lnTo>
                  <a:lnTo>
                    <a:pt x="3836" y="5230"/>
                  </a:lnTo>
                  <a:lnTo>
                    <a:pt x="7904" y="4068"/>
                  </a:lnTo>
                  <a:lnTo>
                    <a:pt x="7904" y="4301"/>
                  </a:lnTo>
                  <a:lnTo>
                    <a:pt x="7904" y="4301"/>
                  </a:lnTo>
                  <a:lnTo>
                    <a:pt x="8020" y="4184"/>
                  </a:lnTo>
                  <a:lnTo>
                    <a:pt x="8020" y="4184"/>
                  </a:lnTo>
                  <a:lnTo>
                    <a:pt x="8020" y="4184"/>
                  </a:lnTo>
                  <a:lnTo>
                    <a:pt x="8020" y="4184"/>
                  </a:lnTo>
                  <a:lnTo>
                    <a:pt x="8020" y="4184"/>
                  </a:lnTo>
                  <a:lnTo>
                    <a:pt x="8020" y="4184"/>
                  </a:lnTo>
                  <a:lnTo>
                    <a:pt x="8950" y="2209"/>
                  </a:lnTo>
                  <a:lnTo>
                    <a:pt x="964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70" name="Google Shape;870;p27"/>
            <p:cNvSpPr/>
            <p:nvPr/>
          </p:nvSpPr>
          <p:spPr>
            <a:xfrm>
              <a:off x="4677275" y="4416325"/>
              <a:ext cx="1240725" cy="5850"/>
            </a:xfrm>
            <a:custGeom>
              <a:avLst/>
              <a:gdLst/>
              <a:ahLst/>
              <a:cxnLst/>
              <a:rect l="l" t="t" r="r" b="b"/>
              <a:pathLst>
                <a:path w="49629" h="234" extrusionOk="0">
                  <a:moveTo>
                    <a:pt x="117" y="1"/>
                  </a:moveTo>
                  <a:lnTo>
                    <a:pt x="1" y="233"/>
                  </a:lnTo>
                  <a:lnTo>
                    <a:pt x="233" y="233"/>
                  </a:lnTo>
                  <a:lnTo>
                    <a:pt x="117" y="1"/>
                  </a:lnTo>
                  <a:close/>
                  <a:moveTo>
                    <a:pt x="49512" y="1"/>
                  </a:moveTo>
                  <a:lnTo>
                    <a:pt x="49396" y="233"/>
                  </a:lnTo>
                  <a:lnTo>
                    <a:pt x="49628" y="233"/>
                  </a:lnTo>
                  <a:lnTo>
                    <a:pt x="4951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71" name="Google Shape;871;p27"/>
            <p:cNvSpPr/>
            <p:nvPr/>
          </p:nvSpPr>
          <p:spPr>
            <a:xfrm>
              <a:off x="5912150" y="4416325"/>
              <a:ext cx="5850" cy="5850"/>
            </a:xfrm>
            <a:custGeom>
              <a:avLst/>
              <a:gdLst/>
              <a:ahLst/>
              <a:cxnLst/>
              <a:rect l="l" t="t" r="r" b="b"/>
              <a:pathLst>
                <a:path w="234" h="234" fill="none" extrusionOk="0">
                  <a:moveTo>
                    <a:pt x="117" y="1"/>
                  </a:moveTo>
                  <a:lnTo>
                    <a:pt x="117" y="1"/>
                  </a:lnTo>
                  <a:lnTo>
                    <a:pt x="1" y="233"/>
                  </a:lnTo>
                  <a:lnTo>
                    <a:pt x="1" y="233"/>
                  </a:lnTo>
                  <a:lnTo>
                    <a:pt x="233" y="233"/>
                  </a:lnTo>
                  <a:lnTo>
                    <a:pt x="117"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72" name="Google Shape;872;p27"/>
            <p:cNvSpPr/>
            <p:nvPr/>
          </p:nvSpPr>
          <p:spPr>
            <a:xfrm>
              <a:off x="4680200" y="4410525"/>
              <a:ext cx="1037300" cy="104625"/>
            </a:xfrm>
            <a:custGeom>
              <a:avLst/>
              <a:gdLst/>
              <a:ahLst/>
              <a:cxnLst/>
              <a:rect l="l" t="t" r="r" b="b"/>
              <a:pathLst>
                <a:path w="41492" h="4185" extrusionOk="0">
                  <a:moveTo>
                    <a:pt x="116" y="0"/>
                  </a:moveTo>
                  <a:lnTo>
                    <a:pt x="0" y="233"/>
                  </a:lnTo>
                  <a:lnTo>
                    <a:pt x="116" y="465"/>
                  </a:lnTo>
                  <a:lnTo>
                    <a:pt x="2092" y="1162"/>
                  </a:lnTo>
                  <a:lnTo>
                    <a:pt x="5811" y="2092"/>
                  </a:lnTo>
                  <a:lnTo>
                    <a:pt x="5811" y="2092"/>
                  </a:lnTo>
                  <a:lnTo>
                    <a:pt x="5346" y="1511"/>
                  </a:lnTo>
                  <a:lnTo>
                    <a:pt x="3138" y="930"/>
                  </a:lnTo>
                  <a:lnTo>
                    <a:pt x="1511" y="465"/>
                  </a:lnTo>
                  <a:lnTo>
                    <a:pt x="116" y="0"/>
                  </a:lnTo>
                  <a:close/>
                  <a:moveTo>
                    <a:pt x="41492" y="2092"/>
                  </a:moveTo>
                  <a:lnTo>
                    <a:pt x="37191" y="2906"/>
                  </a:lnTo>
                  <a:lnTo>
                    <a:pt x="33007" y="3371"/>
                  </a:lnTo>
                  <a:lnTo>
                    <a:pt x="28940" y="3719"/>
                  </a:lnTo>
                  <a:lnTo>
                    <a:pt x="25104" y="3836"/>
                  </a:lnTo>
                  <a:lnTo>
                    <a:pt x="22315" y="3719"/>
                  </a:lnTo>
                  <a:lnTo>
                    <a:pt x="19642" y="3603"/>
                  </a:lnTo>
                  <a:lnTo>
                    <a:pt x="17085" y="3371"/>
                  </a:lnTo>
                  <a:lnTo>
                    <a:pt x="14644" y="3138"/>
                  </a:lnTo>
                  <a:lnTo>
                    <a:pt x="14063" y="3487"/>
                  </a:lnTo>
                  <a:lnTo>
                    <a:pt x="16620" y="3836"/>
                  </a:lnTo>
                  <a:lnTo>
                    <a:pt x="19293" y="4068"/>
                  </a:lnTo>
                  <a:lnTo>
                    <a:pt x="22082" y="4184"/>
                  </a:lnTo>
                  <a:lnTo>
                    <a:pt x="28591" y="4184"/>
                  </a:lnTo>
                  <a:lnTo>
                    <a:pt x="32194" y="3952"/>
                  </a:lnTo>
                  <a:lnTo>
                    <a:pt x="36029" y="3487"/>
                  </a:lnTo>
                  <a:lnTo>
                    <a:pt x="39865" y="2906"/>
                  </a:lnTo>
                  <a:lnTo>
                    <a:pt x="41492" y="2092"/>
                  </a:lnTo>
                  <a:close/>
                </a:path>
              </a:pathLst>
            </a:custGeom>
            <a:solidFill>
              <a:srgbClr val="CA9B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73" name="Google Shape;873;p27"/>
            <p:cNvSpPr/>
            <p:nvPr/>
          </p:nvSpPr>
          <p:spPr>
            <a:xfrm>
              <a:off x="5031775" y="4462825"/>
              <a:ext cx="685725" cy="52325"/>
            </a:xfrm>
            <a:custGeom>
              <a:avLst/>
              <a:gdLst/>
              <a:ahLst/>
              <a:cxnLst/>
              <a:rect l="l" t="t" r="r" b="b"/>
              <a:pathLst>
                <a:path w="27429" h="2093" fill="none" extrusionOk="0">
                  <a:moveTo>
                    <a:pt x="27429" y="0"/>
                  </a:moveTo>
                  <a:lnTo>
                    <a:pt x="27429" y="0"/>
                  </a:lnTo>
                  <a:lnTo>
                    <a:pt x="23128" y="814"/>
                  </a:lnTo>
                  <a:lnTo>
                    <a:pt x="18944" y="1279"/>
                  </a:lnTo>
                  <a:lnTo>
                    <a:pt x="14877" y="1627"/>
                  </a:lnTo>
                  <a:lnTo>
                    <a:pt x="11041" y="1744"/>
                  </a:lnTo>
                  <a:lnTo>
                    <a:pt x="11041" y="1744"/>
                  </a:lnTo>
                  <a:lnTo>
                    <a:pt x="8252" y="1627"/>
                  </a:lnTo>
                  <a:lnTo>
                    <a:pt x="5579" y="1511"/>
                  </a:lnTo>
                  <a:lnTo>
                    <a:pt x="3022" y="1279"/>
                  </a:lnTo>
                  <a:lnTo>
                    <a:pt x="581" y="1046"/>
                  </a:lnTo>
                  <a:lnTo>
                    <a:pt x="0" y="1395"/>
                  </a:lnTo>
                  <a:lnTo>
                    <a:pt x="0" y="1395"/>
                  </a:lnTo>
                  <a:lnTo>
                    <a:pt x="2557" y="1744"/>
                  </a:lnTo>
                  <a:lnTo>
                    <a:pt x="5230" y="1976"/>
                  </a:lnTo>
                  <a:lnTo>
                    <a:pt x="8019" y="2092"/>
                  </a:lnTo>
                  <a:lnTo>
                    <a:pt x="11041" y="2092"/>
                  </a:lnTo>
                  <a:lnTo>
                    <a:pt x="11041" y="2092"/>
                  </a:lnTo>
                  <a:lnTo>
                    <a:pt x="14528" y="2092"/>
                  </a:lnTo>
                  <a:lnTo>
                    <a:pt x="18131" y="1860"/>
                  </a:lnTo>
                  <a:lnTo>
                    <a:pt x="21966" y="1395"/>
                  </a:lnTo>
                  <a:lnTo>
                    <a:pt x="25802" y="814"/>
                  </a:lnTo>
                  <a:lnTo>
                    <a:pt x="25802" y="814"/>
                  </a:lnTo>
                  <a:lnTo>
                    <a:pt x="27429"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74" name="Google Shape;874;p27"/>
            <p:cNvSpPr/>
            <p:nvPr/>
          </p:nvSpPr>
          <p:spPr>
            <a:xfrm>
              <a:off x="5912150" y="4416325"/>
              <a:ext cx="2925" cy="5850"/>
            </a:xfrm>
            <a:custGeom>
              <a:avLst/>
              <a:gdLst/>
              <a:ahLst/>
              <a:cxnLst/>
              <a:rect l="l" t="t" r="r" b="b"/>
              <a:pathLst>
                <a:path w="117" h="234" fill="none" extrusionOk="0">
                  <a:moveTo>
                    <a:pt x="117" y="1"/>
                  </a:moveTo>
                  <a:lnTo>
                    <a:pt x="117" y="1"/>
                  </a:lnTo>
                  <a:lnTo>
                    <a:pt x="1" y="233"/>
                  </a:lnTo>
                  <a:lnTo>
                    <a:pt x="1" y="233"/>
                  </a:lnTo>
                  <a:lnTo>
                    <a:pt x="1" y="233"/>
                  </a:lnTo>
                  <a:lnTo>
                    <a:pt x="1" y="233"/>
                  </a:lnTo>
                  <a:lnTo>
                    <a:pt x="117" y="1"/>
                  </a:lnTo>
                  <a:lnTo>
                    <a:pt x="117"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75" name="Google Shape;875;p27"/>
            <p:cNvSpPr/>
            <p:nvPr/>
          </p:nvSpPr>
          <p:spPr>
            <a:xfrm>
              <a:off x="4680200" y="4410525"/>
              <a:ext cx="145300" cy="52325"/>
            </a:xfrm>
            <a:custGeom>
              <a:avLst/>
              <a:gdLst/>
              <a:ahLst/>
              <a:cxnLst/>
              <a:rect l="l" t="t" r="r" b="b"/>
              <a:pathLst>
                <a:path w="5812" h="2093" fill="none" extrusionOk="0">
                  <a:moveTo>
                    <a:pt x="116" y="0"/>
                  </a:moveTo>
                  <a:lnTo>
                    <a:pt x="0" y="233"/>
                  </a:lnTo>
                  <a:lnTo>
                    <a:pt x="0" y="233"/>
                  </a:lnTo>
                  <a:lnTo>
                    <a:pt x="116" y="465"/>
                  </a:lnTo>
                  <a:lnTo>
                    <a:pt x="116" y="465"/>
                  </a:lnTo>
                  <a:lnTo>
                    <a:pt x="2092" y="1162"/>
                  </a:lnTo>
                  <a:lnTo>
                    <a:pt x="5811" y="2092"/>
                  </a:lnTo>
                  <a:lnTo>
                    <a:pt x="5346" y="1511"/>
                  </a:lnTo>
                  <a:lnTo>
                    <a:pt x="5346" y="1511"/>
                  </a:lnTo>
                  <a:lnTo>
                    <a:pt x="3138" y="930"/>
                  </a:lnTo>
                  <a:lnTo>
                    <a:pt x="1511" y="465"/>
                  </a:lnTo>
                  <a:lnTo>
                    <a:pt x="116"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76" name="Google Shape;876;p27"/>
            <p:cNvSpPr/>
            <p:nvPr/>
          </p:nvSpPr>
          <p:spPr>
            <a:xfrm>
              <a:off x="4813850" y="4448300"/>
              <a:ext cx="232475" cy="49400"/>
            </a:xfrm>
            <a:custGeom>
              <a:avLst/>
              <a:gdLst/>
              <a:ahLst/>
              <a:cxnLst/>
              <a:rect l="l" t="t" r="r" b="b"/>
              <a:pathLst>
                <a:path w="9299" h="1976" extrusionOk="0">
                  <a:moveTo>
                    <a:pt x="0" y="0"/>
                  </a:moveTo>
                  <a:lnTo>
                    <a:pt x="465" y="581"/>
                  </a:lnTo>
                  <a:lnTo>
                    <a:pt x="4184" y="1279"/>
                  </a:lnTo>
                  <a:lnTo>
                    <a:pt x="8717" y="1976"/>
                  </a:lnTo>
                  <a:lnTo>
                    <a:pt x="9298" y="1627"/>
                  </a:lnTo>
                  <a:lnTo>
                    <a:pt x="6625" y="1279"/>
                  </a:lnTo>
                  <a:lnTo>
                    <a:pt x="4184" y="814"/>
                  </a:lnTo>
                  <a:lnTo>
                    <a:pt x="0" y="0"/>
                  </a:lnTo>
                  <a:close/>
                </a:path>
              </a:pathLst>
            </a:custGeom>
            <a:solidFill>
              <a:srgbClr val="CEA2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77" name="Google Shape;877;p27"/>
            <p:cNvSpPr/>
            <p:nvPr/>
          </p:nvSpPr>
          <p:spPr>
            <a:xfrm>
              <a:off x="4813850" y="4448300"/>
              <a:ext cx="232475" cy="49400"/>
            </a:xfrm>
            <a:custGeom>
              <a:avLst/>
              <a:gdLst/>
              <a:ahLst/>
              <a:cxnLst/>
              <a:rect l="l" t="t" r="r" b="b"/>
              <a:pathLst>
                <a:path w="9299" h="1976" fill="none" extrusionOk="0">
                  <a:moveTo>
                    <a:pt x="0" y="0"/>
                  </a:moveTo>
                  <a:lnTo>
                    <a:pt x="465" y="581"/>
                  </a:lnTo>
                  <a:lnTo>
                    <a:pt x="465" y="581"/>
                  </a:lnTo>
                  <a:lnTo>
                    <a:pt x="4184" y="1279"/>
                  </a:lnTo>
                  <a:lnTo>
                    <a:pt x="8717" y="1976"/>
                  </a:lnTo>
                  <a:lnTo>
                    <a:pt x="9298" y="1627"/>
                  </a:lnTo>
                  <a:lnTo>
                    <a:pt x="9298" y="1627"/>
                  </a:lnTo>
                  <a:lnTo>
                    <a:pt x="6625" y="1279"/>
                  </a:lnTo>
                  <a:lnTo>
                    <a:pt x="4184" y="814"/>
                  </a:lnTo>
                  <a:lnTo>
                    <a:pt x="0"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78" name="Google Shape;878;p27"/>
            <p:cNvSpPr/>
            <p:nvPr/>
          </p:nvSpPr>
          <p:spPr>
            <a:xfrm>
              <a:off x="5676800" y="4410525"/>
              <a:ext cx="238275" cy="72650"/>
            </a:xfrm>
            <a:custGeom>
              <a:avLst/>
              <a:gdLst/>
              <a:ahLst/>
              <a:cxnLst/>
              <a:rect l="l" t="t" r="r" b="b"/>
              <a:pathLst>
                <a:path w="9531" h="2906" extrusionOk="0">
                  <a:moveTo>
                    <a:pt x="9531" y="0"/>
                  </a:moveTo>
                  <a:lnTo>
                    <a:pt x="5463" y="1162"/>
                  </a:lnTo>
                  <a:lnTo>
                    <a:pt x="1628" y="2092"/>
                  </a:lnTo>
                  <a:lnTo>
                    <a:pt x="1" y="2906"/>
                  </a:lnTo>
                  <a:lnTo>
                    <a:pt x="2325" y="2441"/>
                  </a:lnTo>
                  <a:lnTo>
                    <a:pt x="4649" y="1860"/>
                  </a:lnTo>
                  <a:lnTo>
                    <a:pt x="7090" y="1279"/>
                  </a:lnTo>
                  <a:lnTo>
                    <a:pt x="9415" y="465"/>
                  </a:lnTo>
                  <a:lnTo>
                    <a:pt x="9531" y="233"/>
                  </a:lnTo>
                  <a:lnTo>
                    <a:pt x="9531" y="0"/>
                  </a:lnTo>
                  <a:close/>
                </a:path>
              </a:pathLst>
            </a:custGeom>
            <a:solidFill>
              <a:srgbClr val="C397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79" name="Google Shape;879;p27"/>
            <p:cNvSpPr/>
            <p:nvPr/>
          </p:nvSpPr>
          <p:spPr>
            <a:xfrm>
              <a:off x="5676800" y="4410525"/>
              <a:ext cx="238275" cy="72650"/>
            </a:xfrm>
            <a:custGeom>
              <a:avLst/>
              <a:gdLst/>
              <a:ahLst/>
              <a:cxnLst/>
              <a:rect l="l" t="t" r="r" b="b"/>
              <a:pathLst>
                <a:path w="9531" h="2906" fill="none" extrusionOk="0">
                  <a:moveTo>
                    <a:pt x="9531" y="0"/>
                  </a:moveTo>
                  <a:lnTo>
                    <a:pt x="9531" y="0"/>
                  </a:lnTo>
                  <a:lnTo>
                    <a:pt x="5463" y="1162"/>
                  </a:lnTo>
                  <a:lnTo>
                    <a:pt x="1628" y="2092"/>
                  </a:lnTo>
                  <a:lnTo>
                    <a:pt x="1628" y="2092"/>
                  </a:lnTo>
                  <a:lnTo>
                    <a:pt x="1" y="2906"/>
                  </a:lnTo>
                  <a:lnTo>
                    <a:pt x="1" y="2906"/>
                  </a:lnTo>
                  <a:lnTo>
                    <a:pt x="2325" y="2441"/>
                  </a:lnTo>
                  <a:lnTo>
                    <a:pt x="4649" y="1860"/>
                  </a:lnTo>
                  <a:lnTo>
                    <a:pt x="7090" y="1279"/>
                  </a:lnTo>
                  <a:lnTo>
                    <a:pt x="9415" y="465"/>
                  </a:lnTo>
                  <a:lnTo>
                    <a:pt x="9415" y="465"/>
                  </a:lnTo>
                  <a:lnTo>
                    <a:pt x="9531" y="233"/>
                  </a:lnTo>
                  <a:lnTo>
                    <a:pt x="953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80" name="Google Shape;880;p27"/>
            <p:cNvSpPr/>
            <p:nvPr/>
          </p:nvSpPr>
          <p:spPr>
            <a:xfrm>
              <a:off x="4781875" y="4552900"/>
              <a:ext cx="1037325" cy="8725"/>
            </a:xfrm>
            <a:custGeom>
              <a:avLst/>
              <a:gdLst/>
              <a:ahLst/>
              <a:cxnLst/>
              <a:rect l="l" t="t" r="r" b="b"/>
              <a:pathLst>
                <a:path w="41493" h="349" extrusionOk="0">
                  <a:moveTo>
                    <a:pt x="117" y="0"/>
                  </a:moveTo>
                  <a:lnTo>
                    <a:pt x="1" y="233"/>
                  </a:lnTo>
                  <a:lnTo>
                    <a:pt x="466" y="349"/>
                  </a:lnTo>
                  <a:lnTo>
                    <a:pt x="117" y="0"/>
                  </a:lnTo>
                  <a:close/>
                  <a:moveTo>
                    <a:pt x="41376" y="0"/>
                  </a:moveTo>
                  <a:lnTo>
                    <a:pt x="41144" y="349"/>
                  </a:lnTo>
                  <a:lnTo>
                    <a:pt x="41492" y="233"/>
                  </a:lnTo>
                  <a:lnTo>
                    <a:pt x="4137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81" name="Google Shape;881;p27"/>
            <p:cNvSpPr/>
            <p:nvPr/>
          </p:nvSpPr>
          <p:spPr>
            <a:xfrm>
              <a:off x="4781875" y="4552900"/>
              <a:ext cx="11650" cy="8725"/>
            </a:xfrm>
            <a:custGeom>
              <a:avLst/>
              <a:gdLst/>
              <a:ahLst/>
              <a:cxnLst/>
              <a:rect l="l" t="t" r="r" b="b"/>
              <a:pathLst>
                <a:path w="466" h="349" fill="none" extrusionOk="0">
                  <a:moveTo>
                    <a:pt x="117" y="0"/>
                  </a:moveTo>
                  <a:lnTo>
                    <a:pt x="1" y="233"/>
                  </a:lnTo>
                  <a:lnTo>
                    <a:pt x="1" y="233"/>
                  </a:lnTo>
                  <a:lnTo>
                    <a:pt x="466" y="349"/>
                  </a:lnTo>
                  <a:lnTo>
                    <a:pt x="466" y="349"/>
                  </a:lnTo>
                  <a:lnTo>
                    <a:pt x="11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82" name="Google Shape;882;p27"/>
            <p:cNvSpPr/>
            <p:nvPr/>
          </p:nvSpPr>
          <p:spPr>
            <a:xfrm>
              <a:off x="5810450" y="4552900"/>
              <a:ext cx="8750" cy="8725"/>
            </a:xfrm>
            <a:custGeom>
              <a:avLst/>
              <a:gdLst/>
              <a:ahLst/>
              <a:cxnLst/>
              <a:rect l="l" t="t" r="r" b="b"/>
              <a:pathLst>
                <a:path w="350" h="349" fill="none" extrusionOk="0">
                  <a:moveTo>
                    <a:pt x="233" y="0"/>
                  </a:moveTo>
                  <a:lnTo>
                    <a:pt x="233" y="0"/>
                  </a:lnTo>
                  <a:lnTo>
                    <a:pt x="1" y="349"/>
                  </a:lnTo>
                  <a:lnTo>
                    <a:pt x="1" y="349"/>
                  </a:lnTo>
                  <a:lnTo>
                    <a:pt x="349" y="233"/>
                  </a:lnTo>
                  <a:lnTo>
                    <a:pt x="233"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83" name="Google Shape;883;p27"/>
            <p:cNvSpPr/>
            <p:nvPr/>
          </p:nvSpPr>
          <p:spPr>
            <a:xfrm>
              <a:off x="4784800" y="4547075"/>
              <a:ext cx="145300" cy="32000"/>
            </a:xfrm>
            <a:custGeom>
              <a:avLst/>
              <a:gdLst/>
              <a:ahLst/>
              <a:cxnLst/>
              <a:rect l="l" t="t" r="r" b="b"/>
              <a:pathLst>
                <a:path w="5812" h="1280" extrusionOk="0">
                  <a:moveTo>
                    <a:pt x="0" y="1"/>
                  </a:moveTo>
                  <a:lnTo>
                    <a:pt x="0" y="233"/>
                  </a:lnTo>
                  <a:lnTo>
                    <a:pt x="349" y="582"/>
                  </a:lnTo>
                  <a:lnTo>
                    <a:pt x="3487" y="1279"/>
                  </a:lnTo>
                  <a:lnTo>
                    <a:pt x="4882" y="1279"/>
                  </a:lnTo>
                  <a:lnTo>
                    <a:pt x="4649" y="1047"/>
                  </a:lnTo>
                  <a:lnTo>
                    <a:pt x="1279" y="349"/>
                  </a:lnTo>
                  <a:lnTo>
                    <a:pt x="0" y="1"/>
                  </a:lnTo>
                  <a:close/>
                  <a:moveTo>
                    <a:pt x="5114" y="1163"/>
                  </a:moveTo>
                  <a:lnTo>
                    <a:pt x="4882" y="1279"/>
                  </a:lnTo>
                  <a:lnTo>
                    <a:pt x="5811" y="1279"/>
                  </a:lnTo>
                  <a:lnTo>
                    <a:pt x="5114" y="1163"/>
                  </a:lnTo>
                  <a:close/>
                </a:path>
              </a:pathLst>
            </a:custGeom>
            <a:solidFill>
              <a:srgbClr val="CA9B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84" name="Google Shape;884;p27"/>
            <p:cNvSpPr/>
            <p:nvPr/>
          </p:nvSpPr>
          <p:spPr>
            <a:xfrm>
              <a:off x="5810450" y="4552900"/>
              <a:ext cx="5850" cy="8725"/>
            </a:xfrm>
            <a:custGeom>
              <a:avLst/>
              <a:gdLst/>
              <a:ahLst/>
              <a:cxnLst/>
              <a:rect l="l" t="t" r="r" b="b"/>
              <a:pathLst>
                <a:path w="234" h="349" fill="none" extrusionOk="0">
                  <a:moveTo>
                    <a:pt x="233" y="0"/>
                  </a:moveTo>
                  <a:lnTo>
                    <a:pt x="233" y="0"/>
                  </a:lnTo>
                  <a:lnTo>
                    <a:pt x="1" y="349"/>
                  </a:lnTo>
                  <a:lnTo>
                    <a:pt x="1" y="349"/>
                  </a:lnTo>
                  <a:lnTo>
                    <a:pt x="1" y="349"/>
                  </a:lnTo>
                  <a:lnTo>
                    <a:pt x="1" y="349"/>
                  </a:lnTo>
                  <a:lnTo>
                    <a:pt x="233" y="0"/>
                  </a:lnTo>
                  <a:lnTo>
                    <a:pt x="233"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85" name="Google Shape;885;p27"/>
            <p:cNvSpPr/>
            <p:nvPr/>
          </p:nvSpPr>
          <p:spPr>
            <a:xfrm>
              <a:off x="4784800" y="4547075"/>
              <a:ext cx="145300" cy="32000"/>
            </a:xfrm>
            <a:custGeom>
              <a:avLst/>
              <a:gdLst/>
              <a:ahLst/>
              <a:cxnLst/>
              <a:rect l="l" t="t" r="r" b="b"/>
              <a:pathLst>
                <a:path w="5812" h="1280" fill="none" extrusionOk="0">
                  <a:moveTo>
                    <a:pt x="0" y="1"/>
                  </a:moveTo>
                  <a:lnTo>
                    <a:pt x="0" y="233"/>
                  </a:lnTo>
                  <a:lnTo>
                    <a:pt x="0" y="233"/>
                  </a:lnTo>
                  <a:lnTo>
                    <a:pt x="349" y="582"/>
                  </a:lnTo>
                  <a:lnTo>
                    <a:pt x="349" y="582"/>
                  </a:lnTo>
                  <a:lnTo>
                    <a:pt x="3487" y="1279"/>
                  </a:lnTo>
                  <a:lnTo>
                    <a:pt x="3487" y="1279"/>
                  </a:lnTo>
                  <a:lnTo>
                    <a:pt x="5811" y="1279"/>
                  </a:lnTo>
                  <a:lnTo>
                    <a:pt x="5811" y="1279"/>
                  </a:lnTo>
                  <a:lnTo>
                    <a:pt x="5114" y="1163"/>
                  </a:lnTo>
                  <a:lnTo>
                    <a:pt x="4882" y="1279"/>
                  </a:lnTo>
                  <a:lnTo>
                    <a:pt x="4649" y="1047"/>
                  </a:lnTo>
                  <a:lnTo>
                    <a:pt x="4649" y="1047"/>
                  </a:lnTo>
                  <a:lnTo>
                    <a:pt x="1279" y="349"/>
                  </a:lnTo>
                  <a:lnTo>
                    <a:pt x="0"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86" name="Google Shape;886;p27"/>
            <p:cNvSpPr/>
            <p:nvPr/>
          </p:nvSpPr>
          <p:spPr>
            <a:xfrm>
              <a:off x="4901025" y="4573225"/>
              <a:ext cx="11625" cy="5850"/>
            </a:xfrm>
            <a:custGeom>
              <a:avLst/>
              <a:gdLst/>
              <a:ahLst/>
              <a:cxnLst/>
              <a:rect l="l" t="t" r="r" b="b"/>
              <a:pathLst>
                <a:path w="465" h="234" extrusionOk="0">
                  <a:moveTo>
                    <a:pt x="0" y="1"/>
                  </a:moveTo>
                  <a:lnTo>
                    <a:pt x="233" y="233"/>
                  </a:lnTo>
                  <a:lnTo>
                    <a:pt x="465" y="117"/>
                  </a:lnTo>
                  <a:lnTo>
                    <a:pt x="0" y="1"/>
                  </a:lnTo>
                  <a:close/>
                </a:path>
              </a:pathLst>
            </a:custGeom>
            <a:solidFill>
              <a:srgbClr val="CEA2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87" name="Google Shape;887;p27"/>
            <p:cNvSpPr/>
            <p:nvPr/>
          </p:nvSpPr>
          <p:spPr>
            <a:xfrm>
              <a:off x="4901025" y="4573225"/>
              <a:ext cx="11625" cy="5850"/>
            </a:xfrm>
            <a:custGeom>
              <a:avLst/>
              <a:gdLst/>
              <a:ahLst/>
              <a:cxnLst/>
              <a:rect l="l" t="t" r="r" b="b"/>
              <a:pathLst>
                <a:path w="465" h="234" fill="none" extrusionOk="0">
                  <a:moveTo>
                    <a:pt x="0" y="1"/>
                  </a:moveTo>
                  <a:lnTo>
                    <a:pt x="233" y="233"/>
                  </a:lnTo>
                  <a:lnTo>
                    <a:pt x="465" y="117"/>
                  </a:lnTo>
                  <a:lnTo>
                    <a:pt x="465" y="117"/>
                  </a:lnTo>
                  <a:lnTo>
                    <a:pt x="0"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88" name="Google Shape;888;p27"/>
            <p:cNvSpPr/>
            <p:nvPr/>
          </p:nvSpPr>
          <p:spPr>
            <a:xfrm>
              <a:off x="4871950" y="4547075"/>
              <a:ext cx="944350" cy="72675"/>
            </a:xfrm>
            <a:custGeom>
              <a:avLst/>
              <a:gdLst/>
              <a:ahLst/>
              <a:cxnLst/>
              <a:rect l="l" t="t" r="r" b="b"/>
              <a:pathLst>
                <a:path w="37774" h="2907" extrusionOk="0">
                  <a:moveTo>
                    <a:pt x="37773" y="1"/>
                  </a:moveTo>
                  <a:lnTo>
                    <a:pt x="34984" y="698"/>
                  </a:lnTo>
                  <a:lnTo>
                    <a:pt x="32195" y="1163"/>
                  </a:lnTo>
                  <a:lnTo>
                    <a:pt x="29521" y="1512"/>
                  </a:lnTo>
                  <a:lnTo>
                    <a:pt x="26848" y="1860"/>
                  </a:lnTo>
                  <a:lnTo>
                    <a:pt x="24291" y="2093"/>
                  </a:lnTo>
                  <a:lnTo>
                    <a:pt x="21851" y="2325"/>
                  </a:lnTo>
                  <a:lnTo>
                    <a:pt x="17086" y="2441"/>
                  </a:lnTo>
                  <a:lnTo>
                    <a:pt x="12669" y="2325"/>
                  </a:lnTo>
                  <a:lnTo>
                    <a:pt x="8718" y="2093"/>
                  </a:lnTo>
                  <a:lnTo>
                    <a:pt x="5231" y="1628"/>
                  </a:lnTo>
                  <a:lnTo>
                    <a:pt x="2325" y="1279"/>
                  </a:lnTo>
                  <a:lnTo>
                    <a:pt x="1" y="1279"/>
                  </a:lnTo>
                  <a:lnTo>
                    <a:pt x="3139" y="1860"/>
                  </a:lnTo>
                  <a:lnTo>
                    <a:pt x="7090" y="2325"/>
                  </a:lnTo>
                  <a:lnTo>
                    <a:pt x="11739" y="2674"/>
                  </a:lnTo>
                  <a:lnTo>
                    <a:pt x="14296" y="2790"/>
                  </a:lnTo>
                  <a:lnTo>
                    <a:pt x="17086" y="2906"/>
                  </a:lnTo>
                  <a:lnTo>
                    <a:pt x="21735" y="2790"/>
                  </a:lnTo>
                  <a:lnTo>
                    <a:pt x="24175" y="2558"/>
                  </a:lnTo>
                  <a:lnTo>
                    <a:pt x="26732" y="2325"/>
                  </a:lnTo>
                  <a:lnTo>
                    <a:pt x="29405" y="2093"/>
                  </a:lnTo>
                  <a:lnTo>
                    <a:pt x="32078" y="1628"/>
                  </a:lnTo>
                  <a:lnTo>
                    <a:pt x="34751" y="1163"/>
                  </a:lnTo>
                  <a:lnTo>
                    <a:pt x="37541" y="582"/>
                  </a:lnTo>
                  <a:lnTo>
                    <a:pt x="37773" y="233"/>
                  </a:lnTo>
                  <a:lnTo>
                    <a:pt x="37773" y="1"/>
                  </a:lnTo>
                  <a:close/>
                </a:path>
              </a:pathLst>
            </a:custGeom>
            <a:solidFill>
              <a:srgbClr val="C397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89" name="Google Shape;889;p27"/>
            <p:cNvSpPr/>
            <p:nvPr/>
          </p:nvSpPr>
          <p:spPr>
            <a:xfrm>
              <a:off x="4871950" y="4547075"/>
              <a:ext cx="944350" cy="72675"/>
            </a:xfrm>
            <a:custGeom>
              <a:avLst/>
              <a:gdLst/>
              <a:ahLst/>
              <a:cxnLst/>
              <a:rect l="l" t="t" r="r" b="b"/>
              <a:pathLst>
                <a:path w="37774" h="2907" fill="none" extrusionOk="0">
                  <a:moveTo>
                    <a:pt x="37773" y="1"/>
                  </a:moveTo>
                  <a:lnTo>
                    <a:pt x="37773" y="1"/>
                  </a:lnTo>
                  <a:lnTo>
                    <a:pt x="34984" y="698"/>
                  </a:lnTo>
                  <a:lnTo>
                    <a:pt x="32195" y="1163"/>
                  </a:lnTo>
                  <a:lnTo>
                    <a:pt x="29521" y="1512"/>
                  </a:lnTo>
                  <a:lnTo>
                    <a:pt x="26848" y="1860"/>
                  </a:lnTo>
                  <a:lnTo>
                    <a:pt x="24291" y="2093"/>
                  </a:lnTo>
                  <a:lnTo>
                    <a:pt x="21851" y="2325"/>
                  </a:lnTo>
                  <a:lnTo>
                    <a:pt x="17086" y="2441"/>
                  </a:lnTo>
                  <a:lnTo>
                    <a:pt x="17086" y="2441"/>
                  </a:lnTo>
                  <a:lnTo>
                    <a:pt x="12669" y="2325"/>
                  </a:lnTo>
                  <a:lnTo>
                    <a:pt x="8718" y="2093"/>
                  </a:lnTo>
                  <a:lnTo>
                    <a:pt x="5231" y="1628"/>
                  </a:lnTo>
                  <a:lnTo>
                    <a:pt x="2325" y="1279"/>
                  </a:lnTo>
                  <a:lnTo>
                    <a:pt x="2325" y="1279"/>
                  </a:lnTo>
                  <a:lnTo>
                    <a:pt x="1" y="1279"/>
                  </a:lnTo>
                  <a:lnTo>
                    <a:pt x="1" y="1279"/>
                  </a:lnTo>
                  <a:lnTo>
                    <a:pt x="3139" y="1860"/>
                  </a:lnTo>
                  <a:lnTo>
                    <a:pt x="7090" y="2325"/>
                  </a:lnTo>
                  <a:lnTo>
                    <a:pt x="11739" y="2674"/>
                  </a:lnTo>
                  <a:lnTo>
                    <a:pt x="14296" y="2790"/>
                  </a:lnTo>
                  <a:lnTo>
                    <a:pt x="17086" y="2906"/>
                  </a:lnTo>
                  <a:lnTo>
                    <a:pt x="17086" y="2906"/>
                  </a:lnTo>
                  <a:lnTo>
                    <a:pt x="21735" y="2790"/>
                  </a:lnTo>
                  <a:lnTo>
                    <a:pt x="24175" y="2558"/>
                  </a:lnTo>
                  <a:lnTo>
                    <a:pt x="26732" y="2325"/>
                  </a:lnTo>
                  <a:lnTo>
                    <a:pt x="29405" y="2093"/>
                  </a:lnTo>
                  <a:lnTo>
                    <a:pt x="32078" y="1628"/>
                  </a:lnTo>
                  <a:lnTo>
                    <a:pt x="34751" y="1163"/>
                  </a:lnTo>
                  <a:lnTo>
                    <a:pt x="37541" y="582"/>
                  </a:lnTo>
                  <a:lnTo>
                    <a:pt x="37541" y="582"/>
                  </a:lnTo>
                  <a:lnTo>
                    <a:pt x="37773" y="233"/>
                  </a:lnTo>
                  <a:lnTo>
                    <a:pt x="37773"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90" name="Google Shape;890;p27"/>
            <p:cNvSpPr/>
            <p:nvPr/>
          </p:nvSpPr>
          <p:spPr>
            <a:xfrm>
              <a:off x="4709250" y="3707375"/>
              <a:ext cx="1188400" cy="735125"/>
            </a:xfrm>
            <a:custGeom>
              <a:avLst/>
              <a:gdLst/>
              <a:ahLst/>
              <a:cxnLst/>
              <a:rect l="l" t="t" r="r" b="b"/>
              <a:pathLst>
                <a:path w="47536" h="29405" extrusionOk="0">
                  <a:moveTo>
                    <a:pt x="25686" y="0"/>
                  </a:moveTo>
                  <a:lnTo>
                    <a:pt x="24988" y="116"/>
                  </a:lnTo>
                  <a:lnTo>
                    <a:pt x="23594" y="581"/>
                  </a:lnTo>
                  <a:lnTo>
                    <a:pt x="22199" y="1279"/>
                  </a:lnTo>
                  <a:lnTo>
                    <a:pt x="20920" y="2092"/>
                  </a:lnTo>
                  <a:lnTo>
                    <a:pt x="19758" y="3022"/>
                  </a:lnTo>
                  <a:lnTo>
                    <a:pt x="17666" y="5230"/>
                  </a:lnTo>
                  <a:lnTo>
                    <a:pt x="16620" y="6160"/>
                  </a:lnTo>
                  <a:lnTo>
                    <a:pt x="15923" y="6625"/>
                  </a:lnTo>
                  <a:lnTo>
                    <a:pt x="15342" y="6974"/>
                  </a:lnTo>
                  <a:lnTo>
                    <a:pt x="14063" y="7322"/>
                  </a:lnTo>
                  <a:lnTo>
                    <a:pt x="12901" y="7555"/>
                  </a:lnTo>
                  <a:lnTo>
                    <a:pt x="11623" y="7903"/>
                  </a:lnTo>
                  <a:lnTo>
                    <a:pt x="10460" y="8368"/>
                  </a:lnTo>
                  <a:lnTo>
                    <a:pt x="9647" y="8833"/>
                  </a:lnTo>
                  <a:lnTo>
                    <a:pt x="8950" y="9414"/>
                  </a:lnTo>
                  <a:lnTo>
                    <a:pt x="8368" y="10112"/>
                  </a:lnTo>
                  <a:lnTo>
                    <a:pt x="7787" y="10925"/>
                  </a:lnTo>
                  <a:lnTo>
                    <a:pt x="6625" y="12552"/>
                  </a:lnTo>
                  <a:lnTo>
                    <a:pt x="5463" y="14063"/>
                  </a:lnTo>
                  <a:lnTo>
                    <a:pt x="4417" y="15342"/>
                  </a:lnTo>
                  <a:lnTo>
                    <a:pt x="3138" y="16504"/>
                  </a:lnTo>
                  <a:lnTo>
                    <a:pt x="2092" y="17666"/>
                  </a:lnTo>
                  <a:lnTo>
                    <a:pt x="1046" y="18945"/>
                  </a:lnTo>
                  <a:lnTo>
                    <a:pt x="582" y="19758"/>
                  </a:lnTo>
                  <a:lnTo>
                    <a:pt x="233" y="20572"/>
                  </a:lnTo>
                  <a:lnTo>
                    <a:pt x="117" y="21385"/>
                  </a:lnTo>
                  <a:lnTo>
                    <a:pt x="0" y="22199"/>
                  </a:lnTo>
                  <a:lnTo>
                    <a:pt x="0" y="23012"/>
                  </a:lnTo>
                  <a:lnTo>
                    <a:pt x="233" y="23710"/>
                  </a:lnTo>
                  <a:lnTo>
                    <a:pt x="582" y="24523"/>
                  </a:lnTo>
                  <a:lnTo>
                    <a:pt x="1046" y="25104"/>
                  </a:lnTo>
                  <a:lnTo>
                    <a:pt x="1860" y="25453"/>
                  </a:lnTo>
                  <a:lnTo>
                    <a:pt x="4184" y="26383"/>
                  </a:lnTo>
                  <a:lnTo>
                    <a:pt x="5812" y="26964"/>
                  </a:lnTo>
                  <a:lnTo>
                    <a:pt x="7904" y="27545"/>
                  </a:lnTo>
                  <a:lnTo>
                    <a:pt x="10228" y="28126"/>
                  </a:lnTo>
                  <a:lnTo>
                    <a:pt x="12785" y="28591"/>
                  </a:lnTo>
                  <a:lnTo>
                    <a:pt x="15690" y="29056"/>
                  </a:lnTo>
                  <a:lnTo>
                    <a:pt x="18945" y="29288"/>
                  </a:lnTo>
                  <a:lnTo>
                    <a:pt x="22315" y="29405"/>
                  </a:lnTo>
                  <a:lnTo>
                    <a:pt x="26034" y="29288"/>
                  </a:lnTo>
                  <a:lnTo>
                    <a:pt x="29986" y="28940"/>
                  </a:lnTo>
                  <a:lnTo>
                    <a:pt x="31962" y="28707"/>
                  </a:lnTo>
                  <a:lnTo>
                    <a:pt x="34054" y="28242"/>
                  </a:lnTo>
                  <a:lnTo>
                    <a:pt x="36146" y="27894"/>
                  </a:lnTo>
                  <a:lnTo>
                    <a:pt x="38354" y="27313"/>
                  </a:lnTo>
                  <a:lnTo>
                    <a:pt x="40562" y="26732"/>
                  </a:lnTo>
                  <a:lnTo>
                    <a:pt x="42887" y="25918"/>
                  </a:lnTo>
                  <a:lnTo>
                    <a:pt x="44165" y="25453"/>
                  </a:lnTo>
                  <a:lnTo>
                    <a:pt x="45443" y="24756"/>
                  </a:lnTo>
                  <a:lnTo>
                    <a:pt x="45908" y="24407"/>
                  </a:lnTo>
                  <a:lnTo>
                    <a:pt x="46489" y="23942"/>
                  </a:lnTo>
                  <a:lnTo>
                    <a:pt x="46838" y="23361"/>
                  </a:lnTo>
                  <a:lnTo>
                    <a:pt x="47187" y="22780"/>
                  </a:lnTo>
                  <a:lnTo>
                    <a:pt x="47419" y="22083"/>
                  </a:lnTo>
                  <a:lnTo>
                    <a:pt x="47535" y="21385"/>
                  </a:lnTo>
                  <a:lnTo>
                    <a:pt x="47535" y="20688"/>
                  </a:lnTo>
                  <a:lnTo>
                    <a:pt x="47535" y="19991"/>
                  </a:lnTo>
                  <a:lnTo>
                    <a:pt x="47419" y="19293"/>
                  </a:lnTo>
                  <a:lnTo>
                    <a:pt x="47187" y="18596"/>
                  </a:lnTo>
                  <a:lnTo>
                    <a:pt x="46838" y="18015"/>
                  </a:lnTo>
                  <a:lnTo>
                    <a:pt x="46489" y="17434"/>
                  </a:lnTo>
                  <a:lnTo>
                    <a:pt x="46025" y="16853"/>
                  </a:lnTo>
                  <a:lnTo>
                    <a:pt x="45443" y="16388"/>
                  </a:lnTo>
                  <a:lnTo>
                    <a:pt x="44281" y="15458"/>
                  </a:lnTo>
                  <a:lnTo>
                    <a:pt x="43235" y="14412"/>
                  </a:lnTo>
                  <a:lnTo>
                    <a:pt x="42770" y="13947"/>
                  </a:lnTo>
                  <a:lnTo>
                    <a:pt x="42305" y="13250"/>
                  </a:lnTo>
                  <a:lnTo>
                    <a:pt x="42073" y="12669"/>
                  </a:lnTo>
                  <a:lnTo>
                    <a:pt x="41841" y="11971"/>
                  </a:lnTo>
                  <a:lnTo>
                    <a:pt x="41608" y="11274"/>
                  </a:lnTo>
                  <a:lnTo>
                    <a:pt x="41376" y="10693"/>
                  </a:lnTo>
                  <a:lnTo>
                    <a:pt x="40795" y="9879"/>
                  </a:lnTo>
                  <a:lnTo>
                    <a:pt x="39981" y="9182"/>
                  </a:lnTo>
                  <a:lnTo>
                    <a:pt x="39167" y="8601"/>
                  </a:lnTo>
                  <a:lnTo>
                    <a:pt x="38238" y="8020"/>
                  </a:lnTo>
                  <a:lnTo>
                    <a:pt x="36378" y="7090"/>
                  </a:lnTo>
                  <a:lnTo>
                    <a:pt x="35448" y="6625"/>
                  </a:lnTo>
                  <a:lnTo>
                    <a:pt x="34635" y="5928"/>
                  </a:lnTo>
                  <a:lnTo>
                    <a:pt x="34054" y="5463"/>
                  </a:lnTo>
                  <a:lnTo>
                    <a:pt x="33589" y="4882"/>
                  </a:lnTo>
                  <a:lnTo>
                    <a:pt x="32659" y="3603"/>
                  </a:lnTo>
                  <a:lnTo>
                    <a:pt x="31729" y="2441"/>
                  </a:lnTo>
                  <a:lnTo>
                    <a:pt x="31264" y="1860"/>
                  </a:lnTo>
                  <a:lnTo>
                    <a:pt x="30683" y="1279"/>
                  </a:lnTo>
                  <a:lnTo>
                    <a:pt x="30102" y="930"/>
                  </a:lnTo>
                  <a:lnTo>
                    <a:pt x="29405" y="581"/>
                  </a:lnTo>
                  <a:lnTo>
                    <a:pt x="28707" y="349"/>
                  </a:lnTo>
                  <a:lnTo>
                    <a:pt x="28010" y="116"/>
                  </a:lnTo>
                  <a:lnTo>
                    <a:pt x="27197" y="0"/>
                  </a:lnTo>
                  <a:close/>
                </a:path>
              </a:pathLst>
            </a:custGeom>
            <a:solidFill>
              <a:srgbClr val="93BF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91" name="Google Shape;891;p27"/>
            <p:cNvSpPr/>
            <p:nvPr/>
          </p:nvSpPr>
          <p:spPr>
            <a:xfrm>
              <a:off x="4709250" y="3707375"/>
              <a:ext cx="1188400" cy="735125"/>
            </a:xfrm>
            <a:custGeom>
              <a:avLst/>
              <a:gdLst/>
              <a:ahLst/>
              <a:cxnLst/>
              <a:rect l="l" t="t" r="r" b="b"/>
              <a:pathLst>
                <a:path w="47536" h="29405" fill="none" extrusionOk="0">
                  <a:moveTo>
                    <a:pt x="42887" y="25918"/>
                  </a:moveTo>
                  <a:lnTo>
                    <a:pt x="42887" y="25918"/>
                  </a:lnTo>
                  <a:lnTo>
                    <a:pt x="44165" y="25453"/>
                  </a:lnTo>
                  <a:lnTo>
                    <a:pt x="45443" y="24756"/>
                  </a:lnTo>
                  <a:lnTo>
                    <a:pt x="45908" y="24407"/>
                  </a:lnTo>
                  <a:lnTo>
                    <a:pt x="46489" y="23942"/>
                  </a:lnTo>
                  <a:lnTo>
                    <a:pt x="46838" y="23361"/>
                  </a:lnTo>
                  <a:lnTo>
                    <a:pt x="47187" y="22780"/>
                  </a:lnTo>
                  <a:lnTo>
                    <a:pt x="47187" y="22780"/>
                  </a:lnTo>
                  <a:lnTo>
                    <a:pt x="47419" y="22083"/>
                  </a:lnTo>
                  <a:lnTo>
                    <a:pt x="47535" y="21385"/>
                  </a:lnTo>
                  <a:lnTo>
                    <a:pt x="47535" y="20688"/>
                  </a:lnTo>
                  <a:lnTo>
                    <a:pt x="47535" y="19991"/>
                  </a:lnTo>
                  <a:lnTo>
                    <a:pt x="47419" y="19293"/>
                  </a:lnTo>
                  <a:lnTo>
                    <a:pt x="47187" y="18596"/>
                  </a:lnTo>
                  <a:lnTo>
                    <a:pt x="46838" y="18015"/>
                  </a:lnTo>
                  <a:lnTo>
                    <a:pt x="46489" y="17434"/>
                  </a:lnTo>
                  <a:lnTo>
                    <a:pt x="46489" y="17434"/>
                  </a:lnTo>
                  <a:lnTo>
                    <a:pt x="46025" y="16853"/>
                  </a:lnTo>
                  <a:lnTo>
                    <a:pt x="45443" y="16388"/>
                  </a:lnTo>
                  <a:lnTo>
                    <a:pt x="44281" y="15458"/>
                  </a:lnTo>
                  <a:lnTo>
                    <a:pt x="43235" y="14412"/>
                  </a:lnTo>
                  <a:lnTo>
                    <a:pt x="42770" y="13947"/>
                  </a:lnTo>
                  <a:lnTo>
                    <a:pt x="42305" y="13250"/>
                  </a:lnTo>
                  <a:lnTo>
                    <a:pt x="42305" y="13250"/>
                  </a:lnTo>
                  <a:lnTo>
                    <a:pt x="42073" y="12669"/>
                  </a:lnTo>
                  <a:lnTo>
                    <a:pt x="41841" y="11971"/>
                  </a:lnTo>
                  <a:lnTo>
                    <a:pt x="41608" y="11274"/>
                  </a:lnTo>
                  <a:lnTo>
                    <a:pt x="41376" y="10693"/>
                  </a:lnTo>
                  <a:lnTo>
                    <a:pt x="41376" y="10693"/>
                  </a:lnTo>
                  <a:lnTo>
                    <a:pt x="40795" y="9879"/>
                  </a:lnTo>
                  <a:lnTo>
                    <a:pt x="39981" y="9182"/>
                  </a:lnTo>
                  <a:lnTo>
                    <a:pt x="39167" y="8601"/>
                  </a:lnTo>
                  <a:lnTo>
                    <a:pt x="38238" y="8020"/>
                  </a:lnTo>
                  <a:lnTo>
                    <a:pt x="36378" y="7090"/>
                  </a:lnTo>
                  <a:lnTo>
                    <a:pt x="35448" y="6625"/>
                  </a:lnTo>
                  <a:lnTo>
                    <a:pt x="34635" y="5928"/>
                  </a:lnTo>
                  <a:lnTo>
                    <a:pt x="34635" y="5928"/>
                  </a:lnTo>
                  <a:lnTo>
                    <a:pt x="34054" y="5463"/>
                  </a:lnTo>
                  <a:lnTo>
                    <a:pt x="33589" y="4882"/>
                  </a:lnTo>
                  <a:lnTo>
                    <a:pt x="32659" y="3603"/>
                  </a:lnTo>
                  <a:lnTo>
                    <a:pt x="31729" y="2441"/>
                  </a:lnTo>
                  <a:lnTo>
                    <a:pt x="31264" y="1860"/>
                  </a:lnTo>
                  <a:lnTo>
                    <a:pt x="30683" y="1279"/>
                  </a:lnTo>
                  <a:lnTo>
                    <a:pt x="30683" y="1279"/>
                  </a:lnTo>
                  <a:lnTo>
                    <a:pt x="30102" y="930"/>
                  </a:lnTo>
                  <a:lnTo>
                    <a:pt x="29405" y="581"/>
                  </a:lnTo>
                  <a:lnTo>
                    <a:pt x="28707" y="349"/>
                  </a:lnTo>
                  <a:lnTo>
                    <a:pt x="28010" y="116"/>
                  </a:lnTo>
                  <a:lnTo>
                    <a:pt x="27197" y="0"/>
                  </a:lnTo>
                  <a:lnTo>
                    <a:pt x="26499" y="0"/>
                  </a:lnTo>
                  <a:lnTo>
                    <a:pt x="25686" y="0"/>
                  </a:lnTo>
                  <a:lnTo>
                    <a:pt x="24988" y="116"/>
                  </a:lnTo>
                  <a:lnTo>
                    <a:pt x="24988" y="116"/>
                  </a:lnTo>
                  <a:lnTo>
                    <a:pt x="23594" y="581"/>
                  </a:lnTo>
                  <a:lnTo>
                    <a:pt x="22199" y="1279"/>
                  </a:lnTo>
                  <a:lnTo>
                    <a:pt x="20920" y="2092"/>
                  </a:lnTo>
                  <a:lnTo>
                    <a:pt x="19758" y="3022"/>
                  </a:lnTo>
                  <a:lnTo>
                    <a:pt x="19758" y="3022"/>
                  </a:lnTo>
                  <a:lnTo>
                    <a:pt x="17666" y="5230"/>
                  </a:lnTo>
                  <a:lnTo>
                    <a:pt x="16620" y="6160"/>
                  </a:lnTo>
                  <a:lnTo>
                    <a:pt x="15923" y="6625"/>
                  </a:lnTo>
                  <a:lnTo>
                    <a:pt x="15342" y="6974"/>
                  </a:lnTo>
                  <a:lnTo>
                    <a:pt x="15342" y="6974"/>
                  </a:lnTo>
                  <a:lnTo>
                    <a:pt x="14063" y="7322"/>
                  </a:lnTo>
                  <a:lnTo>
                    <a:pt x="12901" y="7555"/>
                  </a:lnTo>
                  <a:lnTo>
                    <a:pt x="11623" y="7903"/>
                  </a:lnTo>
                  <a:lnTo>
                    <a:pt x="10460" y="8368"/>
                  </a:lnTo>
                  <a:lnTo>
                    <a:pt x="10460" y="8368"/>
                  </a:lnTo>
                  <a:lnTo>
                    <a:pt x="9647" y="8833"/>
                  </a:lnTo>
                  <a:lnTo>
                    <a:pt x="8950" y="9414"/>
                  </a:lnTo>
                  <a:lnTo>
                    <a:pt x="8368" y="10112"/>
                  </a:lnTo>
                  <a:lnTo>
                    <a:pt x="7787" y="10925"/>
                  </a:lnTo>
                  <a:lnTo>
                    <a:pt x="6625" y="12552"/>
                  </a:lnTo>
                  <a:lnTo>
                    <a:pt x="5463" y="14063"/>
                  </a:lnTo>
                  <a:lnTo>
                    <a:pt x="5463" y="14063"/>
                  </a:lnTo>
                  <a:lnTo>
                    <a:pt x="4417" y="15342"/>
                  </a:lnTo>
                  <a:lnTo>
                    <a:pt x="3138" y="16504"/>
                  </a:lnTo>
                  <a:lnTo>
                    <a:pt x="2092" y="17666"/>
                  </a:lnTo>
                  <a:lnTo>
                    <a:pt x="1046" y="18945"/>
                  </a:lnTo>
                  <a:lnTo>
                    <a:pt x="1046" y="18945"/>
                  </a:lnTo>
                  <a:lnTo>
                    <a:pt x="582" y="19758"/>
                  </a:lnTo>
                  <a:lnTo>
                    <a:pt x="233" y="20572"/>
                  </a:lnTo>
                  <a:lnTo>
                    <a:pt x="117" y="21385"/>
                  </a:lnTo>
                  <a:lnTo>
                    <a:pt x="0" y="22199"/>
                  </a:lnTo>
                  <a:lnTo>
                    <a:pt x="0" y="23012"/>
                  </a:lnTo>
                  <a:lnTo>
                    <a:pt x="233" y="23710"/>
                  </a:lnTo>
                  <a:lnTo>
                    <a:pt x="582" y="24523"/>
                  </a:lnTo>
                  <a:lnTo>
                    <a:pt x="1046" y="25104"/>
                  </a:lnTo>
                  <a:lnTo>
                    <a:pt x="1046" y="25104"/>
                  </a:lnTo>
                  <a:lnTo>
                    <a:pt x="1860" y="25453"/>
                  </a:lnTo>
                  <a:lnTo>
                    <a:pt x="4184" y="26383"/>
                  </a:lnTo>
                  <a:lnTo>
                    <a:pt x="5812" y="26964"/>
                  </a:lnTo>
                  <a:lnTo>
                    <a:pt x="7904" y="27545"/>
                  </a:lnTo>
                  <a:lnTo>
                    <a:pt x="10228" y="28126"/>
                  </a:lnTo>
                  <a:lnTo>
                    <a:pt x="12785" y="28591"/>
                  </a:lnTo>
                  <a:lnTo>
                    <a:pt x="15690" y="29056"/>
                  </a:lnTo>
                  <a:lnTo>
                    <a:pt x="18945" y="29288"/>
                  </a:lnTo>
                  <a:lnTo>
                    <a:pt x="22315" y="29405"/>
                  </a:lnTo>
                  <a:lnTo>
                    <a:pt x="26034" y="29288"/>
                  </a:lnTo>
                  <a:lnTo>
                    <a:pt x="29986" y="28940"/>
                  </a:lnTo>
                  <a:lnTo>
                    <a:pt x="31962" y="28707"/>
                  </a:lnTo>
                  <a:lnTo>
                    <a:pt x="34054" y="28242"/>
                  </a:lnTo>
                  <a:lnTo>
                    <a:pt x="36146" y="27894"/>
                  </a:lnTo>
                  <a:lnTo>
                    <a:pt x="38354" y="27313"/>
                  </a:lnTo>
                  <a:lnTo>
                    <a:pt x="40562" y="26732"/>
                  </a:lnTo>
                  <a:lnTo>
                    <a:pt x="42887" y="25918"/>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92" name="Google Shape;892;p27"/>
            <p:cNvSpPr/>
            <p:nvPr/>
          </p:nvSpPr>
          <p:spPr>
            <a:xfrm>
              <a:off x="5575100" y="3855550"/>
              <a:ext cx="25" cy="25"/>
            </a:xfrm>
            <a:custGeom>
              <a:avLst/>
              <a:gdLst/>
              <a:ahLst/>
              <a:cxnLst/>
              <a:rect l="l" t="t" r="r" b="b"/>
              <a:pathLst>
                <a:path w="1" h="1" extrusionOk="0">
                  <a:moveTo>
                    <a:pt x="1" y="1"/>
                  </a:moveTo>
                  <a:lnTo>
                    <a:pt x="1" y="1"/>
                  </a:lnTo>
                  <a:lnTo>
                    <a:pt x="1" y="1"/>
                  </a:lnTo>
                  <a:lnTo>
                    <a:pt x="1" y="1"/>
                  </a:lnTo>
                  <a:lnTo>
                    <a:pt x="1" y="1"/>
                  </a:lnTo>
                  <a:close/>
                  <a:moveTo>
                    <a:pt x="1" y="1"/>
                  </a:moveTo>
                  <a:lnTo>
                    <a:pt x="1" y="1"/>
                  </a:lnTo>
                  <a:lnTo>
                    <a:pt x="1" y="1"/>
                  </a:lnTo>
                  <a:lnTo>
                    <a:pt x="1" y="1"/>
                  </a:lnTo>
                  <a:lnTo>
                    <a:pt x="1" y="1"/>
                  </a:lnTo>
                  <a:close/>
                </a:path>
              </a:pathLst>
            </a:custGeom>
            <a:solidFill>
              <a:srgbClr val="608F0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93" name="Google Shape;893;p27"/>
            <p:cNvSpPr/>
            <p:nvPr/>
          </p:nvSpPr>
          <p:spPr>
            <a:xfrm>
              <a:off x="5575100" y="3855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94" name="Google Shape;894;p27"/>
            <p:cNvSpPr/>
            <p:nvPr/>
          </p:nvSpPr>
          <p:spPr>
            <a:xfrm>
              <a:off x="5575100" y="3855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95" name="Google Shape;895;p27"/>
            <p:cNvSpPr/>
            <p:nvPr/>
          </p:nvSpPr>
          <p:spPr>
            <a:xfrm>
              <a:off x="4712150" y="3756775"/>
              <a:ext cx="1185500" cy="685725"/>
            </a:xfrm>
            <a:custGeom>
              <a:avLst/>
              <a:gdLst/>
              <a:ahLst/>
              <a:cxnLst/>
              <a:rect l="l" t="t" r="r" b="b"/>
              <a:pathLst>
                <a:path w="47420" h="27429" extrusionOk="0">
                  <a:moveTo>
                    <a:pt x="31265" y="0"/>
                  </a:moveTo>
                  <a:lnTo>
                    <a:pt x="31032" y="697"/>
                  </a:lnTo>
                  <a:lnTo>
                    <a:pt x="30916" y="1395"/>
                  </a:lnTo>
                  <a:lnTo>
                    <a:pt x="30916" y="2208"/>
                  </a:lnTo>
                  <a:lnTo>
                    <a:pt x="30916" y="2906"/>
                  </a:lnTo>
                  <a:lnTo>
                    <a:pt x="31265" y="4416"/>
                  </a:lnTo>
                  <a:lnTo>
                    <a:pt x="31613" y="5927"/>
                  </a:lnTo>
                  <a:lnTo>
                    <a:pt x="31962" y="7438"/>
                  </a:lnTo>
                  <a:lnTo>
                    <a:pt x="32078" y="8949"/>
                  </a:lnTo>
                  <a:lnTo>
                    <a:pt x="32194" y="9763"/>
                  </a:lnTo>
                  <a:lnTo>
                    <a:pt x="32078" y="10460"/>
                  </a:lnTo>
                  <a:lnTo>
                    <a:pt x="31846" y="11274"/>
                  </a:lnTo>
                  <a:lnTo>
                    <a:pt x="31613" y="11971"/>
                  </a:lnTo>
                  <a:lnTo>
                    <a:pt x="31265" y="12668"/>
                  </a:lnTo>
                  <a:lnTo>
                    <a:pt x="30800" y="13249"/>
                  </a:lnTo>
                  <a:lnTo>
                    <a:pt x="29870" y="14295"/>
                  </a:lnTo>
                  <a:lnTo>
                    <a:pt x="28824" y="15341"/>
                  </a:lnTo>
                  <a:lnTo>
                    <a:pt x="27662" y="16271"/>
                  </a:lnTo>
                  <a:lnTo>
                    <a:pt x="24872" y="18479"/>
                  </a:lnTo>
                  <a:lnTo>
                    <a:pt x="23478" y="19525"/>
                  </a:lnTo>
                  <a:lnTo>
                    <a:pt x="21967" y="20455"/>
                  </a:lnTo>
                  <a:lnTo>
                    <a:pt x="20223" y="21269"/>
                  </a:lnTo>
                  <a:lnTo>
                    <a:pt x="18364" y="21850"/>
                  </a:lnTo>
                  <a:lnTo>
                    <a:pt x="16504" y="22315"/>
                  </a:lnTo>
                  <a:lnTo>
                    <a:pt x="14528" y="22663"/>
                  </a:lnTo>
                  <a:lnTo>
                    <a:pt x="12553" y="22896"/>
                  </a:lnTo>
                  <a:lnTo>
                    <a:pt x="10693" y="23012"/>
                  </a:lnTo>
                  <a:lnTo>
                    <a:pt x="6742" y="23245"/>
                  </a:lnTo>
                  <a:lnTo>
                    <a:pt x="5812" y="23361"/>
                  </a:lnTo>
                  <a:lnTo>
                    <a:pt x="4301" y="23245"/>
                  </a:lnTo>
                  <a:lnTo>
                    <a:pt x="2790" y="22896"/>
                  </a:lnTo>
                  <a:lnTo>
                    <a:pt x="1279" y="22315"/>
                  </a:lnTo>
                  <a:lnTo>
                    <a:pt x="1" y="21501"/>
                  </a:lnTo>
                  <a:lnTo>
                    <a:pt x="349" y="22431"/>
                  </a:lnTo>
                  <a:lnTo>
                    <a:pt x="582" y="22780"/>
                  </a:lnTo>
                  <a:lnTo>
                    <a:pt x="930" y="23128"/>
                  </a:lnTo>
                  <a:lnTo>
                    <a:pt x="2441" y="23826"/>
                  </a:lnTo>
                  <a:lnTo>
                    <a:pt x="4301" y="24523"/>
                  </a:lnTo>
                  <a:lnTo>
                    <a:pt x="6742" y="25220"/>
                  </a:lnTo>
                  <a:lnTo>
                    <a:pt x="9763" y="26034"/>
                  </a:lnTo>
                  <a:lnTo>
                    <a:pt x="13482" y="26731"/>
                  </a:lnTo>
                  <a:lnTo>
                    <a:pt x="15458" y="27080"/>
                  </a:lnTo>
                  <a:lnTo>
                    <a:pt x="17666" y="27196"/>
                  </a:lnTo>
                  <a:lnTo>
                    <a:pt x="19875" y="27429"/>
                  </a:lnTo>
                  <a:lnTo>
                    <a:pt x="24524" y="27429"/>
                  </a:lnTo>
                  <a:lnTo>
                    <a:pt x="26964" y="27312"/>
                  </a:lnTo>
                  <a:lnTo>
                    <a:pt x="29405" y="26964"/>
                  </a:lnTo>
                  <a:lnTo>
                    <a:pt x="31846" y="26615"/>
                  </a:lnTo>
                  <a:lnTo>
                    <a:pt x="34519" y="26150"/>
                  </a:lnTo>
                  <a:lnTo>
                    <a:pt x="37192" y="25569"/>
                  </a:lnTo>
                  <a:lnTo>
                    <a:pt x="39865" y="24872"/>
                  </a:lnTo>
                  <a:lnTo>
                    <a:pt x="42771" y="23942"/>
                  </a:lnTo>
                  <a:lnTo>
                    <a:pt x="44049" y="23477"/>
                  </a:lnTo>
                  <a:lnTo>
                    <a:pt x="45327" y="22780"/>
                  </a:lnTo>
                  <a:lnTo>
                    <a:pt x="45792" y="22431"/>
                  </a:lnTo>
                  <a:lnTo>
                    <a:pt x="46373" y="21966"/>
                  </a:lnTo>
                  <a:lnTo>
                    <a:pt x="46722" y="21385"/>
                  </a:lnTo>
                  <a:lnTo>
                    <a:pt x="47071" y="20804"/>
                  </a:lnTo>
                  <a:lnTo>
                    <a:pt x="47419" y="19758"/>
                  </a:lnTo>
                  <a:lnTo>
                    <a:pt x="47419" y="18712"/>
                  </a:lnTo>
                  <a:lnTo>
                    <a:pt x="47419" y="17898"/>
                  </a:lnTo>
                  <a:lnTo>
                    <a:pt x="47187" y="16969"/>
                  </a:lnTo>
                  <a:lnTo>
                    <a:pt x="46838" y="16155"/>
                  </a:lnTo>
                  <a:lnTo>
                    <a:pt x="46373" y="15458"/>
                  </a:lnTo>
                  <a:lnTo>
                    <a:pt x="45909" y="14877"/>
                  </a:lnTo>
                  <a:lnTo>
                    <a:pt x="45327" y="14412"/>
                  </a:lnTo>
                  <a:lnTo>
                    <a:pt x="44165" y="13482"/>
                  </a:lnTo>
                  <a:lnTo>
                    <a:pt x="43119" y="12436"/>
                  </a:lnTo>
                  <a:lnTo>
                    <a:pt x="42654" y="11971"/>
                  </a:lnTo>
                  <a:lnTo>
                    <a:pt x="42189" y="11274"/>
                  </a:lnTo>
                  <a:lnTo>
                    <a:pt x="41957" y="10693"/>
                  </a:lnTo>
                  <a:lnTo>
                    <a:pt x="41725" y="9995"/>
                  </a:lnTo>
                  <a:lnTo>
                    <a:pt x="41492" y="9298"/>
                  </a:lnTo>
                  <a:lnTo>
                    <a:pt x="41260" y="8717"/>
                  </a:lnTo>
                  <a:lnTo>
                    <a:pt x="40679" y="7903"/>
                  </a:lnTo>
                  <a:lnTo>
                    <a:pt x="39865" y="7206"/>
                  </a:lnTo>
                  <a:lnTo>
                    <a:pt x="39051" y="6625"/>
                  </a:lnTo>
                  <a:lnTo>
                    <a:pt x="38122" y="6044"/>
                  </a:lnTo>
                  <a:lnTo>
                    <a:pt x="36262" y="5114"/>
                  </a:lnTo>
                  <a:lnTo>
                    <a:pt x="35332" y="4649"/>
                  </a:lnTo>
                  <a:lnTo>
                    <a:pt x="34519" y="3952"/>
                  </a:lnTo>
                  <a:lnTo>
                    <a:pt x="33589" y="3022"/>
                  </a:lnTo>
                  <a:lnTo>
                    <a:pt x="32775" y="1976"/>
                  </a:lnTo>
                  <a:lnTo>
                    <a:pt x="32078" y="1046"/>
                  </a:lnTo>
                  <a:lnTo>
                    <a:pt x="31265"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96" name="Google Shape;896;p27"/>
            <p:cNvSpPr/>
            <p:nvPr/>
          </p:nvSpPr>
          <p:spPr>
            <a:xfrm>
              <a:off x="4712150" y="3756775"/>
              <a:ext cx="1185500" cy="685725"/>
            </a:xfrm>
            <a:custGeom>
              <a:avLst/>
              <a:gdLst/>
              <a:ahLst/>
              <a:cxnLst/>
              <a:rect l="l" t="t" r="r" b="b"/>
              <a:pathLst>
                <a:path w="47420" h="27429" fill="none" extrusionOk="0">
                  <a:moveTo>
                    <a:pt x="31265" y="0"/>
                  </a:moveTo>
                  <a:lnTo>
                    <a:pt x="31265" y="0"/>
                  </a:lnTo>
                  <a:lnTo>
                    <a:pt x="31032" y="697"/>
                  </a:lnTo>
                  <a:lnTo>
                    <a:pt x="30916" y="1395"/>
                  </a:lnTo>
                  <a:lnTo>
                    <a:pt x="30916" y="2208"/>
                  </a:lnTo>
                  <a:lnTo>
                    <a:pt x="30916" y="2906"/>
                  </a:lnTo>
                  <a:lnTo>
                    <a:pt x="31265" y="4416"/>
                  </a:lnTo>
                  <a:lnTo>
                    <a:pt x="31613" y="5927"/>
                  </a:lnTo>
                  <a:lnTo>
                    <a:pt x="31962" y="7438"/>
                  </a:lnTo>
                  <a:lnTo>
                    <a:pt x="32078" y="8949"/>
                  </a:lnTo>
                  <a:lnTo>
                    <a:pt x="32194" y="9763"/>
                  </a:lnTo>
                  <a:lnTo>
                    <a:pt x="32078" y="10460"/>
                  </a:lnTo>
                  <a:lnTo>
                    <a:pt x="31846" y="11274"/>
                  </a:lnTo>
                  <a:lnTo>
                    <a:pt x="31613" y="11971"/>
                  </a:lnTo>
                  <a:lnTo>
                    <a:pt x="31613" y="11971"/>
                  </a:lnTo>
                  <a:lnTo>
                    <a:pt x="31265" y="12668"/>
                  </a:lnTo>
                  <a:lnTo>
                    <a:pt x="30800" y="13249"/>
                  </a:lnTo>
                  <a:lnTo>
                    <a:pt x="29870" y="14295"/>
                  </a:lnTo>
                  <a:lnTo>
                    <a:pt x="28824" y="15341"/>
                  </a:lnTo>
                  <a:lnTo>
                    <a:pt x="27662" y="16271"/>
                  </a:lnTo>
                  <a:lnTo>
                    <a:pt x="27662" y="16271"/>
                  </a:lnTo>
                  <a:lnTo>
                    <a:pt x="24872" y="18479"/>
                  </a:lnTo>
                  <a:lnTo>
                    <a:pt x="23478" y="19525"/>
                  </a:lnTo>
                  <a:lnTo>
                    <a:pt x="21967" y="20455"/>
                  </a:lnTo>
                  <a:lnTo>
                    <a:pt x="21967" y="20455"/>
                  </a:lnTo>
                  <a:lnTo>
                    <a:pt x="20223" y="21269"/>
                  </a:lnTo>
                  <a:lnTo>
                    <a:pt x="18364" y="21850"/>
                  </a:lnTo>
                  <a:lnTo>
                    <a:pt x="16504" y="22315"/>
                  </a:lnTo>
                  <a:lnTo>
                    <a:pt x="14528" y="22663"/>
                  </a:lnTo>
                  <a:lnTo>
                    <a:pt x="12553" y="22896"/>
                  </a:lnTo>
                  <a:lnTo>
                    <a:pt x="10693" y="23012"/>
                  </a:lnTo>
                  <a:lnTo>
                    <a:pt x="6742" y="23245"/>
                  </a:lnTo>
                  <a:lnTo>
                    <a:pt x="6742" y="23245"/>
                  </a:lnTo>
                  <a:lnTo>
                    <a:pt x="5812" y="23361"/>
                  </a:lnTo>
                  <a:lnTo>
                    <a:pt x="5812" y="23361"/>
                  </a:lnTo>
                  <a:lnTo>
                    <a:pt x="4301" y="23245"/>
                  </a:lnTo>
                  <a:lnTo>
                    <a:pt x="2790" y="22896"/>
                  </a:lnTo>
                  <a:lnTo>
                    <a:pt x="1279" y="22315"/>
                  </a:lnTo>
                  <a:lnTo>
                    <a:pt x="1" y="21501"/>
                  </a:lnTo>
                  <a:lnTo>
                    <a:pt x="1" y="21501"/>
                  </a:lnTo>
                  <a:lnTo>
                    <a:pt x="349" y="22431"/>
                  </a:lnTo>
                  <a:lnTo>
                    <a:pt x="582" y="22780"/>
                  </a:lnTo>
                  <a:lnTo>
                    <a:pt x="930" y="23128"/>
                  </a:lnTo>
                  <a:lnTo>
                    <a:pt x="930" y="23128"/>
                  </a:lnTo>
                  <a:lnTo>
                    <a:pt x="2441" y="23826"/>
                  </a:lnTo>
                  <a:lnTo>
                    <a:pt x="4301" y="24523"/>
                  </a:lnTo>
                  <a:lnTo>
                    <a:pt x="6742" y="25220"/>
                  </a:lnTo>
                  <a:lnTo>
                    <a:pt x="9763" y="26034"/>
                  </a:lnTo>
                  <a:lnTo>
                    <a:pt x="13482" y="26731"/>
                  </a:lnTo>
                  <a:lnTo>
                    <a:pt x="15458" y="27080"/>
                  </a:lnTo>
                  <a:lnTo>
                    <a:pt x="17666" y="27196"/>
                  </a:lnTo>
                  <a:lnTo>
                    <a:pt x="19875" y="27429"/>
                  </a:lnTo>
                  <a:lnTo>
                    <a:pt x="22315" y="27429"/>
                  </a:lnTo>
                  <a:lnTo>
                    <a:pt x="22315" y="27429"/>
                  </a:lnTo>
                  <a:lnTo>
                    <a:pt x="24524" y="27429"/>
                  </a:lnTo>
                  <a:lnTo>
                    <a:pt x="26964" y="27312"/>
                  </a:lnTo>
                  <a:lnTo>
                    <a:pt x="29405" y="26964"/>
                  </a:lnTo>
                  <a:lnTo>
                    <a:pt x="31846" y="26615"/>
                  </a:lnTo>
                  <a:lnTo>
                    <a:pt x="34519" y="26150"/>
                  </a:lnTo>
                  <a:lnTo>
                    <a:pt x="37192" y="25569"/>
                  </a:lnTo>
                  <a:lnTo>
                    <a:pt x="39865" y="24872"/>
                  </a:lnTo>
                  <a:lnTo>
                    <a:pt x="42771" y="23942"/>
                  </a:lnTo>
                  <a:lnTo>
                    <a:pt x="42771" y="23942"/>
                  </a:lnTo>
                  <a:lnTo>
                    <a:pt x="44049" y="23477"/>
                  </a:lnTo>
                  <a:lnTo>
                    <a:pt x="45327" y="22780"/>
                  </a:lnTo>
                  <a:lnTo>
                    <a:pt x="45792" y="22431"/>
                  </a:lnTo>
                  <a:lnTo>
                    <a:pt x="46373" y="21966"/>
                  </a:lnTo>
                  <a:lnTo>
                    <a:pt x="46722" y="21385"/>
                  </a:lnTo>
                  <a:lnTo>
                    <a:pt x="47071" y="20804"/>
                  </a:lnTo>
                  <a:lnTo>
                    <a:pt x="47071" y="20804"/>
                  </a:lnTo>
                  <a:lnTo>
                    <a:pt x="47419" y="19758"/>
                  </a:lnTo>
                  <a:lnTo>
                    <a:pt x="47419" y="18712"/>
                  </a:lnTo>
                  <a:lnTo>
                    <a:pt x="47419" y="18712"/>
                  </a:lnTo>
                  <a:lnTo>
                    <a:pt x="47419" y="17898"/>
                  </a:lnTo>
                  <a:lnTo>
                    <a:pt x="47187" y="16969"/>
                  </a:lnTo>
                  <a:lnTo>
                    <a:pt x="46838" y="16155"/>
                  </a:lnTo>
                  <a:lnTo>
                    <a:pt x="46373" y="15458"/>
                  </a:lnTo>
                  <a:lnTo>
                    <a:pt x="46373" y="15458"/>
                  </a:lnTo>
                  <a:lnTo>
                    <a:pt x="45909" y="14877"/>
                  </a:lnTo>
                  <a:lnTo>
                    <a:pt x="45327" y="14412"/>
                  </a:lnTo>
                  <a:lnTo>
                    <a:pt x="44165" y="13482"/>
                  </a:lnTo>
                  <a:lnTo>
                    <a:pt x="43119" y="12436"/>
                  </a:lnTo>
                  <a:lnTo>
                    <a:pt x="42654" y="11971"/>
                  </a:lnTo>
                  <a:lnTo>
                    <a:pt x="42189" y="11274"/>
                  </a:lnTo>
                  <a:lnTo>
                    <a:pt x="42189" y="11274"/>
                  </a:lnTo>
                  <a:lnTo>
                    <a:pt x="41957" y="10693"/>
                  </a:lnTo>
                  <a:lnTo>
                    <a:pt x="41725" y="9995"/>
                  </a:lnTo>
                  <a:lnTo>
                    <a:pt x="41492" y="9298"/>
                  </a:lnTo>
                  <a:lnTo>
                    <a:pt x="41260" y="8717"/>
                  </a:lnTo>
                  <a:lnTo>
                    <a:pt x="41260" y="8717"/>
                  </a:lnTo>
                  <a:lnTo>
                    <a:pt x="40679" y="7903"/>
                  </a:lnTo>
                  <a:lnTo>
                    <a:pt x="39865" y="7206"/>
                  </a:lnTo>
                  <a:lnTo>
                    <a:pt x="39051" y="6625"/>
                  </a:lnTo>
                  <a:lnTo>
                    <a:pt x="38122" y="6044"/>
                  </a:lnTo>
                  <a:lnTo>
                    <a:pt x="36262" y="5114"/>
                  </a:lnTo>
                  <a:lnTo>
                    <a:pt x="35332" y="4649"/>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3589" y="3022"/>
                  </a:lnTo>
                  <a:lnTo>
                    <a:pt x="32775" y="1976"/>
                  </a:lnTo>
                  <a:lnTo>
                    <a:pt x="32078" y="1046"/>
                  </a:lnTo>
                  <a:lnTo>
                    <a:pt x="31265"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97" name="Google Shape;897;p27"/>
            <p:cNvSpPr/>
            <p:nvPr/>
          </p:nvSpPr>
          <p:spPr>
            <a:xfrm>
              <a:off x="4901025" y="4175175"/>
              <a:ext cx="40700" cy="40700"/>
            </a:xfrm>
            <a:custGeom>
              <a:avLst/>
              <a:gdLst/>
              <a:ahLst/>
              <a:cxnLst/>
              <a:rect l="l" t="t" r="r" b="b"/>
              <a:pathLst>
                <a:path w="1628" h="1628" extrusionOk="0">
                  <a:moveTo>
                    <a:pt x="581" y="0"/>
                  </a:moveTo>
                  <a:lnTo>
                    <a:pt x="349" y="116"/>
                  </a:lnTo>
                  <a:lnTo>
                    <a:pt x="116" y="465"/>
                  </a:lnTo>
                  <a:lnTo>
                    <a:pt x="0" y="697"/>
                  </a:lnTo>
                  <a:lnTo>
                    <a:pt x="0" y="1046"/>
                  </a:lnTo>
                  <a:lnTo>
                    <a:pt x="116" y="1279"/>
                  </a:lnTo>
                  <a:lnTo>
                    <a:pt x="349" y="1627"/>
                  </a:lnTo>
                  <a:lnTo>
                    <a:pt x="1046" y="1627"/>
                  </a:lnTo>
                  <a:lnTo>
                    <a:pt x="1279" y="1511"/>
                  </a:lnTo>
                  <a:lnTo>
                    <a:pt x="1511" y="1162"/>
                  </a:lnTo>
                  <a:lnTo>
                    <a:pt x="1627" y="930"/>
                  </a:lnTo>
                  <a:lnTo>
                    <a:pt x="1627" y="581"/>
                  </a:lnTo>
                  <a:lnTo>
                    <a:pt x="1511" y="349"/>
                  </a:lnTo>
                  <a:lnTo>
                    <a:pt x="1279" y="116"/>
                  </a:lnTo>
                  <a:lnTo>
                    <a:pt x="930"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98" name="Google Shape;898;p27"/>
            <p:cNvSpPr/>
            <p:nvPr/>
          </p:nvSpPr>
          <p:spPr>
            <a:xfrm>
              <a:off x="4901025" y="4175175"/>
              <a:ext cx="40700" cy="40700"/>
            </a:xfrm>
            <a:custGeom>
              <a:avLst/>
              <a:gdLst/>
              <a:ahLst/>
              <a:cxnLst/>
              <a:rect l="l" t="t" r="r" b="b"/>
              <a:pathLst>
                <a:path w="1628" h="1628" fill="none" extrusionOk="0">
                  <a:moveTo>
                    <a:pt x="930" y="0"/>
                  </a:moveTo>
                  <a:lnTo>
                    <a:pt x="930" y="0"/>
                  </a:lnTo>
                  <a:lnTo>
                    <a:pt x="581" y="0"/>
                  </a:lnTo>
                  <a:lnTo>
                    <a:pt x="349" y="116"/>
                  </a:lnTo>
                  <a:lnTo>
                    <a:pt x="349" y="116"/>
                  </a:lnTo>
                  <a:lnTo>
                    <a:pt x="116" y="465"/>
                  </a:lnTo>
                  <a:lnTo>
                    <a:pt x="0" y="697"/>
                  </a:lnTo>
                  <a:lnTo>
                    <a:pt x="0" y="1046"/>
                  </a:lnTo>
                  <a:lnTo>
                    <a:pt x="116" y="1279"/>
                  </a:lnTo>
                  <a:lnTo>
                    <a:pt x="116" y="1279"/>
                  </a:lnTo>
                  <a:lnTo>
                    <a:pt x="349" y="1627"/>
                  </a:lnTo>
                  <a:lnTo>
                    <a:pt x="814" y="1627"/>
                  </a:lnTo>
                  <a:lnTo>
                    <a:pt x="814" y="1627"/>
                  </a:lnTo>
                  <a:lnTo>
                    <a:pt x="1046" y="1627"/>
                  </a:lnTo>
                  <a:lnTo>
                    <a:pt x="1279" y="1511"/>
                  </a:lnTo>
                  <a:lnTo>
                    <a:pt x="1279" y="1511"/>
                  </a:lnTo>
                  <a:lnTo>
                    <a:pt x="1511" y="1162"/>
                  </a:lnTo>
                  <a:lnTo>
                    <a:pt x="1627" y="930"/>
                  </a:lnTo>
                  <a:lnTo>
                    <a:pt x="1627" y="581"/>
                  </a:lnTo>
                  <a:lnTo>
                    <a:pt x="1511" y="349"/>
                  </a:lnTo>
                  <a:lnTo>
                    <a:pt x="1511" y="349"/>
                  </a:lnTo>
                  <a:lnTo>
                    <a:pt x="1279" y="116"/>
                  </a:lnTo>
                  <a:lnTo>
                    <a:pt x="930"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899" name="Google Shape;899;p27"/>
            <p:cNvSpPr/>
            <p:nvPr/>
          </p:nvSpPr>
          <p:spPr>
            <a:xfrm>
              <a:off x="5008525" y="4032800"/>
              <a:ext cx="75575" cy="75550"/>
            </a:xfrm>
            <a:custGeom>
              <a:avLst/>
              <a:gdLst/>
              <a:ahLst/>
              <a:cxnLst/>
              <a:rect l="l" t="t" r="r" b="b"/>
              <a:pathLst>
                <a:path w="3023" h="3022" extrusionOk="0">
                  <a:moveTo>
                    <a:pt x="1627" y="0"/>
                  </a:moveTo>
                  <a:lnTo>
                    <a:pt x="1046" y="116"/>
                  </a:lnTo>
                  <a:lnTo>
                    <a:pt x="581" y="349"/>
                  </a:lnTo>
                  <a:lnTo>
                    <a:pt x="233" y="814"/>
                  </a:lnTo>
                  <a:lnTo>
                    <a:pt x="0" y="1279"/>
                  </a:lnTo>
                  <a:lnTo>
                    <a:pt x="0" y="1860"/>
                  </a:lnTo>
                  <a:lnTo>
                    <a:pt x="233" y="2441"/>
                  </a:lnTo>
                  <a:lnTo>
                    <a:pt x="465" y="2673"/>
                  </a:lnTo>
                  <a:lnTo>
                    <a:pt x="698" y="2906"/>
                  </a:lnTo>
                  <a:lnTo>
                    <a:pt x="1046" y="2906"/>
                  </a:lnTo>
                  <a:lnTo>
                    <a:pt x="1395" y="3022"/>
                  </a:lnTo>
                  <a:lnTo>
                    <a:pt x="1860" y="2906"/>
                  </a:lnTo>
                  <a:lnTo>
                    <a:pt x="2325" y="2673"/>
                  </a:lnTo>
                  <a:lnTo>
                    <a:pt x="2790" y="2208"/>
                  </a:lnTo>
                  <a:lnTo>
                    <a:pt x="3022" y="1627"/>
                  </a:lnTo>
                  <a:lnTo>
                    <a:pt x="3022" y="1046"/>
                  </a:lnTo>
                  <a:lnTo>
                    <a:pt x="2790" y="581"/>
                  </a:lnTo>
                  <a:lnTo>
                    <a:pt x="2557" y="349"/>
                  </a:lnTo>
                  <a:lnTo>
                    <a:pt x="2209" y="116"/>
                  </a:lnTo>
                  <a:lnTo>
                    <a:pt x="1976"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00" name="Google Shape;900;p27"/>
            <p:cNvSpPr/>
            <p:nvPr/>
          </p:nvSpPr>
          <p:spPr>
            <a:xfrm>
              <a:off x="5008525" y="4032800"/>
              <a:ext cx="75575" cy="75550"/>
            </a:xfrm>
            <a:custGeom>
              <a:avLst/>
              <a:gdLst/>
              <a:ahLst/>
              <a:cxnLst/>
              <a:rect l="l" t="t" r="r" b="b"/>
              <a:pathLst>
                <a:path w="3023" h="3022" fill="none" extrusionOk="0">
                  <a:moveTo>
                    <a:pt x="1627" y="0"/>
                  </a:moveTo>
                  <a:lnTo>
                    <a:pt x="1627" y="0"/>
                  </a:lnTo>
                  <a:lnTo>
                    <a:pt x="1046" y="116"/>
                  </a:lnTo>
                  <a:lnTo>
                    <a:pt x="581" y="349"/>
                  </a:lnTo>
                  <a:lnTo>
                    <a:pt x="581" y="349"/>
                  </a:lnTo>
                  <a:lnTo>
                    <a:pt x="233" y="814"/>
                  </a:lnTo>
                  <a:lnTo>
                    <a:pt x="0" y="1279"/>
                  </a:lnTo>
                  <a:lnTo>
                    <a:pt x="0" y="1860"/>
                  </a:lnTo>
                  <a:lnTo>
                    <a:pt x="233" y="2441"/>
                  </a:lnTo>
                  <a:lnTo>
                    <a:pt x="233" y="2441"/>
                  </a:lnTo>
                  <a:lnTo>
                    <a:pt x="465" y="2673"/>
                  </a:lnTo>
                  <a:lnTo>
                    <a:pt x="698" y="2906"/>
                  </a:lnTo>
                  <a:lnTo>
                    <a:pt x="1046" y="2906"/>
                  </a:lnTo>
                  <a:lnTo>
                    <a:pt x="1395" y="3022"/>
                  </a:lnTo>
                  <a:lnTo>
                    <a:pt x="1395" y="3022"/>
                  </a:lnTo>
                  <a:lnTo>
                    <a:pt x="1860" y="2906"/>
                  </a:lnTo>
                  <a:lnTo>
                    <a:pt x="2325" y="2673"/>
                  </a:lnTo>
                  <a:lnTo>
                    <a:pt x="2325" y="2673"/>
                  </a:lnTo>
                  <a:lnTo>
                    <a:pt x="2790" y="2208"/>
                  </a:lnTo>
                  <a:lnTo>
                    <a:pt x="3022" y="1627"/>
                  </a:lnTo>
                  <a:lnTo>
                    <a:pt x="3022" y="1046"/>
                  </a:lnTo>
                  <a:lnTo>
                    <a:pt x="2790" y="581"/>
                  </a:lnTo>
                  <a:lnTo>
                    <a:pt x="2790" y="581"/>
                  </a:lnTo>
                  <a:lnTo>
                    <a:pt x="2557" y="349"/>
                  </a:lnTo>
                  <a:lnTo>
                    <a:pt x="2209" y="116"/>
                  </a:lnTo>
                  <a:lnTo>
                    <a:pt x="1976" y="0"/>
                  </a:lnTo>
                  <a:lnTo>
                    <a:pt x="162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01" name="Google Shape;901;p27"/>
            <p:cNvSpPr/>
            <p:nvPr/>
          </p:nvSpPr>
          <p:spPr>
            <a:xfrm>
              <a:off x="5017250" y="4151925"/>
              <a:ext cx="26175" cy="29075"/>
            </a:xfrm>
            <a:custGeom>
              <a:avLst/>
              <a:gdLst/>
              <a:ahLst/>
              <a:cxnLst/>
              <a:rect l="l" t="t" r="r" b="b"/>
              <a:pathLst>
                <a:path w="1047" h="1163" extrusionOk="0">
                  <a:moveTo>
                    <a:pt x="581" y="0"/>
                  </a:moveTo>
                  <a:lnTo>
                    <a:pt x="232" y="117"/>
                  </a:lnTo>
                  <a:lnTo>
                    <a:pt x="116" y="349"/>
                  </a:lnTo>
                  <a:lnTo>
                    <a:pt x="0" y="465"/>
                  </a:lnTo>
                  <a:lnTo>
                    <a:pt x="0" y="698"/>
                  </a:lnTo>
                  <a:lnTo>
                    <a:pt x="116" y="930"/>
                  </a:lnTo>
                  <a:lnTo>
                    <a:pt x="232" y="1046"/>
                  </a:lnTo>
                  <a:lnTo>
                    <a:pt x="465" y="1163"/>
                  </a:lnTo>
                  <a:lnTo>
                    <a:pt x="814" y="1046"/>
                  </a:lnTo>
                  <a:lnTo>
                    <a:pt x="1046" y="814"/>
                  </a:lnTo>
                  <a:lnTo>
                    <a:pt x="1046" y="581"/>
                  </a:lnTo>
                  <a:lnTo>
                    <a:pt x="1046" y="465"/>
                  </a:lnTo>
                  <a:lnTo>
                    <a:pt x="1046" y="233"/>
                  </a:lnTo>
                  <a:lnTo>
                    <a:pt x="814" y="117"/>
                  </a:lnTo>
                  <a:lnTo>
                    <a:pt x="581"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02" name="Google Shape;902;p27"/>
            <p:cNvSpPr/>
            <p:nvPr/>
          </p:nvSpPr>
          <p:spPr>
            <a:xfrm>
              <a:off x="5017250" y="4151925"/>
              <a:ext cx="26175" cy="29075"/>
            </a:xfrm>
            <a:custGeom>
              <a:avLst/>
              <a:gdLst/>
              <a:ahLst/>
              <a:cxnLst/>
              <a:rect l="l" t="t" r="r" b="b"/>
              <a:pathLst>
                <a:path w="1047" h="1163" fill="none" extrusionOk="0">
                  <a:moveTo>
                    <a:pt x="581" y="0"/>
                  </a:moveTo>
                  <a:lnTo>
                    <a:pt x="581" y="0"/>
                  </a:lnTo>
                  <a:lnTo>
                    <a:pt x="232" y="117"/>
                  </a:lnTo>
                  <a:lnTo>
                    <a:pt x="232" y="117"/>
                  </a:lnTo>
                  <a:lnTo>
                    <a:pt x="116" y="349"/>
                  </a:lnTo>
                  <a:lnTo>
                    <a:pt x="0" y="465"/>
                  </a:lnTo>
                  <a:lnTo>
                    <a:pt x="0" y="698"/>
                  </a:lnTo>
                  <a:lnTo>
                    <a:pt x="116" y="930"/>
                  </a:lnTo>
                  <a:lnTo>
                    <a:pt x="116" y="930"/>
                  </a:lnTo>
                  <a:lnTo>
                    <a:pt x="232" y="1046"/>
                  </a:lnTo>
                  <a:lnTo>
                    <a:pt x="465" y="1163"/>
                  </a:lnTo>
                  <a:lnTo>
                    <a:pt x="465" y="1163"/>
                  </a:lnTo>
                  <a:lnTo>
                    <a:pt x="814" y="1046"/>
                  </a:lnTo>
                  <a:lnTo>
                    <a:pt x="814" y="1046"/>
                  </a:lnTo>
                  <a:lnTo>
                    <a:pt x="1046" y="814"/>
                  </a:lnTo>
                  <a:lnTo>
                    <a:pt x="1046" y="581"/>
                  </a:lnTo>
                  <a:lnTo>
                    <a:pt x="1046" y="465"/>
                  </a:lnTo>
                  <a:lnTo>
                    <a:pt x="1046" y="233"/>
                  </a:lnTo>
                  <a:lnTo>
                    <a:pt x="1046" y="233"/>
                  </a:lnTo>
                  <a:lnTo>
                    <a:pt x="814" y="117"/>
                  </a:lnTo>
                  <a:lnTo>
                    <a:pt x="58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03" name="Google Shape;903;p27"/>
            <p:cNvSpPr/>
            <p:nvPr/>
          </p:nvSpPr>
          <p:spPr>
            <a:xfrm>
              <a:off x="5185750" y="3965975"/>
              <a:ext cx="40725" cy="40700"/>
            </a:xfrm>
            <a:custGeom>
              <a:avLst/>
              <a:gdLst/>
              <a:ahLst/>
              <a:cxnLst/>
              <a:rect l="l" t="t" r="r" b="b"/>
              <a:pathLst>
                <a:path w="1629" h="1628" extrusionOk="0">
                  <a:moveTo>
                    <a:pt x="582" y="0"/>
                  </a:moveTo>
                  <a:lnTo>
                    <a:pt x="350" y="116"/>
                  </a:lnTo>
                  <a:lnTo>
                    <a:pt x="117" y="349"/>
                  </a:lnTo>
                  <a:lnTo>
                    <a:pt x="1" y="697"/>
                  </a:lnTo>
                  <a:lnTo>
                    <a:pt x="1" y="1046"/>
                  </a:lnTo>
                  <a:lnTo>
                    <a:pt x="117" y="1279"/>
                  </a:lnTo>
                  <a:lnTo>
                    <a:pt x="466" y="1511"/>
                  </a:lnTo>
                  <a:lnTo>
                    <a:pt x="814" y="1627"/>
                  </a:lnTo>
                  <a:lnTo>
                    <a:pt x="1047" y="1627"/>
                  </a:lnTo>
                  <a:lnTo>
                    <a:pt x="1279" y="1395"/>
                  </a:lnTo>
                  <a:lnTo>
                    <a:pt x="1512" y="1162"/>
                  </a:lnTo>
                  <a:lnTo>
                    <a:pt x="1628" y="930"/>
                  </a:lnTo>
                  <a:lnTo>
                    <a:pt x="1628" y="581"/>
                  </a:lnTo>
                  <a:lnTo>
                    <a:pt x="1512" y="233"/>
                  </a:lnTo>
                  <a:lnTo>
                    <a:pt x="1279"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04" name="Google Shape;904;p27"/>
            <p:cNvSpPr/>
            <p:nvPr/>
          </p:nvSpPr>
          <p:spPr>
            <a:xfrm>
              <a:off x="5185750" y="3965975"/>
              <a:ext cx="40725" cy="40700"/>
            </a:xfrm>
            <a:custGeom>
              <a:avLst/>
              <a:gdLst/>
              <a:ahLst/>
              <a:cxnLst/>
              <a:rect l="l" t="t" r="r" b="b"/>
              <a:pathLst>
                <a:path w="1629" h="1628" fill="none" extrusionOk="0">
                  <a:moveTo>
                    <a:pt x="931" y="0"/>
                  </a:moveTo>
                  <a:lnTo>
                    <a:pt x="931" y="0"/>
                  </a:lnTo>
                  <a:lnTo>
                    <a:pt x="582" y="0"/>
                  </a:lnTo>
                  <a:lnTo>
                    <a:pt x="350" y="116"/>
                  </a:lnTo>
                  <a:lnTo>
                    <a:pt x="350" y="116"/>
                  </a:lnTo>
                  <a:lnTo>
                    <a:pt x="117" y="349"/>
                  </a:lnTo>
                  <a:lnTo>
                    <a:pt x="1" y="697"/>
                  </a:lnTo>
                  <a:lnTo>
                    <a:pt x="1" y="1046"/>
                  </a:lnTo>
                  <a:lnTo>
                    <a:pt x="117" y="1279"/>
                  </a:lnTo>
                  <a:lnTo>
                    <a:pt x="117" y="1279"/>
                  </a:lnTo>
                  <a:lnTo>
                    <a:pt x="466" y="1511"/>
                  </a:lnTo>
                  <a:lnTo>
                    <a:pt x="814" y="1627"/>
                  </a:lnTo>
                  <a:lnTo>
                    <a:pt x="814" y="1627"/>
                  </a:lnTo>
                  <a:lnTo>
                    <a:pt x="1047" y="1627"/>
                  </a:lnTo>
                  <a:lnTo>
                    <a:pt x="1279" y="1395"/>
                  </a:lnTo>
                  <a:lnTo>
                    <a:pt x="1279" y="1395"/>
                  </a:lnTo>
                  <a:lnTo>
                    <a:pt x="1512" y="1162"/>
                  </a:lnTo>
                  <a:lnTo>
                    <a:pt x="1628" y="930"/>
                  </a:lnTo>
                  <a:lnTo>
                    <a:pt x="1628" y="581"/>
                  </a:lnTo>
                  <a:lnTo>
                    <a:pt x="1512" y="233"/>
                  </a:lnTo>
                  <a:lnTo>
                    <a:pt x="1512" y="233"/>
                  </a:lnTo>
                  <a:lnTo>
                    <a:pt x="1279" y="0"/>
                  </a:lnTo>
                  <a:lnTo>
                    <a:pt x="93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05" name="Google Shape;905;p27"/>
            <p:cNvSpPr/>
            <p:nvPr/>
          </p:nvSpPr>
          <p:spPr>
            <a:xfrm>
              <a:off x="5145075" y="3904950"/>
              <a:ext cx="26175" cy="29075"/>
            </a:xfrm>
            <a:custGeom>
              <a:avLst/>
              <a:gdLst/>
              <a:ahLst/>
              <a:cxnLst/>
              <a:rect l="l" t="t" r="r" b="b"/>
              <a:pathLst>
                <a:path w="1047" h="1163" extrusionOk="0">
                  <a:moveTo>
                    <a:pt x="582" y="0"/>
                  </a:moveTo>
                  <a:lnTo>
                    <a:pt x="233" y="117"/>
                  </a:lnTo>
                  <a:lnTo>
                    <a:pt x="1" y="349"/>
                  </a:lnTo>
                  <a:lnTo>
                    <a:pt x="1" y="582"/>
                  </a:lnTo>
                  <a:lnTo>
                    <a:pt x="1" y="698"/>
                  </a:lnTo>
                  <a:lnTo>
                    <a:pt x="1" y="930"/>
                  </a:lnTo>
                  <a:lnTo>
                    <a:pt x="233" y="1163"/>
                  </a:lnTo>
                  <a:lnTo>
                    <a:pt x="466" y="1163"/>
                  </a:lnTo>
                  <a:lnTo>
                    <a:pt x="814" y="1046"/>
                  </a:lnTo>
                  <a:lnTo>
                    <a:pt x="1047" y="814"/>
                  </a:lnTo>
                  <a:lnTo>
                    <a:pt x="1047" y="698"/>
                  </a:lnTo>
                  <a:lnTo>
                    <a:pt x="1047" y="465"/>
                  </a:lnTo>
                  <a:lnTo>
                    <a:pt x="1047" y="233"/>
                  </a:lnTo>
                  <a:lnTo>
                    <a:pt x="814" y="117"/>
                  </a:lnTo>
                  <a:lnTo>
                    <a:pt x="582"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06" name="Google Shape;906;p27"/>
            <p:cNvSpPr/>
            <p:nvPr/>
          </p:nvSpPr>
          <p:spPr>
            <a:xfrm>
              <a:off x="5145075" y="3904950"/>
              <a:ext cx="26175" cy="29075"/>
            </a:xfrm>
            <a:custGeom>
              <a:avLst/>
              <a:gdLst/>
              <a:ahLst/>
              <a:cxnLst/>
              <a:rect l="l" t="t" r="r" b="b"/>
              <a:pathLst>
                <a:path w="1047" h="1163" fill="none" extrusionOk="0">
                  <a:moveTo>
                    <a:pt x="582" y="0"/>
                  </a:moveTo>
                  <a:lnTo>
                    <a:pt x="582" y="0"/>
                  </a:lnTo>
                  <a:lnTo>
                    <a:pt x="233" y="117"/>
                  </a:lnTo>
                  <a:lnTo>
                    <a:pt x="233" y="117"/>
                  </a:lnTo>
                  <a:lnTo>
                    <a:pt x="1" y="349"/>
                  </a:lnTo>
                  <a:lnTo>
                    <a:pt x="1" y="582"/>
                  </a:lnTo>
                  <a:lnTo>
                    <a:pt x="1" y="698"/>
                  </a:lnTo>
                  <a:lnTo>
                    <a:pt x="1" y="930"/>
                  </a:lnTo>
                  <a:lnTo>
                    <a:pt x="1" y="930"/>
                  </a:lnTo>
                  <a:lnTo>
                    <a:pt x="233" y="1163"/>
                  </a:lnTo>
                  <a:lnTo>
                    <a:pt x="466" y="1163"/>
                  </a:lnTo>
                  <a:lnTo>
                    <a:pt x="466" y="1163"/>
                  </a:lnTo>
                  <a:lnTo>
                    <a:pt x="814" y="1046"/>
                  </a:lnTo>
                  <a:lnTo>
                    <a:pt x="814" y="1046"/>
                  </a:lnTo>
                  <a:lnTo>
                    <a:pt x="1047" y="814"/>
                  </a:lnTo>
                  <a:lnTo>
                    <a:pt x="1047" y="698"/>
                  </a:lnTo>
                  <a:lnTo>
                    <a:pt x="1047" y="465"/>
                  </a:lnTo>
                  <a:lnTo>
                    <a:pt x="1047" y="233"/>
                  </a:lnTo>
                  <a:lnTo>
                    <a:pt x="1047" y="233"/>
                  </a:lnTo>
                  <a:lnTo>
                    <a:pt x="814" y="117"/>
                  </a:lnTo>
                  <a:lnTo>
                    <a:pt x="582"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07" name="Google Shape;907;p27"/>
            <p:cNvSpPr/>
            <p:nvPr/>
          </p:nvSpPr>
          <p:spPr>
            <a:xfrm>
              <a:off x="5116025" y="4076375"/>
              <a:ext cx="20375" cy="20375"/>
            </a:xfrm>
            <a:custGeom>
              <a:avLst/>
              <a:gdLst/>
              <a:ahLst/>
              <a:cxnLst/>
              <a:rect l="l" t="t" r="r" b="b"/>
              <a:pathLst>
                <a:path w="815" h="815" extrusionOk="0">
                  <a:moveTo>
                    <a:pt x="465" y="1"/>
                  </a:moveTo>
                  <a:lnTo>
                    <a:pt x="233" y="117"/>
                  </a:lnTo>
                  <a:lnTo>
                    <a:pt x="1" y="349"/>
                  </a:lnTo>
                  <a:lnTo>
                    <a:pt x="117" y="698"/>
                  </a:lnTo>
                  <a:lnTo>
                    <a:pt x="233" y="814"/>
                  </a:lnTo>
                  <a:lnTo>
                    <a:pt x="349" y="814"/>
                  </a:lnTo>
                  <a:lnTo>
                    <a:pt x="698" y="698"/>
                  </a:lnTo>
                  <a:lnTo>
                    <a:pt x="814" y="465"/>
                  </a:lnTo>
                  <a:lnTo>
                    <a:pt x="814" y="117"/>
                  </a:lnTo>
                  <a:lnTo>
                    <a:pt x="582" y="1"/>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08" name="Google Shape;908;p27"/>
            <p:cNvSpPr/>
            <p:nvPr/>
          </p:nvSpPr>
          <p:spPr>
            <a:xfrm>
              <a:off x="5116025" y="4076375"/>
              <a:ext cx="20375" cy="20375"/>
            </a:xfrm>
            <a:custGeom>
              <a:avLst/>
              <a:gdLst/>
              <a:ahLst/>
              <a:cxnLst/>
              <a:rect l="l" t="t" r="r" b="b"/>
              <a:pathLst>
                <a:path w="815" h="815" fill="none" extrusionOk="0">
                  <a:moveTo>
                    <a:pt x="465" y="1"/>
                  </a:moveTo>
                  <a:lnTo>
                    <a:pt x="465" y="1"/>
                  </a:lnTo>
                  <a:lnTo>
                    <a:pt x="233" y="117"/>
                  </a:lnTo>
                  <a:lnTo>
                    <a:pt x="233" y="117"/>
                  </a:lnTo>
                  <a:lnTo>
                    <a:pt x="1" y="349"/>
                  </a:lnTo>
                  <a:lnTo>
                    <a:pt x="117" y="698"/>
                  </a:lnTo>
                  <a:lnTo>
                    <a:pt x="117" y="698"/>
                  </a:lnTo>
                  <a:lnTo>
                    <a:pt x="233" y="814"/>
                  </a:lnTo>
                  <a:lnTo>
                    <a:pt x="349" y="814"/>
                  </a:lnTo>
                  <a:lnTo>
                    <a:pt x="349" y="814"/>
                  </a:lnTo>
                  <a:lnTo>
                    <a:pt x="698" y="698"/>
                  </a:lnTo>
                  <a:lnTo>
                    <a:pt x="698" y="698"/>
                  </a:lnTo>
                  <a:lnTo>
                    <a:pt x="814" y="465"/>
                  </a:lnTo>
                  <a:lnTo>
                    <a:pt x="814" y="117"/>
                  </a:lnTo>
                  <a:lnTo>
                    <a:pt x="814" y="117"/>
                  </a:lnTo>
                  <a:lnTo>
                    <a:pt x="582" y="1"/>
                  </a:lnTo>
                  <a:lnTo>
                    <a:pt x="465"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09" name="Google Shape;909;p27"/>
            <p:cNvSpPr/>
            <p:nvPr/>
          </p:nvSpPr>
          <p:spPr>
            <a:xfrm>
              <a:off x="5307800" y="3887525"/>
              <a:ext cx="55225" cy="52325"/>
            </a:xfrm>
            <a:custGeom>
              <a:avLst/>
              <a:gdLst/>
              <a:ahLst/>
              <a:cxnLst/>
              <a:rect l="l" t="t" r="r" b="b"/>
              <a:pathLst>
                <a:path w="2209" h="2093" extrusionOk="0">
                  <a:moveTo>
                    <a:pt x="814" y="0"/>
                  </a:moveTo>
                  <a:lnTo>
                    <a:pt x="465" y="232"/>
                  </a:lnTo>
                  <a:lnTo>
                    <a:pt x="233" y="465"/>
                  </a:lnTo>
                  <a:lnTo>
                    <a:pt x="0" y="930"/>
                  </a:lnTo>
                  <a:lnTo>
                    <a:pt x="0" y="1395"/>
                  </a:lnTo>
                  <a:lnTo>
                    <a:pt x="233" y="1743"/>
                  </a:lnTo>
                  <a:lnTo>
                    <a:pt x="581" y="2092"/>
                  </a:lnTo>
                  <a:lnTo>
                    <a:pt x="1395" y="2092"/>
                  </a:lnTo>
                  <a:lnTo>
                    <a:pt x="1744" y="1860"/>
                  </a:lnTo>
                  <a:lnTo>
                    <a:pt x="2092" y="1627"/>
                  </a:lnTo>
                  <a:lnTo>
                    <a:pt x="2209" y="1162"/>
                  </a:lnTo>
                  <a:lnTo>
                    <a:pt x="2209" y="697"/>
                  </a:lnTo>
                  <a:lnTo>
                    <a:pt x="2092" y="349"/>
                  </a:lnTo>
                  <a:lnTo>
                    <a:pt x="1627"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10" name="Google Shape;910;p27"/>
            <p:cNvSpPr/>
            <p:nvPr/>
          </p:nvSpPr>
          <p:spPr>
            <a:xfrm>
              <a:off x="5307800" y="3887525"/>
              <a:ext cx="55225" cy="52325"/>
            </a:xfrm>
            <a:custGeom>
              <a:avLst/>
              <a:gdLst/>
              <a:ahLst/>
              <a:cxnLst/>
              <a:rect l="l" t="t" r="r" b="b"/>
              <a:pathLst>
                <a:path w="2209" h="2093" fill="none" extrusionOk="0">
                  <a:moveTo>
                    <a:pt x="1163" y="0"/>
                  </a:moveTo>
                  <a:lnTo>
                    <a:pt x="1163" y="0"/>
                  </a:lnTo>
                  <a:lnTo>
                    <a:pt x="814" y="0"/>
                  </a:lnTo>
                  <a:lnTo>
                    <a:pt x="465" y="232"/>
                  </a:lnTo>
                  <a:lnTo>
                    <a:pt x="465" y="232"/>
                  </a:lnTo>
                  <a:lnTo>
                    <a:pt x="233" y="465"/>
                  </a:lnTo>
                  <a:lnTo>
                    <a:pt x="0" y="930"/>
                  </a:lnTo>
                  <a:lnTo>
                    <a:pt x="0" y="1395"/>
                  </a:lnTo>
                  <a:lnTo>
                    <a:pt x="233" y="1743"/>
                  </a:lnTo>
                  <a:lnTo>
                    <a:pt x="233" y="1743"/>
                  </a:lnTo>
                  <a:lnTo>
                    <a:pt x="581" y="2092"/>
                  </a:lnTo>
                  <a:lnTo>
                    <a:pt x="1046" y="2092"/>
                  </a:lnTo>
                  <a:lnTo>
                    <a:pt x="1046" y="2092"/>
                  </a:lnTo>
                  <a:lnTo>
                    <a:pt x="1395" y="2092"/>
                  </a:lnTo>
                  <a:lnTo>
                    <a:pt x="1744" y="1860"/>
                  </a:lnTo>
                  <a:lnTo>
                    <a:pt x="1744" y="1860"/>
                  </a:lnTo>
                  <a:lnTo>
                    <a:pt x="2092" y="1627"/>
                  </a:lnTo>
                  <a:lnTo>
                    <a:pt x="2209" y="1162"/>
                  </a:lnTo>
                  <a:lnTo>
                    <a:pt x="2209" y="697"/>
                  </a:lnTo>
                  <a:lnTo>
                    <a:pt x="2092" y="349"/>
                  </a:lnTo>
                  <a:lnTo>
                    <a:pt x="2092" y="349"/>
                  </a:lnTo>
                  <a:lnTo>
                    <a:pt x="1627" y="0"/>
                  </a:lnTo>
                  <a:lnTo>
                    <a:pt x="1163"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11" name="Google Shape;911;p27"/>
            <p:cNvSpPr/>
            <p:nvPr/>
          </p:nvSpPr>
          <p:spPr>
            <a:xfrm>
              <a:off x="5255500" y="4021175"/>
              <a:ext cx="31975" cy="31975"/>
            </a:xfrm>
            <a:custGeom>
              <a:avLst/>
              <a:gdLst/>
              <a:ahLst/>
              <a:cxnLst/>
              <a:rect l="l" t="t" r="r" b="b"/>
              <a:pathLst>
                <a:path w="1279" h="1279" extrusionOk="0">
                  <a:moveTo>
                    <a:pt x="698" y="0"/>
                  </a:moveTo>
                  <a:lnTo>
                    <a:pt x="465" y="117"/>
                  </a:lnTo>
                  <a:lnTo>
                    <a:pt x="349" y="233"/>
                  </a:lnTo>
                  <a:lnTo>
                    <a:pt x="116" y="349"/>
                  </a:lnTo>
                  <a:lnTo>
                    <a:pt x="0" y="581"/>
                  </a:lnTo>
                  <a:lnTo>
                    <a:pt x="0" y="814"/>
                  </a:lnTo>
                  <a:lnTo>
                    <a:pt x="116" y="1046"/>
                  </a:lnTo>
                  <a:lnTo>
                    <a:pt x="349" y="1279"/>
                  </a:lnTo>
                  <a:lnTo>
                    <a:pt x="814" y="1279"/>
                  </a:lnTo>
                  <a:lnTo>
                    <a:pt x="1046" y="1163"/>
                  </a:lnTo>
                  <a:lnTo>
                    <a:pt x="1163" y="930"/>
                  </a:lnTo>
                  <a:lnTo>
                    <a:pt x="1279" y="698"/>
                  </a:lnTo>
                  <a:lnTo>
                    <a:pt x="1279" y="465"/>
                  </a:lnTo>
                  <a:lnTo>
                    <a:pt x="1163" y="233"/>
                  </a:lnTo>
                  <a:lnTo>
                    <a:pt x="930" y="117"/>
                  </a:lnTo>
                  <a:lnTo>
                    <a:pt x="698"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12" name="Google Shape;912;p27"/>
            <p:cNvSpPr/>
            <p:nvPr/>
          </p:nvSpPr>
          <p:spPr>
            <a:xfrm>
              <a:off x="5255500" y="4021175"/>
              <a:ext cx="31975" cy="31975"/>
            </a:xfrm>
            <a:custGeom>
              <a:avLst/>
              <a:gdLst/>
              <a:ahLst/>
              <a:cxnLst/>
              <a:rect l="l" t="t" r="r" b="b"/>
              <a:pathLst>
                <a:path w="1279" h="1279" fill="none" extrusionOk="0">
                  <a:moveTo>
                    <a:pt x="698" y="0"/>
                  </a:moveTo>
                  <a:lnTo>
                    <a:pt x="698" y="0"/>
                  </a:lnTo>
                  <a:lnTo>
                    <a:pt x="465" y="117"/>
                  </a:lnTo>
                  <a:lnTo>
                    <a:pt x="349" y="233"/>
                  </a:lnTo>
                  <a:lnTo>
                    <a:pt x="349" y="233"/>
                  </a:lnTo>
                  <a:lnTo>
                    <a:pt x="116" y="349"/>
                  </a:lnTo>
                  <a:lnTo>
                    <a:pt x="0" y="581"/>
                  </a:lnTo>
                  <a:lnTo>
                    <a:pt x="0" y="814"/>
                  </a:lnTo>
                  <a:lnTo>
                    <a:pt x="116" y="1046"/>
                  </a:lnTo>
                  <a:lnTo>
                    <a:pt x="116" y="1046"/>
                  </a:lnTo>
                  <a:lnTo>
                    <a:pt x="349" y="1279"/>
                  </a:lnTo>
                  <a:lnTo>
                    <a:pt x="581" y="1279"/>
                  </a:lnTo>
                  <a:lnTo>
                    <a:pt x="581" y="1279"/>
                  </a:lnTo>
                  <a:lnTo>
                    <a:pt x="814" y="1279"/>
                  </a:lnTo>
                  <a:lnTo>
                    <a:pt x="1046" y="1163"/>
                  </a:lnTo>
                  <a:lnTo>
                    <a:pt x="1046" y="1163"/>
                  </a:lnTo>
                  <a:lnTo>
                    <a:pt x="1163" y="930"/>
                  </a:lnTo>
                  <a:lnTo>
                    <a:pt x="1279" y="698"/>
                  </a:lnTo>
                  <a:lnTo>
                    <a:pt x="1279" y="465"/>
                  </a:lnTo>
                  <a:lnTo>
                    <a:pt x="1163" y="233"/>
                  </a:lnTo>
                  <a:lnTo>
                    <a:pt x="1163" y="233"/>
                  </a:lnTo>
                  <a:lnTo>
                    <a:pt x="930" y="117"/>
                  </a:lnTo>
                  <a:lnTo>
                    <a:pt x="698"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13" name="Google Shape;913;p27"/>
            <p:cNvSpPr/>
            <p:nvPr/>
          </p:nvSpPr>
          <p:spPr>
            <a:xfrm>
              <a:off x="5168325" y="4105425"/>
              <a:ext cx="17450" cy="20375"/>
            </a:xfrm>
            <a:custGeom>
              <a:avLst/>
              <a:gdLst/>
              <a:ahLst/>
              <a:cxnLst/>
              <a:rect l="l" t="t" r="r" b="b"/>
              <a:pathLst>
                <a:path w="698" h="815" extrusionOk="0">
                  <a:moveTo>
                    <a:pt x="349" y="1"/>
                  </a:moveTo>
                  <a:lnTo>
                    <a:pt x="117" y="117"/>
                  </a:lnTo>
                  <a:lnTo>
                    <a:pt x="1" y="349"/>
                  </a:lnTo>
                  <a:lnTo>
                    <a:pt x="1" y="582"/>
                  </a:lnTo>
                  <a:lnTo>
                    <a:pt x="117" y="698"/>
                  </a:lnTo>
                  <a:lnTo>
                    <a:pt x="349" y="814"/>
                  </a:lnTo>
                  <a:lnTo>
                    <a:pt x="582" y="698"/>
                  </a:lnTo>
                  <a:lnTo>
                    <a:pt x="698" y="466"/>
                  </a:lnTo>
                  <a:lnTo>
                    <a:pt x="698" y="117"/>
                  </a:lnTo>
                  <a:lnTo>
                    <a:pt x="582" y="117"/>
                  </a:lnTo>
                  <a:lnTo>
                    <a:pt x="349" y="1"/>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14" name="Google Shape;914;p27"/>
            <p:cNvSpPr/>
            <p:nvPr/>
          </p:nvSpPr>
          <p:spPr>
            <a:xfrm>
              <a:off x="5168325" y="4105425"/>
              <a:ext cx="17450" cy="20375"/>
            </a:xfrm>
            <a:custGeom>
              <a:avLst/>
              <a:gdLst/>
              <a:ahLst/>
              <a:cxnLst/>
              <a:rect l="l" t="t" r="r" b="b"/>
              <a:pathLst>
                <a:path w="698" h="815" fill="none" extrusionOk="0">
                  <a:moveTo>
                    <a:pt x="349" y="1"/>
                  </a:moveTo>
                  <a:lnTo>
                    <a:pt x="349" y="1"/>
                  </a:lnTo>
                  <a:lnTo>
                    <a:pt x="117" y="117"/>
                  </a:lnTo>
                  <a:lnTo>
                    <a:pt x="117" y="117"/>
                  </a:lnTo>
                  <a:lnTo>
                    <a:pt x="1" y="349"/>
                  </a:lnTo>
                  <a:lnTo>
                    <a:pt x="1" y="582"/>
                  </a:lnTo>
                  <a:lnTo>
                    <a:pt x="1" y="582"/>
                  </a:lnTo>
                  <a:lnTo>
                    <a:pt x="117" y="698"/>
                  </a:lnTo>
                  <a:lnTo>
                    <a:pt x="349" y="814"/>
                  </a:lnTo>
                  <a:lnTo>
                    <a:pt x="349" y="814"/>
                  </a:lnTo>
                  <a:lnTo>
                    <a:pt x="582" y="698"/>
                  </a:lnTo>
                  <a:lnTo>
                    <a:pt x="582" y="698"/>
                  </a:lnTo>
                  <a:lnTo>
                    <a:pt x="698" y="466"/>
                  </a:lnTo>
                  <a:lnTo>
                    <a:pt x="698" y="117"/>
                  </a:lnTo>
                  <a:lnTo>
                    <a:pt x="698" y="117"/>
                  </a:lnTo>
                  <a:lnTo>
                    <a:pt x="582" y="117"/>
                  </a:lnTo>
                  <a:lnTo>
                    <a:pt x="34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sp>
        <p:nvSpPr>
          <p:cNvPr id="915" name="Google Shape;915;p27"/>
          <p:cNvSpPr txBox="1">
            <a:spLocks noGrp="1"/>
          </p:cNvSpPr>
          <p:nvPr>
            <p:ph type="title"/>
          </p:nvPr>
        </p:nvSpPr>
        <p:spPr>
          <a:xfrm>
            <a:off x="1140333" y="2606068"/>
            <a:ext cx="2211200" cy="74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916" name="Google Shape;916;p27"/>
          <p:cNvSpPr txBox="1">
            <a:spLocks noGrp="1"/>
          </p:cNvSpPr>
          <p:nvPr>
            <p:ph type="subTitle" idx="1"/>
          </p:nvPr>
        </p:nvSpPr>
        <p:spPr>
          <a:xfrm>
            <a:off x="1140333" y="3637199"/>
            <a:ext cx="3794000" cy="14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000"/>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917" name="Google Shape;917;p27"/>
          <p:cNvGrpSpPr/>
          <p:nvPr/>
        </p:nvGrpSpPr>
        <p:grpSpPr>
          <a:xfrm>
            <a:off x="7422379" y="1632718"/>
            <a:ext cx="4769611" cy="4501749"/>
            <a:chOff x="4771653" y="498668"/>
            <a:chExt cx="4392985" cy="4146276"/>
          </a:xfrm>
        </p:grpSpPr>
        <p:sp>
          <p:nvSpPr>
            <p:cNvPr id="918" name="Google Shape;918;p27"/>
            <p:cNvSpPr/>
            <p:nvPr/>
          </p:nvSpPr>
          <p:spPr>
            <a:xfrm rot="8324171">
              <a:off x="4786100" y="1728335"/>
              <a:ext cx="4364090" cy="1686940"/>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19" name="Google Shape;919;p27"/>
            <p:cNvSpPr/>
            <p:nvPr/>
          </p:nvSpPr>
          <p:spPr>
            <a:xfrm rot="8324171">
              <a:off x="4786100" y="1728335"/>
              <a:ext cx="4364090" cy="1686940"/>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20" name="Google Shape;920;p27"/>
            <p:cNvSpPr/>
            <p:nvPr/>
          </p:nvSpPr>
          <p:spPr>
            <a:xfrm rot="8324171">
              <a:off x="5063991" y="1905681"/>
              <a:ext cx="3750195" cy="13903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21" name="Google Shape;921;p27"/>
            <p:cNvSpPr/>
            <p:nvPr/>
          </p:nvSpPr>
          <p:spPr>
            <a:xfrm rot="8324171">
              <a:off x="5063991" y="1905681"/>
              <a:ext cx="3750195" cy="13903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922" name="Google Shape;922;p27"/>
          <p:cNvGrpSpPr/>
          <p:nvPr/>
        </p:nvGrpSpPr>
        <p:grpSpPr>
          <a:xfrm flipH="1">
            <a:off x="4215912" y="1531751"/>
            <a:ext cx="4769611" cy="4501749"/>
            <a:chOff x="4771653" y="498668"/>
            <a:chExt cx="4392985" cy="4146276"/>
          </a:xfrm>
        </p:grpSpPr>
        <p:sp>
          <p:nvSpPr>
            <p:cNvPr id="923" name="Google Shape;923;p27"/>
            <p:cNvSpPr/>
            <p:nvPr/>
          </p:nvSpPr>
          <p:spPr>
            <a:xfrm rot="8324171">
              <a:off x="4786100" y="1728335"/>
              <a:ext cx="4364090" cy="1686940"/>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24" name="Google Shape;924;p27"/>
            <p:cNvSpPr/>
            <p:nvPr/>
          </p:nvSpPr>
          <p:spPr>
            <a:xfrm rot="8324171">
              <a:off x="4786100" y="1728335"/>
              <a:ext cx="4364090" cy="1686940"/>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25" name="Google Shape;925;p27"/>
            <p:cNvSpPr/>
            <p:nvPr/>
          </p:nvSpPr>
          <p:spPr>
            <a:xfrm rot="8324171">
              <a:off x="5063991" y="1905681"/>
              <a:ext cx="3750195" cy="13903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26" name="Google Shape;926;p27"/>
            <p:cNvSpPr/>
            <p:nvPr/>
          </p:nvSpPr>
          <p:spPr>
            <a:xfrm rot="8324171">
              <a:off x="5063991" y="1905681"/>
              <a:ext cx="3750195" cy="13903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927" name="Google Shape;927;p27"/>
          <p:cNvGrpSpPr/>
          <p:nvPr/>
        </p:nvGrpSpPr>
        <p:grpSpPr>
          <a:xfrm rot="-2898405">
            <a:off x="341446" y="6127942"/>
            <a:ext cx="517332" cy="228017"/>
            <a:chOff x="1406961" y="-1212504"/>
            <a:chExt cx="6086670" cy="2682735"/>
          </a:xfrm>
        </p:grpSpPr>
        <p:sp>
          <p:nvSpPr>
            <p:cNvPr id="928" name="Google Shape;928;p2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29" name="Google Shape;929;p2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30" name="Google Shape;930;p2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31" name="Google Shape;931;p2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932" name="Google Shape;932;p27"/>
          <p:cNvGrpSpPr/>
          <p:nvPr/>
        </p:nvGrpSpPr>
        <p:grpSpPr>
          <a:xfrm rot="2555258">
            <a:off x="341079" y="396961"/>
            <a:ext cx="518077" cy="228345"/>
            <a:chOff x="1406961" y="-1212504"/>
            <a:chExt cx="6086670" cy="2682735"/>
          </a:xfrm>
        </p:grpSpPr>
        <p:sp>
          <p:nvSpPr>
            <p:cNvPr id="933" name="Google Shape;933;p2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34" name="Google Shape;934;p2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35" name="Google Shape;935;p2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36" name="Google Shape;936;p2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937" name="Google Shape;937;p27"/>
          <p:cNvGrpSpPr/>
          <p:nvPr/>
        </p:nvGrpSpPr>
        <p:grpSpPr>
          <a:xfrm rot="2898405" flipH="1">
            <a:off x="4716233" y="5383276"/>
            <a:ext cx="517332" cy="228017"/>
            <a:chOff x="1406961" y="-1212504"/>
            <a:chExt cx="6086670" cy="2682735"/>
          </a:xfrm>
        </p:grpSpPr>
        <p:sp>
          <p:nvSpPr>
            <p:cNvPr id="938" name="Google Shape;938;p2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39" name="Google Shape;939;p2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40" name="Google Shape;940;p2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41" name="Google Shape;941;p2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942" name="Google Shape;942;p27"/>
          <p:cNvGrpSpPr/>
          <p:nvPr/>
        </p:nvGrpSpPr>
        <p:grpSpPr>
          <a:xfrm rot="-2555258" flipH="1">
            <a:off x="11240936" y="523161"/>
            <a:ext cx="518077" cy="228345"/>
            <a:chOff x="1406961" y="-1212504"/>
            <a:chExt cx="6086670" cy="2682735"/>
          </a:xfrm>
        </p:grpSpPr>
        <p:sp>
          <p:nvSpPr>
            <p:cNvPr id="943" name="Google Shape;943;p2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44" name="Google Shape;944;p2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45" name="Google Shape;945;p2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46" name="Google Shape;946;p2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spTree>
    <p:extLst>
      <p:ext uri="{BB962C8B-B14F-4D97-AF65-F5344CB8AC3E}">
        <p14:creationId xmlns:p14="http://schemas.microsoft.com/office/powerpoint/2010/main" val="337073061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947"/>
        <p:cNvGrpSpPr/>
        <p:nvPr/>
      </p:nvGrpSpPr>
      <p:grpSpPr>
        <a:xfrm>
          <a:off x="0" y="0"/>
          <a:ext cx="0" cy="0"/>
          <a:chOff x="0" y="0"/>
          <a:chExt cx="0" cy="0"/>
        </a:xfrm>
      </p:grpSpPr>
      <p:sp>
        <p:nvSpPr>
          <p:cNvPr id="948" name="Google Shape;948;p28"/>
          <p:cNvSpPr txBox="1">
            <a:spLocks noGrp="1"/>
          </p:cNvSpPr>
          <p:nvPr>
            <p:ph type="title"/>
          </p:nvPr>
        </p:nvSpPr>
        <p:spPr>
          <a:xfrm>
            <a:off x="8858284" y="2618696"/>
            <a:ext cx="2248400" cy="705200"/>
          </a:xfrm>
          <a:prstGeom prst="rect">
            <a:avLst/>
          </a:prstGeom>
        </p:spPr>
        <p:txBody>
          <a:bodyPr spcFirstLastPara="1" wrap="square" lIns="91425" tIns="91425" rIns="91425" bIns="91425" anchor="t" anchorCtr="0">
            <a:noAutofit/>
          </a:bodyPr>
          <a:lstStyle>
            <a:lvl1pPr lvl="0" algn="r" rtl="0">
              <a:lnSpc>
                <a:spcPct val="97900"/>
              </a:lnSpc>
              <a:spcBef>
                <a:spcPts val="0"/>
              </a:spcBef>
              <a:spcAft>
                <a:spcPts val="0"/>
              </a:spcAft>
              <a:buSzPts val="2800"/>
              <a:buNone/>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grpSp>
        <p:nvGrpSpPr>
          <p:cNvPr id="949" name="Google Shape;949;p28"/>
          <p:cNvGrpSpPr/>
          <p:nvPr/>
        </p:nvGrpSpPr>
        <p:grpSpPr>
          <a:xfrm>
            <a:off x="2212179" y="3730806"/>
            <a:ext cx="2505512" cy="2159036"/>
            <a:chOff x="4610450" y="3544650"/>
            <a:chExt cx="1365650" cy="1176800"/>
          </a:xfrm>
        </p:grpSpPr>
        <p:sp>
          <p:nvSpPr>
            <p:cNvPr id="950" name="Google Shape;950;p28"/>
            <p:cNvSpPr/>
            <p:nvPr/>
          </p:nvSpPr>
          <p:spPr>
            <a:xfrm>
              <a:off x="5490850" y="3544650"/>
              <a:ext cx="223750" cy="296400"/>
            </a:xfrm>
            <a:custGeom>
              <a:avLst/>
              <a:gdLst/>
              <a:ahLst/>
              <a:cxnLst/>
              <a:rect l="l" t="t" r="r" b="b"/>
              <a:pathLst>
                <a:path w="8950" h="11856" extrusionOk="0">
                  <a:moveTo>
                    <a:pt x="8949" y="1"/>
                  </a:moveTo>
                  <a:lnTo>
                    <a:pt x="7322" y="466"/>
                  </a:lnTo>
                  <a:lnTo>
                    <a:pt x="5811" y="1163"/>
                  </a:lnTo>
                  <a:lnTo>
                    <a:pt x="4649" y="1977"/>
                  </a:lnTo>
                  <a:lnTo>
                    <a:pt x="3603" y="2790"/>
                  </a:lnTo>
                  <a:lnTo>
                    <a:pt x="2673" y="3720"/>
                  </a:lnTo>
                  <a:lnTo>
                    <a:pt x="1976" y="4766"/>
                  </a:lnTo>
                  <a:lnTo>
                    <a:pt x="1395" y="5696"/>
                  </a:lnTo>
                  <a:lnTo>
                    <a:pt x="930" y="6742"/>
                  </a:lnTo>
                  <a:lnTo>
                    <a:pt x="581" y="7788"/>
                  </a:lnTo>
                  <a:lnTo>
                    <a:pt x="349" y="8717"/>
                  </a:lnTo>
                  <a:lnTo>
                    <a:pt x="117" y="10345"/>
                  </a:lnTo>
                  <a:lnTo>
                    <a:pt x="0" y="11507"/>
                  </a:lnTo>
                  <a:lnTo>
                    <a:pt x="0" y="11855"/>
                  </a:lnTo>
                  <a:lnTo>
                    <a:pt x="1860" y="11274"/>
                  </a:lnTo>
                  <a:lnTo>
                    <a:pt x="3371" y="10577"/>
                  </a:lnTo>
                  <a:lnTo>
                    <a:pt x="4649" y="9763"/>
                  </a:lnTo>
                  <a:lnTo>
                    <a:pt x="5695" y="8950"/>
                  </a:lnTo>
                  <a:lnTo>
                    <a:pt x="6625" y="7904"/>
                  </a:lnTo>
                  <a:lnTo>
                    <a:pt x="7322" y="6974"/>
                  </a:lnTo>
                  <a:lnTo>
                    <a:pt x="7903" y="5928"/>
                  </a:lnTo>
                  <a:lnTo>
                    <a:pt x="8252" y="4998"/>
                  </a:lnTo>
                  <a:lnTo>
                    <a:pt x="8601" y="3952"/>
                  </a:lnTo>
                  <a:lnTo>
                    <a:pt x="8717" y="3023"/>
                  </a:lnTo>
                  <a:lnTo>
                    <a:pt x="8949" y="1512"/>
                  </a:lnTo>
                  <a:lnTo>
                    <a:pt x="8949" y="466"/>
                  </a:lnTo>
                  <a:lnTo>
                    <a:pt x="8949" y="1"/>
                  </a:lnTo>
                  <a:close/>
                </a:path>
              </a:pathLst>
            </a:custGeom>
            <a:solidFill>
              <a:srgbClr val="64960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51" name="Google Shape;951;p28"/>
            <p:cNvSpPr/>
            <p:nvPr/>
          </p:nvSpPr>
          <p:spPr>
            <a:xfrm>
              <a:off x="5490850" y="3544650"/>
              <a:ext cx="223750" cy="296400"/>
            </a:xfrm>
            <a:custGeom>
              <a:avLst/>
              <a:gdLst/>
              <a:ahLst/>
              <a:cxnLst/>
              <a:rect l="l" t="t" r="r" b="b"/>
              <a:pathLst>
                <a:path w="8950" h="11856" fill="none" extrusionOk="0">
                  <a:moveTo>
                    <a:pt x="0" y="11855"/>
                  </a:moveTo>
                  <a:lnTo>
                    <a:pt x="0" y="11855"/>
                  </a:lnTo>
                  <a:lnTo>
                    <a:pt x="0" y="11507"/>
                  </a:lnTo>
                  <a:lnTo>
                    <a:pt x="117" y="10345"/>
                  </a:lnTo>
                  <a:lnTo>
                    <a:pt x="349" y="8717"/>
                  </a:lnTo>
                  <a:lnTo>
                    <a:pt x="581" y="7788"/>
                  </a:lnTo>
                  <a:lnTo>
                    <a:pt x="930" y="6742"/>
                  </a:lnTo>
                  <a:lnTo>
                    <a:pt x="1395" y="5696"/>
                  </a:lnTo>
                  <a:lnTo>
                    <a:pt x="1976" y="4766"/>
                  </a:lnTo>
                  <a:lnTo>
                    <a:pt x="2673" y="3720"/>
                  </a:lnTo>
                  <a:lnTo>
                    <a:pt x="3603" y="2790"/>
                  </a:lnTo>
                  <a:lnTo>
                    <a:pt x="4649" y="1977"/>
                  </a:lnTo>
                  <a:lnTo>
                    <a:pt x="5811" y="1163"/>
                  </a:lnTo>
                  <a:lnTo>
                    <a:pt x="7322" y="466"/>
                  </a:lnTo>
                  <a:lnTo>
                    <a:pt x="8949" y="1"/>
                  </a:lnTo>
                  <a:lnTo>
                    <a:pt x="8949" y="1"/>
                  </a:lnTo>
                  <a:lnTo>
                    <a:pt x="8949" y="466"/>
                  </a:lnTo>
                  <a:lnTo>
                    <a:pt x="8949" y="1512"/>
                  </a:lnTo>
                  <a:lnTo>
                    <a:pt x="8717" y="3023"/>
                  </a:lnTo>
                  <a:lnTo>
                    <a:pt x="8601" y="3952"/>
                  </a:lnTo>
                  <a:lnTo>
                    <a:pt x="8252" y="4998"/>
                  </a:lnTo>
                  <a:lnTo>
                    <a:pt x="7903" y="5928"/>
                  </a:lnTo>
                  <a:lnTo>
                    <a:pt x="7322" y="6974"/>
                  </a:lnTo>
                  <a:lnTo>
                    <a:pt x="6625" y="7904"/>
                  </a:lnTo>
                  <a:lnTo>
                    <a:pt x="5695" y="8950"/>
                  </a:lnTo>
                  <a:lnTo>
                    <a:pt x="4649" y="9763"/>
                  </a:lnTo>
                  <a:lnTo>
                    <a:pt x="3371" y="10577"/>
                  </a:lnTo>
                  <a:lnTo>
                    <a:pt x="1860" y="11274"/>
                  </a:lnTo>
                  <a:lnTo>
                    <a:pt x="0" y="1185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52" name="Google Shape;952;p28"/>
            <p:cNvSpPr/>
            <p:nvPr/>
          </p:nvSpPr>
          <p:spPr>
            <a:xfrm>
              <a:off x="5522800" y="3567900"/>
              <a:ext cx="174375" cy="229575"/>
            </a:xfrm>
            <a:custGeom>
              <a:avLst/>
              <a:gdLst/>
              <a:ahLst/>
              <a:cxnLst/>
              <a:rect l="l" t="t" r="r" b="b"/>
              <a:pathLst>
                <a:path w="6975" h="9183" extrusionOk="0">
                  <a:moveTo>
                    <a:pt x="6858" y="1"/>
                  </a:moveTo>
                  <a:lnTo>
                    <a:pt x="6742" y="117"/>
                  </a:lnTo>
                  <a:lnTo>
                    <a:pt x="4301" y="3255"/>
                  </a:lnTo>
                  <a:lnTo>
                    <a:pt x="4185" y="1628"/>
                  </a:lnTo>
                  <a:lnTo>
                    <a:pt x="4069" y="1279"/>
                  </a:lnTo>
                  <a:lnTo>
                    <a:pt x="3836" y="1279"/>
                  </a:lnTo>
                  <a:lnTo>
                    <a:pt x="4069" y="3255"/>
                  </a:lnTo>
                  <a:lnTo>
                    <a:pt x="4185" y="3487"/>
                  </a:lnTo>
                  <a:lnTo>
                    <a:pt x="2209" y="6044"/>
                  </a:lnTo>
                  <a:lnTo>
                    <a:pt x="1977" y="3255"/>
                  </a:lnTo>
                  <a:lnTo>
                    <a:pt x="1977" y="3139"/>
                  </a:lnTo>
                  <a:lnTo>
                    <a:pt x="1860" y="3139"/>
                  </a:lnTo>
                  <a:lnTo>
                    <a:pt x="1744" y="3255"/>
                  </a:lnTo>
                  <a:lnTo>
                    <a:pt x="1977" y="6277"/>
                  </a:lnTo>
                  <a:lnTo>
                    <a:pt x="233" y="8601"/>
                  </a:lnTo>
                  <a:lnTo>
                    <a:pt x="233" y="5928"/>
                  </a:lnTo>
                  <a:lnTo>
                    <a:pt x="233" y="5812"/>
                  </a:lnTo>
                  <a:lnTo>
                    <a:pt x="1" y="5812"/>
                  </a:lnTo>
                  <a:lnTo>
                    <a:pt x="1" y="5928"/>
                  </a:lnTo>
                  <a:lnTo>
                    <a:pt x="1" y="8833"/>
                  </a:lnTo>
                  <a:lnTo>
                    <a:pt x="1" y="8950"/>
                  </a:lnTo>
                  <a:lnTo>
                    <a:pt x="117" y="9182"/>
                  </a:lnTo>
                  <a:lnTo>
                    <a:pt x="349" y="8833"/>
                  </a:lnTo>
                  <a:lnTo>
                    <a:pt x="1744" y="8485"/>
                  </a:lnTo>
                  <a:lnTo>
                    <a:pt x="2441" y="8136"/>
                  </a:lnTo>
                  <a:lnTo>
                    <a:pt x="2441" y="8136"/>
                  </a:lnTo>
                  <a:lnTo>
                    <a:pt x="582" y="8601"/>
                  </a:lnTo>
                  <a:lnTo>
                    <a:pt x="1977" y="6741"/>
                  </a:lnTo>
                  <a:lnTo>
                    <a:pt x="2209" y="6393"/>
                  </a:lnTo>
                  <a:lnTo>
                    <a:pt x="5347" y="5812"/>
                  </a:lnTo>
                  <a:lnTo>
                    <a:pt x="5812" y="5695"/>
                  </a:lnTo>
                  <a:lnTo>
                    <a:pt x="5812" y="5579"/>
                  </a:lnTo>
                  <a:lnTo>
                    <a:pt x="5696" y="5463"/>
                  </a:lnTo>
                  <a:lnTo>
                    <a:pt x="2558" y="6160"/>
                  </a:lnTo>
                  <a:lnTo>
                    <a:pt x="2441" y="6160"/>
                  </a:lnTo>
                  <a:lnTo>
                    <a:pt x="4301" y="3603"/>
                  </a:lnTo>
                  <a:lnTo>
                    <a:pt x="6161" y="3022"/>
                  </a:lnTo>
                  <a:lnTo>
                    <a:pt x="6393" y="3022"/>
                  </a:lnTo>
                  <a:lnTo>
                    <a:pt x="6509" y="2790"/>
                  </a:lnTo>
                  <a:lnTo>
                    <a:pt x="6393" y="2790"/>
                  </a:lnTo>
                  <a:lnTo>
                    <a:pt x="4533" y="3255"/>
                  </a:lnTo>
                  <a:lnTo>
                    <a:pt x="4533" y="3255"/>
                  </a:lnTo>
                  <a:lnTo>
                    <a:pt x="6044" y="1395"/>
                  </a:lnTo>
                  <a:lnTo>
                    <a:pt x="6974" y="233"/>
                  </a:lnTo>
                  <a:lnTo>
                    <a:pt x="6974" y="117"/>
                  </a:lnTo>
                  <a:lnTo>
                    <a:pt x="6858" y="1"/>
                  </a:lnTo>
                  <a:close/>
                </a:path>
              </a:pathLst>
            </a:custGeom>
            <a:solidFill>
              <a:srgbClr val="ABC67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53" name="Google Shape;953;p28"/>
            <p:cNvSpPr/>
            <p:nvPr/>
          </p:nvSpPr>
          <p:spPr>
            <a:xfrm>
              <a:off x="5522800" y="3567900"/>
              <a:ext cx="174375" cy="229575"/>
            </a:xfrm>
            <a:custGeom>
              <a:avLst/>
              <a:gdLst/>
              <a:ahLst/>
              <a:cxnLst/>
              <a:rect l="l" t="t" r="r" b="b"/>
              <a:pathLst>
                <a:path w="6975" h="9183" fill="none" extrusionOk="0">
                  <a:moveTo>
                    <a:pt x="6858" y="1"/>
                  </a:moveTo>
                  <a:lnTo>
                    <a:pt x="6858" y="1"/>
                  </a:lnTo>
                  <a:lnTo>
                    <a:pt x="6742" y="117"/>
                  </a:lnTo>
                  <a:lnTo>
                    <a:pt x="6742" y="117"/>
                  </a:lnTo>
                  <a:lnTo>
                    <a:pt x="4301" y="3255"/>
                  </a:lnTo>
                  <a:lnTo>
                    <a:pt x="4301" y="3255"/>
                  </a:lnTo>
                  <a:lnTo>
                    <a:pt x="4185" y="1628"/>
                  </a:lnTo>
                  <a:lnTo>
                    <a:pt x="4185" y="1628"/>
                  </a:lnTo>
                  <a:lnTo>
                    <a:pt x="4069" y="1279"/>
                  </a:lnTo>
                  <a:lnTo>
                    <a:pt x="4069" y="1279"/>
                  </a:lnTo>
                  <a:lnTo>
                    <a:pt x="4069" y="1279"/>
                  </a:lnTo>
                  <a:lnTo>
                    <a:pt x="3952" y="1279"/>
                  </a:lnTo>
                  <a:lnTo>
                    <a:pt x="3952" y="1279"/>
                  </a:lnTo>
                  <a:lnTo>
                    <a:pt x="3952" y="1279"/>
                  </a:lnTo>
                  <a:lnTo>
                    <a:pt x="3836" y="1279"/>
                  </a:lnTo>
                  <a:lnTo>
                    <a:pt x="3836" y="1279"/>
                  </a:lnTo>
                  <a:lnTo>
                    <a:pt x="4069" y="3255"/>
                  </a:lnTo>
                  <a:lnTo>
                    <a:pt x="4069" y="3255"/>
                  </a:lnTo>
                  <a:lnTo>
                    <a:pt x="4185" y="3487"/>
                  </a:lnTo>
                  <a:lnTo>
                    <a:pt x="4185" y="3487"/>
                  </a:lnTo>
                  <a:lnTo>
                    <a:pt x="2209" y="6044"/>
                  </a:lnTo>
                  <a:lnTo>
                    <a:pt x="2209" y="6044"/>
                  </a:lnTo>
                  <a:lnTo>
                    <a:pt x="1977" y="3255"/>
                  </a:lnTo>
                  <a:lnTo>
                    <a:pt x="1977" y="3255"/>
                  </a:lnTo>
                  <a:lnTo>
                    <a:pt x="1977" y="3139"/>
                  </a:lnTo>
                  <a:lnTo>
                    <a:pt x="1860" y="3139"/>
                  </a:lnTo>
                  <a:lnTo>
                    <a:pt x="1860" y="3139"/>
                  </a:lnTo>
                  <a:lnTo>
                    <a:pt x="1860" y="3139"/>
                  </a:lnTo>
                  <a:lnTo>
                    <a:pt x="1744" y="3255"/>
                  </a:lnTo>
                  <a:lnTo>
                    <a:pt x="1744" y="3255"/>
                  </a:lnTo>
                  <a:lnTo>
                    <a:pt x="1977" y="6277"/>
                  </a:lnTo>
                  <a:lnTo>
                    <a:pt x="1977" y="6277"/>
                  </a:lnTo>
                  <a:lnTo>
                    <a:pt x="233" y="8601"/>
                  </a:lnTo>
                  <a:lnTo>
                    <a:pt x="233" y="8601"/>
                  </a:lnTo>
                  <a:lnTo>
                    <a:pt x="233" y="5928"/>
                  </a:lnTo>
                  <a:lnTo>
                    <a:pt x="233" y="5928"/>
                  </a:lnTo>
                  <a:lnTo>
                    <a:pt x="233" y="5812"/>
                  </a:lnTo>
                  <a:lnTo>
                    <a:pt x="117" y="5812"/>
                  </a:lnTo>
                  <a:lnTo>
                    <a:pt x="117" y="5812"/>
                  </a:lnTo>
                  <a:lnTo>
                    <a:pt x="1" y="5812"/>
                  </a:lnTo>
                  <a:lnTo>
                    <a:pt x="1" y="5928"/>
                  </a:lnTo>
                  <a:lnTo>
                    <a:pt x="1" y="5928"/>
                  </a:lnTo>
                  <a:lnTo>
                    <a:pt x="1" y="8833"/>
                  </a:lnTo>
                  <a:lnTo>
                    <a:pt x="1" y="8833"/>
                  </a:lnTo>
                  <a:lnTo>
                    <a:pt x="1" y="8833"/>
                  </a:lnTo>
                  <a:lnTo>
                    <a:pt x="1" y="8950"/>
                  </a:lnTo>
                  <a:lnTo>
                    <a:pt x="1" y="8950"/>
                  </a:lnTo>
                  <a:lnTo>
                    <a:pt x="117" y="9182"/>
                  </a:lnTo>
                  <a:lnTo>
                    <a:pt x="117" y="9182"/>
                  </a:lnTo>
                  <a:lnTo>
                    <a:pt x="349" y="8833"/>
                  </a:lnTo>
                  <a:lnTo>
                    <a:pt x="349" y="8833"/>
                  </a:lnTo>
                  <a:lnTo>
                    <a:pt x="1744" y="8485"/>
                  </a:lnTo>
                  <a:lnTo>
                    <a:pt x="1744" y="8485"/>
                  </a:lnTo>
                  <a:lnTo>
                    <a:pt x="2441" y="8136"/>
                  </a:lnTo>
                  <a:lnTo>
                    <a:pt x="2441" y="8136"/>
                  </a:lnTo>
                  <a:lnTo>
                    <a:pt x="582" y="8601"/>
                  </a:lnTo>
                  <a:lnTo>
                    <a:pt x="582" y="8601"/>
                  </a:lnTo>
                  <a:lnTo>
                    <a:pt x="1977" y="6741"/>
                  </a:lnTo>
                  <a:lnTo>
                    <a:pt x="1977" y="6741"/>
                  </a:lnTo>
                  <a:lnTo>
                    <a:pt x="2209" y="6393"/>
                  </a:lnTo>
                  <a:lnTo>
                    <a:pt x="2209" y="6393"/>
                  </a:lnTo>
                  <a:lnTo>
                    <a:pt x="5347" y="5812"/>
                  </a:lnTo>
                  <a:lnTo>
                    <a:pt x="5347" y="5812"/>
                  </a:lnTo>
                  <a:lnTo>
                    <a:pt x="5812" y="5695"/>
                  </a:lnTo>
                  <a:lnTo>
                    <a:pt x="5812" y="5695"/>
                  </a:lnTo>
                  <a:lnTo>
                    <a:pt x="5812" y="5695"/>
                  </a:lnTo>
                  <a:lnTo>
                    <a:pt x="5812" y="5579"/>
                  </a:lnTo>
                  <a:lnTo>
                    <a:pt x="5696" y="5463"/>
                  </a:lnTo>
                  <a:lnTo>
                    <a:pt x="5696" y="5463"/>
                  </a:lnTo>
                  <a:lnTo>
                    <a:pt x="5696" y="5463"/>
                  </a:lnTo>
                  <a:lnTo>
                    <a:pt x="5696" y="5463"/>
                  </a:lnTo>
                  <a:lnTo>
                    <a:pt x="2558" y="6160"/>
                  </a:lnTo>
                  <a:lnTo>
                    <a:pt x="2558" y="6160"/>
                  </a:lnTo>
                  <a:lnTo>
                    <a:pt x="2441" y="6160"/>
                  </a:lnTo>
                  <a:lnTo>
                    <a:pt x="2441" y="6160"/>
                  </a:lnTo>
                  <a:lnTo>
                    <a:pt x="4301" y="3603"/>
                  </a:lnTo>
                  <a:lnTo>
                    <a:pt x="4301" y="3603"/>
                  </a:lnTo>
                  <a:lnTo>
                    <a:pt x="6161" y="3022"/>
                  </a:lnTo>
                  <a:lnTo>
                    <a:pt x="6161" y="3022"/>
                  </a:lnTo>
                  <a:lnTo>
                    <a:pt x="6393" y="3022"/>
                  </a:lnTo>
                  <a:lnTo>
                    <a:pt x="6393" y="3022"/>
                  </a:lnTo>
                  <a:lnTo>
                    <a:pt x="6509" y="2790"/>
                  </a:lnTo>
                  <a:lnTo>
                    <a:pt x="6393" y="2790"/>
                  </a:lnTo>
                  <a:lnTo>
                    <a:pt x="6393" y="2790"/>
                  </a:lnTo>
                  <a:lnTo>
                    <a:pt x="6393" y="2790"/>
                  </a:lnTo>
                  <a:lnTo>
                    <a:pt x="6393" y="2790"/>
                  </a:lnTo>
                  <a:lnTo>
                    <a:pt x="4533" y="3255"/>
                  </a:lnTo>
                  <a:lnTo>
                    <a:pt x="4533" y="3255"/>
                  </a:lnTo>
                  <a:lnTo>
                    <a:pt x="6044" y="1395"/>
                  </a:lnTo>
                  <a:lnTo>
                    <a:pt x="6044" y="1395"/>
                  </a:lnTo>
                  <a:lnTo>
                    <a:pt x="6974" y="233"/>
                  </a:lnTo>
                  <a:lnTo>
                    <a:pt x="6974" y="233"/>
                  </a:lnTo>
                  <a:lnTo>
                    <a:pt x="6974" y="117"/>
                  </a:lnTo>
                  <a:lnTo>
                    <a:pt x="6858"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54" name="Google Shape;954;p28"/>
            <p:cNvSpPr/>
            <p:nvPr/>
          </p:nvSpPr>
          <p:spPr>
            <a:xfrm>
              <a:off x="5502475" y="3727700"/>
              <a:ext cx="363225" cy="151125"/>
            </a:xfrm>
            <a:custGeom>
              <a:avLst/>
              <a:gdLst/>
              <a:ahLst/>
              <a:cxnLst/>
              <a:rect l="l" t="t" r="r" b="b"/>
              <a:pathLst>
                <a:path w="14529" h="6045" extrusionOk="0">
                  <a:moveTo>
                    <a:pt x="8717" y="1"/>
                  </a:moveTo>
                  <a:lnTo>
                    <a:pt x="7438" y="117"/>
                  </a:lnTo>
                  <a:lnTo>
                    <a:pt x="6276" y="466"/>
                  </a:lnTo>
                  <a:lnTo>
                    <a:pt x="5114" y="814"/>
                  </a:lnTo>
                  <a:lnTo>
                    <a:pt x="4068" y="1279"/>
                  </a:lnTo>
                  <a:lnTo>
                    <a:pt x="3138" y="1744"/>
                  </a:lnTo>
                  <a:lnTo>
                    <a:pt x="2325" y="2209"/>
                  </a:lnTo>
                  <a:lnTo>
                    <a:pt x="1046" y="3255"/>
                  </a:lnTo>
                  <a:lnTo>
                    <a:pt x="233" y="4069"/>
                  </a:lnTo>
                  <a:lnTo>
                    <a:pt x="0" y="4417"/>
                  </a:lnTo>
                  <a:lnTo>
                    <a:pt x="1627" y="5115"/>
                  </a:lnTo>
                  <a:lnTo>
                    <a:pt x="3254" y="5696"/>
                  </a:lnTo>
                  <a:lnTo>
                    <a:pt x="4765" y="5928"/>
                  </a:lnTo>
                  <a:lnTo>
                    <a:pt x="6160" y="6044"/>
                  </a:lnTo>
                  <a:lnTo>
                    <a:pt x="7438" y="5928"/>
                  </a:lnTo>
                  <a:lnTo>
                    <a:pt x="8601" y="5579"/>
                  </a:lnTo>
                  <a:lnTo>
                    <a:pt x="9763" y="5231"/>
                  </a:lnTo>
                  <a:lnTo>
                    <a:pt x="10693" y="4766"/>
                  </a:lnTo>
                  <a:lnTo>
                    <a:pt x="11622" y="4301"/>
                  </a:lnTo>
                  <a:lnTo>
                    <a:pt x="12320" y="3720"/>
                  </a:lnTo>
                  <a:lnTo>
                    <a:pt x="13598" y="2674"/>
                  </a:lnTo>
                  <a:lnTo>
                    <a:pt x="14296" y="1860"/>
                  </a:lnTo>
                  <a:lnTo>
                    <a:pt x="14528" y="1628"/>
                  </a:lnTo>
                  <a:lnTo>
                    <a:pt x="13017" y="814"/>
                  </a:lnTo>
                  <a:lnTo>
                    <a:pt x="11506" y="349"/>
                  </a:lnTo>
                  <a:lnTo>
                    <a:pt x="10112" y="117"/>
                  </a:lnTo>
                  <a:lnTo>
                    <a:pt x="8717" y="1"/>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55" name="Google Shape;955;p28"/>
            <p:cNvSpPr/>
            <p:nvPr/>
          </p:nvSpPr>
          <p:spPr>
            <a:xfrm>
              <a:off x="5502475" y="3727700"/>
              <a:ext cx="363225" cy="151125"/>
            </a:xfrm>
            <a:custGeom>
              <a:avLst/>
              <a:gdLst/>
              <a:ahLst/>
              <a:cxnLst/>
              <a:rect l="l" t="t" r="r" b="b"/>
              <a:pathLst>
                <a:path w="14529" h="6045" fill="none" extrusionOk="0">
                  <a:moveTo>
                    <a:pt x="0" y="4417"/>
                  </a:moveTo>
                  <a:lnTo>
                    <a:pt x="0" y="4417"/>
                  </a:lnTo>
                  <a:lnTo>
                    <a:pt x="233" y="4069"/>
                  </a:lnTo>
                  <a:lnTo>
                    <a:pt x="1046" y="3255"/>
                  </a:lnTo>
                  <a:lnTo>
                    <a:pt x="2325" y="2209"/>
                  </a:lnTo>
                  <a:lnTo>
                    <a:pt x="3138" y="1744"/>
                  </a:lnTo>
                  <a:lnTo>
                    <a:pt x="4068" y="1279"/>
                  </a:lnTo>
                  <a:lnTo>
                    <a:pt x="5114" y="814"/>
                  </a:lnTo>
                  <a:lnTo>
                    <a:pt x="6276" y="466"/>
                  </a:lnTo>
                  <a:lnTo>
                    <a:pt x="7438" y="117"/>
                  </a:lnTo>
                  <a:lnTo>
                    <a:pt x="8717" y="1"/>
                  </a:lnTo>
                  <a:lnTo>
                    <a:pt x="10112" y="117"/>
                  </a:lnTo>
                  <a:lnTo>
                    <a:pt x="11506" y="349"/>
                  </a:lnTo>
                  <a:lnTo>
                    <a:pt x="13017" y="814"/>
                  </a:lnTo>
                  <a:lnTo>
                    <a:pt x="14528" y="1628"/>
                  </a:lnTo>
                  <a:lnTo>
                    <a:pt x="14528" y="1628"/>
                  </a:lnTo>
                  <a:lnTo>
                    <a:pt x="14296" y="1860"/>
                  </a:lnTo>
                  <a:lnTo>
                    <a:pt x="13598" y="2674"/>
                  </a:lnTo>
                  <a:lnTo>
                    <a:pt x="12320" y="3720"/>
                  </a:lnTo>
                  <a:lnTo>
                    <a:pt x="11622" y="4301"/>
                  </a:lnTo>
                  <a:lnTo>
                    <a:pt x="10693" y="4766"/>
                  </a:lnTo>
                  <a:lnTo>
                    <a:pt x="9763" y="5231"/>
                  </a:lnTo>
                  <a:lnTo>
                    <a:pt x="8601" y="5579"/>
                  </a:lnTo>
                  <a:lnTo>
                    <a:pt x="7438" y="5928"/>
                  </a:lnTo>
                  <a:lnTo>
                    <a:pt x="6160" y="6044"/>
                  </a:lnTo>
                  <a:lnTo>
                    <a:pt x="4765" y="5928"/>
                  </a:lnTo>
                  <a:lnTo>
                    <a:pt x="3254" y="5696"/>
                  </a:lnTo>
                  <a:lnTo>
                    <a:pt x="1627" y="5115"/>
                  </a:lnTo>
                  <a:lnTo>
                    <a:pt x="0" y="4417"/>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56" name="Google Shape;956;p28"/>
            <p:cNvSpPr/>
            <p:nvPr/>
          </p:nvSpPr>
          <p:spPr>
            <a:xfrm>
              <a:off x="5543150" y="3745150"/>
              <a:ext cx="293475" cy="122050"/>
            </a:xfrm>
            <a:custGeom>
              <a:avLst/>
              <a:gdLst/>
              <a:ahLst/>
              <a:cxnLst/>
              <a:rect l="l" t="t" r="r" b="b"/>
              <a:pathLst>
                <a:path w="11739" h="4882" extrusionOk="0">
                  <a:moveTo>
                    <a:pt x="5811" y="0"/>
                  </a:moveTo>
                  <a:lnTo>
                    <a:pt x="3836" y="2441"/>
                  </a:lnTo>
                  <a:lnTo>
                    <a:pt x="1046" y="2906"/>
                  </a:lnTo>
                  <a:lnTo>
                    <a:pt x="2790" y="930"/>
                  </a:lnTo>
                  <a:lnTo>
                    <a:pt x="2790" y="814"/>
                  </a:lnTo>
                  <a:lnTo>
                    <a:pt x="2790" y="697"/>
                  </a:lnTo>
                  <a:lnTo>
                    <a:pt x="2673" y="814"/>
                  </a:lnTo>
                  <a:lnTo>
                    <a:pt x="698" y="2906"/>
                  </a:lnTo>
                  <a:lnTo>
                    <a:pt x="698" y="3022"/>
                  </a:lnTo>
                  <a:lnTo>
                    <a:pt x="0" y="3138"/>
                  </a:lnTo>
                  <a:lnTo>
                    <a:pt x="233" y="3371"/>
                  </a:lnTo>
                  <a:lnTo>
                    <a:pt x="930" y="3138"/>
                  </a:lnTo>
                  <a:lnTo>
                    <a:pt x="3603" y="4649"/>
                  </a:lnTo>
                  <a:lnTo>
                    <a:pt x="3952" y="4881"/>
                  </a:lnTo>
                  <a:lnTo>
                    <a:pt x="4068" y="4881"/>
                  </a:lnTo>
                  <a:lnTo>
                    <a:pt x="4184" y="4765"/>
                  </a:lnTo>
                  <a:lnTo>
                    <a:pt x="4068" y="4649"/>
                  </a:lnTo>
                  <a:lnTo>
                    <a:pt x="1279" y="3138"/>
                  </a:lnTo>
                  <a:lnTo>
                    <a:pt x="3487" y="2673"/>
                  </a:lnTo>
                  <a:lnTo>
                    <a:pt x="3952" y="2673"/>
                  </a:lnTo>
                  <a:lnTo>
                    <a:pt x="6625" y="4300"/>
                  </a:lnTo>
                  <a:lnTo>
                    <a:pt x="6974" y="4533"/>
                  </a:lnTo>
                  <a:lnTo>
                    <a:pt x="7090" y="4533"/>
                  </a:lnTo>
                  <a:lnTo>
                    <a:pt x="7206" y="4417"/>
                  </a:lnTo>
                  <a:lnTo>
                    <a:pt x="7090" y="4300"/>
                  </a:lnTo>
                  <a:lnTo>
                    <a:pt x="4417" y="2673"/>
                  </a:lnTo>
                  <a:lnTo>
                    <a:pt x="4301" y="2557"/>
                  </a:lnTo>
                  <a:lnTo>
                    <a:pt x="7439" y="1976"/>
                  </a:lnTo>
                  <a:lnTo>
                    <a:pt x="9066" y="2789"/>
                  </a:lnTo>
                  <a:lnTo>
                    <a:pt x="9414" y="2906"/>
                  </a:lnTo>
                  <a:lnTo>
                    <a:pt x="9531" y="2789"/>
                  </a:lnTo>
                  <a:lnTo>
                    <a:pt x="9414" y="2673"/>
                  </a:lnTo>
                  <a:lnTo>
                    <a:pt x="7787" y="1976"/>
                  </a:lnTo>
                  <a:lnTo>
                    <a:pt x="10112" y="1511"/>
                  </a:lnTo>
                  <a:lnTo>
                    <a:pt x="11623" y="1279"/>
                  </a:lnTo>
                  <a:lnTo>
                    <a:pt x="11739" y="1162"/>
                  </a:lnTo>
                  <a:lnTo>
                    <a:pt x="11623" y="1046"/>
                  </a:lnTo>
                  <a:lnTo>
                    <a:pt x="7671" y="1743"/>
                  </a:lnTo>
                  <a:lnTo>
                    <a:pt x="8601" y="349"/>
                  </a:lnTo>
                  <a:lnTo>
                    <a:pt x="8717" y="233"/>
                  </a:lnTo>
                  <a:lnTo>
                    <a:pt x="8833" y="0"/>
                  </a:lnTo>
                  <a:lnTo>
                    <a:pt x="8601" y="0"/>
                  </a:lnTo>
                  <a:lnTo>
                    <a:pt x="7555" y="1627"/>
                  </a:lnTo>
                  <a:lnTo>
                    <a:pt x="7322" y="1743"/>
                  </a:lnTo>
                  <a:lnTo>
                    <a:pt x="4184" y="2325"/>
                  </a:lnTo>
                  <a:lnTo>
                    <a:pt x="5928" y="116"/>
                  </a:lnTo>
                  <a:lnTo>
                    <a:pt x="5928" y="0"/>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57" name="Google Shape;957;p28"/>
            <p:cNvSpPr/>
            <p:nvPr/>
          </p:nvSpPr>
          <p:spPr>
            <a:xfrm>
              <a:off x="5543150" y="3745150"/>
              <a:ext cx="293475" cy="122050"/>
            </a:xfrm>
            <a:custGeom>
              <a:avLst/>
              <a:gdLst/>
              <a:ahLst/>
              <a:cxnLst/>
              <a:rect l="l" t="t" r="r" b="b"/>
              <a:pathLst>
                <a:path w="11739" h="4882" fill="none" extrusionOk="0">
                  <a:moveTo>
                    <a:pt x="5811" y="0"/>
                  </a:moveTo>
                  <a:lnTo>
                    <a:pt x="5811" y="0"/>
                  </a:lnTo>
                  <a:lnTo>
                    <a:pt x="5811" y="0"/>
                  </a:lnTo>
                  <a:lnTo>
                    <a:pt x="5811" y="0"/>
                  </a:lnTo>
                  <a:lnTo>
                    <a:pt x="3836" y="2441"/>
                  </a:lnTo>
                  <a:lnTo>
                    <a:pt x="3836" y="2441"/>
                  </a:lnTo>
                  <a:lnTo>
                    <a:pt x="1046" y="2906"/>
                  </a:lnTo>
                  <a:lnTo>
                    <a:pt x="1046" y="2906"/>
                  </a:lnTo>
                  <a:lnTo>
                    <a:pt x="2790" y="930"/>
                  </a:lnTo>
                  <a:lnTo>
                    <a:pt x="2790" y="930"/>
                  </a:lnTo>
                  <a:lnTo>
                    <a:pt x="2790" y="814"/>
                  </a:lnTo>
                  <a:lnTo>
                    <a:pt x="2790" y="697"/>
                  </a:lnTo>
                  <a:lnTo>
                    <a:pt x="2790" y="697"/>
                  </a:lnTo>
                  <a:lnTo>
                    <a:pt x="2673" y="814"/>
                  </a:lnTo>
                  <a:lnTo>
                    <a:pt x="2673" y="814"/>
                  </a:lnTo>
                  <a:lnTo>
                    <a:pt x="698" y="2906"/>
                  </a:lnTo>
                  <a:lnTo>
                    <a:pt x="698" y="3022"/>
                  </a:lnTo>
                  <a:lnTo>
                    <a:pt x="698" y="3022"/>
                  </a:lnTo>
                  <a:lnTo>
                    <a:pt x="0" y="3138"/>
                  </a:lnTo>
                  <a:lnTo>
                    <a:pt x="0" y="3138"/>
                  </a:lnTo>
                  <a:lnTo>
                    <a:pt x="233" y="3371"/>
                  </a:lnTo>
                  <a:lnTo>
                    <a:pt x="233" y="3371"/>
                  </a:lnTo>
                  <a:lnTo>
                    <a:pt x="930" y="3138"/>
                  </a:lnTo>
                  <a:lnTo>
                    <a:pt x="930" y="3138"/>
                  </a:lnTo>
                  <a:lnTo>
                    <a:pt x="3603" y="4649"/>
                  </a:lnTo>
                  <a:lnTo>
                    <a:pt x="3603" y="4649"/>
                  </a:lnTo>
                  <a:lnTo>
                    <a:pt x="3952" y="4881"/>
                  </a:lnTo>
                  <a:lnTo>
                    <a:pt x="3952" y="4881"/>
                  </a:lnTo>
                  <a:lnTo>
                    <a:pt x="4068" y="4881"/>
                  </a:lnTo>
                  <a:lnTo>
                    <a:pt x="4068" y="4881"/>
                  </a:lnTo>
                  <a:lnTo>
                    <a:pt x="4184" y="4765"/>
                  </a:lnTo>
                  <a:lnTo>
                    <a:pt x="4068" y="4649"/>
                  </a:lnTo>
                  <a:lnTo>
                    <a:pt x="4068" y="4649"/>
                  </a:lnTo>
                  <a:lnTo>
                    <a:pt x="1279" y="3138"/>
                  </a:lnTo>
                  <a:lnTo>
                    <a:pt x="1279" y="3138"/>
                  </a:lnTo>
                  <a:lnTo>
                    <a:pt x="3487" y="2673"/>
                  </a:lnTo>
                  <a:lnTo>
                    <a:pt x="3487" y="2673"/>
                  </a:lnTo>
                  <a:lnTo>
                    <a:pt x="3952" y="2673"/>
                  </a:lnTo>
                  <a:lnTo>
                    <a:pt x="3952" y="2673"/>
                  </a:lnTo>
                  <a:lnTo>
                    <a:pt x="6625" y="4300"/>
                  </a:lnTo>
                  <a:lnTo>
                    <a:pt x="6625" y="4300"/>
                  </a:lnTo>
                  <a:lnTo>
                    <a:pt x="6974" y="4533"/>
                  </a:lnTo>
                  <a:lnTo>
                    <a:pt x="6974" y="4533"/>
                  </a:lnTo>
                  <a:lnTo>
                    <a:pt x="7090" y="4533"/>
                  </a:lnTo>
                  <a:lnTo>
                    <a:pt x="7090" y="4533"/>
                  </a:lnTo>
                  <a:lnTo>
                    <a:pt x="7206" y="4417"/>
                  </a:lnTo>
                  <a:lnTo>
                    <a:pt x="7090" y="4300"/>
                  </a:lnTo>
                  <a:lnTo>
                    <a:pt x="7090" y="4300"/>
                  </a:lnTo>
                  <a:lnTo>
                    <a:pt x="4417" y="2673"/>
                  </a:lnTo>
                  <a:lnTo>
                    <a:pt x="4417" y="2673"/>
                  </a:lnTo>
                  <a:lnTo>
                    <a:pt x="4301" y="2557"/>
                  </a:lnTo>
                  <a:lnTo>
                    <a:pt x="4301" y="2557"/>
                  </a:lnTo>
                  <a:lnTo>
                    <a:pt x="7439" y="1976"/>
                  </a:lnTo>
                  <a:lnTo>
                    <a:pt x="7439" y="1976"/>
                  </a:lnTo>
                  <a:lnTo>
                    <a:pt x="9066" y="2789"/>
                  </a:lnTo>
                  <a:lnTo>
                    <a:pt x="9066" y="2789"/>
                  </a:lnTo>
                  <a:lnTo>
                    <a:pt x="9414" y="2906"/>
                  </a:lnTo>
                  <a:lnTo>
                    <a:pt x="9414" y="2906"/>
                  </a:lnTo>
                  <a:lnTo>
                    <a:pt x="9414" y="2906"/>
                  </a:lnTo>
                  <a:lnTo>
                    <a:pt x="9414" y="2906"/>
                  </a:lnTo>
                  <a:lnTo>
                    <a:pt x="9531" y="2789"/>
                  </a:lnTo>
                  <a:lnTo>
                    <a:pt x="9414" y="2673"/>
                  </a:lnTo>
                  <a:lnTo>
                    <a:pt x="9414" y="2673"/>
                  </a:lnTo>
                  <a:lnTo>
                    <a:pt x="7787" y="1976"/>
                  </a:lnTo>
                  <a:lnTo>
                    <a:pt x="7787" y="1976"/>
                  </a:lnTo>
                  <a:lnTo>
                    <a:pt x="10112" y="1511"/>
                  </a:lnTo>
                  <a:lnTo>
                    <a:pt x="10112" y="1511"/>
                  </a:lnTo>
                  <a:lnTo>
                    <a:pt x="11623" y="1279"/>
                  </a:lnTo>
                  <a:lnTo>
                    <a:pt x="11623" y="1279"/>
                  </a:lnTo>
                  <a:lnTo>
                    <a:pt x="11739" y="1162"/>
                  </a:lnTo>
                  <a:lnTo>
                    <a:pt x="11739" y="1162"/>
                  </a:lnTo>
                  <a:lnTo>
                    <a:pt x="11623" y="1046"/>
                  </a:lnTo>
                  <a:lnTo>
                    <a:pt x="11623" y="1046"/>
                  </a:lnTo>
                  <a:lnTo>
                    <a:pt x="11623" y="1046"/>
                  </a:lnTo>
                  <a:lnTo>
                    <a:pt x="11623" y="1046"/>
                  </a:lnTo>
                  <a:lnTo>
                    <a:pt x="7671" y="1743"/>
                  </a:lnTo>
                  <a:lnTo>
                    <a:pt x="7671" y="1743"/>
                  </a:lnTo>
                  <a:lnTo>
                    <a:pt x="8601" y="349"/>
                  </a:lnTo>
                  <a:lnTo>
                    <a:pt x="8601" y="349"/>
                  </a:lnTo>
                  <a:lnTo>
                    <a:pt x="8717" y="233"/>
                  </a:lnTo>
                  <a:lnTo>
                    <a:pt x="8717" y="233"/>
                  </a:lnTo>
                  <a:lnTo>
                    <a:pt x="8833" y="0"/>
                  </a:lnTo>
                  <a:lnTo>
                    <a:pt x="8717" y="0"/>
                  </a:lnTo>
                  <a:lnTo>
                    <a:pt x="8717" y="0"/>
                  </a:lnTo>
                  <a:lnTo>
                    <a:pt x="8601" y="0"/>
                  </a:lnTo>
                  <a:lnTo>
                    <a:pt x="8601" y="0"/>
                  </a:lnTo>
                  <a:lnTo>
                    <a:pt x="7555" y="1627"/>
                  </a:lnTo>
                  <a:lnTo>
                    <a:pt x="7555" y="1627"/>
                  </a:lnTo>
                  <a:lnTo>
                    <a:pt x="7322" y="1743"/>
                  </a:lnTo>
                  <a:lnTo>
                    <a:pt x="7322" y="1743"/>
                  </a:lnTo>
                  <a:lnTo>
                    <a:pt x="4184" y="2325"/>
                  </a:lnTo>
                  <a:lnTo>
                    <a:pt x="4184" y="2325"/>
                  </a:lnTo>
                  <a:lnTo>
                    <a:pt x="5928" y="116"/>
                  </a:lnTo>
                  <a:lnTo>
                    <a:pt x="5928" y="116"/>
                  </a:lnTo>
                  <a:lnTo>
                    <a:pt x="5928" y="0"/>
                  </a:lnTo>
                  <a:lnTo>
                    <a:pt x="581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58" name="Google Shape;958;p28"/>
            <p:cNvSpPr/>
            <p:nvPr/>
          </p:nvSpPr>
          <p:spPr>
            <a:xfrm>
              <a:off x="4610450" y="4047325"/>
              <a:ext cx="1365650" cy="369025"/>
            </a:xfrm>
            <a:custGeom>
              <a:avLst/>
              <a:gdLst/>
              <a:ahLst/>
              <a:cxnLst/>
              <a:rect l="l" t="t" r="r" b="b"/>
              <a:pathLst>
                <a:path w="54626" h="14761" extrusionOk="0">
                  <a:moveTo>
                    <a:pt x="24524" y="0"/>
                  </a:moveTo>
                  <a:lnTo>
                    <a:pt x="21734" y="117"/>
                  </a:lnTo>
                  <a:lnTo>
                    <a:pt x="19178" y="349"/>
                  </a:lnTo>
                  <a:lnTo>
                    <a:pt x="16621" y="581"/>
                  </a:lnTo>
                  <a:lnTo>
                    <a:pt x="14296" y="930"/>
                  </a:lnTo>
                  <a:lnTo>
                    <a:pt x="11972" y="1279"/>
                  </a:lnTo>
                  <a:lnTo>
                    <a:pt x="9880" y="1627"/>
                  </a:lnTo>
                  <a:lnTo>
                    <a:pt x="7904" y="2209"/>
                  </a:lnTo>
                  <a:lnTo>
                    <a:pt x="6161" y="2673"/>
                  </a:lnTo>
                  <a:lnTo>
                    <a:pt x="4650" y="3255"/>
                  </a:lnTo>
                  <a:lnTo>
                    <a:pt x="3255" y="3836"/>
                  </a:lnTo>
                  <a:lnTo>
                    <a:pt x="2093" y="4533"/>
                  </a:lnTo>
                  <a:lnTo>
                    <a:pt x="1163" y="5230"/>
                  </a:lnTo>
                  <a:lnTo>
                    <a:pt x="466" y="5928"/>
                  </a:lnTo>
                  <a:lnTo>
                    <a:pt x="117" y="6625"/>
                  </a:lnTo>
                  <a:lnTo>
                    <a:pt x="1" y="6974"/>
                  </a:lnTo>
                  <a:lnTo>
                    <a:pt x="1" y="7322"/>
                  </a:lnTo>
                  <a:lnTo>
                    <a:pt x="233" y="8368"/>
                  </a:lnTo>
                  <a:lnTo>
                    <a:pt x="698" y="9066"/>
                  </a:lnTo>
                  <a:lnTo>
                    <a:pt x="1279" y="9647"/>
                  </a:lnTo>
                  <a:lnTo>
                    <a:pt x="2209" y="10228"/>
                  </a:lnTo>
                  <a:lnTo>
                    <a:pt x="3255" y="10925"/>
                  </a:lnTo>
                  <a:lnTo>
                    <a:pt x="4534" y="11390"/>
                  </a:lnTo>
                  <a:lnTo>
                    <a:pt x="5928" y="11971"/>
                  </a:lnTo>
                  <a:lnTo>
                    <a:pt x="7439" y="12436"/>
                  </a:lnTo>
                  <a:lnTo>
                    <a:pt x="9182" y="12901"/>
                  </a:lnTo>
                  <a:lnTo>
                    <a:pt x="11042" y="13250"/>
                  </a:lnTo>
                  <a:lnTo>
                    <a:pt x="13134" y="13715"/>
                  </a:lnTo>
                  <a:lnTo>
                    <a:pt x="17434" y="14296"/>
                  </a:lnTo>
                  <a:lnTo>
                    <a:pt x="22199" y="14644"/>
                  </a:lnTo>
                  <a:lnTo>
                    <a:pt x="27313" y="14761"/>
                  </a:lnTo>
                  <a:lnTo>
                    <a:pt x="29986" y="14761"/>
                  </a:lnTo>
                  <a:lnTo>
                    <a:pt x="32543" y="14644"/>
                  </a:lnTo>
                  <a:lnTo>
                    <a:pt x="37425" y="14180"/>
                  </a:lnTo>
                  <a:lnTo>
                    <a:pt x="39749" y="13947"/>
                  </a:lnTo>
                  <a:lnTo>
                    <a:pt x="41957" y="13598"/>
                  </a:lnTo>
                  <a:lnTo>
                    <a:pt x="43933" y="13250"/>
                  </a:lnTo>
                  <a:lnTo>
                    <a:pt x="45909" y="12785"/>
                  </a:lnTo>
                  <a:lnTo>
                    <a:pt x="47652" y="12320"/>
                  </a:lnTo>
                  <a:lnTo>
                    <a:pt x="49163" y="11739"/>
                  </a:lnTo>
                  <a:lnTo>
                    <a:pt x="50558" y="11158"/>
                  </a:lnTo>
                  <a:lnTo>
                    <a:pt x="51836" y="10577"/>
                  </a:lnTo>
                  <a:lnTo>
                    <a:pt x="52766" y="9995"/>
                  </a:lnTo>
                  <a:lnTo>
                    <a:pt x="53579" y="9298"/>
                  </a:lnTo>
                  <a:lnTo>
                    <a:pt x="54161" y="8601"/>
                  </a:lnTo>
                  <a:lnTo>
                    <a:pt x="54509" y="7903"/>
                  </a:lnTo>
                  <a:lnTo>
                    <a:pt x="54625" y="7322"/>
                  </a:lnTo>
                  <a:lnTo>
                    <a:pt x="54509" y="6974"/>
                  </a:lnTo>
                  <a:lnTo>
                    <a:pt x="54393" y="6625"/>
                  </a:lnTo>
                  <a:lnTo>
                    <a:pt x="54044" y="5928"/>
                  </a:lnTo>
                  <a:lnTo>
                    <a:pt x="53347" y="5230"/>
                  </a:lnTo>
                  <a:lnTo>
                    <a:pt x="52417" y="4533"/>
                  </a:lnTo>
                  <a:lnTo>
                    <a:pt x="51255" y="3836"/>
                  </a:lnTo>
                  <a:lnTo>
                    <a:pt x="49860" y="3255"/>
                  </a:lnTo>
                  <a:lnTo>
                    <a:pt x="48349" y="2673"/>
                  </a:lnTo>
                  <a:lnTo>
                    <a:pt x="46606" y="2209"/>
                  </a:lnTo>
                  <a:lnTo>
                    <a:pt x="44630" y="1627"/>
                  </a:lnTo>
                  <a:lnTo>
                    <a:pt x="42538" y="1279"/>
                  </a:lnTo>
                  <a:lnTo>
                    <a:pt x="40330" y="930"/>
                  </a:lnTo>
                  <a:lnTo>
                    <a:pt x="37889" y="581"/>
                  </a:lnTo>
                  <a:lnTo>
                    <a:pt x="35333" y="349"/>
                  </a:lnTo>
                  <a:lnTo>
                    <a:pt x="32776" y="117"/>
                  </a:lnTo>
                  <a:lnTo>
                    <a:pt x="30103" y="0"/>
                  </a:lnTo>
                  <a:close/>
                </a:path>
              </a:pathLst>
            </a:custGeom>
            <a:solidFill>
              <a:srgbClr val="751E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59" name="Google Shape;959;p28"/>
            <p:cNvSpPr/>
            <p:nvPr/>
          </p:nvSpPr>
          <p:spPr>
            <a:xfrm>
              <a:off x="4610450" y="4047325"/>
              <a:ext cx="1365650" cy="369025"/>
            </a:xfrm>
            <a:custGeom>
              <a:avLst/>
              <a:gdLst/>
              <a:ahLst/>
              <a:cxnLst/>
              <a:rect l="l" t="t" r="r" b="b"/>
              <a:pathLst>
                <a:path w="54626" h="14761" fill="none" extrusionOk="0">
                  <a:moveTo>
                    <a:pt x="27313" y="0"/>
                  </a:moveTo>
                  <a:lnTo>
                    <a:pt x="27313" y="0"/>
                  </a:lnTo>
                  <a:lnTo>
                    <a:pt x="24524" y="0"/>
                  </a:lnTo>
                  <a:lnTo>
                    <a:pt x="21734" y="117"/>
                  </a:lnTo>
                  <a:lnTo>
                    <a:pt x="19178" y="349"/>
                  </a:lnTo>
                  <a:lnTo>
                    <a:pt x="16621" y="581"/>
                  </a:lnTo>
                  <a:lnTo>
                    <a:pt x="14296" y="930"/>
                  </a:lnTo>
                  <a:lnTo>
                    <a:pt x="11972" y="1279"/>
                  </a:lnTo>
                  <a:lnTo>
                    <a:pt x="9880" y="1627"/>
                  </a:lnTo>
                  <a:lnTo>
                    <a:pt x="7904" y="2209"/>
                  </a:lnTo>
                  <a:lnTo>
                    <a:pt x="6161" y="2673"/>
                  </a:lnTo>
                  <a:lnTo>
                    <a:pt x="4650" y="3255"/>
                  </a:lnTo>
                  <a:lnTo>
                    <a:pt x="3255" y="3836"/>
                  </a:lnTo>
                  <a:lnTo>
                    <a:pt x="2093" y="4533"/>
                  </a:lnTo>
                  <a:lnTo>
                    <a:pt x="1163" y="5230"/>
                  </a:lnTo>
                  <a:lnTo>
                    <a:pt x="466" y="5928"/>
                  </a:lnTo>
                  <a:lnTo>
                    <a:pt x="117" y="6625"/>
                  </a:lnTo>
                  <a:lnTo>
                    <a:pt x="1" y="6974"/>
                  </a:lnTo>
                  <a:lnTo>
                    <a:pt x="1" y="7322"/>
                  </a:lnTo>
                  <a:lnTo>
                    <a:pt x="1" y="7322"/>
                  </a:lnTo>
                  <a:lnTo>
                    <a:pt x="233" y="8368"/>
                  </a:lnTo>
                  <a:lnTo>
                    <a:pt x="233" y="8368"/>
                  </a:lnTo>
                  <a:lnTo>
                    <a:pt x="698" y="9066"/>
                  </a:lnTo>
                  <a:lnTo>
                    <a:pt x="1279" y="9647"/>
                  </a:lnTo>
                  <a:lnTo>
                    <a:pt x="2209" y="10228"/>
                  </a:lnTo>
                  <a:lnTo>
                    <a:pt x="3255" y="10925"/>
                  </a:lnTo>
                  <a:lnTo>
                    <a:pt x="4534" y="11390"/>
                  </a:lnTo>
                  <a:lnTo>
                    <a:pt x="5928" y="11971"/>
                  </a:lnTo>
                  <a:lnTo>
                    <a:pt x="7439" y="12436"/>
                  </a:lnTo>
                  <a:lnTo>
                    <a:pt x="9182" y="12901"/>
                  </a:lnTo>
                  <a:lnTo>
                    <a:pt x="11042" y="13250"/>
                  </a:lnTo>
                  <a:lnTo>
                    <a:pt x="13134" y="13715"/>
                  </a:lnTo>
                  <a:lnTo>
                    <a:pt x="17434" y="14296"/>
                  </a:lnTo>
                  <a:lnTo>
                    <a:pt x="22199" y="14644"/>
                  </a:lnTo>
                  <a:lnTo>
                    <a:pt x="27313" y="14761"/>
                  </a:lnTo>
                  <a:lnTo>
                    <a:pt x="27313" y="14761"/>
                  </a:lnTo>
                  <a:lnTo>
                    <a:pt x="29986" y="14761"/>
                  </a:lnTo>
                  <a:lnTo>
                    <a:pt x="32543" y="14644"/>
                  </a:lnTo>
                  <a:lnTo>
                    <a:pt x="37425" y="14180"/>
                  </a:lnTo>
                  <a:lnTo>
                    <a:pt x="39749" y="13947"/>
                  </a:lnTo>
                  <a:lnTo>
                    <a:pt x="41957" y="13598"/>
                  </a:lnTo>
                  <a:lnTo>
                    <a:pt x="43933" y="13250"/>
                  </a:lnTo>
                  <a:lnTo>
                    <a:pt x="45909" y="12785"/>
                  </a:lnTo>
                  <a:lnTo>
                    <a:pt x="47652" y="12320"/>
                  </a:lnTo>
                  <a:lnTo>
                    <a:pt x="49163" y="11739"/>
                  </a:lnTo>
                  <a:lnTo>
                    <a:pt x="50558" y="11158"/>
                  </a:lnTo>
                  <a:lnTo>
                    <a:pt x="51836" y="10577"/>
                  </a:lnTo>
                  <a:lnTo>
                    <a:pt x="52766" y="9995"/>
                  </a:lnTo>
                  <a:lnTo>
                    <a:pt x="53579" y="9298"/>
                  </a:lnTo>
                  <a:lnTo>
                    <a:pt x="54161" y="8601"/>
                  </a:lnTo>
                  <a:lnTo>
                    <a:pt x="54509" y="7903"/>
                  </a:lnTo>
                  <a:lnTo>
                    <a:pt x="54509" y="7903"/>
                  </a:lnTo>
                  <a:lnTo>
                    <a:pt x="54625" y="7322"/>
                  </a:lnTo>
                  <a:lnTo>
                    <a:pt x="54625" y="7322"/>
                  </a:lnTo>
                  <a:lnTo>
                    <a:pt x="54509" y="6974"/>
                  </a:lnTo>
                  <a:lnTo>
                    <a:pt x="54393" y="6625"/>
                  </a:lnTo>
                  <a:lnTo>
                    <a:pt x="54044" y="5928"/>
                  </a:lnTo>
                  <a:lnTo>
                    <a:pt x="53347" y="5230"/>
                  </a:lnTo>
                  <a:lnTo>
                    <a:pt x="52417" y="4533"/>
                  </a:lnTo>
                  <a:lnTo>
                    <a:pt x="51255" y="3836"/>
                  </a:lnTo>
                  <a:lnTo>
                    <a:pt x="49860" y="3255"/>
                  </a:lnTo>
                  <a:lnTo>
                    <a:pt x="48349" y="2673"/>
                  </a:lnTo>
                  <a:lnTo>
                    <a:pt x="46606" y="2209"/>
                  </a:lnTo>
                  <a:lnTo>
                    <a:pt x="44630" y="1627"/>
                  </a:lnTo>
                  <a:lnTo>
                    <a:pt x="42538" y="1279"/>
                  </a:lnTo>
                  <a:lnTo>
                    <a:pt x="40330" y="930"/>
                  </a:lnTo>
                  <a:lnTo>
                    <a:pt x="37889" y="581"/>
                  </a:lnTo>
                  <a:lnTo>
                    <a:pt x="35333" y="349"/>
                  </a:lnTo>
                  <a:lnTo>
                    <a:pt x="32776" y="117"/>
                  </a:lnTo>
                  <a:lnTo>
                    <a:pt x="30103" y="0"/>
                  </a:lnTo>
                  <a:lnTo>
                    <a:pt x="27313"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60" name="Google Shape;960;p28"/>
            <p:cNvSpPr/>
            <p:nvPr/>
          </p:nvSpPr>
          <p:spPr>
            <a:xfrm>
              <a:off x="4616275" y="4244900"/>
              <a:ext cx="1356925" cy="476550"/>
            </a:xfrm>
            <a:custGeom>
              <a:avLst/>
              <a:gdLst/>
              <a:ahLst/>
              <a:cxnLst/>
              <a:rect l="l" t="t" r="r" b="b"/>
              <a:pathLst>
                <a:path w="54277" h="19062" extrusionOk="0">
                  <a:moveTo>
                    <a:pt x="54276" y="0"/>
                  </a:moveTo>
                  <a:lnTo>
                    <a:pt x="53928" y="698"/>
                  </a:lnTo>
                  <a:lnTo>
                    <a:pt x="53346" y="1395"/>
                  </a:lnTo>
                  <a:lnTo>
                    <a:pt x="52533" y="2092"/>
                  </a:lnTo>
                  <a:lnTo>
                    <a:pt x="51603" y="2674"/>
                  </a:lnTo>
                  <a:lnTo>
                    <a:pt x="50325" y="3255"/>
                  </a:lnTo>
                  <a:lnTo>
                    <a:pt x="48930" y="3836"/>
                  </a:lnTo>
                  <a:lnTo>
                    <a:pt x="47419" y="4417"/>
                  </a:lnTo>
                  <a:lnTo>
                    <a:pt x="45676" y="4882"/>
                  </a:lnTo>
                  <a:lnTo>
                    <a:pt x="43700" y="5347"/>
                  </a:lnTo>
                  <a:lnTo>
                    <a:pt x="41724" y="5695"/>
                  </a:lnTo>
                  <a:lnTo>
                    <a:pt x="39516" y="6044"/>
                  </a:lnTo>
                  <a:lnTo>
                    <a:pt x="37192" y="6277"/>
                  </a:lnTo>
                  <a:lnTo>
                    <a:pt x="32310" y="6741"/>
                  </a:lnTo>
                  <a:lnTo>
                    <a:pt x="29753" y="6858"/>
                  </a:lnTo>
                  <a:lnTo>
                    <a:pt x="27080" y="6858"/>
                  </a:lnTo>
                  <a:lnTo>
                    <a:pt x="21966" y="6741"/>
                  </a:lnTo>
                  <a:lnTo>
                    <a:pt x="17201" y="6393"/>
                  </a:lnTo>
                  <a:lnTo>
                    <a:pt x="12901" y="5812"/>
                  </a:lnTo>
                  <a:lnTo>
                    <a:pt x="10809" y="5347"/>
                  </a:lnTo>
                  <a:lnTo>
                    <a:pt x="8949" y="4998"/>
                  </a:lnTo>
                  <a:lnTo>
                    <a:pt x="7206" y="4533"/>
                  </a:lnTo>
                  <a:lnTo>
                    <a:pt x="5695" y="4068"/>
                  </a:lnTo>
                  <a:lnTo>
                    <a:pt x="4301" y="3487"/>
                  </a:lnTo>
                  <a:lnTo>
                    <a:pt x="3022" y="3022"/>
                  </a:lnTo>
                  <a:lnTo>
                    <a:pt x="1976" y="2325"/>
                  </a:lnTo>
                  <a:lnTo>
                    <a:pt x="1046" y="1744"/>
                  </a:lnTo>
                  <a:lnTo>
                    <a:pt x="465" y="1163"/>
                  </a:lnTo>
                  <a:lnTo>
                    <a:pt x="0" y="465"/>
                  </a:lnTo>
                  <a:lnTo>
                    <a:pt x="0" y="465"/>
                  </a:lnTo>
                  <a:lnTo>
                    <a:pt x="349" y="1744"/>
                  </a:lnTo>
                  <a:lnTo>
                    <a:pt x="930" y="3371"/>
                  </a:lnTo>
                  <a:lnTo>
                    <a:pt x="1744" y="5231"/>
                  </a:lnTo>
                  <a:lnTo>
                    <a:pt x="2790" y="7206"/>
                  </a:lnTo>
                  <a:lnTo>
                    <a:pt x="4068" y="9298"/>
                  </a:lnTo>
                  <a:lnTo>
                    <a:pt x="4882" y="10344"/>
                  </a:lnTo>
                  <a:lnTo>
                    <a:pt x="5695" y="11274"/>
                  </a:lnTo>
                  <a:lnTo>
                    <a:pt x="6625" y="12204"/>
                  </a:lnTo>
                  <a:lnTo>
                    <a:pt x="7555" y="13017"/>
                  </a:lnTo>
                  <a:lnTo>
                    <a:pt x="8601" y="13831"/>
                  </a:lnTo>
                  <a:lnTo>
                    <a:pt x="9763" y="14528"/>
                  </a:lnTo>
                  <a:lnTo>
                    <a:pt x="9879" y="14993"/>
                  </a:lnTo>
                  <a:lnTo>
                    <a:pt x="10112" y="15458"/>
                  </a:lnTo>
                  <a:lnTo>
                    <a:pt x="10577" y="15923"/>
                  </a:lnTo>
                  <a:lnTo>
                    <a:pt x="11158" y="16272"/>
                  </a:lnTo>
                  <a:lnTo>
                    <a:pt x="11971" y="16737"/>
                  </a:lnTo>
                  <a:lnTo>
                    <a:pt x="12785" y="17085"/>
                  </a:lnTo>
                  <a:lnTo>
                    <a:pt x="14993" y="17783"/>
                  </a:lnTo>
                  <a:lnTo>
                    <a:pt x="17666" y="18247"/>
                  </a:lnTo>
                  <a:lnTo>
                    <a:pt x="20688" y="18712"/>
                  </a:lnTo>
                  <a:lnTo>
                    <a:pt x="24058" y="18945"/>
                  </a:lnTo>
                  <a:lnTo>
                    <a:pt x="27661" y="19061"/>
                  </a:lnTo>
                  <a:lnTo>
                    <a:pt x="31264" y="18945"/>
                  </a:lnTo>
                  <a:lnTo>
                    <a:pt x="34635" y="18712"/>
                  </a:lnTo>
                  <a:lnTo>
                    <a:pt x="37656" y="18247"/>
                  </a:lnTo>
                  <a:lnTo>
                    <a:pt x="40213" y="17783"/>
                  </a:lnTo>
                  <a:lnTo>
                    <a:pt x="42422" y="17085"/>
                  </a:lnTo>
                  <a:lnTo>
                    <a:pt x="43351" y="16737"/>
                  </a:lnTo>
                  <a:lnTo>
                    <a:pt x="44049" y="16272"/>
                  </a:lnTo>
                  <a:lnTo>
                    <a:pt x="44746" y="15923"/>
                  </a:lnTo>
                  <a:lnTo>
                    <a:pt x="45095" y="15458"/>
                  </a:lnTo>
                  <a:lnTo>
                    <a:pt x="45443" y="14993"/>
                  </a:lnTo>
                  <a:lnTo>
                    <a:pt x="45560" y="14528"/>
                  </a:lnTo>
                  <a:lnTo>
                    <a:pt x="46722" y="13599"/>
                  </a:lnTo>
                  <a:lnTo>
                    <a:pt x="47884" y="12436"/>
                  </a:lnTo>
                  <a:lnTo>
                    <a:pt x="49279" y="10925"/>
                  </a:lnTo>
                  <a:lnTo>
                    <a:pt x="50092" y="9879"/>
                  </a:lnTo>
                  <a:lnTo>
                    <a:pt x="50790" y="8833"/>
                  </a:lnTo>
                  <a:lnTo>
                    <a:pt x="51603" y="7671"/>
                  </a:lnTo>
                  <a:lnTo>
                    <a:pt x="52300" y="6393"/>
                  </a:lnTo>
                  <a:lnTo>
                    <a:pt x="52882" y="4882"/>
                  </a:lnTo>
                  <a:lnTo>
                    <a:pt x="53463" y="3371"/>
                  </a:lnTo>
                  <a:lnTo>
                    <a:pt x="53928" y="1744"/>
                  </a:lnTo>
                  <a:lnTo>
                    <a:pt x="54276" y="0"/>
                  </a:lnTo>
                  <a:close/>
                </a:path>
              </a:pathLst>
            </a:custGeom>
            <a:solidFill>
              <a:srgbClr val="8E2B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61" name="Google Shape;961;p28"/>
            <p:cNvSpPr/>
            <p:nvPr/>
          </p:nvSpPr>
          <p:spPr>
            <a:xfrm>
              <a:off x="4616275" y="4244900"/>
              <a:ext cx="1356925" cy="476550"/>
            </a:xfrm>
            <a:custGeom>
              <a:avLst/>
              <a:gdLst/>
              <a:ahLst/>
              <a:cxnLst/>
              <a:rect l="l" t="t" r="r" b="b"/>
              <a:pathLst>
                <a:path w="54277" h="19062" fill="none" extrusionOk="0">
                  <a:moveTo>
                    <a:pt x="27080" y="6858"/>
                  </a:moveTo>
                  <a:lnTo>
                    <a:pt x="27080" y="6858"/>
                  </a:lnTo>
                  <a:lnTo>
                    <a:pt x="21966" y="6741"/>
                  </a:lnTo>
                  <a:lnTo>
                    <a:pt x="17201" y="6393"/>
                  </a:lnTo>
                  <a:lnTo>
                    <a:pt x="12901" y="5812"/>
                  </a:lnTo>
                  <a:lnTo>
                    <a:pt x="10809" y="5347"/>
                  </a:lnTo>
                  <a:lnTo>
                    <a:pt x="8949" y="4998"/>
                  </a:lnTo>
                  <a:lnTo>
                    <a:pt x="7206" y="4533"/>
                  </a:lnTo>
                  <a:lnTo>
                    <a:pt x="5695" y="4068"/>
                  </a:lnTo>
                  <a:lnTo>
                    <a:pt x="4301" y="3487"/>
                  </a:lnTo>
                  <a:lnTo>
                    <a:pt x="3022" y="3022"/>
                  </a:lnTo>
                  <a:lnTo>
                    <a:pt x="1976" y="2325"/>
                  </a:lnTo>
                  <a:lnTo>
                    <a:pt x="1046" y="1744"/>
                  </a:lnTo>
                  <a:lnTo>
                    <a:pt x="465" y="1163"/>
                  </a:lnTo>
                  <a:lnTo>
                    <a:pt x="0" y="465"/>
                  </a:lnTo>
                  <a:lnTo>
                    <a:pt x="0" y="465"/>
                  </a:lnTo>
                  <a:lnTo>
                    <a:pt x="349" y="1744"/>
                  </a:lnTo>
                  <a:lnTo>
                    <a:pt x="930" y="3371"/>
                  </a:lnTo>
                  <a:lnTo>
                    <a:pt x="1744" y="5231"/>
                  </a:lnTo>
                  <a:lnTo>
                    <a:pt x="2790" y="7206"/>
                  </a:lnTo>
                  <a:lnTo>
                    <a:pt x="4068" y="9298"/>
                  </a:lnTo>
                  <a:lnTo>
                    <a:pt x="4882" y="10344"/>
                  </a:lnTo>
                  <a:lnTo>
                    <a:pt x="5695" y="11274"/>
                  </a:lnTo>
                  <a:lnTo>
                    <a:pt x="6625" y="12204"/>
                  </a:lnTo>
                  <a:lnTo>
                    <a:pt x="7555" y="13017"/>
                  </a:lnTo>
                  <a:lnTo>
                    <a:pt x="8601" y="13831"/>
                  </a:lnTo>
                  <a:lnTo>
                    <a:pt x="9763" y="14528"/>
                  </a:lnTo>
                  <a:lnTo>
                    <a:pt x="9763" y="14528"/>
                  </a:lnTo>
                  <a:lnTo>
                    <a:pt x="9763" y="14528"/>
                  </a:lnTo>
                  <a:lnTo>
                    <a:pt x="9879" y="14993"/>
                  </a:lnTo>
                  <a:lnTo>
                    <a:pt x="10112" y="15458"/>
                  </a:lnTo>
                  <a:lnTo>
                    <a:pt x="10577" y="15923"/>
                  </a:lnTo>
                  <a:lnTo>
                    <a:pt x="11158" y="16272"/>
                  </a:lnTo>
                  <a:lnTo>
                    <a:pt x="11971" y="16737"/>
                  </a:lnTo>
                  <a:lnTo>
                    <a:pt x="12785" y="17085"/>
                  </a:lnTo>
                  <a:lnTo>
                    <a:pt x="14993" y="17783"/>
                  </a:lnTo>
                  <a:lnTo>
                    <a:pt x="17666" y="18247"/>
                  </a:lnTo>
                  <a:lnTo>
                    <a:pt x="20688" y="18712"/>
                  </a:lnTo>
                  <a:lnTo>
                    <a:pt x="24058" y="18945"/>
                  </a:lnTo>
                  <a:lnTo>
                    <a:pt x="27661" y="19061"/>
                  </a:lnTo>
                  <a:lnTo>
                    <a:pt x="27661" y="19061"/>
                  </a:lnTo>
                  <a:lnTo>
                    <a:pt x="31264" y="18945"/>
                  </a:lnTo>
                  <a:lnTo>
                    <a:pt x="34635" y="18712"/>
                  </a:lnTo>
                  <a:lnTo>
                    <a:pt x="37656" y="18247"/>
                  </a:lnTo>
                  <a:lnTo>
                    <a:pt x="40213" y="17783"/>
                  </a:lnTo>
                  <a:lnTo>
                    <a:pt x="42422" y="17085"/>
                  </a:lnTo>
                  <a:lnTo>
                    <a:pt x="43351" y="16737"/>
                  </a:lnTo>
                  <a:lnTo>
                    <a:pt x="44049" y="16272"/>
                  </a:lnTo>
                  <a:lnTo>
                    <a:pt x="44746" y="15923"/>
                  </a:lnTo>
                  <a:lnTo>
                    <a:pt x="45095" y="15458"/>
                  </a:lnTo>
                  <a:lnTo>
                    <a:pt x="45443" y="14993"/>
                  </a:lnTo>
                  <a:lnTo>
                    <a:pt x="45560" y="14528"/>
                  </a:lnTo>
                  <a:lnTo>
                    <a:pt x="45560" y="14528"/>
                  </a:lnTo>
                  <a:lnTo>
                    <a:pt x="45560" y="14528"/>
                  </a:lnTo>
                  <a:lnTo>
                    <a:pt x="46722" y="13599"/>
                  </a:lnTo>
                  <a:lnTo>
                    <a:pt x="47884" y="12436"/>
                  </a:lnTo>
                  <a:lnTo>
                    <a:pt x="49279" y="10925"/>
                  </a:lnTo>
                  <a:lnTo>
                    <a:pt x="50092" y="9879"/>
                  </a:lnTo>
                  <a:lnTo>
                    <a:pt x="50790" y="8833"/>
                  </a:lnTo>
                  <a:lnTo>
                    <a:pt x="51603" y="7671"/>
                  </a:lnTo>
                  <a:lnTo>
                    <a:pt x="52300" y="6393"/>
                  </a:lnTo>
                  <a:lnTo>
                    <a:pt x="52882" y="4882"/>
                  </a:lnTo>
                  <a:lnTo>
                    <a:pt x="53463" y="3371"/>
                  </a:lnTo>
                  <a:lnTo>
                    <a:pt x="53928" y="1744"/>
                  </a:lnTo>
                  <a:lnTo>
                    <a:pt x="54276" y="0"/>
                  </a:lnTo>
                  <a:lnTo>
                    <a:pt x="54276" y="0"/>
                  </a:lnTo>
                  <a:lnTo>
                    <a:pt x="53928" y="698"/>
                  </a:lnTo>
                  <a:lnTo>
                    <a:pt x="53346" y="1395"/>
                  </a:lnTo>
                  <a:lnTo>
                    <a:pt x="52533" y="2092"/>
                  </a:lnTo>
                  <a:lnTo>
                    <a:pt x="51603" y="2674"/>
                  </a:lnTo>
                  <a:lnTo>
                    <a:pt x="50325" y="3255"/>
                  </a:lnTo>
                  <a:lnTo>
                    <a:pt x="48930" y="3836"/>
                  </a:lnTo>
                  <a:lnTo>
                    <a:pt x="47419" y="4417"/>
                  </a:lnTo>
                  <a:lnTo>
                    <a:pt x="45676" y="4882"/>
                  </a:lnTo>
                  <a:lnTo>
                    <a:pt x="43700" y="5347"/>
                  </a:lnTo>
                  <a:lnTo>
                    <a:pt x="41724" y="5695"/>
                  </a:lnTo>
                  <a:lnTo>
                    <a:pt x="39516" y="6044"/>
                  </a:lnTo>
                  <a:lnTo>
                    <a:pt x="37192" y="6277"/>
                  </a:lnTo>
                  <a:lnTo>
                    <a:pt x="32310" y="6741"/>
                  </a:lnTo>
                  <a:lnTo>
                    <a:pt x="29753" y="6858"/>
                  </a:lnTo>
                  <a:lnTo>
                    <a:pt x="27080" y="6858"/>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62" name="Google Shape;962;p28"/>
            <p:cNvSpPr/>
            <p:nvPr/>
          </p:nvSpPr>
          <p:spPr>
            <a:xfrm>
              <a:off x="4784800" y="4404700"/>
              <a:ext cx="293475" cy="171450"/>
            </a:xfrm>
            <a:custGeom>
              <a:avLst/>
              <a:gdLst/>
              <a:ahLst/>
              <a:cxnLst/>
              <a:rect l="l" t="t" r="r" b="b"/>
              <a:pathLst>
                <a:path w="11739" h="6858" extrusionOk="0">
                  <a:moveTo>
                    <a:pt x="0" y="1"/>
                  </a:moveTo>
                  <a:lnTo>
                    <a:pt x="1162" y="1744"/>
                  </a:lnTo>
                  <a:lnTo>
                    <a:pt x="5346" y="2558"/>
                  </a:lnTo>
                  <a:lnTo>
                    <a:pt x="7787" y="3023"/>
                  </a:lnTo>
                  <a:lnTo>
                    <a:pt x="10460" y="3371"/>
                  </a:lnTo>
                  <a:lnTo>
                    <a:pt x="11739" y="2558"/>
                  </a:lnTo>
                  <a:lnTo>
                    <a:pt x="10112" y="2674"/>
                  </a:lnTo>
                  <a:lnTo>
                    <a:pt x="8136" y="2558"/>
                  </a:lnTo>
                  <a:lnTo>
                    <a:pt x="6276" y="2209"/>
                  </a:lnTo>
                  <a:lnTo>
                    <a:pt x="4533" y="1744"/>
                  </a:lnTo>
                  <a:lnTo>
                    <a:pt x="3022" y="1279"/>
                  </a:lnTo>
                  <a:lnTo>
                    <a:pt x="1744" y="814"/>
                  </a:lnTo>
                  <a:lnTo>
                    <a:pt x="814" y="466"/>
                  </a:lnTo>
                  <a:lnTo>
                    <a:pt x="0" y="1"/>
                  </a:lnTo>
                  <a:close/>
                  <a:moveTo>
                    <a:pt x="1627" y="2325"/>
                  </a:moveTo>
                  <a:lnTo>
                    <a:pt x="4649" y="6742"/>
                  </a:lnTo>
                  <a:lnTo>
                    <a:pt x="5114" y="6858"/>
                  </a:lnTo>
                  <a:lnTo>
                    <a:pt x="9879" y="3720"/>
                  </a:lnTo>
                  <a:lnTo>
                    <a:pt x="5346" y="3023"/>
                  </a:lnTo>
                  <a:lnTo>
                    <a:pt x="1627" y="2325"/>
                  </a:lnTo>
                  <a:close/>
                </a:path>
              </a:pathLst>
            </a:custGeom>
            <a:solidFill>
              <a:srgbClr val="963A1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63" name="Google Shape;963;p28"/>
            <p:cNvSpPr/>
            <p:nvPr/>
          </p:nvSpPr>
          <p:spPr>
            <a:xfrm>
              <a:off x="4825475" y="4462825"/>
              <a:ext cx="206325" cy="113325"/>
            </a:xfrm>
            <a:custGeom>
              <a:avLst/>
              <a:gdLst/>
              <a:ahLst/>
              <a:cxnLst/>
              <a:rect l="l" t="t" r="r" b="b"/>
              <a:pathLst>
                <a:path w="8253" h="4533" fill="none" extrusionOk="0">
                  <a:moveTo>
                    <a:pt x="0" y="0"/>
                  </a:moveTo>
                  <a:lnTo>
                    <a:pt x="3022" y="4417"/>
                  </a:lnTo>
                  <a:lnTo>
                    <a:pt x="3022" y="4417"/>
                  </a:lnTo>
                  <a:lnTo>
                    <a:pt x="3487" y="4533"/>
                  </a:lnTo>
                  <a:lnTo>
                    <a:pt x="8252" y="1395"/>
                  </a:lnTo>
                  <a:lnTo>
                    <a:pt x="8252" y="1395"/>
                  </a:lnTo>
                  <a:lnTo>
                    <a:pt x="3719" y="698"/>
                  </a:lnTo>
                  <a:lnTo>
                    <a:pt x="0"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64" name="Google Shape;964;p28"/>
            <p:cNvSpPr/>
            <p:nvPr/>
          </p:nvSpPr>
          <p:spPr>
            <a:xfrm>
              <a:off x="4784800" y="4404700"/>
              <a:ext cx="293475" cy="84300"/>
            </a:xfrm>
            <a:custGeom>
              <a:avLst/>
              <a:gdLst/>
              <a:ahLst/>
              <a:cxnLst/>
              <a:rect l="l" t="t" r="r" b="b"/>
              <a:pathLst>
                <a:path w="11739" h="3372" fill="none" extrusionOk="0">
                  <a:moveTo>
                    <a:pt x="0" y="1"/>
                  </a:moveTo>
                  <a:lnTo>
                    <a:pt x="1162" y="1744"/>
                  </a:lnTo>
                  <a:lnTo>
                    <a:pt x="1162" y="1744"/>
                  </a:lnTo>
                  <a:lnTo>
                    <a:pt x="5346" y="2558"/>
                  </a:lnTo>
                  <a:lnTo>
                    <a:pt x="7787" y="3023"/>
                  </a:lnTo>
                  <a:lnTo>
                    <a:pt x="10460" y="3371"/>
                  </a:lnTo>
                  <a:lnTo>
                    <a:pt x="11739" y="2558"/>
                  </a:lnTo>
                  <a:lnTo>
                    <a:pt x="11739" y="2558"/>
                  </a:lnTo>
                  <a:lnTo>
                    <a:pt x="10112" y="2674"/>
                  </a:lnTo>
                  <a:lnTo>
                    <a:pt x="10112" y="2674"/>
                  </a:lnTo>
                  <a:lnTo>
                    <a:pt x="8136" y="2558"/>
                  </a:lnTo>
                  <a:lnTo>
                    <a:pt x="6276" y="2209"/>
                  </a:lnTo>
                  <a:lnTo>
                    <a:pt x="4533" y="1744"/>
                  </a:lnTo>
                  <a:lnTo>
                    <a:pt x="3022" y="1279"/>
                  </a:lnTo>
                  <a:lnTo>
                    <a:pt x="1744" y="814"/>
                  </a:lnTo>
                  <a:lnTo>
                    <a:pt x="814" y="466"/>
                  </a:lnTo>
                  <a:lnTo>
                    <a:pt x="0"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65" name="Google Shape;965;p28"/>
            <p:cNvSpPr/>
            <p:nvPr/>
          </p:nvSpPr>
          <p:spPr>
            <a:xfrm>
              <a:off x="5755250" y="4308825"/>
              <a:ext cx="203425" cy="299300"/>
            </a:xfrm>
            <a:custGeom>
              <a:avLst/>
              <a:gdLst/>
              <a:ahLst/>
              <a:cxnLst/>
              <a:rect l="l" t="t" r="r" b="b"/>
              <a:pathLst>
                <a:path w="8137" h="11972" extrusionOk="0">
                  <a:moveTo>
                    <a:pt x="1" y="11971"/>
                  </a:moveTo>
                  <a:lnTo>
                    <a:pt x="1" y="11971"/>
                  </a:lnTo>
                  <a:lnTo>
                    <a:pt x="1" y="11971"/>
                  </a:lnTo>
                  <a:close/>
                  <a:moveTo>
                    <a:pt x="1" y="11971"/>
                  </a:moveTo>
                  <a:lnTo>
                    <a:pt x="1" y="11971"/>
                  </a:lnTo>
                  <a:lnTo>
                    <a:pt x="1" y="11971"/>
                  </a:lnTo>
                  <a:lnTo>
                    <a:pt x="1" y="11971"/>
                  </a:lnTo>
                  <a:lnTo>
                    <a:pt x="1" y="11971"/>
                  </a:lnTo>
                  <a:close/>
                  <a:moveTo>
                    <a:pt x="1" y="11971"/>
                  </a:moveTo>
                  <a:lnTo>
                    <a:pt x="1" y="11971"/>
                  </a:lnTo>
                  <a:lnTo>
                    <a:pt x="1" y="11971"/>
                  </a:lnTo>
                  <a:lnTo>
                    <a:pt x="1" y="11971"/>
                  </a:lnTo>
                  <a:close/>
                  <a:moveTo>
                    <a:pt x="1" y="11971"/>
                  </a:moveTo>
                  <a:lnTo>
                    <a:pt x="1" y="11971"/>
                  </a:lnTo>
                  <a:lnTo>
                    <a:pt x="1" y="11971"/>
                  </a:lnTo>
                  <a:lnTo>
                    <a:pt x="1" y="11971"/>
                  </a:lnTo>
                  <a:lnTo>
                    <a:pt x="1" y="11971"/>
                  </a:lnTo>
                  <a:close/>
                  <a:moveTo>
                    <a:pt x="6509" y="4184"/>
                  </a:moveTo>
                  <a:lnTo>
                    <a:pt x="6509" y="4184"/>
                  </a:lnTo>
                  <a:lnTo>
                    <a:pt x="6509" y="4184"/>
                  </a:lnTo>
                  <a:lnTo>
                    <a:pt x="6509" y="4184"/>
                  </a:lnTo>
                  <a:lnTo>
                    <a:pt x="6509" y="4184"/>
                  </a:lnTo>
                  <a:close/>
                  <a:moveTo>
                    <a:pt x="8136" y="0"/>
                  </a:moveTo>
                  <a:lnTo>
                    <a:pt x="8136" y="0"/>
                  </a:lnTo>
                  <a:lnTo>
                    <a:pt x="8136" y="0"/>
                  </a:lnTo>
                  <a:lnTo>
                    <a:pt x="8136" y="0"/>
                  </a:lnTo>
                  <a:lnTo>
                    <a:pt x="7439" y="2209"/>
                  </a:lnTo>
                  <a:lnTo>
                    <a:pt x="6509" y="4184"/>
                  </a:lnTo>
                  <a:lnTo>
                    <a:pt x="6509" y="4184"/>
                  </a:lnTo>
                  <a:lnTo>
                    <a:pt x="7439" y="2209"/>
                  </a:lnTo>
                  <a:lnTo>
                    <a:pt x="8136" y="0"/>
                  </a:lnTo>
                  <a:close/>
                </a:path>
              </a:pathLst>
            </a:custGeom>
            <a:solidFill>
              <a:srgbClr val="AC78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66" name="Google Shape;966;p28"/>
            <p:cNvSpPr/>
            <p:nvPr/>
          </p:nvSpPr>
          <p:spPr>
            <a:xfrm>
              <a:off x="5755250" y="4608100"/>
              <a:ext cx="25" cy="25"/>
            </a:xfrm>
            <a:custGeom>
              <a:avLst/>
              <a:gdLst/>
              <a:ahLst/>
              <a:cxnLst/>
              <a:rect l="l" t="t" r="r" b="b"/>
              <a:pathLst>
                <a:path w="1" h="1" fill="none" extrusionOk="0">
                  <a:moveTo>
                    <a:pt x="1" y="0"/>
                  </a:moveTo>
                  <a:lnTo>
                    <a:pt x="1" y="0"/>
                  </a:lnTo>
                  <a:lnTo>
                    <a:pt x="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67" name="Google Shape;967;p28"/>
            <p:cNvSpPr/>
            <p:nvPr/>
          </p:nvSpPr>
          <p:spPr>
            <a:xfrm>
              <a:off x="5755250" y="46081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68" name="Google Shape;968;p28"/>
            <p:cNvSpPr/>
            <p:nvPr/>
          </p:nvSpPr>
          <p:spPr>
            <a:xfrm>
              <a:off x="5755250" y="4608100"/>
              <a:ext cx="25" cy="25"/>
            </a:xfrm>
            <a:custGeom>
              <a:avLst/>
              <a:gdLst/>
              <a:ahLst/>
              <a:cxnLst/>
              <a:rect l="l" t="t" r="r" b="b"/>
              <a:pathLst>
                <a:path w="1" h="1" fill="none" extrusionOk="0">
                  <a:moveTo>
                    <a:pt x="1" y="0"/>
                  </a:move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69" name="Google Shape;969;p28"/>
            <p:cNvSpPr/>
            <p:nvPr/>
          </p:nvSpPr>
          <p:spPr>
            <a:xfrm>
              <a:off x="5755250" y="46081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70" name="Google Shape;970;p28"/>
            <p:cNvSpPr/>
            <p:nvPr/>
          </p:nvSpPr>
          <p:spPr>
            <a:xfrm>
              <a:off x="5917975" y="4413425"/>
              <a:ext cx="25" cy="25"/>
            </a:xfrm>
            <a:custGeom>
              <a:avLst/>
              <a:gdLst/>
              <a:ahLst/>
              <a:cxnLst/>
              <a:rect l="l" t="t" r="r" b="b"/>
              <a:pathLst>
                <a:path w="1" h="1" fill="none" extrusionOk="0">
                  <a:moveTo>
                    <a:pt x="0" y="0"/>
                  </a:move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71" name="Google Shape;971;p28"/>
            <p:cNvSpPr/>
            <p:nvPr/>
          </p:nvSpPr>
          <p:spPr>
            <a:xfrm>
              <a:off x="5917975" y="4308825"/>
              <a:ext cx="40700" cy="104625"/>
            </a:xfrm>
            <a:custGeom>
              <a:avLst/>
              <a:gdLst/>
              <a:ahLst/>
              <a:cxnLst/>
              <a:rect l="l" t="t" r="r" b="b"/>
              <a:pathLst>
                <a:path w="1628" h="4185" fill="none" extrusionOk="0">
                  <a:moveTo>
                    <a:pt x="1627" y="0"/>
                  </a:moveTo>
                  <a:lnTo>
                    <a:pt x="1627" y="0"/>
                  </a:lnTo>
                  <a:lnTo>
                    <a:pt x="1627" y="0"/>
                  </a:lnTo>
                  <a:lnTo>
                    <a:pt x="1627" y="0"/>
                  </a:lnTo>
                  <a:lnTo>
                    <a:pt x="930" y="2209"/>
                  </a:lnTo>
                  <a:lnTo>
                    <a:pt x="0" y="4184"/>
                  </a:lnTo>
                  <a:lnTo>
                    <a:pt x="0" y="4184"/>
                  </a:lnTo>
                  <a:lnTo>
                    <a:pt x="930" y="2209"/>
                  </a:lnTo>
                  <a:lnTo>
                    <a:pt x="162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72" name="Google Shape;972;p28"/>
            <p:cNvSpPr/>
            <p:nvPr/>
          </p:nvSpPr>
          <p:spPr>
            <a:xfrm>
              <a:off x="4816750" y="4308825"/>
              <a:ext cx="1141925" cy="412625"/>
            </a:xfrm>
            <a:custGeom>
              <a:avLst/>
              <a:gdLst/>
              <a:ahLst/>
              <a:cxnLst/>
              <a:rect l="l" t="t" r="r" b="b"/>
              <a:pathLst>
                <a:path w="45677" h="16505" extrusionOk="0">
                  <a:moveTo>
                    <a:pt x="45676" y="0"/>
                  </a:moveTo>
                  <a:lnTo>
                    <a:pt x="44049" y="1046"/>
                  </a:lnTo>
                  <a:lnTo>
                    <a:pt x="42422" y="2092"/>
                  </a:lnTo>
                  <a:lnTo>
                    <a:pt x="39633" y="3952"/>
                  </a:lnTo>
                  <a:lnTo>
                    <a:pt x="38238" y="4882"/>
                  </a:lnTo>
                  <a:lnTo>
                    <a:pt x="36727" y="5812"/>
                  </a:lnTo>
                  <a:lnTo>
                    <a:pt x="36030" y="6160"/>
                  </a:lnTo>
                  <a:lnTo>
                    <a:pt x="39865" y="5230"/>
                  </a:lnTo>
                  <a:lnTo>
                    <a:pt x="43933" y="4068"/>
                  </a:lnTo>
                  <a:lnTo>
                    <a:pt x="43933" y="4301"/>
                  </a:lnTo>
                  <a:lnTo>
                    <a:pt x="44049" y="4184"/>
                  </a:lnTo>
                  <a:lnTo>
                    <a:pt x="44979" y="2209"/>
                  </a:lnTo>
                  <a:lnTo>
                    <a:pt x="45676" y="0"/>
                  </a:lnTo>
                  <a:close/>
                  <a:moveTo>
                    <a:pt x="43817" y="4533"/>
                  </a:moveTo>
                  <a:lnTo>
                    <a:pt x="41492" y="5347"/>
                  </a:lnTo>
                  <a:lnTo>
                    <a:pt x="39051" y="5928"/>
                  </a:lnTo>
                  <a:lnTo>
                    <a:pt x="36727" y="6509"/>
                  </a:lnTo>
                  <a:lnTo>
                    <a:pt x="34403" y="6974"/>
                  </a:lnTo>
                  <a:lnTo>
                    <a:pt x="31497" y="8136"/>
                  </a:lnTo>
                  <a:lnTo>
                    <a:pt x="28708" y="8950"/>
                  </a:lnTo>
                  <a:lnTo>
                    <a:pt x="25686" y="9647"/>
                  </a:lnTo>
                  <a:lnTo>
                    <a:pt x="22664" y="10112"/>
                  </a:lnTo>
                  <a:lnTo>
                    <a:pt x="20688" y="10344"/>
                  </a:lnTo>
                  <a:lnTo>
                    <a:pt x="18596" y="10460"/>
                  </a:lnTo>
                  <a:lnTo>
                    <a:pt x="14528" y="10693"/>
                  </a:lnTo>
                  <a:lnTo>
                    <a:pt x="6277" y="10693"/>
                  </a:lnTo>
                  <a:lnTo>
                    <a:pt x="4533" y="10809"/>
                  </a:lnTo>
                  <a:lnTo>
                    <a:pt x="7439" y="11158"/>
                  </a:lnTo>
                  <a:lnTo>
                    <a:pt x="10926" y="11623"/>
                  </a:lnTo>
                  <a:lnTo>
                    <a:pt x="14877" y="11855"/>
                  </a:lnTo>
                  <a:lnTo>
                    <a:pt x="19294" y="11971"/>
                  </a:lnTo>
                  <a:lnTo>
                    <a:pt x="24059" y="11855"/>
                  </a:lnTo>
                  <a:lnTo>
                    <a:pt x="26499" y="11623"/>
                  </a:lnTo>
                  <a:lnTo>
                    <a:pt x="29056" y="11390"/>
                  </a:lnTo>
                  <a:lnTo>
                    <a:pt x="31729" y="11042"/>
                  </a:lnTo>
                  <a:lnTo>
                    <a:pt x="34403" y="10693"/>
                  </a:lnTo>
                  <a:lnTo>
                    <a:pt x="37192" y="10228"/>
                  </a:lnTo>
                  <a:lnTo>
                    <a:pt x="39981" y="9531"/>
                  </a:lnTo>
                  <a:lnTo>
                    <a:pt x="39981" y="9763"/>
                  </a:lnTo>
                  <a:lnTo>
                    <a:pt x="40911" y="8717"/>
                  </a:lnTo>
                  <a:lnTo>
                    <a:pt x="41957" y="7555"/>
                  </a:lnTo>
                  <a:lnTo>
                    <a:pt x="42887" y="6160"/>
                  </a:lnTo>
                  <a:lnTo>
                    <a:pt x="43817" y="4533"/>
                  </a:lnTo>
                  <a:close/>
                  <a:moveTo>
                    <a:pt x="39749" y="10112"/>
                  </a:moveTo>
                  <a:lnTo>
                    <a:pt x="36959" y="10693"/>
                  </a:lnTo>
                  <a:lnTo>
                    <a:pt x="34286" y="11158"/>
                  </a:lnTo>
                  <a:lnTo>
                    <a:pt x="31613" y="11623"/>
                  </a:lnTo>
                  <a:lnTo>
                    <a:pt x="28940" y="11855"/>
                  </a:lnTo>
                  <a:lnTo>
                    <a:pt x="26383" y="12088"/>
                  </a:lnTo>
                  <a:lnTo>
                    <a:pt x="23943" y="12320"/>
                  </a:lnTo>
                  <a:lnTo>
                    <a:pt x="19294" y="12436"/>
                  </a:lnTo>
                  <a:lnTo>
                    <a:pt x="16504" y="12320"/>
                  </a:lnTo>
                  <a:lnTo>
                    <a:pt x="13947" y="12204"/>
                  </a:lnTo>
                  <a:lnTo>
                    <a:pt x="9298" y="11855"/>
                  </a:lnTo>
                  <a:lnTo>
                    <a:pt x="5347" y="11390"/>
                  </a:lnTo>
                  <a:lnTo>
                    <a:pt x="2209" y="10809"/>
                  </a:lnTo>
                  <a:lnTo>
                    <a:pt x="1" y="10809"/>
                  </a:lnTo>
                  <a:lnTo>
                    <a:pt x="814" y="11390"/>
                  </a:lnTo>
                  <a:lnTo>
                    <a:pt x="1744" y="11971"/>
                  </a:lnTo>
                  <a:lnTo>
                    <a:pt x="1860" y="12436"/>
                  </a:lnTo>
                  <a:lnTo>
                    <a:pt x="2093" y="12901"/>
                  </a:lnTo>
                  <a:lnTo>
                    <a:pt x="2558" y="13366"/>
                  </a:lnTo>
                  <a:lnTo>
                    <a:pt x="3139" y="13715"/>
                  </a:lnTo>
                  <a:lnTo>
                    <a:pt x="3952" y="14180"/>
                  </a:lnTo>
                  <a:lnTo>
                    <a:pt x="4766" y="14528"/>
                  </a:lnTo>
                  <a:lnTo>
                    <a:pt x="6974" y="15226"/>
                  </a:lnTo>
                  <a:lnTo>
                    <a:pt x="9647" y="15690"/>
                  </a:lnTo>
                  <a:lnTo>
                    <a:pt x="12669" y="16155"/>
                  </a:lnTo>
                  <a:lnTo>
                    <a:pt x="16039" y="16388"/>
                  </a:lnTo>
                  <a:lnTo>
                    <a:pt x="19642" y="16504"/>
                  </a:lnTo>
                  <a:lnTo>
                    <a:pt x="23245" y="16388"/>
                  </a:lnTo>
                  <a:lnTo>
                    <a:pt x="26616" y="16155"/>
                  </a:lnTo>
                  <a:lnTo>
                    <a:pt x="29637" y="15690"/>
                  </a:lnTo>
                  <a:lnTo>
                    <a:pt x="32194" y="15226"/>
                  </a:lnTo>
                  <a:lnTo>
                    <a:pt x="34403" y="14528"/>
                  </a:lnTo>
                  <a:lnTo>
                    <a:pt x="35332" y="14180"/>
                  </a:lnTo>
                  <a:lnTo>
                    <a:pt x="36030" y="13715"/>
                  </a:lnTo>
                  <a:lnTo>
                    <a:pt x="36727" y="13366"/>
                  </a:lnTo>
                  <a:lnTo>
                    <a:pt x="37076" y="12901"/>
                  </a:lnTo>
                  <a:lnTo>
                    <a:pt x="37424" y="12436"/>
                  </a:lnTo>
                  <a:lnTo>
                    <a:pt x="37541" y="11971"/>
                  </a:lnTo>
                  <a:lnTo>
                    <a:pt x="38122" y="11506"/>
                  </a:lnTo>
                  <a:lnTo>
                    <a:pt x="39749" y="10112"/>
                  </a:lnTo>
                  <a:close/>
                </a:path>
              </a:pathLst>
            </a:custGeom>
            <a:solidFill>
              <a:srgbClr val="7F23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73" name="Google Shape;973;p28"/>
            <p:cNvSpPr/>
            <p:nvPr/>
          </p:nvSpPr>
          <p:spPr>
            <a:xfrm>
              <a:off x="4816750" y="4561600"/>
              <a:ext cx="993725" cy="159850"/>
            </a:xfrm>
            <a:custGeom>
              <a:avLst/>
              <a:gdLst/>
              <a:ahLst/>
              <a:cxnLst/>
              <a:rect l="l" t="t" r="r" b="b"/>
              <a:pathLst>
                <a:path w="39749" h="6394" fill="none" extrusionOk="0">
                  <a:moveTo>
                    <a:pt x="39749" y="1"/>
                  </a:moveTo>
                  <a:lnTo>
                    <a:pt x="39749" y="1"/>
                  </a:lnTo>
                  <a:lnTo>
                    <a:pt x="36959" y="582"/>
                  </a:lnTo>
                  <a:lnTo>
                    <a:pt x="34286" y="1047"/>
                  </a:lnTo>
                  <a:lnTo>
                    <a:pt x="31613" y="1512"/>
                  </a:lnTo>
                  <a:lnTo>
                    <a:pt x="28940" y="1744"/>
                  </a:lnTo>
                  <a:lnTo>
                    <a:pt x="26383" y="1977"/>
                  </a:lnTo>
                  <a:lnTo>
                    <a:pt x="23943" y="2209"/>
                  </a:lnTo>
                  <a:lnTo>
                    <a:pt x="19294" y="2325"/>
                  </a:lnTo>
                  <a:lnTo>
                    <a:pt x="19294" y="2325"/>
                  </a:lnTo>
                  <a:lnTo>
                    <a:pt x="16504" y="2209"/>
                  </a:lnTo>
                  <a:lnTo>
                    <a:pt x="13947" y="2093"/>
                  </a:lnTo>
                  <a:lnTo>
                    <a:pt x="9298" y="1744"/>
                  </a:lnTo>
                  <a:lnTo>
                    <a:pt x="5347" y="1279"/>
                  </a:lnTo>
                  <a:lnTo>
                    <a:pt x="2209" y="698"/>
                  </a:lnTo>
                  <a:lnTo>
                    <a:pt x="2209" y="698"/>
                  </a:lnTo>
                  <a:lnTo>
                    <a:pt x="1" y="698"/>
                  </a:lnTo>
                  <a:lnTo>
                    <a:pt x="1" y="698"/>
                  </a:lnTo>
                  <a:lnTo>
                    <a:pt x="814" y="1279"/>
                  </a:lnTo>
                  <a:lnTo>
                    <a:pt x="1744" y="1860"/>
                  </a:lnTo>
                  <a:lnTo>
                    <a:pt x="1744" y="1860"/>
                  </a:lnTo>
                  <a:lnTo>
                    <a:pt x="1744" y="1860"/>
                  </a:lnTo>
                  <a:lnTo>
                    <a:pt x="1860" y="2325"/>
                  </a:lnTo>
                  <a:lnTo>
                    <a:pt x="2093" y="2790"/>
                  </a:lnTo>
                  <a:lnTo>
                    <a:pt x="2558" y="3255"/>
                  </a:lnTo>
                  <a:lnTo>
                    <a:pt x="3139" y="3604"/>
                  </a:lnTo>
                  <a:lnTo>
                    <a:pt x="3952" y="4069"/>
                  </a:lnTo>
                  <a:lnTo>
                    <a:pt x="4766" y="4417"/>
                  </a:lnTo>
                  <a:lnTo>
                    <a:pt x="6974" y="5115"/>
                  </a:lnTo>
                  <a:lnTo>
                    <a:pt x="9647" y="5579"/>
                  </a:lnTo>
                  <a:lnTo>
                    <a:pt x="12669" y="6044"/>
                  </a:lnTo>
                  <a:lnTo>
                    <a:pt x="16039" y="6277"/>
                  </a:lnTo>
                  <a:lnTo>
                    <a:pt x="19642" y="6393"/>
                  </a:lnTo>
                  <a:lnTo>
                    <a:pt x="19642" y="6393"/>
                  </a:lnTo>
                  <a:lnTo>
                    <a:pt x="23245" y="6277"/>
                  </a:lnTo>
                  <a:lnTo>
                    <a:pt x="26616" y="6044"/>
                  </a:lnTo>
                  <a:lnTo>
                    <a:pt x="29637" y="5579"/>
                  </a:lnTo>
                  <a:lnTo>
                    <a:pt x="32194" y="5115"/>
                  </a:lnTo>
                  <a:lnTo>
                    <a:pt x="34403" y="4417"/>
                  </a:lnTo>
                  <a:lnTo>
                    <a:pt x="35332" y="4069"/>
                  </a:lnTo>
                  <a:lnTo>
                    <a:pt x="36030" y="3604"/>
                  </a:lnTo>
                  <a:lnTo>
                    <a:pt x="36727" y="3255"/>
                  </a:lnTo>
                  <a:lnTo>
                    <a:pt x="37076" y="2790"/>
                  </a:lnTo>
                  <a:lnTo>
                    <a:pt x="37424" y="2325"/>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7541" y="1860"/>
                  </a:lnTo>
                  <a:lnTo>
                    <a:pt x="38122" y="1395"/>
                  </a:lnTo>
                  <a:lnTo>
                    <a:pt x="3974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74" name="Google Shape;974;p28"/>
            <p:cNvSpPr/>
            <p:nvPr/>
          </p:nvSpPr>
          <p:spPr>
            <a:xfrm>
              <a:off x="4930075" y="4422150"/>
              <a:ext cx="982100" cy="185975"/>
            </a:xfrm>
            <a:custGeom>
              <a:avLst/>
              <a:gdLst/>
              <a:ahLst/>
              <a:cxnLst/>
              <a:rect l="l" t="t" r="r" b="b"/>
              <a:pathLst>
                <a:path w="39284" h="7439" fill="none" extrusionOk="0">
                  <a:moveTo>
                    <a:pt x="39284" y="0"/>
                  </a:moveTo>
                  <a:lnTo>
                    <a:pt x="39284" y="0"/>
                  </a:lnTo>
                  <a:lnTo>
                    <a:pt x="36959" y="814"/>
                  </a:lnTo>
                  <a:lnTo>
                    <a:pt x="34518" y="1395"/>
                  </a:lnTo>
                  <a:lnTo>
                    <a:pt x="32194" y="1976"/>
                  </a:lnTo>
                  <a:lnTo>
                    <a:pt x="29870" y="2441"/>
                  </a:lnTo>
                  <a:lnTo>
                    <a:pt x="29870" y="2441"/>
                  </a:lnTo>
                  <a:lnTo>
                    <a:pt x="26964" y="3603"/>
                  </a:lnTo>
                  <a:lnTo>
                    <a:pt x="24175" y="4417"/>
                  </a:lnTo>
                  <a:lnTo>
                    <a:pt x="21153" y="5114"/>
                  </a:lnTo>
                  <a:lnTo>
                    <a:pt x="18131" y="5579"/>
                  </a:lnTo>
                  <a:lnTo>
                    <a:pt x="18131" y="5579"/>
                  </a:lnTo>
                  <a:lnTo>
                    <a:pt x="16155" y="5811"/>
                  </a:lnTo>
                  <a:lnTo>
                    <a:pt x="14063" y="5927"/>
                  </a:lnTo>
                  <a:lnTo>
                    <a:pt x="9995" y="6160"/>
                  </a:lnTo>
                  <a:lnTo>
                    <a:pt x="1744" y="6160"/>
                  </a:lnTo>
                  <a:lnTo>
                    <a:pt x="1744" y="6160"/>
                  </a:lnTo>
                  <a:lnTo>
                    <a:pt x="0" y="6276"/>
                  </a:lnTo>
                  <a:lnTo>
                    <a:pt x="0" y="6276"/>
                  </a:lnTo>
                  <a:lnTo>
                    <a:pt x="2906" y="6625"/>
                  </a:lnTo>
                  <a:lnTo>
                    <a:pt x="6393" y="7090"/>
                  </a:lnTo>
                  <a:lnTo>
                    <a:pt x="10344" y="7322"/>
                  </a:lnTo>
                  <a:lnTo>
                    <a:pt x="14761" y="7438"/>
                  </a:lnTo>
                  <a:lnTo>
                    <a:pt x="14761" y="7438"/>
                  </a:lnTo>
                  <a:lnTo>
                    <a:pt x="19526" y="7322"/>
                  </a:lnTo>
                  <a:lnTo>
                    <a:pt x="21966" y="7090"/>
                  </a:lnTo>
                  <a:lnTo>
                    <a:pt x="24523" y="6857"/>
                  </a:lnTo>
                  <a:lnTo>
                    <a:pt x="27196" y="6509"/>
                  </a:lnTo>
                  <a:lnTo>
                    <a:pt x="29870" y="6160"/>
                  </a:lnTo>
                  <a:lnTo>
                    <a:pt x="32659" y="5695"/>
                  </a:lnTo>
                  <a:lnTo>
                    <a:pt x="35448" y="4998"/>
                  </a:lnTo>
                  <a:lnTo>
                    <a:pt x="35448" y="5230"/>
                  </a:lnTo>
                  <a:lnTo>
                    <a:pt x="35448" y="5230"/>
                  </a:lnTo>
                  <a:lnTo>
                    <a:pt x="36378" y="4184"/>
                  </a:lnTo>
                  <a:lnTo>
                    <a:pt x="37424" y="3022"/>
                  </a:lnTo>
                  <a:lnTo>
                    <a:pt x="38354" y="1627"/>
                  </a:lnTo>
                  <a:lnTo>
                    <a:pt x="39284"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75" name="Google Shape;975;p28"/>
            <p:cNvSpPr/>
            <p:nvPr/>
          </p:nvSpPr>
          <p:spPr>
            <a:xfrm>
              <a:off x="5717475" y="4308825"/>
              <a:ext cx="241200" cy="154025"/>
            </a:xfrm>
            <a:custGeom>
              <a:avLst/>
              <a:gdLst/>
              <a:ahLst/>
              <a:cxnLst/>
              <a:rect l="l" t="t" r="r" b="b"/>
              <a:pathLst>
                <a:path w="9648" h="6161" fill="none" extrusionOk="0">
                  <a:moveTo>
                    <a:pt x="9647" y="0"/>
                  </a:moveTo>
                  <a:lnTo>
                    <a:pt x="9647" y="0"/>
                  </a:lnTo>
                  <a:lnTo>
                    <a:pt x="8020" y="1046"/>
                  </a:lnTo>
                  <a:lnTo>
                    <a:pt x="6393" y="2092"/>
                  </a:lnTo>
                  <a:lnTo>
                    <a:pt x="6393" y="2092"/>
                  </a:lnTo>
                  <a:lnTo>
                    <a:pt x="3604" y="3952"/>
                  </a:lnTo>
                  <a:lnTo>
                    <a:pt x="2209" y="4882"/>
                  </a:lnTo>
                  <a:lnTo>
                    <a:pt x="698" y="5812"/>
                  </a:lnTo>
                  <a:lnTo>
                    <a:pt x="698" y="5812"/>
                  </a:lnTo>
                  <a:lnTo>
                    <a:pt x="1" y="6160"/>
                  </a:lnTo>
                  <a:lnTo>
                    <a:pt x="1" y="6160"/>
                  </a:lnTo>
                  <a:lnTo>
                    <a:pt x="3836" y="5230"/>
                  </a:lnTo>
                  <a:lnTo>
                    <a:pt x="7904" y="4068"/>
                  </a:lnTo>
                  <a:lnTo>
                    <a:pt x="7904" y="4301"/>
                  </a:lnTo>
                  <a:lnTo>
                    <a:pt x="7904" y="4301"/>
                  </a:lnTo>
                  <a:lnTo>
                    <a:pt x="8020" y="4184"/>
                  </a:lnTo>
                  <a:lnTo>
                    <a:pt x="8020" y="4184"/>
                  </a:lnTo>
                  <a:lnTo>
                    <a:pt x="8020" y="4184"/>
                  </a:lnTo>
                  <a:lnTo>
                    <a:pt x="8020" y="4184"/>
                  </a:lnTo>
                  <a:lnTo>
                    <a:pt x="8020" y="4184"/>
                  </a:lnTo>
                  <a:lnTo>
                    <a:pt x="8020" y="4184"/>
                  </a:lnTo>
                  <a:lnTo>
                    <a:pt x="8950" y="2209"/>
                  </a:lnTo>
                  <a:lnTo>
                    <a:pt x="964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76" name="Google Shape;976;p28"/>
            <p:cNvSpPr/>
            <p:nvPr/>
          </p:nvSpPr>
          <p:spPr>
            <a:xfrm>
              <a:off x="4677275" y="4416325"/>
              <a:ext cx="1240725" cy="5850"/>
            </a:xfrm>
            <a:custGeom>
              <a:avLst/>
              <a:gdLst/>
              <a:ahLst/>
              <a:cxnLst/>
              <a:rect l="l" t="t" r="r" b="b"/>
              <a:pathLst>
                <a:path w="49629" h="234" extrusionOk="0">
                  <a:moveTo>
                    <a:pt x="117" y="1"/>
                  </a:moveTo>
                  <a:lnTo>
                    <a:pt x="1" y="233"/>
                  </a:lnTo>
                  <a:lnTo>
                    <a:pt x="233" y="233"/>
                  </a:lnTo>
                  <a:lnTo>
                    <a:pt x="117" y="1"/>
                  </a:lnTo>
                  <a:close/>
                  <a:moveTo>
                    <a:pt x="49512" y="1"/>
                  </a:moveTo>
                  <a:lnTo>
                    <a:pt x="49396" y="233"/>
                  </a:lnTo>
                  <a:lnTo>
                    <a:pt x="49628" y="233"/>
                  </a:lnTo>
                  <a:lnTo>
                    <a:pt x="4951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77" name="Google Shape;977;p28"/>
            <p:cNvSpPr/>
            <p:nvPr/>
          </p:nvSpPr>
          <p:spPr>
            <a:xfrm>
              <a:off x="5912150" y="4416325"/>
              <a:ext cx="5850" cy="5850"/>
            </a:xfrm>
            <a:custGeom>
              <a:avLst/>
              <a:gdLst/>
              <a:ahLst/>
              <a:cxnLst/>
              <a:rect l="l" t="t" r="r" b="b"/>
              <a:pathLst>
                <a:path w="234" h="234" fill="none" extrusionOk="0">
                  <a:moveTo>
                    <a:pt x="117" y="1"/>
                  </a:moveTo>
                  <a:lnTo>
                    <a:pt x="117" y="1"/>
                  </a:lnTo>
                  <a:lnTo>
                    <a:pt x="1" y="233"/>
                  </a:lnTo>
                  <a:lnTo>
                    <a:pt x="1" y="233"/>
                  </a:lnTo>
                  <a:lnTo>
                    <a:pt x="233" y="233"/>
                  </a:lnTo>
                  <a:lnTo>
                    <a:pt x="117"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78" name="Google Shape;978;p28"/>
            <p:cNvSpPr/>
            <p:nvPr/>
          </p:nvSpPr>
          <p:spPr>
            <a:xfrm>
              <a:off x="4680200" y="4410525"/>
              <a:ext cx="1037300" cy="104625"/>
            </a:xfrm>
            <a:custGeom>
              <a:avLst/>
              <a:gdLst/>
              <a:ahLst/>
              <a:cxnLst/>
              <a:rect l="l" t="t" r="r" b="b"/>
              <a:pathLst>
                <a:path w="41492" h="4185" extrusionOk="0">
                  <a:moveTo>
                    <a:pt x="116" y="0"/>
                  </a:moveTo>
                  <a:lnTo>
                    <a:pt x="0" y="233"/>
                  </a:lnTo>
                  <a:lnTo>
                    <a:pt x="116" y="465"/>
                  </a:lnTo>
                  <a:lnTo>
                    <a:pt x="2092" y="1162"/>
                  </a:lnTo>
                  <a:lnTo>
                    <a:pt x="5811" y="2092"/>
                  </a:lnTo>
                  <a:lnTo>
                    <a:pt x="5811" y="2092"/>
                  </a:lnTo>
                  <a:lnTo>
                    <a:pt x="5346" y="1511"/>
                  </a:lnTo>
                  <a:lnTo>
                    <a:pt x="3138" y="930"/>
                  </a:lnTo>
                  <a:lnTo>
                    <a:pt x="1511" y="465"/>
                  </a:lnTo>
                  <a:lnTo>
                    <a:pt x="116" y="0"/>
                  </a:lnTo>
                  <a:close/>
                  <a:moveTo>
                    <a:pt x="41492" y="2092"/>
                  </a:moveTo>
                  <a:lnTo>
                    <a:pt x="37191" y="2906"/>
                  </a:lnTo>
                  <a:lnTo>
                    <a:pt x="33007" y="3371"/>
                  </a:lnTo>
                  <a:lnTo>
                    <a:pt x="28940" y="3719"/>
                  </a:lnTo>
                  <a:lnTo>
                    <a:pt x="25104" y="3836"/>
                  </a:lnTo>
                  <a:lnTo>
                    <a:pt x="22315" y="3719"/>
                  </a:lnTo>
                  <a:lnTo>
                    <a:pt x="19642" y="3603"/>
                  </a:lnTo>
                  <a:lnTo>
                    <a:pt x="17085" y="3371"/>
                  </a:lnTo>
                  <a:lnTo>
                    <a:pt x="14644" y="3138"/>
                  </a:lnTo>
                  <a:lnTo>
                    <a:pt x="14063" y="3487"/>
                  </a:lnTo>
                  <a:lnTo>
                    <a:pt x="16620" y="3836"/>
                  </a:lnTo>
                  <a:lnTo>
                    <a:pt x="19293" y="4068"/>
                  </a:lnTo>
                  <a:lnTo>
                    <a:pt x="22082" y="4184"/>
                  </a:lnTo>
                  <a:lnTo>
                    <a:pt x="28591" y="4184"/>
                  </a:lnTo>
                  <a:lnTo>
                    <a:pt x="32194" y="3952"/>
                  </a:lnTo>
                  <a:lnTo>
                    <a:pt x="36029" y="3487"/>
                  </a:lnTo>
                  <a:lnTo>
                    <a:pt x="39865" y="2906"/>
                  </a:lnTo>
                  <a:lnTo>
                    <a:pt x="41492" y="2092"/>
                  </a:lnTo>
                  <a:close/>
                </a:path>
              </a:pathLst>
            </a:custGeom>
            <a:solidFill>
              <a:srgbClr val="CA9B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79" name="Google Shape;979;p28"/>
            <p:cNvSpPr/>
            <p:nvPr/>
          </p:nvSpPr>
          <p:spPr>
            <a:xfrm>
              <a:off x="5031775" y="4462825"/>
              <a:ext cx="685725" cy="52325"/>
            </a:xfrm>
            <a:custGeom>
              <a:avLst/>
              <a:gdLst/>
              <a:ahLst/>
              <a:cxnLst/>
              <a:rect l="l" t="t" r="r" b="b"/>
              <a:pathLst>
                <a:path w="27429" h="2093" fill="none" extrusionOk="0">
                  <a:moveTo>
                    <a:pt x="27429" y="0"/>
                  </a:moveTo>
                  <a:lnTo>
                    <a:pt x="27429" y="0"/>
                  </a:lnTo>
                  <a:lnTo>
                    <a:pt x="23128" y="814"/>
                  </a:lnTo>
                  <a:lnTo>
                    <a:pt x="18944" y="1279"/>
                  </a:lnTo>
                  <a:lnTo>
                    <a:pt x="14877" y="1627"/>
                  </a:lnTo>
                  <a:lnTo>
                    <a:pt x="11041" y="1744"/>
                  </a:lnTo>
                  <a:lnTo>
                    <a:pt x="11041" y="1744"/>
                  </a:lnTo>
                  <a:lnTo>
                    <a:pt x="8252" y="1627"/>
                  </a:lnTo>
                  <a:lnTo>
                    <a:pt x="5579" y="1511"/>
                  </a:lnTo>
                  <a:lnTo>
                    <a:pt x="3022" y="1279"/>
                  </a:lnTo>
                  <a:lnTo>
                    <a:pt x="581" y="1046"/>
                  </a:lnTo>
                  <a:lnTo>
                    <a:pt x="0" y="1395"/>
                  </a:lnTo>
                  <a:lnTo>
                    <a:pt x="0" y="1395"/>
                  </a:lnTo>
                  <a:lnTo>
                    <a:pt x="2557" y="1744"/>
                  </a:lnTo>
                  <a:lnTo>
                    <a:pt x="5230" y="1976"/>
                  </a:lnTo>
                  <a:lnTo>
                    <a:pt x="8019" y="2092"/>
                  </a:lnTo>
                  <a:lnTo>
                    <a:pt x="11041" y="2092"/>
                  </a:lnTo>
                  <a:lnTo>
                    <a:pt x="11041" y="2092"/>
                  </a:lnTo>
                  <a:lnTo>
                    <a:pt x="14528" y="2092"/>
                  </a:lnTo>
                  <a:lnTo>
                    <a:pt x="18131" y="1860"/>
                  </a:lnTo>
                  <a:lnTo>
                    <a:pt x="21966" y="1395"/>
                  </a:lnTo>
                  <a:lnTo>
                    <a:pt x="25802" y="814"/>
                  </a:lnTo>
                  <a:lnTo>
                    <a:pt x="25802" y="814"/>
                  </a:lnTo>
                  <a:lnTo>
                    <a:pt x="27429"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80" name="Google Shape;980;p28"/>
            <p:cNvSpPr/>
            <p:nvPr/>
          </p:nvSpPr>
          <p:spPr>
            <a:xfrm>
              <a:off x="5912150" y="4416325"/>
              <a:ext cx="2925" cy="5850"/>
            </a:xfrm>
            <a:custGeom>
              <a:avLst/>
              <a:gdLst/>
              <a:ahLst/>
              <a:cxnLst/>
              <a:rect l="l" t="t" r="r" b="b"/>
              <a:pathLst>
                <a:path w="117" h="234" fill="none" extrusionOk="0">
                  <a:moveTo>
                    <a:pt x="117" y="1"/>
                  </a:moveTo>
                  <a:lnTo>
                    <a:pt x="117" y="1"/>
                  </a:lnTo>
                  <a:lnTo>
                    <a:pt x="1" y="233"/>
                  </a:lnTo>
                  <a:lnTo>
                    <a:pt x="1" y="233"/>
                  </a:lnTo>
                  <a:lnTo>
                    <a:pt x="1" y="233"/>
                  </a:lnTo>
                  <a:lnTo>
                    <a:pt x="1" y="233"/>
                  </a:lnTo>
                  <a:lnTo>
                    <a:pt x="117" y="1"/>
                  </a:lnTo>
                  <a:lnTo>
                    <a:pt x="117"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81" name="Google Shape;981;p28"/>
            <p:cNvSpPr/>
            <p:nvPr/>
          </p:nvSpPr>
          <p:spPr>
            <a:xfrm>
              <a:off x="4680200" y="4410525"/>
              <a:ext cx="145300" cy="52325"/>
            </a:xfrm>
            <a:custGeom>
              <a:avLst/>
              <a:gdLst/>
              <a:ahLst/>
              <a:cxnLst/>
              <a:rect l="l" t="t" r="r" b="b"/>
              <a:pathLst>
                <a:path w="5812" h="2093" fill="none" extrusionOk="0">
                  <a:moveTo>
                    <a:pt x="116" y="0"/>
                  </a:moveTo>
                  <a:lnTo>
                    <a:pt x="0" y="233"/>
                  </a:lnTo>
                  <a:lnTo>
                    <a:pt x="0" y="233"/>
                  </a:lnTo>
                  <a:lnTo>
                    <a:pt x="116" y="465"/>
                  </a:lnTo>
                  <a:lnTo>
                    <a:pt x="116" y="465"/>
                  </a:lnTo>
                  <a:lnTo>
                    <a:pt x="2092" y="1162"/>
                  </a:lnTo>
                  <a:lnTo>
                    <a:pt x="5811" y="2092"/>
                  </a:lnTo>
                  <a:lnTo>
                    <a:pt x="5346" y="1511"/>
                  </a:lnTo>
                  <a:lnTo>
                    <a:pt x="5346" y="1511"/>
                  </a:lnTo>
                  <a:lnTo>
                    <a:pt x="3138" y="930"/>
                  </a:lnTo>
                  <a:lnTo>
                    <a:pt x="1511" y="465"/>
                  </a:lnTo>
                  <a:lnTo>
                    <a:pt x="116"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82" name="Google Shape;982;p28"/>
            <p:cNvSpPr/>
            <p:nvPr/>
          </p:nvSpPr>
          <p:spPr>
            <a:xfrm>
              <a:off x="4813850" y="4448300"/>
              <a:ext cx="232475" cy="49400"/>
            </a:xfrm>
            <a:custGeom>
              <a:avLst/>
              <a:gdLst/>
              <a:ahLst/>
              <a:cxnLst/>
              <a:rect l="l" t="t" r="r" b="b"/>
              <a:pathLst>
                <a:path w="9299" h="1976" extrusionOk="0">
                  <a:moveTo>
                    <a:pt x="0" y="0"/>
                  </a:moveTo>
                  <a:lnTo>
                    <a:pt x="465" y="581"/>
                  </a:lnTo>
                  <a:lnTo>
                    <a:pt x="4184" y="1279"/>
                  </a:lnTo>
                  <a:lnTo>
                    <a:pt x="8717" y="1976"/>
                  </a:lnTo>
                  <a:lnTo>
                    <a:pt x="9298" y="1627"/>
                  </a:lnTo>
                  <a:lnTo>
                    <a:pt x="6625" y="1279"/>
                  </a:lnTo>
                  <a:lnTo>
                    <a:pt x="4184" y="814"/>
                  </a:lnTo>
                  <a:lnTo>
                    <a:pt x="0" y="0"/>
                  </a:lnTo>
                  <a:close/>
                </a:path>
              </a:pathLst>
            </a:custGeom>
            <a:solidFill>
              <a:srgbClr val="CEA2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83" name="Google Shape;983;p28"/>
            <p:cNvSpPr/>
            <p:nvPr/>
          </p:nvSpPr>
          <p:spPr>
            <a:xfrm>
              <a:off x="4813850" y="4448300"/>
              <a:ext cx="232475" cy="49400"/>
            </a:xfrm>
            <a:custGeom>
              <a:avLst/>
              <a:gdLst/>
              <a:ahLst/>
              <a:cxnLst/>
              <a:rect l="l" t="t" r="r" b="b"/>
              <a:pathLst>
                <a:path w="9299" h="1976" fill="none" extrusionOk="0">
                  <a:moveTo>
                    <a:pt x="0" y="0"/>
                  </a:moveTo>
                  <a:lnTo>
                    <a:pt x="465" y="581"/>
                  </a:lnTo>
                  <a:lnTo>
                    <a:pt x="465" y="581"/>
                  </a:lnTo>
                  <a:lnTo>
                    <a:pt x="4184" y="1279"/>
                  </a:lnTo>
                  <a:lnTo>
                    <a:pt x="8717" y="1976"/>
                  </a:lnTo>
                  <a:lnTo>
                    <a:pt x="9298" y="1627"/>
                  </a:lnTo>
                  <a:lnTo>
                    <a:pt x="9298" y="1627"/>
                  </a:lnTo>
                  <a:lnTo>
                    <a:pt x="6625" y="1279"/>
                  </a:lnTo>
                  <a:lnTo>
                    <a:pt x="4184" y="814"/>
                  </a:lnTo>
                  <a:lnTo>
                    <a:pt x="0"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84" name="Google Shape;984;p28"/>
            <p:cNvSpPr/>
            <p:nvPr/>
          </p:nvSpPr>
          <p:spPr>
            <a:xfrm>
              <a:off x="5676800" y="4410525"/>
              <a:ext cx="238275" cy="72650"/>
            </a:xfrm>
            <a:custGeom>
              <a:avLst/>
              <a:gdLst/>
              <a:ahLst/>
              <a:cxnLst/>
              <a:rect l="l" t="t" r="r" b="b"/>
              <a:pathLst>
                <a:path w="9531" h="2906" extrusionOk="0">
                  <a:moveTo>
                    <a:pt x="9531" y="0"/>
                  </a:moveTo>
                  <a:lnTo>
                    <a:pt x="5463" y="1162"/>
                  </a:lnTo>
                  <a:lnTo>
                    <a:pt x="1628" y="2092"/>
                  </a:lnTo>
                  <a:lnTo>
                    <a:pt x="1" y="2906"/>
                  </a:lnTo>
                  <a:lnTo>
                    <a:pt x="2325" y="2441"/>
                  </a:lnTo>
                  <a:lnTo>
                    <a:pt x="4649" y="1860"/>
                  </a:lnTo>
                  <a:lnTo>
                    <a:pt x="7090" y="1279"/>
                  </a:lnTo>
                  <a:lnTo>
                    <a:pt x="9415" y="465"/>
                  </a:lnTo>
                  <a:lnTo>
                    <a:pt x="9531" y="233"/>
                  </a:lnTo>
                  <a:lnTo>
                    <a:pt x="9531" y="0"/>
                  </a:lnTo>
                  <a:close/>
                </a:path>
              </a:pathLst>
            </a:custGeom>
            <a:solidFill>
              <a:srgbClr val="C397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85" name="Google Shape;985;p28"/>
            <p:cNvSpPr/>
            <p:nvPr/>
          </p:nvSpPr>
          <p:spPr>
            <a:xfrm>
              <a:off x="5676800" y="4410525"/>
              <a:ext cx="238275" cy="72650"/>
            </a:xfrm>
            <a:custGeom>
              <a:avLst/>
              <a:gdLst/>
              <a:ahLst/>
              <a:cxnLst/>
              <a:rect l="l" t="t" r="r" b="b"/>
              <a:pathLst>
                <a:path w="9531" h="2906" fill="none" extrusionOk="0">
                  <a:moveTo>
                    <a:pt x="9531" y="0"/>
                  </a:moveTo>
                  <a:lnTo>
                    <a:pt x="9531" y="0"/>
                  </a:lnTo>
                  <a:lnTo>
                    <a:pt x="5463" y="1162"/>
                  </a:lnTo>
                  <a:lnTo>
                    <a:pt x="1628" y="2092"/>
                  </a:lnTo>
                  <a:lnTo>
                    <a:pt x="1628" y="2092"/>
                  </a:lnTo>
                  <a:lnTo>
                    <a:pt x="1" y="2906"/>
                  </a:lnTo>
                  <a:lnTo>
                    <a:pt x="1" y="2906"/>
                  </a:lnTo>
                  <a:lnTo>
                    <a:pt x="2325" y="2441"/>
                  </a:lnTo>
                  <a:lnTo>
                    <a:pt x="4649" y="1860"/>
                  </a:lnTo>
                  <a:lnTo>
                    <a:pt x="7090" y="1279"/>
                  </a:lnTo>
                  <a:lnTo>
                    <a:pt x="9415" y="465"/>
                  </a:lnTo>
                  <a:lnTo>
                    <a:pt x="9415" y="465"/>
                  </a:lnTo>
                  <a:lnTo>
                    <a:pt x="9531" y="233"/>
                  </a:lnTo>
                  <a:lnTo>
                    <a:pt x="953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86" name="Google Shape;986;p28"/>
            <p:cNvSpPr/>
            <p:nvPr/>
          </p:nvSpPr>
          <p:spPr>
            <a:xfrm>
              <a:off x="4781875" y="4552900"/>
              <a:ext cx="1037325" cy="8725"/>
            </a:xfrm>
            <a:custGeom>
              <a:avLst/>
              <a:gdLst/>
              <a:ahLst/>
              <a:cxnLst/>
              <a:rect l="l" t="t" r="r" b="b"/>
              <a:pathLst>
                <a:path w="41493" h="349" extrusionOk="0">
                  <a:moveTo>
                    <a:pt x="117" y="0"/>
                  </a:moveTo>
                  <a:lnTo>
                    <a:pt x="1" y="233"/>
                  </a:lnTo>
                  <a:lnTo>
                    <a:pt x="466" y="349"/>
                  </a:lnTo>
                  <a:lnTo>
                    <a:pt x="117" y="0"/>
                  </a:lnTo>
                  <a:close/>
                  <a:moveTo>
                    <a:pt x="41376" y="0"/>
                  </a:moveTo>
                  <a:lnTo>
                    <a:pt x="41144" y="349"/>
                  </a:lnTo>
                  <a:lnTo>
                    <a:pt x="41492" y="233"/>
                  </a:lnTo>
                  <a:lnTo>
                    <a:pt x="4137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87" name="Google Shape;987;p28"/>
            <p:cNvSpPr/>
            <p:nvPr/>
          </p:nvSpPr>
          <p:spPr>
            <a:xfrm>
              <a:off x="4781875" y="4552900"/>
              <a:ext cx="11650" cy="8725"/>
            </a:xfrm>
            <a:custGeom>
              <a:avLst/>
              <a:gdLst/>
              <a:ahLst/>
              <a:cxnLst/>
              <a:rect l="l" t="t" r="r" b="b"/>
              <a:pathLst>
                <a:path w="466" h="349" fill="none" extrusionOk="0">
                  <a:moveTo>
                    <a:pt x="117" y="0"/>
                  </a:moveTo>
                  <a:lnTo>
                    <a:pt x="1" y="233"/>
                  </a:lnTo>
                  <a:lnTo>
                    <a:pt x="1" y="233"/>
                  </a:lnTo>
                  <a:lnTo>
                    <a:pt x="466" y="349"/>
                  </a:lnTo>
                  <a:lnTo>
                    <a:pt x="466" y="349"/>
                  </a:lnTo>
                  <a:lnTo>
                    <a:pt x="11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88" name="Google Shape;988;p28"/>
            <p:cNvSpPr/>
            <p:nvPr/>
          </p:nvSpPr>
          <p:spPr>
            <a:xfrm>
              <a:off x="5810450" y="4552900"/>
              <a:ext cx="8750" cy="8725"/>
            </a:xfrm>
            <a:custGeom>
              <a:avLst/>
              <a:gdLst/>
              <a:ahLst/>
              <a:cxnLst/>
              <a:rect l="l" t="t" r="r" b="b"/>
              <a:pathLst>
                <a:path w="350" h="349" fill="none" extrusionOk="0">
                  <a:moveTo>
                    <a:pt x="233" y="0"/>
                  </a:moveTo>
                  <a:lnTo>
                    <a:pt x="233" y="0"/>
                  </a:lnTo>
                  <a:lnTo>
                    <a:pt x="1" y="349"/>
                  </a:lnTo>
                  <a:lnTo>
                    <a:pt x="1" y="349"/>
                  </a:lnTo>
                  <a:lnTo>
                    <a:pt x="349" y="233"/>
                  </a:lnTo>
                  <a:lnTo>
                    <a:pt x="233"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89" name="Google Shape;989;p28"/>
            <p:cNvSpPr/>
            <p:nvPr/>
          </p:nvSpPr>
          <p:spPr>
            <a:xfrm>
              <a:off x="4784800" y="4547075"/>
              <a:ext cx="145300" cy="32000"/>
            </a:xfrm>
            <a:custGeom>
              <a:avLst/>
              <a:gdLst/>
              <a:ahLst/>
              <a:cxnLst/>
              <a:rect l="l" t="t" r="r" b="b"/>
              <a:pathLst>
                <a:path w="5812" h="1280" extrusionOk="0">
                  <a:moveTo>
                    <a:pt x="0" y="1"/>
                  </a:moveTo>
                  <a:lnTo>
                    <a:pt x="0" y="233"/>
                  </a:lnTo>
                  <a:lnTo>
                    <a:pt x="349" y="582"/>
                  </a:lnTo>
                  <a:lnTo>
                    <a:pt x="3487" y="1279"/>
                  </a:lnTo>
                  <a:lnTo>
                    <a:pt x="4882" y="1279"/>
                  </a:lnTo>
                  <a:lnTo>
                    <a:pt x="4649" y="1047"/>
                  </a:lnTo>
                  <a:lnTo>
                    <a:pt x="1279" y="349"/>
                  </a:lnTo>
                  <a:lnTo>
                    <a:pt x="0" y="1"/>
                  </a:lnTo>
                  <a:close/>
                  <a:moveTo>
                    <a:pt x="5114" y="1163"/>
                  </a:moveTo>
                  <a:lnTo>
                    <a:pt x="4882" y="1279"/>
                  </a:lnTo>
                  <a:lnTo>
                    <a:pt x="5811" y="1279"/>
                  </a:lnTo>
                  <a:lnTo>
                    <a:pt x="5114" y="1163"/>
                  </a:lnTo>
                  <a:close/>
                </a:path>
              </a:pathLst>
            </a:custGeom>
            <a:solidFill>
              <a:srgbClr val="CA9B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90" name="Google Shape;990;p28"/>
            <p:cNvSpPr/>
            <p:nvPr/>
          </p:nvSpPr>
          <p:spPr>
            <a:xfrm>
              <a:off x="5810450" y="4552900"/>
              <a:ext cx="5850" cy="8725"/>
            </a:xfrm>
            <a:custGeom>
              <a:avLst/>
              <a:gdLst/>
              <a:ahLst/>
              <a:cxnLst/>
              <a:rect l="l" t="t" r="r" b="b"/>
              <a:pathLst>
                <a:path w="234" h="349" fill="none" extrusionOk="0">
                  <a:moveTo>
                    <a:pt x="233" y="0"/>
                  </a:moveTo>
                  <a:lnTo>
                    <a:pt x="233" y="0"/>
                  </a:lnTo>
                  <a:lnTo>
                    <a:pt x="1" y="349"/>
                  </a:lnTo>
                  <a:lnTo>
                    <a:pt x="1" y="349"/>
                  </a:lnTo>
                  <a:lnTo>
                    <a:pt x="1" y="349"/>
                  </a:lnTo>
                  <a:lnTo>
                    <a:pt x="1" y="349"/>
                  </a:lnTo>
                  <a:lnTo>
                    <a:pt x="233" y="0"/>
                  </a:lnTo>
                  <a:lnTo>
                    <a:pt x="233"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91" name="Google Shape;991;p28"/>
            <p:cNvSpPr/>
            <p:nvPr/>
          </p:nvSpPr>
          <p:spPr>
            <a:xfrm>
              <a:off x="4784800" y="4547075"/>
              <a:ext cx="145300" cy="32000"/>
            </a:xfrm>
            <a:custGeom>
              <a:avLst/>
              <a:gdLst/>
              <a:ahLst/>
              <a:cxnLst/>
              <a:rect l="l" t="t" r="r" b="b"/>
              <a:pathLst>
                <a:path w="5812" h="1280" fill="none" extrusionOk="0">
                  <a:moveTo>
                    <a:pt x="0" y="1"/>
                  </a:moveTo>
                  <a:lnTo>
                    <a:pt x="0" y="233"/>
                  </a:lnTo>
                  <a:lnTo>
                    <a:pt x="0" y="233"/>
                  </a:lnTo>
                  <a:lnTo>
                    <a:pt x="349" y="582"/>
                  </a:lnTo>
                  <a:lnTo>
                    <a:pt x="349" y="582"/>
                  </a:lnTo>
                  <a:lnTo>
                    <a:pt x="3487" y="1279"/>
                  </a:lnTo>
                  <a:lnTo>
                    <a:pt x="3487" y="1279"/>
                  </a:lnTo>
                  <a:lnTo>
                    <a:pt x="5811" y="1279"/>
                  </a:lnTo>
                  <a:lnTo>
                    <a:pt x="5811" y="1279"/>
                  </a:lnTo>
                  <a:lnTo>
                    <a:pt x="5114" y="1163"/>
                  </a:lnTo>
                  <a:lnTo>
                    <a:pt x="4882" y="1279"/>
                  </a:lnTo>
                  <a:lnTo>
                    <a:pt x="4649" y="1047"/>
                  </a:lnTo>
                  <a:lnTo>
                    <a:pt x="4649" y="1047"/>
                  </a:lnTo>
                  <a:lnTo>
                    <a:pt x="1279" y="349"/>
                  </a:lnTo>
                  <a:lnTo>
                    <a:pt x="0"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92" name="Google Shape;992;p28"/>
            <p:cNvSpPr/>
            <p:nvPr/>
          </p:nvSpPr>
          <p:spPr>
            <a:xfrm>
              <a:off x="4901025" y="4573225"/>
              <a:ext cx="11625" cy="5850"/>
            </a:xfrm>
            <a:custGeom>
              <a:avLst/>
              <a:gdLst/>
              <a:ahLst/>
              <a:cxnLst/>
              <a:rect l="l" t="t" r="r" b="b"/>
              <a:pathLst>
                <a:path w="465" h="234" extrusionOk="0">
                  <a:moveTo>
                    <a:pt x="0" y="1"/>
                  </a:moveTo>
                  <a:lnTo>
                    <a:pt x="233" y="233"/>
                  </a:lnTo>
                  <a:lnTo>
                    <a:pt x="465" y="117"/>
                  </a:lnTo>
                  <a:lnTo>
                    <a:pt x="0" y="1"/>
                  </a:lnTo>
                  <a:close/>
                </a:path>
              </a:pathLst>
            </a:custGeom>
            <a:solidFill>
              <a:srgbClr val="CEA2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93" name="Google Shape;993;p28"/>
            <p:cNvSpPr/>
            <p:nvPr/>
          </p:nvSpPr>
          <p:spPr>
            <a:xfrm>
              <a:off x="4901025" y="4573225"/>
              <a:ext cx="11625" cy="5850"/>
            </a:xfrm>
            <a:custGeom>
              <a:avLst/>
              <a:gdLst/>
              <a:ahLst/>
              <a:cxnLst/>
              <a:rect l="l" t="t" r="r" b="b"/>
              <a:pathLst>
                <a:path w="465" h="234" fill="none" extrusionOk="0">
                  <a:moveTo>
                    <a:pt x="0" y="1"/>
                  </a:moveTo>
                  <a:lnTo>
                    <a:pt x="233" y="233"/>
                  </a:lnTo>
                  <a:lnTo>
                    <a:pt x="465" y="117"/>
                  </a:lnTo>
                  <a:lnTo>
                    <a:pt x="465" y="117"/>
                  </a:lnTo>
                  <a:lnTo>
                    <a:pt x="0"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94" name="Google Shape;994;p28"/>
            <p:cNvSpPr/>
            <p:nvPr/>
          </p:nvSpPr>
          <p:spPr>
            <a:xfrm>
              <a:off x="4871950" y="4547075"/>
              <a:ext cx="944350" cy="72675"/>
            </a:xfrm>
            <a:custGeom>
              <a:avLst/>
              <a:gdLst/>
              <a:ahLst/>
              <a:cxnLst/>
              <a:rect l="l" t="t" r="r" b="b"/>
              <a:pathLst>
                <a:path w="37774" h="2907" extrusionOk="0">
                  <a:moveTo>
                    <a:pt x="37773" y="1"/>
                  </a:moveTo>
                  <a:lnTo>
                    <a:pt x="34984" y="698"/>
                  </a:lnTo>
                  <a:lnTo>
                    <a:pt x="32195" y="1163"/>
                  </a:lnTo>
                  <a:lnTo>
                    <a:pt x="29521" y="1512"/>
                  </a:lnTo>
                  <a:lnTo>
                    <a:pt x="26848" y="1860"/>
                  </a:lnTo>
                  <a:lnTo>
                    <a:pt x="24291" y="2093"/>
                  </a:lnTo>
                  <a:lnTo>
                    <a:pt x="21851" y="2325"/>
                  </a:lnTo>
                  <a:lnTo>
                    <a:pt x="17086" y="2441"/>
                  </a:lnTo>
                  <a:lnTo>
                    <a:pt x="12669" y="2325"/>
                  </a:lnTo>
                  <a:lnTo>
                    <a:pt x="8718" y="2093"/>
                  </a:lnTo>
                  <a:lnTo>
                    <a:pt x="5231" y="1628"/>
                  </a:lnTo>
                  <a:lnTo>
                    <a:pt x="2325" y="1279"/>
                  </a:lnTo>
                  <a:lnTo>
                    <a:pt x="1" y="1279"/>
                  </a:lnTo>
                  <a:lnTo>
                    <a:pt x="3139" y="1860"/>
                  </a:lnTo>
                  <a:lnTo>
                    <a:pt x="7090" y="2325"/>
                  </a:lnTo>
                  <a:lnTo>
                    <a:pt x="11739" y="2674"/>
                  </a:lnTo>
                  <a:lnTo>
                    <a:pt x="14296" y="2790"/>
                  </a:lnTo>
                  <a:lnTo>
                    <a:pt x="17086" y="2906"/>
                  </a:lnTo>
                  <a:lnTo>
                    <a:pt x="21735" y="2790"/>
                  </a:lnTo>
                  <a:lnTo>
                    <a:pt x="24175" y="2558"/>
                  </a:lnTo>
                  <a:lnTo>
                    <a:pt x="26732" y="2325"/>
                  </a:lnTo>
                  <a:lnTo>
                    <a:pt x="29405" y="2093"/>
                  </a:lnTo>
                  <a:lnTo>
                    <a:pt x="32078" y="1628"/>
                  </a:lnTo>
                  <a:lnTo>
                    <a:pt x="34751" y="1163"/>
                  </a:lnTo>
                  <a:lnTo>
                    <a:pt x="37541" y="582"/>
                  </a:lnTo>
                  <a:lnTo>
                    <a:pt x="37773" y="233"/>
                  </a:lnTo>
                  <a:lnTo>
                    <a:pt x="37773" y="1"/>
                  </a:lnTo>
                  <a:close/>
                </a:path>
              </a:pathLst>
            </a:custGeom>
            <a:solidFill>
              <a:srgbClr val="C397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95" name="Google Shape;995;p28"/>
            <p:cNvSpPr/>
            <p:nvPr/>
          </p:nvSpPr>
          <p:spPr>
            <a:xfrm>
              <a:off x="4871950" y="4547075"/>
              <a:ext cx="944350" cy="72675"/>
            </a:xfrm>
            <a:custGeom>
              <a:avLst/>
              <a:gdLst/>
              <a:ahLst/>
              <a:cxnLst/>
              <a:rect l="l" t="t" r="r" b="b"/>
              <a:pathLst>
                <a:path w="37774" h="2907" fill="none" extrusionOk="0">
                  <a:moveTo>
                    <a:pt x="37773" y="1"/>
                  </a:moveTo>
                  <a:lnTo>
                    <a:pt x="37773" y="1"/>
                  </a:lnTo>
                  <a:lnTo>
                    <a:pt x="34984" y="698"/>
                  </a:lnTo>
                  <a:lnTo>
                    <a:pt x="32195" y="1163"/>
                  </a:lnTo>
                  <a:lnTo>
                    <a:pt x="29521" y="1512"/>
                  </a:lnTo>
                  <a:lnTo>
                    <a:pt x="26848" y="1860"/>
                  </a:lnTo>
                  <a:lnTo>
                    <a:pt x="24291" y="2093"/>
                  </a:lnTo>
                  <a:lnTo>
                    <a:pt x="21851" y="2325"/>
                  </a:lnTo>
                  <a:lnTo>
                    <a:pt x="17086" y="2441"/>
                  </a:lnTo>
                  <a:lnTo>
                    <a:pt x="17086" y="2441"/>
                  </a:lnTo>
                  <a:lnTo>
                    <a:pt x="12669" y="2325"/>
                  </a:lnTo>
                  <a:lnTo>
                    <a:pt x="8718" y="2093"/>
                  </a:lnTo>
                  <a:lnTo>
                    <a:pt x="5231" y="1628"/>
                  </a:lnTo>
                  <a:lnTo>
                    <a:pt x="2325" y="1279"/>
                  </a:lnTo>
                  <a:lnTo>
                    <a:pt x="2325" y="1279"/>
                  </a:lnTo>
                  <a:lnTo>
                    <a:pt x="1" y="1279"/>
                  </a:lnTo>
                  <a:lnTo>
                    <a:pt x="1" y="1279"/>
                  </a:lnTo>
                  <a:lnTo>
                    <a:pt x="3139" y="1860"/>
                  </a:lnTo>
                  <a:lnTo>
                    <a:pt x="7090" y="2325"/>
                  </a:lnTo>
                  <a:lnTo>
                    <a:pt x="11739" y="2674"/>
                  </a:lnTo>
                  <a:lnTo>
                    <a:pt x="14296" y="2790"/>
                  </a:lnTo>
                  <a:lnTo>
                    <a:pt x="17086" y="2906"/>
                  </a:lnTo>
                  <a:lnTo>
                    <a:pt x="17086" y="2906"/>
                  </a:lnTo>
                  <a:lnTo>
                    <a:pt x="21735" y="2790"/>
                  </a:lnTo>
                  <a:lnTo>
                    <a:pt x="24175" y="2558"/>
                  </a:lnTo>
                  <a:lnTo>
                    <a:pt x="26732" y="2325"/>
                  </a:lnTo>
                  <a:lnTo>
                    <a:pt x="29405" y="2093"/>
                  </a:lnTo>
                  <a:lnTo>
                    <a:pt x="32078" y="1628"/>
                  </a:lnTo>
                  <a:lnTo>
                    <a:pt x="34751" y="1163"/>
                  </a:lnTo>
                  <a:lnTo>
                    <a:pt x="37541" y="582"/>
                  </a:lnTo>
                  <a:lnTo>
                    <a:pt x="37541" y="582"/>
                  </a:lnTo>
                  <a:lnTo>
                    <a:pt x="37773" y="233"/>
                  </a:lnTo>
                  <a:lnTo>
                    <a:pt x="37773"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96" name="Google Shape;996;p28"/>
            <p:cNvSpPr/>
            <p:nvPr/>
          </p:nvSpPr>
          <p:spPr>
            <a:xfrm>
              <a:off x="4709250" y="3707375"/>
              <a:ext cx="1188400" cy="735125"/>
            </a:xfrm>
            <a:custGeom>
              <a:avLst/>
              <a:gdLst/>
              <a:ahLst/>
              <a:cxnLst/>
              <a:rect l="l" t="t" r="r" b="b"/>
              <a:pathLst>
                <a:path w="47536" h="29405" extrusionOk="0">
                  <a:moveTo>
                    <a:pt x="25686" y="0"/>
                  </a:moveTo>
                  <a:lnTo>
                    <a:pt x="24988" y="116"/>
                  </a:lnTo>
                  <a:lnTo>
                    <a:pt x="23594" y="581"/>
                  </a:lnTo>
                  <a:lnTo>
                    <a:pt x="22199" y="1279"/>
                  </a:lnTo>
                  <a:lnTo>
                    <a:pt x="20920" y="2092"/>
                  </a:lnTo>
                  <a:lnTo>
                    <a:pt x="19758" y="3022"/>
                  </a:lnTo>
                  <a:lnTo>
                    <a:pt x="17666" y="5230"/>
                  </a:lnTo>
                  <a:lnTo>
                    <a:pt x="16620" y="6160"/>
                  </a:lnTo>
                  <a:lnTo>
                    <a:pt x="15923" y="6625"/>
                  </a:lnTo>
                  <a:lnTo>
                    <a:pt x="15342" y="6974"/>
                  </a:lnTo>
                  <a:lnTo>
                    <a:pt x="14063" y="7322"/>
                  </a:lnTo>
                  <a:lnTo>
                    <a:pt x="12901" y="7555"/>
                  </a:lnTo>
                  <a:lnTo>
                    <a:pt x="11623" y="7903"/>
                  </a:lnTo>
                  <a:lnTo>
                    <a:pt x="10460" y="8368"/>
                  </a:lnTo>
                  <a:lnTo>
                    <a:pt x="9647" y="8833"/>
                  </a:lnTo>
                  <a:lnTo>
                    <a:pt x="8950" y="9414"/>
                  </a:lnTo>
                  <a:lnTo>
                    <a:pt x="8368" y="10112"/>
                  </a:lnTo>
                  <a:lnTo>
                    <a:pt x="7787" y="10925"/>
                  </a:lnTo>
                  <a:lnTo>
                    <a:pt x="6625" y="12552"/>
                  </a:lnTo>
                  <a:lnTo>
                    <a:pt x="5463" y="14063"/>
                  </a:lnTo>
                  <a:lnTo>
                    <a:pt x="4417" y="15342"/>
                  </a:lnTo>
                  <a:lnTo>
                    <a:pt x="3138" y="16504"/>
                  </a:lnTo>
                  <a:lnTo>
                    <a:pt x="2092" y="17666"/>
                  </a:lnTo>
                  <a:lnTo>
                    <a:pt x="1046" y="18945"/>
                  </a:lnTo>
                  <a:lnTo>
                    <a:pt x="582" y="19758"/>
                  </a:lnTo>
                  <a:lnTo>
                    <a:pt x="233" y="20572"/>
                  </a:lnTo>
                  <a:lnTo>
                    <a:pt x="117" y="21385"/>
                  </a:lnTo>
                  <a:lnTo>
                    <a:pt x="0" y="22199"/>
                  </a:lnTo>
                  <a:lnTo>
                    <a:pt x="0" y="23012"/>
                  </a:lnTo>
                  <a:lnTo>
                    <a:pt x="233" y="23710"/>
                  </a:lnTo>
                  <a:lnTo>
                    <a:pt x="582" y="24523"/>
                  </a:lnTo>
                  <a:lnTo>
                    <a:pt x="1046" y="25104"/>
                  </a:lnTo>
                  <a:lnTo>
                    <a:pt x="1860" y="25453"/>
                  </a:lnTo>
                  <a:lnTo>
                    <a:pt x="4184" y="26383"/>
                  </a:lnTo>
                  <a:lnTo>
                    <a:pt x="5812" y="26964"/>
                  </a:lnTo>
                  <a:lnTo>
                    <a:pt x="7904" y="27545"/>
                  </a:lnTo>
                  <a:lnTo>
                    <a:pt x="10228" y="28126"/>
                  </a:lnTo>
                  <a:lnTo>
                    <a:pt x="12785" y="28591"/>
                  </a:lnTo>
                  <a:lnTo>
                    <a:pt x="15690" y="29056"/>
                  </a:lnTo>
                  <a:lnTo>
                    <a:pt x="18945" y="29288"/>
                  </a:lnTo>
                  <a:lnTo>
                    <a:pt x="22315" y="29405"/>
                  </a:lnTo>
                  <a:lnTo>
                    <a:pt x="26034" y="29288"/>
                  </a:lnTo>
                  <a:lnTo>
                    <a:pt x="29986" y="28940"/>
                  </a:lnTo>
                  <a:lnTo>
                    <a:pt x="31962" y="28707"/>
                  </a:lnTo>
                  <a:lnTo>
                    <a:pt x="34054" y="28242"/>
                  </a:lnTo>
                  <a:lnTo>
                    <a:pt x="36146" y="27894"/>
                  </a:lnTo>
                  <a:lnTo>
                    <a:pt x="38354" y="27313"/>
                  </a:lnTo>
                  <a:lnTo>
                    <a:pt x="40562" y="26732"/>
                  </a:lnTo>
                  <a:lnTo>
                    <a:pt x="42887" y="25918"/>
                  </a:lnTo>
                  <a:lnTo>
                    <a:pt x="44165" y="25453"/>
                  </a:lnTo>
                  <a:lnTo>
                    <a:pt x="45443" y="24756"/>
                  </a:lnTo>
                  <a:lnTo>
                    <a:pt x="45908" y="24407"/>
                  </a:lnTo>
                  <a:lnTo>
                    <a:pt x="46489" y="23942"/>
                  </a:lnTo>
                  <a:lnTo>
                    <a:pt x="46838" y="23361"/>
                  </a:lnTo>
                  <a:lnTo>
                    <a:pt x="47187" y="22780"/>
                  </a:lnTo>
                  <a:lnTo>
                    <a:pt x="47419" y="22083"/>
                  </a:lnTo>
                  <a:lnTo>
                    <a:pt x="47535" y="21385"/>
                  </a:lnTo>
                  <a:lnTo>
                    <a:pt x="47535" y="20688"/>
                  </a:lnTo>
                  <a:lnTo>
                    <a:pt x="47535" y="19991"/>
                  </a:lnTo>
                  <a:lnTo>
                    <a:pt x="47419" y="19293"/>
                  </a:lnTo>
                  <a:lnTo>
                    <a:pt x="47187" y="18596"/>
                  </a:lnTo>
                  <a:lnTo>
                    <a:pt x="46838" y="18015"/>
                  </a:lnTo>
                  <a:lnTo>
                    <a:pt x="46489" y="17434"/>
                  </a:lnTo>
                  <a:lnTo>
                    <a:pt x="46025" y="16853"/>
                  </a:lnTo>
                  <a:lnTo>
                    <a:pt x="45443" y="16388"/>
                  </a:lnTo>
                  <a:lnTo>
                    <a:pt x="44281" y="15458"/>
                  </a:lnTo>
                  <a:lnTo>
                    <a:pt x="43235" y="14412"/>
                  </a:lnTo>
                  <a:lnTo>
                    <a:pt x="42770" y="13947"/>
                  </a:lnTo>
                  <a:lnTo>
                    <a:pt x="42305" y="13250"/>
                  </a:lnTo>
                  <a:lnTo>
                    <a:pt x="42073" y="12669"/>
                  </a:lnTo>
                  <a:lnTo>
                    <a:pt x="41841" y="11971"/>
                  </a:lnTo>
                  <a:lnTo>
                    <a:pt x="41608" y="11274"/>
                  </a:lnTo>
                  <a:lnTo>
                    <a:pt x="41376" y="10693"/>
                  </a:lnTo>
                  <a:lnTo>
                    <a:pt x="40795" y="9879"/>
                  </a:lnTo>
                  <a:lnTo>
                    <a:pt x="39981" y="9182"/>
                  </a:lnTo>
                  <a:lnTo>
                    <a:pt x="39167" y="8601"/>
                  </a:lnTo>
                  <a:lnTo>
                    <a:pt x="38238" y="8020"/>
                  </a:lnTo>
                  <a:lnTo>
                    <a:pt x="36378" y="7090"/>
                  </a:lnTo>
                  <a:lnTo>
                    <a:pt x="35448" y="6625"/>
                  </a:lnTo>
                  <a:lnTo>
                    <a:pt x="34635" y="5928"/>
                  </a:lnTo>
                  <a:lnTo>
                    <a:pt x="34054" y="5463"/>
                  </a:lnTo>
                  <a:lnTo>
                    <a:pt x="33589" y="4882"/>
                  </a:lnTo>
                  <a:lnTo>
                    <a:pt x="32659" y="3603"/>
                  </a:lnTo>
                  <a:lnTo>
                    <a:pt x="31729" y="2441"/>
                  </a:lnTo>
                  <a:lnTo>
                    <a:pt x="31264" y="1860"/>
                  </a:lnTo>
                  <a:lnTo>
                    <a:pt x="30683" y="1279"/>
                  </a:lnTo>
                  <a:lnTo>
                    <a:pt x="30102" y="930"/>
                  </a:lnTo>
                  <a:lnTo>
                    <a:pt x="29405" y="581"/>
                  </a:lnTo>
                  <a:lnTo>
                    <a:pt x="28707" y="349"/>
                  </a:lnTo>
                  <a:lnTo>
                    <a:pt x="28010" y="116"/>
                  </a:lnTo>
                  <a:lnTo>
                    <a:pt x="27197" y="0"/>
                  </a:lnTo>
                  <a:close/>
                </a:path>
              </a:pathLst>
            </a:custGeom>
            <a:solidFill>
              <a:srgbClr val="93BF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97" name="Google Shape;997;p28"/>
            <p:cNvSpPr/>
            <p:nvPr/>
          </p:nvSpPr>
          <p:spPr>
            <a:xfrm>
              <a:off x="4709250" y="3707375"/>
              <a:ext cx="1188400" cy="735125"/>
            </a:xfrm>
            <a:custGeom>
              <a:avLst/>
              <a:gdLst/>
              <a:ahLst/>
              <a:cxnLst/>
              <a:rect l="l" t="t" r="r" b="b"/>
              <a:pathLst>
                <a:path w="47536" h="29405" fill="none" extrusionOk="0">
                  <a:moveTo>
                    <a:pt x="42887" y="25918"/>
                  </a:moveTo>
                  <a:lnTo>
                    <a:pt x="42887" y="25918"/>
                  </a:lnTo>
                  <a:lnTo>
                    <a:pt x="44165" y="25453"/>
                  </a:lnTo>
                  <a:lnTo>
                    <a:pt x="45443" y="24756"/>
                  </a:lnTo>
                  <a:lnTo>
                    <a:pt x="45908" y="24407"/>
                  </a:lnTo>
                  <a:lnTo>
                    <a:pt x="46489" y="23942"/>
                  </a:lnTo>
                  <a:lnTo>
                    <a:pt x="46838" y="23361"/>
                  </a:lnTo>
                  <a:lnTo>
                    <a:pt x="47187" y="22780"/>
                  </a:lnTo>
                  <a:lnTo>
                    <a:pt x="47187" y="22780"/>
                  </a:lnTo>
                  <a:lnTo>
                    <a:pt x="47419" y="22083"/>
                  </a:lnTo>
                  <a:lnTo>
                    <a:pt x="47535" y="21385"/>
                  </a:lnTo>
                  <a:lnTo>
                    <a:pt x="47535" y="20688"/>
                  </a:lnTo>
                  <a:lnTo>
                    <a:pt x="47535" y="19991"/>
                  </a:lnTo>
                  <a:lnTo>
                    <a:pt x="47419" y="19293"/>
                  </a:lnTo>
                  <a:lnTo>
                    <a:pt x="47187" y="18596"/>
                  </a:lnTo>
                  <a:lnTo>
                    <a:pt x="46838" y="18015"/>
                  </a:lnTo>
                  <a:lnTo>
                    <a:pt x="46489" y="17434"/>
                  </a:lnTo>
                  <a:lnTo>
                    <a:pt x="46489" y="17434"/>
                  </a:lnTo>
                  <a:lnTo>
                    <a:pt x="46025" y="16853"/>
                  </a:lnTo>
                  <a:lnTo>
                    <a:pt x="45443" y="16388"/>
                  </a:lnTo>
                  <a:lnTo>
                    <a:pt x="44281" y="15458"/>
                  </a:lnTo>
                  <a:lnTo>
                    <a:pt x="43235" y="14412"/>
                  </a:lnTo>
                  <a:lnTo>
                    <a:pt x="42770" y="13947"/>
                  </a:lnTo>
                  <a:lnTo>
                    <a:pt x="42305" y="13250"/>
                  </a:lnTo>
                  <a:lnTo>
                    <a:pt x="42305" y="13250"/>
                  </a:lnTo>
                  <a:lnTo>
                    <a:pt x="42073" y="12669"/>
                  </a:lnTo>
                  <a:lnTo>
                    <a:pt x="41841" y="11971"/>
                  </a:lnTo>
                  <a:lnTo>
                    <a:pt x="41608" y="11274"/>
                  </a:lnTo>
                  <a:lnTo>
                    <a:pt x="41376" y="10693"/>
                  </a:lnTo>
                  <a:lnTo>
                    <a:pt x="41376" y="10693"/>
                  </a:lnTo>
                  <a:lnTo>
                    <a:pt x="40795" y="9879"/>
                  </a:lnTo>
                  <a:lnTo>
                    <a:pt x="39981" y="9182"/>
                  </a:lnTo>
                  <a:lnTo>
                    <a:pt x="39167" y="8601"/>
                  </a:lnTo>
                  <a:lnTo>
                    <a:pt x="38238" y="8020"/>
                  </a:lnTo>
                  <a:lnTo>
                    <a:pt x="36378" y="7090"/>
                  </a:lnTo>
                  <a:lnTo>
                    <a:pt x="35448" y="6625"/>
                  </a:lnTo>
                  <a:lnTo>
                    <a:pt x="34635" y="5928"/>
                  </a:lnTo>
                  <a:lnTo>
                    <a:pt x="34635" y="5928"/>
                  </a:lnTo>
                  <a:lnTo>
                    <a:pt x="34054" y="5463"/>
                  </a:lnTo>
                  <a:lnTo>
                    <a:pt x="33589" y="4882"/>
                  </a:lnTo>
                  <a:lnTo>
                    <a:pt x="32659" y="3603"/>
                  </a:lnTo>
                  <a:lnTo>
                    <a:pt x="31729" y="2441"/>
                  </a:lnTo>
                  <a:lnTo>
                    <a:pt x="31264" y="1860"/>
                  </a:lnTo>
                  <a:lnTo>
                    <a:pt x="30683" y="1279"/>
                  </a:lnTo>
                  <a:lnTo>
                    <a:pt x="30683" y="1279"/>
                  </a:lnTo>
                  <a:lnTo>
                    <a:pt x="30102" y="930"/>
                  </a:lnTo>
                  <a:lnTo>
                    <a:pt x="29405" y="581"/>
                  </a:lnTo>
                  <a:lnTo>
                    <a:pt x="28707" y="349"/>
                  </a:lnTo>
                  <a:lnTo>
                    <a:pt x="28010" y="116"/>
                  </a:lnTo>
                  <a:lnTo>
                    <a:pt x="27197" y="0"/>
                  </a:lnTo>
                  <a:lnTo>
                    <a:pt x="26499" y="0"/>
                  </a:lnTo>
                  <a:lnTo>
                    <a:pt x="25686" y="0"/>
                  </a:lnTo>
                  <a:lnTo>
                    <a:pt x="24988" y="116"/>
                  </a:lnTo>
                  <a:lnTo>
                    <a:pt x="24988" y="116"/>
                  </a:lnTo>
                  <a:lnTo>
                    <a:pt x="23594" y="581"/>
                  </a:lnTo>
                  <a:lnTo>
                    <a:pt x="22199" y="1279"/>
                  </a:lnTo>
                  <a:lnTo>
                    <a:pt x="20920" y="2092"/>
                  </a:lnTo>
                  <a:lnTo>
                    <a:pt x="19758" y="3022"/>
                  </a:lnTo>
                  <a:lnTo>
                    <a:pt x="19758" y="3022"/>
                  </a:lnTo>
                  <a:lnTo>
                    <a:pt x="17666" y="5230"/>
                  </a:lnTo>
                  <a:lnTo>
                    <a:pt x="16620" y="6160"/>
                  </a:lnTo>
                  <a:lnTo>
                    <a:pt x="15923" y="6625"/>
                  </a:lnTo>
                  <a:lnTo>
                    <a:pt x="15342" y="6974"/>
                  </a:lnTo>
                  <a:lnTo>
                    <a:pt x="15342" y="6974"/>
                  </a:lnTo>
                  <a:lnTo>
                    <a:pt x="14063" y="7322"/>
                  </a:lnTo>
                  <a:lnTo>
                    <a:pt x="12901" y="7555"/>
                  </a:lnTo>
                  <a:lnTo>
                    <a:pt x="11623" y="7903"/>
                  </a:lnTo>
                  <a:lnTo>
                    <a:pt x="10460" y="8368"/>
                  </a:lnTo>
                  <a:lnTo>
                    <a:pt x="10460" y="8368"/>
                  </a:lnTo>
                  <a:lnTo>
                    <a:pt x="9647" y="8833"/>
                  </a:lnTo>
                  <a:lnTo>
                    <a:pt x="8950" y="9414"/>
                  </a:lnTo>
                  <a:lnTo>
                    <a:pt x="8368" y="10112"/>
                  </a:lnTo>
                  <a:lnTo>
                    <a:pt x="7787" y="10925"/>
                  </a:lnTo>
                  <a:lnTo>
                    <a:pt x="6625" y="12552"/>
                  </a:lnTo>
                  <a:lnTo>
                    <a:pt x="5463" y="14063"/>
                  </a:lnTo>
                  <a:lnTo>
                    <a:pt x="5463" y="14063"/>
                  </a:lnTo>
                  <a:lnTo>
                    <a:pt x="4417" y="15342"/>
                  </a:lnTo>
                  <a:lnTo>
                    <a:pt x="3138" y="16504"/>
                  </a:lnTo>
                  <a:lnTo>
                    <a:pt x="2092" y="17666"/>
                  </a:lnTo>
                  <a:lnTo>
                    <a:pt x="1046" y="18945"/>
                  </a:lnTo>
                  <a:lnTo>
                    <a:pt x="1046" y="18945"/>
                  </a:lnTo>
                  <a:lnTo>
                    <a:pt x="582" y="19758"/>
                  </a:lnTo>
                  <a:lnTo>
                    <a:pt x="233" y="20572"/>
                  </a:lnTo>
                  <a:lnTo>
                    <a:pt x="117" y="21385"/>
                  </a:lnTo>
                  <a:lnTo>
                    <a:pt x="0" y="22199"/>
                  </a:lnTo>
                  <a:lnTo>
                    <a:pt x="0" y="23012"/>
                  </a:lnTo>
                  <a:lnTo>
                    <a:pt x="233" y="23710"/>
                  </a:lnTo>
                  <a:lnTo>
                    <a:pt x="582" y="24523"/>
                  </a:lnTo>
                  <a:lnTo>
                    <a:pt x="1046" y="25104"/>
                  </a:lnTo>
                  <a:lnTo>
                    <a:pt x="1046" y="25104"/>
                  </a:lnTo>
                  <a:lnTo>
                    <a:pt x="1860" y="25453"/>
                  </a:lnTo>
                  <a:lnTo>
                    <a:pt x="4184" y="26383"/>
                  </a:lnTo>
                  <a:lnTo>
                    <a:pt x="5812" y="26964"/>
                  </a:lnTo>
                  <a:lnTo>
                    <a:pt x="7904" y="27545"/>
                  </a:lnTo>
                  <a:lnTo>
                    <a:pt x="10228" y="28126"/>
                  </a:lnTo>
                  <a:lnTo>
                    <a:pt x="12785" y="28591"/>
                  </a:lnTo>
                  <a:lnTo>
                    <a:pt x="15690" y="29056"/>
                  </a:lnTo>
                  <a:lnTo>
                    <a:pt x="18945" y="29288"/>
                  </a:lnTo>
                  <a:lnTo>
                    <a:pt x="22315" y="29405"/>
                  </a:lnTo>
                  <a:lnTo>
                    <a:pt x="26034" y="29288"/>
                  </a:lnTo>
                  <a:lnTo>
                    <a:pt x="29986" y="28940"/>
                  </a:lnTo>
                  <a:lnTo>
                    <a:pt x="31962" y="28707"/>
                  </a:lnTo>
                  <a:lnTo>
                    <a:pt x="34054" y="28242"/>
                  </a:lnTo>
                  <a:lnTo>
                    <a:pt x="36146" y="27894"/>
                  </a:lnTo>
                  <a:lnTo>
                    <a:pt x="38354" y="27313"/>
                  </a:lnTo>
                  <a:lnTo>
                    <a:pt x="40562" y="26732"/>
                  </a:lnTo>
                  <a:lnTo>
                    <a:pt x="42887" y="25918"/>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98" name="Google Shape;998;p28"/>
            <p:cNvSpPr/>
            <p:nvPr/>
          </p:nvSpPr>
          <p:spPr>
            <a:xfrm>
              <a:off x="5575100" y="3855550"/>
              <a:ext cx="25" cy="25"/>
            </a:xfrm>
            <a:custGeom>
              <a:avLst/>
              <a:gdLst/>
              <a:ahLst/>
              <a:cxnLst/>
              <a:rect l="l" t="t" r="r" b="b"/>
              <a:pathLst>
                <a:path w="1" h="1" extrusionOk="0">
                  <a:moveTo>
                    <a:pt x="1" y="1"/>
                  </a:moveTo>
                  <a:lnTo>
                    <a:pt x="1" y="1"/>
                  </a:lnTo>
                  <a:lnTo>
                    <a:pt x="1" y="1"/>
                  </a:lnTo>
                  <a:lnTo>
                    <a:pt x="1" y="1"/>
                  </a:lnTo>
                  <a:lnTo>
                    <a:pt x="1" y="1"/>
                  </a:lnTo>
                  <a:close/>
                  <a:moveTo>
                    <a:pt x="1" y="1"/>
                  </a:moveTo>
                  <a:lnTo>
                    <a:pt x="1" y="1"/>
                  </a:lnTo>
                  <a:lnTo>
                    <a:pt x="1" y="1"/>
                  </a:lnTo>
                  <a:lnTo>
                    <a:pt x="1" y="1"/>
                  </a:lnTo>
                  <a:lnTo>
                    <a:pt x="1" y="1"/>
                  </a:lnTo>
                  <a:close/>
                </a:path>
              </a:pathLst>
            </a:custGeom>
            <a:solidFill>
              <a:srgbClr val="608F0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999" name="Google Shape;999;p28"/>
            <p:cNvSpPr/>
            <p:nvPr/>
          </p:nvSpPr>
          <p:spPr>
            <a:xfrm>
              <a:off x="5575100" y="3855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00" name="Google Shape;1000;p28"/>
            <p:cNvSpPr/>
            <p:nvPr/>
          </p:nvSpPr>
          <p:spPr>
            <a:xfrm>
              <a:off x="5575100" y="3855550"/>
              <a:ext cx="25" cy="25"/>
            </a:xfrm>
            <a:custGeom>
              <a:avLst/>
              <a:gdLst/>
              <a:ahLst/>
              <a:cxnLst/>
              <a:rect l="l" t="t" r="r" b="b"/>
              <a:pathLst>
                <a:path w="1" h="1" fill="none" extrusionOk="0">
                  <a:moveTo>
                    <a:pt x="1" y="1"/>
                  </a:moveTo>
                  <a:lnTo>
                    <a:pt x="1" y="1"/>
                  </a:lnTo>
                  <a:lnTo>
                    <a:pt x="1" y="1"/>
                  </a:lnTo>
                  <a:lnTo>
                    <a:pt x="1" y="1"/>
                  </a:lnTo>
                  <a:lnTo>
                    <a:pt x="1"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01" name="Google Shape;1001;p28"/>
            <p:cNvSpPr/>
            <p:nvPr/>
          </p:nvSpPr>
          <p:spPr>
            <a:xfrm>
              <a:off x="4712150" y="3756775"/>
              <a:ext cx="1185500" cy="685725"/>
            </a:xfrm>
            <a:custGeom>
              <a:avLst/>
              <a:gdLst/>
              <a:ahLst/>
              <a:cxnLst/>
              <a:rect l="l" t="t" r="r" b="b"/>
              <a:pathLst>
                <a:path w="47420" h="27429" extrusionOk="0">
                  <a:moveTo>
                    <a:pt x="31265" y="0"/>
                  </a:moveTo>
                  <a:lnTo>
                    <a:pt x="31032" y="697"/>
                  </a:lnTo>
                  <a:lnTo>
                    <a:pt x="30916" y="1395"/>
                  </a:lnTo>
                  <a:lnTo>
                    <a:pt x="30916" y="2208"/>
                  </a:lnTo>
                  <a:lnTo>
                    <a:pt x="30916" y="2906"/>
                  </a:lnTo>
                  <a:lnTo>
                    <a:pt x="31265" y="4416"/>
                  </a:lnTo>
                  <a:lnTo>
                    <a:pt x="31613" y="5927"/>
                  </a:lnTo>
                  <a:lnTo>
                    <a:pt x="31962" y="7438"/>
                  </a:lnTo>
                  <a:lnTo>
                    <a:pt x="32078" y="8949"/>
                  </a:lnTo>
                  <a:lnTo>
                    <a:pt x="32194" y="9763"/>
                  </a:lnTo>
                  <a:lnTo>
                    <a:pt x="32078" y="10460"/>
                  </a:lnTo>
                  <a:lnTo>
                    <a:pt x="31846" y="11274"/>
                  </a:lnTo>
                  <a:lnTo>
                    <a:pt x="31613" y="11971"/>
                  </a:lnTo>
                  <a:lnTo>
                    <a:pt x="31265" y="12668"/>
                  </a:lnTo>
                  <a:lnTo>
                    <a:pt x="30800" y="13249"/>
                  </a:lnTo>
                  <a:lnTo>
                    <a:pt x="29870" y="14295"/>
                  </a:lnTo>
                  <a:lnTo>
                    <a:pt x="28824" y="15341"/>
                  </a:lnTo>
                  <a:lnTo>
                    <a:pt x="27662" y="16271"/>
                  </a:lnTo>
                  <a:lnTo>
                    <a:pt x="24872" y="18479"/>
                  </a:lnTo>
                  <a:lnTo>
                    <a:pt x="23478" y="19525"/>
                  </a:lnTo>
                  <a:lnTo>
                    <a:pt x="21967" y="20455"/>
                  </a:lnTo>
                  <a:lnTo>
                    <a:pt x="20223" y="21269"/>
                  </a:lnTo>
                  <a:lnTo>
                    <a:pt x="18364" y="21850"/>
                  </a:lnTo>
                  <a:lnTo>
                    <a:pt x="16504" y="22315"/>
                  </a:lnTo>
                  <a:lnTo>
                    <a:pt x="14528" y="22663"/>
                  </a:lnTo>
                  <a:lnTo>
                    <a:pt x="12553" y="22896"/>
                  </a:lnTo>
                  <a:lnTo>
                    <a:pt x="10693" y="23012"/>
                  </a:lnTo>
                  <a:lnTo>
                    <a:pt x="6742" y="23245"/>
                  </a:lnTo>
                  <a:lnTo>
                    <a:pt x="5812" y="23361"/>
                  </a:lnTo>
                  <a:lnTo>
                    <a:pt x="4301" y="23245"/>
                  </a:lnTo>
                  <a:lnTo>
                    <a:pt x="2790" y="22896"/>
                  </a:lnTo>
                  <a:lnTo>
                    <a:pt x="1279" y="22315"/>
                  </a:lnTo>
                  <a:lnTo>
                    <a:pt x="1" y="21501"/>
                  </a:lnTo>
                  <a:lnTo>
                    <a:pt x="349" y="22431"/>
                  </a:lnTo>
                  <a:lnTo>
                    <a:pt x="582" y="22780"/>
                  </a:lnTo>
                  <a:lnTo>
                    <a:pt x="930" y="23128"/>
                  </a:lnTo>
                  <a:lnTo>
                    <a:pt x="2441" y="23826"/>
                  </a:lnTo>
                  <a:lnTo>
                    <a:pt x="4301" y="24523"/>
                  </a:lnTo>
                  <a:lnTo>
                    <a:pt x="6742" y="25220"/>
                  </a:lnTo>
                  <a:lnTo>
                    <a:pt x="9763" y="26034"/>
                  </a:lnTo>
                  <a:lnTo>
                    <a:pt x="13482" y="26731"/>
                  </a:lnTo>
                  <a:lnTo>
                    <a:pt x="15458" y="27080"/>
                  </a:lnTo>
                  <a:lnTo>
                    <a:pt x="17666" y="27196"/>
                  </a:lnTo>
                  <a:lnTo>
                    <a:pt x="19875" y="27429"/>
                  </a:lnTo>
                  <a:lnTo>
                    <a:pt x="24524" y="27429"/>
                  </a:lnTo>
                  <a:lnTo>
                    <a:pt x="26964" y="27312"/>
                  </a:lnTo>
                  <a:lnTo>
                    <a:pt x="29405" y="26964"/>
                  </a:lnTo>
                  <a:lnTo>
                    <a:pt x="31846" y="26615"/>
                  </a:lnTo>
                  <a:lnTo>
                    <a:pt x="34519" y="26150"/>
                  </a:lnTo>
                  <a:lnTo>
                    <a:pt x="37192" y="25569"/>
                  </a:lnTo>
                  <a:lnTo>
                    <a:pt x="39865" y="24872"/>
                  </a:lnTo>
                  <a:lnTo>
                    <a:pt x="42771" y="23942"/>
                  </a:lnTo>
                  <a:lnTo>
                    <a:pt x="44049" y="23477"/>
                  </a:lnTo>
                  <a:lnTo>
                    <a:pt x="45327" y="22780"/>
                  </a:lnTo>
                  <a:lnTo>
                    <a:pt x="45792" y="22431"/>
                  </a:lnTo>
                  <a:lnTo>
                    <a:pt x="46373" y="21966"/>
                  </a:lnTo>
                  <a:lnTo>
                    <a:pt x="46722" y="21385"/>
                  </a:lnTo>
                  <a:lnTo>
                    <a:pt x="47071" y="20804"/>
                  </a:lnTo>
                  <a:lnTo>
                    <a:pt x="47419" y="19758"/>
                  </a:lnTo>
                  <a:lnTo>
                    <a:pt x="47419" y="18712"/>
                  </a:lnTo>
                  <a:lnTo>
                    <a:pt x="47419" y="17898"/>
                  </a:lnTo>
                  <a:lnTo>
                    <a:pt x="47187" y="16969"/>
                  </a:lnTo>
                  <a:lnTo>
                    <a:pt x="46838" y="16155"/>
                  </a:lnTo>
                  <a:lnTo>
                    <a:pt x="46373" y="15458"/>
                  </a:lnTo>
                  <a:lnTo>
                    <a:pt x="45909" y="14877"/>
                  </a:lnTo>
                  <a:lnTo>
                    <a:pt x="45327" y="14412"/>
                  </a:lnTo>
                  <a:lnTo>
                    <a:pt x="44165" y="13482"/>
                  </a:lnTo>
                  <a:lnTo>
                    <a:pt x="43119" y="12436"/>
                  </a:lnTo>
                  <a:lnTo>
                    <a:pt x="42654" y="11971"/>
                  </a:lnTo>
                  <a:lnTo>
                    <a:pt x="42189" y="11274"/>
                  </a:lnTo>
                  <a:lnTo>
                    <a:pt x="41957" y="10693"/>
                  </a:lnTo>
                  <a:lnTo>
                    <a:pt x="41725" y="9995"/>
                  </a:lnTo>
                  <a:lnTo>
                    <a:pt x="41492" y="9298"/>
                  </a:lnTo>
                  <a:lnTo>
                    <a:pt x="41260" y="8717"/>
                  </a:lnTo>
                  <a:lnTo>
                    <a:pt x="40679" y="7903"/>
                  </a:lnTo>
                  <a:lnTo>
                    <a:pt x="39865" y="7206"/>
                  </a:lnTo>
                  <a:lnTo>
                    <a:pt x="39051" y="6625"/>
                  </a:lnTo>
                  <a:lnTo>
                    <a:pt x="38122" y="6044"/>
                  </a:lnTo>
                  <a:lnTo>
                    <a:pt x="36262" y="5114"/>
                  </a:lnTo>
                  <a:lnTo>
                    <a:pt x="35332" y="4649"/>
                  </a:lnTo>
                  <a:lnTo>
                    <a:pt x="34519" y="3952"/>
                  </a:lnTo>
                  <a:lnTo>
                    <a:pt x="33589" y="3022"/>
                  </a:lnTo>
                  <a:lnTo>
                    <a:pt x="32775" y="1976"/>
                  </a:lnTo>
                  <a:lnTo>
                    <a:pt x="32078" y="1046"/>
                  </a:lnTo>
                  <a:lnTo>
                    <a:pt x="31265"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02" name="Google Shape;1002;p28"/>
            <p:cNvSpPr/>
            <p:nvPr/>
          </p:nvSpPr>
          <p:spPr>
            <a:xfrm>
              <a:off x="4712150" y="3756775"/>
              <a:ext cx="1185500" cy="685725"/>
            </a:xfrm>
            <a:custGeom>
              <a:avLst/>
              <a:gdLst/>
              <a:ahLst/>
              <a:cxnLst/>
              <a:rect l="l" t="t" r="r" b="b"/>
              <a:pathLst>
                <a:path w="47420" h="27429" fill="none" extrusionOk="0">
                  <a:moveTo>
                    <a:pt x="31265" y="0"/>
                  </a:moveTo>
                  <a:lnTo>
                    <a:pt x="31265" y="0"/>
                  </a:lnTo>
                  <a:lnTo>
                    <a:pt x="31032" y="697"/>
                  </a:lnTo>
                  <a:lnTo>
                    <a:pt x="30916" y="1395"/>
                  </a:lnTo>
                  <a:lnTo>
                    <a:pt x="30916" y="2208"/>
                  </a:lnTo>
                  <a:lnTo>
                    <a:pt x="30916" y="2906"/>
                  </a:lnTo>
                  <a:lnTo>
                    <a:pt x="31265" y="4416"/>
                  </a:lnTo>
                  <a:lnTo>
                    <a:pt x="31613" y="5927"/>
                  </a:lnTo>
                  <a:lnTo>
                    <a:pt x="31962" y="7438"/>
                  </a:lnTo>
                  <a:lnTo>
                    <a:pt x="32078" y="8949"/>
                  </a:lnTo>
                  <a:lnTo>
                    <a:pt x="32194" y="9763"/>
                  </a:lnTo>
                  <a:lnTo>
                    <a:pt x="32078" y="10460"/>
                  </a:lnTo>
                  <a:lnTo>
                    <a:pt x="31846" y="11274"/>
                  </a:lnTo>
                  <a:lnTo>
                    <a:pt x="31613" y="11971"/>
                  </a:lnTo>
                  <a:lnTo>
                    <a:pt x="31613" y="11971"/>
                  </a:lnTo>
                  <a:lnTo>
                    <a:pt x="31265" y="12668"/>
                  </a:lnTo>
                  <a:lnTo>
                    <a:pt x="30800" y="13249"/>
                  </a:lnTo>
                  <a:lnTo>
                    <a:pt x="29870" y="14295"/>
                  </a:lnTo>
                  <a:lnTo>
                    <a:pt x="28824" y="15341"/>
                  </a:lnTo>
                  <a:lnTo>
                    <a:pt x="27662" y="16271"/>
                  </a:lnTo>
                  <a:lnTo>
                    <a:pt x="27662" y="16271"/>
                  </a:lnTo>
                  <a:lnTo>
                    <a:pt x="24872" y="18479"/>
                  </a:lnTo>
                  <a:lnTo>
                    <a:pt x="23478" y="19525"/>
                  </a:lnTo>
                  <a:lnTo>
                    <a:pt x="21967" y="20455"/>
                  </a:lnTo>
                  <a:lnTo>
                    <a:pt x="21967" y="20455"/>
                  </a:lnTo>
                  <a:lnTo>
                    <a:pt x="20223" y="21269"/>
                  </a:lnTo>
                  <a:lnTo>
                    <a:pt x="18364" y="21850"/>
                  </a:lnTo>
                  <a:lnTo>
                    <a:pt x="16504" y="22315"/>
                  </a:lnTo>
                  <a:lnTo>
                    <a:pt x="14528" y="22663"/>
                  </a:lnTo>
                  <a:lnTo>
                    <a:pt x="12553" y="22896"/>
                  </a:lnTo>
                  <a:lnTo>
                    <a:pt x="10693" y="23012"/>
                  </a:lnTo>
                  <a:lnTo>
                    <a:pt x="6742" y="23245"/>
                  </a:lnTo>
                  <a:lnTo>
                    <a:pt x="6742" y="23245"/>
                  </a:lnTo>
                  <a:lnTo>
                    <a:pt x="5812" y="23361"/>
                  </a:lnTo>
                  <a:lnTo>
                    <a:pt x="5812" y="23361"/>
                  </a:lnTo>
                  <a:lnTo>
                    <a:pt x="4301" y="23245"/>
                  </a:lnTo>
                  <a:lnTo>
                    <a:pt x="2790" y="22896"/>
                  </a:lnTo>
                  <a:lnTo>
                    <a:pt x="1279" y="22315"/>
                  </a:lnTo>
                  <a:lnTo>
                    <a:pt x="1" y="21501"/>
                  </a:lnTo>
                  <a:lnTo>
                    <a:pt x="1" y="21501"/>
                  </a:lnTo>
                  <a:lnTo>
                    <a:pt x="349" y="22431"/>
                  </a:lnTo>
                  <a:lnTo>
                    <a:pt x="582" y="22780"/>
                  </a:lnTo>
                  <a:lnTo>
                    <a:pt x="930" y="23128"/>
                  </a:lnTo>
                  <a:lnTo>
                    <a:pt x="930" y="23128"/>
                  </a:lnTo>
                  <a:lnTo>
                    <a:pt x="2441" y="23826"/>
                  </a:lnTo>
                  <a:lnTo>
                    <a:pt x="4301" y="24523"/>
                  </a:lnTo>
                  <a:lnTo>
                    <a:pt x="6742" y="25220"/>
                  </a:lnTo>
                  <a:lnTo>
                    <a:pt x="9763" y="26034"/>
                  </a:lnTo>
                  <a:lnTo>
                    <a:pt x="13482" y="26731"/>
                  </a:lnTo>
                  <a:lnTo>
                    <a:pt x="15458" y="27080"/>
                  </a:lnTo>
                  <a:lnTo>
                    <a:pt x="17666" y="27196"/>
                  </a:lnTo>
                  <a:lnTo>
                    <a:pt x="19875" y="27429"/>
                  </a:lnTo>
                  <a:lnTo>
                    <a:pt x="22315" y="27429"/>
                  </a:lnTo>
                  <a:lnTo>
                    <a:pt x="22315" y="27429"/>
                  </a:lnTo>
                  <a:lnTo>
                    <a:pt x="24524" y="27429"/>
                  </a:lnTo>
                  <a:lnTo>
                    <a:pt x="26964" y="27312"/>
                  </a:lnTo>
                  <a:lnTo>
                    <a:pt x="29405" y="26964"/>
                  </a:lnTo>
                  <a:lnTo>
                    <a:pt x="31846" y="26615"/>
                  </a:lnTo>
                  <a:lnTo>
                    <a:pt x="34519" y="26150"/>
                  </a:lnTo>
                  <a:lnTo>
                    <a:pt x="37192" y="25569"/>
                  </a:lnTo>
                  <a:lnTo>
                    <a:pt x="39865" y="24872"/>
                  </a:lnTo>
                  <a:lnTo>
                    <a:pt x="42771" y="23942"/>
                  </a:lnTo>
                  <a:lnTo>
                    <a:pt x="42771" y="23942"/>
                  </a:lnTo>
                  <a:lnTo>
                    <a:pt x="44049" y="23477"/>
                  </a:lnTo>
                  <a:lnTo>
                    <a:pt x="45327" y="22780"/>
                  </a:lnTo>
                  <a:lnTo>
                    <a:pt x="45792" y="22431"/>
                  </a:lnTo>
                  <a:lnTo>
                    <a:pt x="46373" y="21966"/>
                  </a:lnTo>
                  <a:lnTo>
                    <a:pt x="46722" y="21385"/>
                  </a:lnTo>
                  <a:lnTo>
                    <a:pt x="47071" y="20804"/>
                  </a:lnTo>
                  <a:lnTo>
                    <a:pt x="47071" y="20804"/>
                  </a:lnTo>
                  <a:lnTo>
                    <a:pt x="47419" y="19758"/>
                  </a:lnTo>
                  <a:lnTo>
                    <a:pt x="47419" y="18712"/>
                  </a:lnTo>
                  <a:lnTo>
                    <a:pt x="47419" y="18712"/>
                  </a:lnTo>
                  <a:lnTo>
                    <a:pt x="47419" y="17898"/>
                  </a:lnTo>
                  <a:lnTo>
                    <a:pt x="47187" y="16969"/>
                  </a:lnTo>
                  <a:lnTo>
                    <a:pt x="46838" y="16155"/>
                  </a:lnTo>
                  <a:lnTo>
                    <a:pt x="46373" y="15458"/>
                  </a:lnTo>
                  <a:lnTo>
                    <a:pt x="46373" y="15458"/>
                  </a:lnTo>
                  <a:lnTo>
                    <a:pt x="45909" y="14877"/>
                  </a:lnTo>
                  <a:lnTo>
                    <a:pt x="45327" y="14412"/>
                  </a:lnTo>
                  <a:lnTo>
                    <a:pt x="44165" y="13482"/>
                  </a:lnTo>
                  <a:lnTo>
                    <a:pt x="43119" y="12436"/>
                  </a:lnTo>
                  <a:lnTo>
                    <a:pt x="42654" y="11971"/>
                  </a:lnTo>
                  <a:lnTo>
                    <a:pt x="42189" y="11274"/>
                  </a:lnTo>
                  <a:lnTo>
                    <a:pt x="42189" y="11274"/>
                  </a:lnTo>
                  <a:lnTo>
                    <a:pt x="41957" y="10693"/>
                  </a:lnTo>
                  <a:lnTo>
                    <a:pt x="41725" y="9995"/>
                  </a:lnTo>
                  <a:lnTo>
                    <a:pt x="41492" y="9298"/>
                  </a:lnTo>
                  <a:lnTo>
                    <a:pt x="41260" y="8717"/>
                  </a:lnTo>
                  <a:lnTo>
                    <a:pt x="41260" y="8717"/>
                  </a:lnTo>
                  <a:lnTo>
                    <a:pt x="40679" y="7903"/>
                  </a:lnTo>
                  <a:lnTo>
                    <a:pt x="39865" y="7206"/>
                  </a:lnTo>
                  <a:lnTo>
                    <a:pt x="39051" y="6625"/>
                  </a:lnTo>
                  <a:lnTo>
                    <a:pt x="38122" y="6044"/>
                  </a:lnTo>
                  <a:lnTo>
                    <a:pt x="36262" y="5114"/>
                  </a:lnTo>
                  <a:lnTo>
                    <a:pt x="35332" y="4649"/>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4519" y="3952"/>
                  </a:lnTo>
                  <a:lnTo>
                    <a:pt x="33589" y="3022"/>
                  </a:lnTo>
                  <a:lnTo>
                    <a:pt x="32775" y="1976"/>
                  </a:lnTo>
                  <a:lnTo>
                    <a:pt x="32078" y="1046"/>
                  </a:lnTo>
                  <a:lnTo>
                    <a:pt x="31265"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03" name="Google Shape;1003;p28"/>
            <p:cNvSpPr/>
            <p:nvPr/>
          </p:nvSpPr>
          <p:spPr>
            <a:xfrm>
              <a:off x="4901025" y="4175175"/>
              <a:ext cx="40700" cy="40700"/>
            </a:xfrm>
            <a:custGeom>
              <a:avLst/>
              <a:gdLst/>
              <a:ahLst/>
              <a:cxnLst/>
              <a:rect l="l" t="t" r="r" b="b"/>
              <a:pathLst>
                <a:path w="1628" h="1628" extrusionOk="0">
                  <a:moveTo>
                    <a:pt x="581" y="0"/>
                  </a:moveTo>
                  <a:lnTo>
                    <a:pt x="349" y="116"/>
                  </a:lnTo>
                  <a:lnTo>
                    <a:pt x="116" y="465"/>
                  </a:lnTo>
                  <a:lnTo>
                    <a:pt x="0" y="697"/>
                  </a:lnTo>
                  <a:lnTo>
                    <a:pt x="0" y="1046"/>
                  </a:lnTo>
                  <a:lnTo>
                    <a:pt x="116" y="1279"/>
                  </a:lnTo>
                  <a:lnTo>
                    <a:pt x="349" y="1627"/>
                  </a:lnTo>
                  <a:lnTo>
                    <a:pt x="1046" y="1627"/>
                  </a:lnTo>
                  <a:lnTo>
                    <a:pt x="1279" y="1511"/>
                  </a:lnTo>
                  <a:lnTo>
                    <a:pt x="1511" y="1162"/>
                  </a:lnTo>
                  <a:lnTo>
                    <a:pt x="1627" y="930"/>
                  </a:lnTo>
                  <a:lnTo>
                    <a:pt x="1627" y="581"/>
                  </a:lnTo>
                  <a:lnTo>
                    <a:pt x="1511" y="349"/>
                  </a:lnTo>
                  <a:lnTo>
                    <a:pt x="1279" y="116"/>
                  </a:lnTo>
                  <a:lnTo>
                    <a:pt x="930"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04" name="Google Shape;1004;p28"/>
            <p:cNvSpPr/>
            <p:nvPr/>
          </p:nvSpPr>
          <p:spPr>
            <a:xfrm>
              <a:off x="4901025" y="4175175"/>
              <a:ext cx="40700" cy="40700"/>
            </a:xfrm>
            <a:custGeom>
              <a:avLst/>
              <a:gdLst/>
              <a:ahLst/>
              <a:cxnLst/>
              <a:rect l="l" t="t" r="r" b="b"/>
              <a:pathLst>
                <a:path w="1628" h="1628" fill="none" extrusionOk="0">
                  <a:moveTo>
                    <a:pt x="930" y="0"/>
                  </a:moveTo>
                  <a:lnTo>
                    <a:pt x="930" y="0"/>
                  </a:lnTo>
                  <a:lnTo>
                    <a:pt x="581" y="0"/>
                  </a:lnTo>
                  <a:lnTo>
                    <a:pt x="349" y="116"/>
                  </a:lnTo>
                  <a:lnTo>
                    <a:pt x="349" y="116"/>
                  </a:lnTo>
                  <a:lnTo>
                    <a:pt x="116" y="465"/>
                  </a:lnTo>
                  <a:lnTo>
                    <a:pt x="0" y="697"/>
                  </a:lnTo>
                  <a:lnTo>
                    <a:pt x="0" y="1046"/>
                  </a:lnTo>
                  <a:lnTo>
                    <a:pt x="116" y="1279"/>
                  </a:lnTo>
                  <a:lnTo>
                    <a:pt x="116" y="1279"/>
                  </a:lnTo>
                  <a:lnTo>
                    <a:pt x="349" y="1627"/>
                  </a:lnTo>
                  <a:lnTo>
                    <a:pt x="814" y="1627"/>
                  </a:lnTo>
                  <a:lnTo>
                    <a:pt x="814" y="1627"/>
                  </a:lnTo>
                  <a:lnTo>
                    <a:pt x="1046" y="1627"/>
                  </a:lnTo>
                  <a:lnTo>
                    <a:pt x="1279" y="1511"/>
                  </a:lnTo>
                  <a:lnTo>
                    <a:pt x="1279" y="1511"/>
                  </a:lnTo>
                  <a:lnTo>
                    <a:pt x="1511" y="1162"/>
                  </a:lnTo>
                  <a:lnTo>
                    <a:pt x="1627" y="930"/>
                  </a:lnTo>
                  <a:lnTo>
                    <a:pt x="1627" y="581"/>
                  </a:lnTo>
                  <a:lnTo>
                    <a:pt x="1511" y="349"/>
                  </a:lnTo>
                  <a:lnTo>
                    <a:pt x="1511" y="349"/>
                  </a:lnTo>
                  <a:lnTo>
                    <a:pt x="1279" y="116"/>
                  </a:lnTo>
                  <a:lnTo>
                    <a:pt x="930"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05" name="Google Shape;1005;p28"/>
            <p:cNvSpPr/>
            <p:nvPr/>
          </p:nvSpPr>
          <p:spPr>
            <a:xfrm>
              <a:off x="5008525" y="4032800"/>
              <a:ext cx="75575" cy="75550"/>
            </a:xfrm>
            <a:custGeom>
              <a:avLst/>
              <a:gdLst/>
              <a:ahLst/>
              <a:cxnLst/>
              <a:rect l="l" t="t" r="r" b="b"/>
              <a:pathLst>
                <a:path w="3023" h="3022" extrusionOk="0">
                  <a:moveTo>
                    <a:pt x="1627" y="0"/>
                  </a:moveTo>
                  <a:lnTo>
                    <a:pt x="1046" y="116"/>
                  </a:lnTo>
                  <a:lnTo>
                    <a:pt x="581" y="349"/>
                  </a:lnTo>
                  <a:lnTo>
                    <a:pt x="233" y="814"/>
                  </a:lnTo>
                  <a:lnTo>
                    <a:pt x="0" y="1279"/>
                  </a:lnTo>
                  <a:lnTo>
                    <a:pt x="0" y="1860"/>
                  </a:lnTo>
                  <a:lnTo>
                    <a:pt x="233" y="2441"/>
                  </a:lnTo>
                  <a:lnTo>
                    <a:pt x="465" y="2673"/>
                  </a:lnTo>
                  <a:lnTo>
                    <a:pt x="698" y="2906"/>
                  </a:lnTo>
                  <a:lnTo>
                    <a:pt x="1046" y="2906"/>
                  </a:lnTo>
                  <a:lnTo>
                    <a:pt x="1395" y="3022"/>
                  </a:lnTo>
                  <a:lnTo>
                    <a:pt x="1860" y="2906"/>
                  </a:lnTo>
                  <a:lnTo>
                    <a:pt x="2325" y="2673"/>
                  </a:lnTo>
                  <a:lnTo>
                    <a:pt x="2790" y="2208"/>
                  </a:lnTo>
                  <a:lnTo>
                    <a:pt x="3022" y="1627"/>
                  </a:lnTo>
                  <a:lnTo>
                    <a:pt x="3022" y="1046"/>
                  </a:lnTo>
                  <a:lnTo>
                    <a:pt x="2790" y="581"/>
                  </a:lnTo>
                  <a:lnTo>
                    <a:pt x="2557" y="349"/>
                  </a:lnTo>
                  <a:lnTo>
                    <a:pt x="2209" y="116"/>
                  </a:lnTo>
                  <a:lnTo>
                    <a:pt x="1976"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06" name="Google Shape;1006;p28"/>
            <p:cNvSpPr/>
            <p:nvPr/>
          </p:nvSpPr>
          <p:spPr>
            <a:xfrm>
              <a:off x="5008525" y="4032800"/>
              <a:ext cx="75575" cy="75550"/>
            </a:xfrm>
            <a:custGeom>
              <a:avLst/>
              <a:gdLst/>
              <a:ahLst/>
              <a:cxnLst/>
              <a:rect l="l" t="t" r="r" b="b"/>
              <a:pathLst>
                <a:path w="3023" h="3022" fill="none" extrusionOk="0">
                  <a:moveTo>
                    <a:pt x="1627" y="0"/>
                  </a:moveTo>
                  <a:lnTo>
                    <a:pt x="1627" y="0"/>
                  </a:lnTo>
                  <a:lnTo>
                    <a:pt x="1046" y="116"/>
                  </a:lnTo>
                  <a:lnTo>
                    <a:pt x="581" y="349"/>
                  </a:lnTo>
                  <a:lnTo>
                    <a:pt x="581" y="349"/>
                  </a:lnTo>
                  <a:lnTo>
                    <a:pt x="233" y="814"/>
                  </a:lnTo>
                  <a:lnTo>
                    <a:pt x="0" y="1279"/>
                  </a:lnTo>
                  <a:lnTo>
                    <a:pt x="0" y="1860"/>
                  </a:lnTo>
                  <a:lnTo>
                    <a:pt x="233" y="2441"/>
                  </a:lnTo>
                  <a:lnTo>
                    <a:pt x="233" y="2441"/>
                  </a:lnTo>
                  <a:lnTo>
                    <a:pt x="465" y="2673"/>
                  </a:lnTo>
                  <a:lnTo>
                    <a:pt x="698" y="2906"/>
                  </a:lnTo>
                  <a:lnTo>
                    <a:pt x="1046" y="2906"/>
                  </a:lnTo>
                  <a:lnTo>
                    <a:pt x="1395" y="3022"/>
                  </a:lnTo>
                  <a:lnTo>
                    <a:pt x="1395" y="3022"/>
                  </a:lnTo>
                  <a:lnTo>
                    <a:pt x="1860" y="2906"/>
                  </a:lnTo>
                  <a:lnTo>
                    <a:pt x="2325" y="2673"/>
                  </a:lnTo>
                  <a:lnTo>
                    <a:pt x="2325" y="2673"/>
                  </a:lnTo>
                  <a:lnTo>
                    <a:pt x="2790" y="2208"/>
                  </a:lnTo>
                  <a:lnTo>
                    <a:pt x="3022" y="1627"/>
                  </a:lnTo>
                  <a:lnTo>
                    <a:pt x="3022" y="1046"/>
                  </a:lnTo>
                  <a:lnTo>
                    <a:pt x="2790" y="581"/>
                  </a:lnTo>
                  <a:lnTo>
                    <a:pt x="2790" y="581"/>
                  </a:lnTo>
                  <a:lnTo>
                    <a:pt x="2557" y="349"/>
                  </a:lnTo>
                  <a:lnTo>
                    <a:pt x="2209" y="116"/>
                  </a:lnTo>
                  <a:lnTo>
                    <a:pt x="1976" y="0"/>
                  </a:lnTo>
                  <a:lnTo>
                    <a:pt x="1627"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07" name="Google Shape;1007;p28"/>
            <p:cNvSpPr/>
            <p:nvPr/>
          </p:nvSpPr>
          <p:spPr>
            <a:xfrm>
              <a:off x="5017250" y="4151925"/>
              <a:ext cx="26175" cy="29075"/>
            </a:xfrm>
            <a:custGeom>
              <a:avLst/>
              <a:gdLst/>
              <a:ahLst/>
              <a:cxnLst/>
              <a:rect l="l" t="t" r="r" b="b"/>
              <a:pathLst>
                <a:path w="1047" h="1163" extrusionOk="0">
                  <a:moveTo>
                    <a:pt x="581" y="0"/>
                  </a:moveTo>
                  <a:lnTo>
                    <a:pt x="232" y="117"/>
                  </a:lnTo>
                  <a:lnTo>
                    <a:pt x="116" y="349"/>
                  </a:lnTo>
                  <a:lnTo>
                    <a:pt x="0" y="465"/>
                  </a:lnTo>
                  <a:lnTo>
                    <a:pt x="0" y="698"/>
                  </a:lnTo>
                  <a:lnTo>
                    <a:pt x="116" y="930"/>
                  </a:lnTo>
                  <a:lnTo>
                    <a:pt x="232" y="1046"/>
                  </a:lnTo>
                  <a:lnTo>
                    <a:pt x="465" y="1163"/>
                  </a:lnTo>
                  <a:lnTo>
                    <a:pt x="814" y="1046"/>
                  </a:lnTo>
                  <a:lnTo>
                    <a:pt x="1046" y="814"/>
                  </a:lnTo>
                  <a:lnTo>
                    <a:pt x="1046" y="581"/>
                  </a:lnTo>
                  <a:lnTo>
                    <a:pt x="1046" y="465"/>
                  </a:lnTo>
                  <a:lnTo>
                    <a:pt x="1046" y="233"/>
                  </a:lnTo>
                  <a:lnTo>
                    <a:pt x="814" y="117"/>
                  </a:lnTo>
                  <a:lnTo>
                    <a:pt x="581"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08" name="Google Shape;1008;p28"/>
            <p:cNvSpPr/>
            <p:nvPr/>
          </p:nvSpPr>
          <p:spPr>
            <a:xfrm>
              <a:off x="5017250" y="4151925"/>
              <a:ext cx="26175" cy="29075"/>
            </a:xfrm>
            <a:custGeom>
              <a:avLst/>
              <a:gdLst/>
              <a:ahLst/>
              <a:cxnLst/>
              <a:rect l="l" t="t" r="r" b="b"/>
              <a:pathLst>
                <a:path w="1047" h="1163" fill="none" extrusionOk="0">
                  <a:moveTo>
                    <a:pt x="581" y="0"/>
                  </a:moveTo>
                  <a:lnTo>
                    <a:pt x="581" y="0"/>
                  </a:lnTo>
                  <a:lnTo>
                    <a:pt x="232" y="117"/>
                  </a:lnTo>
                  <a:lnTo>
                    <a:pt x="232" y="117"/>
                  </a:lnTo>
                  <a:lnTo>
                    <a:pt x="116" y="349"/>
                  </a:lnTo>
                  <a:lnTo>
                    <a:pt x="0" y="465"/>
                  </a:lnTo>
                  <a:lnTo>
                    <a:pt x="0" y="698"/>
                  </a:lnTo>
                  <a:lnTo>
                    <a:pt x="116" y="930"/>
                  </a:lnTo>
                  <a:lnTo>
                    <a:pt x="116" y="930"/>
                  </a:lnTo>
                  <a:lnTo>
                    <a:pt x="232" y="1046"/>
                  </a:lnTo>
                  <a:lnTo>
                    <a:pt x="465" y="1163"/>
                  </a:lnTo>
                  <a:lnTo>
                    <a:pt x="465" y="1163"/>
                  </a:lnTo>
                  <a:lnTo>
                    <a:pt x="814" y="1046"/>
                  </a:lnTo>
                  <a:lnTo>
                    <a:pt x="814" y="1046"/>
                  </a:lnTo>
                  <a:lnTo>
                    <a:pt x="1046" y="814"/>
                  </a:lnTo>
                  <a:lnTo>
                    <a:pt x="1046" y="581"/>
                  </a:lnTo>
                  <a:lnTo>
                    <a:pt x="1046" y="465"/>
                  </a:lnTo>
                  <a:lnTo>
                    <a:pt x="1046" y="233"/>
                  </a:lnTo>
                  <a:lnTo>
                    <a:pt x="1046" y="233"/>
                  </a:lnTo>
                  <a:lnTo>
                    <a:pt x="814" y="117"/>
                  </a:lnTo>
                  <a:lnTo>
                    <a:pt x="58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09" name="Google Shape;1009;p28"/>
            <p:cNvSpPr/>
            <p:nvPr/>
          </p:nvSpPr>
          <p:spPr>
            <a:xfrm>
              <a:off x="5185750" y="3965975"/>
              <a:ext cx="40725" cy="40700"/>
            </a:xfrm>
            <a:custGeom>
              <a:avLst/>
              <a:gdLst/>
              <a:ahLst/>
              <a:cxnLst/>
              <a:rect l="l" t="t" r="r" b="b"/>
              <a:pathLst>
                <a:path w="1629" h="1628" extrusionOk="0">
                  <a:moveTo>
                    <a:pt x="582" y="0"/>
                  </a:moveTo>
                  <a:lnTo>
                    <a:pt x="350" y="116"/>
                  </a:lnTo>
                  <a:lnTo>
                    <a:pt x="117" y="349"/>
                  </a:lnTo>
                  <a:lnTo>
                    <a:pt x="1" y="697"/>
                  </a:lnTo>
                  <a:lnTo>
                    <a:pt x="1" y="1046"/>
                  </a:lnTo>
                  <a:lnTo>
                    <a:pt x="117" y="1279"/>
                  </a:lnTo>
                  <a:lnTo>
                    <a:pt x="466" y="1511"/>
                  </a:lnTo>
                  <a:lnTo>
                    <a:pt x="814" y="1627"/>
                  </a:lnTo>
                  <a:lnTo>
                    <a:pt x="1047" y="1627"/>
                  </a:lnTo>
                  <a:lnTo>
                    <a:pt x="1279" y="1395"/>
                  </a:lnTo>
                  <a:lnTo>
                    <a:pt x="1512" y="1162"/>
                  </a:lnTo>
                  <a:lnTo>
                    <a:pt x="1628" y="930"/>
                  </a:lnTo>
                  <a:lnTo>
                    <a:pt x="1628" y="581"/>
                  </a:lnTo>
                  <a:lnTo>
                    <a:pt x="1512" y="233"/>
                  </a:lnTo>
                  <a:lnTo>
                    <a:pt x="1279"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10" name="Google Shape;1010;p28"/>
            <p:cNvSpPr/>
            <p:nvPr/>
          </p:nvSpPr>
          <p:spPr>
            <a:xfrm>
              <a:off x="5185750" y="3965975"/>
              <a:ext cx="40725" cy="40700"/>
            </a:xfrm>
            <a:custGeom>
              <a:avLst/>
              <a:gdLst/>
              <a:ahLst/>
              <a:cxnLst/>
              <a:rect l="l" t="t" r="r" b="b"/>
              <a:pathLst>
                <a:path w="1629" h="1628" fill="none" extrusionOk="0">
                  <a:moveTo>
                    <a:pt x="931" y="0"/>
                  </a:moveTo>
                  <a:lnTo>
                    <a:pt x="931" y="0"/>
                  </a:lnTo>
                  <a:lnTo>
                    <a:pt x="582" y="0"/>
                  </a:lnTo>
                  <a:lnTo>
                    <a:pt x="350" y="116"/>
                  </a:lnTo>
                  <a:lnTo>
                    <a:pt x="350" y="116"/>
                  </a:lnTo>
                  <a:lnTo>
                    <a:pt x="117" y="349"/>
                  </a:lnTo>
                  <a:lnTo>
                    <a:pt x="1" y="697"/>
                  </a:lnTo>
                  <a:lnTo>
                    <a:pt x="1" y="1046"/>
                  </a:lnTo>
                  <a:lnTo>
                    <a:pt x="117" y="1279"/>
                  </a:lnTo>
                  <a:lnTo>
                    <a:pt x="117" y="1279"/>
                  </a:lnTo>
                  <a:lnTo>
                    <a:pt x="466" y="1511"/>
                  </a:lnTo>
                  <a:lnTo>
                    <a:pt x="814" y="1627"/>
                  </a:lnTo>
                  <a:lnTo>
                    <a:pt x="814" y="1627"/>
                  </a:lnTo>
                  <a:lnTo>
                    <a:pt x="1047" y="1627"/>
                  </a:lnTo>
                  <a:lnTo>
                    <a:pt x="1279" y="1395"/>
                  </a:lnTo>
                  <a:lnTo>
                    <a:pt x="1279" y="1395"/>
                  </a:lnTo>
                  <a:lnTo>
                    <a:pt x="1512" y="1162"/>
                  </a:lnTo>
                  <a:lnTo>
                    <a:pt x="1628" y="930"/>
                  </a:lnTo>
                  <a:lnTo>
                    <a:pt x="1628" y="581"/>
                  </a:lnTo>
                  <a:lnTo>
                    <a:pt x="1512" y="233"/>
                  </a:lnTo>
                  <a:lnTo>
                    <a:pt x="1512" y="233"/>
                  </a:lnTo>
                  <a:lnTo>
                    <a:pt x="1279" y="0"/>
                  </a:lnTo>
                  <a:lnTo>
                    <a:pt x="931"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11" name="Google Shape;1011;p28"/>
            <p:cNvSpPr/>
            <p:nvPr/>
          </p:nvSpPr>
          <p:spPr>
            <a:xfrm>
              <a:off x="5145075" y="3904950"/>
              <a:ext cx="26175" cy="29075"/>
            </a:xfrm>
            <a:custGeom>
              <a:avLst/>
              <a:gdLst/>
              <a:ahLst/>
              <a:cxnLst/>
              <a:rect l="l" t="t" r="r" b="b"/>
              <a:pathLst>
                <a:path w="1047" h="1163" extrusionOk="0">
                  <a:moveTo>
                    <a:pt x="582" y="0"/>
                  </a:moveTo>
                  <a:lnTo>
                    <a:pt x="233" y="117"/>
                  </a:lnTo>
                  <a:lnTo>
                    <a:pt x="1" y="349"/>
                  </a:lnTo>
                  <a:lnTo>
                    <a:pt x="1" y="582"/>
                  </a:lnTo>
                  <a:lnTo>
                    <a:pt x="1" y="698"/>
                  </a:lnTo>
                  <a:lnTo>
                    <a:pt x="1" y="930"/>
                  </a:lnTo>
                  <a:lnTo>
                    <a:pt x="233" y="1163"/>
                  </a:lnTo>
                  <a:lnTo>
                    <a:pt x="466" y="1163"/>
                  </a:lnTo>
                  <a:lnTo>
                    <a:pt x="814" y="1046"/>
                  </a:lnTo>
                  <a:lnTo>
                    <a:pt x="1047" y="814"/>
                  </a:lnTo>
                  <a:lnTo>
                    <a:pt x="1047" y="698"/>
                  </a:lnTo>
                  <a:lnTo>
                    <a:pt x="1047" y="465"/>
                  </a:lnTo>
                  <a:lnTo>
                    <a:pt x="1047" y="233"/>
                  </a:lnTo>
                  <a:lnTo>
                    <a:pt x="814" y="117"/>
                  </a:lnTo>
                  <a:lnTo>
                    <a:pt x="582"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12" name="Google Shape;1012;p28"/>
            <p:cNvSpPr/>
            <p:nvPr/>
          </p:nvSpPr>
          <p:spPr>
            <a:xfrm>
              <a:off x="5145075" y="3904950"/>
              <a:ext cx="26175" cy="29075"/>
            </a:xfrm>
            <a:custGeom>
              <a:avLst/>
              <a:gdLst/>
              <a:ahLst/>
              <a:cxnLst/>
              <a:rect l="l" t="t" r="r" b="b"/>
              <a:pathLst>
                <a:path w="1047" h="1163" fill="none" extrusionOk="0">
                  <a:moveTo>
                    <a:pt x="582" y="0"/>
                  </a:moveTo>
                  <a:lnTo>
                    <a:pt x="582" y="0"/>
                  </a:lnTo>
                  <a:lnTo>
                    <a:pt x="233" y="117"/>
                  </a:lnTo>
                  <a:lnTo>
                    <a:pt x="233" y="117"/>
                  </a:lnTo>
                  <a:lnTo>
                    <a:pt x="1" y="349"/>
                  </a:lnTo>
                  <a:lnTo>
                    <a:pt x="1" y="582"/>
                  </a:lnTo>
                  <a:lnTo>
                    <a:pt x="1" y="698"/>
                  </a:lnTo>
                  <a:lnTo>
                    <a:pt x="1" y="930"/>
                  </a:lnTo>
                  <a:lnTo>
                    <a:pt x="1" y="930"/>
                  </a:lnTo>
                  <a:lnTo>
                    <a:pt x="233" y="1163"/>
                  </a:lnTo>
                  <a:lnTo>
                    <a:pt x="466" y="1163"/>
                  </a:lnTo>
                  <a:lnTo>
                    <a:pt x="466" y="1163"/>
                  </a:lnTo>
                  <a:lnTo>
                    <a:pt x="814" y="1046"/>
                  </a:lnTo>
                  <a:lnTo>
                    <a:pt x="814" y="1046"/>
                  </a:lnTo>
                  <a:lnTo>
                    <a:pt x="1047" y="814"/>
                  </a:lnTo>
                  <a:lnTo>
                    <a:pt x="1047" y="698"/>
                  </a:lnTo>
                  <a:lnTo>
                    <a:pt x="1047" y="465"/>
                  </a:lnTo>
                  <a:lnTo>
                    <a:pt x="1047" y="233"/>
                  </a:lnTo>
                  <a:lnTo>
                    <a:pt x="1047" y="233"/>
                  </a:lnTo>
                  <a:lnTo>
                    <a:pt x="814" y="117"/>
                  </a:lnTo>
                  <a:lnTo>
                    <a:pt x="582"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13" name="Google Shape;1013;p28"/>
            <p:cNvSpPr/>
            <p:nvPr/>
          </p:nvSpPr>
          <p:spPr>
            <a:xfrm>
              <a:off x="5116025" y="4076375"/>
              <a:ext cx="20375" cy="20375"/>
            </a:xfrm>
            <a:custGeom>
              <a:avLst/>
              <a:gdLst/>
              <a:ahLst/>
              <a:cxnLst/>
              <a:rect l="l" t="t" r="r" b="b"/>
              <a:pathLst>
                <a:path w="815" h="815" extrusionOk="0">
                  <a:moveTo>
                    <a:pt x="465" y="1"/>
                  </a:moveTo>
                  <a:lnTo>
                    <a:pt x="233" y="117"/>
                  </a:lnTo>
                  <a:lnTo>
                    <a:pt x="1" y="349"/>
                  </a:lnTo>
                  <a:lnTo>
                    <a:pt x="117" y="698"/>
                  </a:lnTo>
                  <a:lnTo>
                    <a:pt x="233" y="814"/>
                  </a:lnTo>
                  <a:lnTo>
                    <a:pt x="349" y="814"/>
                  </a:lnTo>
                  <a:lnTo>
                    <a:pt x="698" y="698"/>
                  </a:lnTo>
                  <a:lnTo>
                    <a:pt x="814" y="465"/>
                  </a:lnTo>
                  <a:lnTo>
                    <a:pt x="814" y="117"/>
                  </a:lnTo>
                  <a:lnTo>
                    <a:pt x="582" y="1"/>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14" name="Google Shape;1014;p28"/>
            <p:cNvSpPr/>
            <p:nvPr/>
          </p:nvSpPr>
          <p:spPr>
            <a:xfrm>
              <a:off x="5116025" y="4076375"/>
              <a:ext cx="20375" cy="20375"/>
            </a:xfrm>
            <a:custGeom>
              <a:avLst/>
              <a:gdLst/>
              <a:ahLst/>
              <a:cxnLst/>
              <a:rect l="l" t="t" r="r" b="b"/>
              <a:pathLst>
                <a:path w="815" h="815" fill="none" extrusionOk="0">
                  <a:moveTo>
                    <a:pt x="465" y="1"/>
                  </a:moveTo>
                  <a:lnTo>
                    <a:pt x="465" y="1"/>
                  </a:lnTo>
                  <a:lnTo>
                    <a:pt x="233" y="117"/>
                  </a:lnTo>
                  <a:lnTo>
                    <a:pt x="233" y="117"/>
                  </a:lnTo>
                  <a:lnTo>
                    <a:pt x="1" y="349"/>
                  </a:lnTo>
                  <a:lnTo>
                    <a:pt x="117" y="698"/>
                  </a:lnTo>
                  <a:lnTo>
                    <a:pt x="117" y="698"/>
                  </a:lnTo>
                  <a:lnTo>
                    <a:pt x="233" y="814"/>
                  </a:lnTo>
                  <a:lnTo>
                    <a:pt x="349" y="814"/>
                  </a:lnTo>
                  <a:lnTo>
                    <a:pt x="349" y="814"/>
                  </a:lnTo>
                  <a:lnTo>
                    <a:pt x="698" y="698"/>
                  </a:lnTo>
                  <a:lnTo>
                    <a:pt x="698" y="698"/>
                  </a:lnTo>
                  <a:lnTo>
                    <a:pt x="814" y="465"/>
                  </a:lnTo>
                  <a:lnTo>
                    <a:pt x="814" y="117"/>
                  </a:lnTo>
                  <a:lnTo>
                    <a:pt x="814" y="117"/>
                  </a:lnTo>
                  <a:lnTo>
                    <a:pt x="582" y="1"/>
                  </a:lnTo>
                  <a:lnTo>
                    <a:pt x="465"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15" name="Google Shape;1015;p28"/>
            <p:cNvSpPr/>
            <p:nvPr/>
          </p:nvSpPr>
          <p:spPr>
            <a:xfrm>
              <a:off x="5307800" y="3887525"/>
              <a:ext cx="55225" cy="52325"/>
            </a:xfrm>
            <a:custGeom>
              <a:avLst/>
              <a:gdLst/>
              <a:ahLst/>
              <a:cxnLst/>
              <a:rect l="l" t="t" r="r" b="b"/>
              <a:pathLst>
                <a:path w="2209" h="2093" extrusionOk="0">
                  <a:moveTo>
                    <a:pt x="814" y="0"/>
                  </a:moveTo>
                  <a:lnTo>
                    <a:pt x="465" y="232"/>
                  </a:lnTo>
                  <a:lnTo>
                    <a:pt x="233" y="465"/>
                  </a:lnTo>
                  <a:lnTo>
                    <a:pt x="0" y="930"/>
                  </a:lnTo>
                  <a:lnTo>
                    <a:pt x="0" y="1395"/>
                  </a:lnTo>
                  <a:lnTo>
                    <a:pt x="233" y="1743"/>
                  </a:lnTo>
                  <a:lnTo>
                    <a:pt x="581" y="2092"/>
                  </a:lnTo>
                  <a:lnTo>
                    <a:pt x="1395" y="2092"/>
                  </a:lnTo>
                  <a:lnTo>
                    <a:pt x="1744" y="1860"/>
                  </a:lnTo>
                  <a:lnTo>
                    <a:pt x="2092" y="1627"/>
                  </a:lnTo>
                  <a:lnTo>
                    <a:pt x="2209" y="1162"/>
                  </a:lnTo>
                  <a:lnTo>
                    <a:pt x="2209" y="697"/>
                  </a:lnTo>
                  <a:lnTo>
                    <a:pt x="2092" y="349"/>
                  </a:lnTo>
                  <a:lnTo>
                    <a:pt x="1627"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16" name="Google Shape;1016;p28"/>
            <p:cNvSpPr/>
            <p:nvPr/>
          </p:nvSpPr>
          <p:spPr>
            <a:xfrm>
              <a:off x="5307800" y="3887525"/>
              <a:ext cx="55225" cy="52325"/>
            </a:xfrm>
            <a:custGeom>
              <a:avLst/>
              <a:gdLst/>
              <a:ahLst/>
              <a:cxnLst/>
              <a:rect l="l" t="t" r="r" b="b"/>
              <a:pathLst>
                <a:path w="2209" h="2093" fill="none" extrusionOk="0">
                  <a:moveTo>
                    <a:pt x="1163" y="0"/>
                  </a:moveTo>
                  <a:lnTo>
                    <a:pt x="1163" y="0"/>
                  </a:lnTo>
                  <a:lnTo>
                    <a:pt x="814" y="0"/>
                  </a:lnTo>
                  <a:lnTo>
                    <a:pt x="465" y="232"/>
                  </a:lnTo>
                  <a:lnTo>
                    <a:pt x="465" y="232"/>
                  </a:lnTo>
                  <a:lnTo>
                    <a:pt x="233" y="465"/>
                  </a:lnTo>
                  <a:lnTo>
                    <a:pt x="0" y="930"/>
                  </a:lnTo>
                  <a:lnTo>
                    <a:pt x="0" y="1395"/>
                  </a:lnTo>
                  <a:lnTo>
                    <a:pt x="233" y="1743"/>
                  </a:lnTo>
                  <a:lnTo>
                    <a:pt x="233" y="1743"/>
                  </a:lnTo>
                  <a:lnTo>
                    <a:pt x="581" y="2092"/>
                  </a:lnTo>
                  <a:lnTo>
                    <a:pt x="1046" y="2092"/>
                  </a:lnTo>
                  <a:lnTo>
                    <a:pt x="1046" y="2092"/>
                  </a:lnTo>
                  <a:lnTo>
                    <a:pt x="1395" y="2092"/>
                  </a:lnTo>
                  <a:lnTo>
                    <a:pt x="1744" y="1860"/>
                  </a:lnTo>
                  <a:lnTo>
                    <a:pt x="1744" y="1860"/>
                  </a:lnTo>
                  <a:lnTo>
                    <a:pt x="2092" y="1627"/>
                  </a:lnTo>
                  <a:lnTo>
                    <a:pt x="2209" y="1162"/>
                  </a:lnTo>
                  <a:lnTo>
                    <a:pt x="2209" y="697"/>
                  </a:lnTo>
                  <a:lnTo>
                    <a:pt x="2092" y="349"/>
                  </a:lnTo>
                  <a:lnTo>
                    <a:pt x="2092" y="349"/>
                  </a:lnTo>
                  <a:lnTo>
                    <a:pt x="1627" y="0"/>
                  </a:lnTo>
                  <a:lnTo>
                    <a:pt x="1163"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17" name="Google Shape;1017;p28"/>
            <p:cNvSpPr/>
            <p:nvPr/>
          </p:nvSpPr>
          <p:spPr>
            <a:xfrm>
              <a:off x="5255500" y="4021175"/>
              <a:ext cx="31975" cy="31975"/>
            </a:xfrm>
            <a:custGeom>
              <a:avLst/>
              <a:gdLst/>
              <a:ahLst/>
              <a:cxnLst/>
              <a:rect l="l" t="t" r="r" b="b"/>
              <a:pathLst>
                <a:path w="1279" h="1279" extrusionOk="0">
                  <a:moveTo>
                    <a:pt x="698" y="0"/>
                  </a:moveTo>
                  <a:lnTo>
                    <a:pt x="465" y="117"/>
                  </a:lnTo>
                  <a:lnTo>
                    <a:pt x="349" y="233"/>
                  </a:lnTo>
                  <a:lnTo>
                    <a:pt x="116" y="349"/>
                  </a:lnTo>
                  <a:lnTo>
                    <a:pt x="0" y="581"/>
                  </a:lnTo>
                  <a:lnTo>
                    <a:pt x="0" y="814"/>
                  </a:lnTo>
                  <a:lnTo>
                    <a:pt x="116" y="1046"/>
                  </a:lnTo>
                  <a:lnTo>
                    <a:pt x="349" y="1279"/>
                  </a:lnTo>
                  <a:lnTo>
                    <a:pt x="814" y="1279"/>
                  </a:lnTo>
                  <a:lnTo>
                    <a:pt x="1046" y="1163"/>
                  </a:lnTo>
                  <a:lnTo>
                    <a:pt x="1163" y="930"/>
                  </a:lnTo>
                  <a:lnTo>
                    <a:pt x="1279" y="698"/>
                  </a:lnTo>
                  <a:lnTo>
                    <a:pt x="1279" y="465"/>
                  </a:lnTo>
                  <a:lnTo>
                    <a:pt x="1163" y="233"/>
                  </a:lnTo>
                  <a:lnTo>
                    <a:pt x="930" y="117"/>
                  </a:lnTo>
                  <a:lnTo>
                    <a:pt x="698" y="0"/>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18" name="Google Shape;1018;p28"/>
            <p:cNvSpPr/>
            <p:nvPr/>
          </p:nvSpPr>
          <p:spPr>
            <a:xfrm>
              <a:off x="5255500" y="4021175"/>
              <a:ext cx="31975" cy="31975"/>
            </a:xfrm>
            <a:custGeom>
              <a:avLst/>
              <a:gdLst/>
              <a:ahLst/>
              <a:cxnLst/>
              <a:rect l="l" t="t" r="r" b="b"/>
              <a:pathLst>
                <a:path w="1279" h="1279" fill="none" extrusionOk="0">
                  <a:moveTo>
                    <a:pt x="698" y="0"/>
                  </a:moveTo>
                  <a:lnTo>
                    <a:pt x="698" y="0"/>
                  </a:lnTo>
                  <a:lnTo>
                    <a:pt x="465" y="117"/>
                  </a:lnTo>
                  <a:lnTo>
                    <a:pt x="349" y="233"/>
                  </a:lnTo>
                  <a:lnTo>
                    <a:pt x="349" y="233"/>
                  </a:lnTo>
                  <a:lnTo>
                    <a:pt x="116" y="349"/>
                  </a:lnTo>
                  <a:lnTo>
                    <a:pt x="0" y="581"/>
                  </a:lnTo>
                  <a:lnTo>
                    <a:pt x="0" y="814"/>
                  </a:lnTo>
                  <a:lnTo>
                    <a:pt x="116" y="1046"/>
                  </a:lnTo>
                  <a:lnTo>
                    <a:pt x="116" y="1046"/>
                  </a:lnTo>
                  <a:lnTo>
                    <a:pt x="349" y="1279"/>
                  </a:lnTo>
                  <a:lnTo>
                    <a:pt x="581" y="1279"/>
                  </a:lnTo>
                  <a:lnTo>
                    <a:pt x="581" y="1279"/>
                  </a:lnTo>
                  <a:lnTo>
                    <a:pt x="814" y="1279"/>
                  </a:lnTo>
                  <a:lnTo>
                    <a:pt x="1046" y="1163"/>
                  </a:lnTo>
                  <a:lnTo>
                    <a:pt x="1046" y="1163"/>
                  </a:lnTo>
                  <a:lnTo>
                    <a:pt x="1163" y="930"/>
                  </a:lnTo>
                  <a:lnTo>
                    <a:pt x="1279" y="698"/>
                  </a:lnTo>
                  <a:lnTo>
                    <a:pt x="1279" y="465"/>
                  </a:lnTo>
                  <a:lnTo>
                    <a:pt x="1163" y="233"/>
                  </a:lnTo>
                  <a:lnTo>
                    <a:pt x="1163" y="233"/>
                  </a:lnTo>
                  <a:lnTo>
                    <a:pt x="930" y="117"/>
                  </a:lnTo>
                  <a:lnTo>
                    <a:pt x="698" y="0"/>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19" name="Google Shape;1019;p28"/>
            <p:cNvSpPr/>
            <p:nvPr/>
          </p:nvSpPr>
          <p:spPr>
            <a:xfrm>
              <a:off x="5168325" y="4105425"/>
              <a:ext cx="17450" cy="20375"/>
            </a:xfrm>
            <a:custGeom>
              <a:avLst/>
              <a:gdLst/>
              <a:ahLst/>
              <a:cxnLst/>
              <a:rect l="l" t="t" r="r" b="b"/>
              <a:pathLst>
                <a:path w="698" h="815" extrusionOk="0">
                  <a:moveTo>
                    <a:pt x="349" y="1"/>
                  </a:moveTo>
                  <a:lnTo>
                    <a:pt x="117" y="117"/>
                  </a:lnTo>
                  <a:lnTo>
                    <a:pt x="1" y="349"/>
                  </a:lnTo>
                  <a:lnTo>
                    <a:pt x="1" y="582"/>
                  </a:lnTo>
                  <a:lnTo>
                    <a:pt x="117" y="698"/>
                  </a:lnTo>
                  <a:lnTo>
                    <a:pt x="349" y="814"/>
                  </a:lnTo>
                  <a:lnTo>
                    <a:pt x="582" y="698"/>
                  </a:lnTo>
                  <a:lnTo>
                    <a:pt x="698" y="466"/>
                  </a:lnTo>
                  <a:lnTo>
                    <a:pt x="698" y="117"/>
                  </a:lnTo>
                  <a:lnTo>
                    <a:pt x="582" y="117"/>
                  </a:lnTo>
                  <a:lnTo>
                    <a:pt x="349" y="1"/>
                  </a:lnTo>
                  <a:close/>
                </a:path>
              </a:pathLst>
            </a:custGeom>
            <a:solidFill>
              <a:srgbClr val="77A7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20" name="Google Shape;1020;p28"/>
            <p:cNvSpPr/>
            <p:nvPr/>
          </p:nvSpPr>
          <p:spPr>
            <a:xfrm>
              <a:off x="5168325" y="4105425"/>
              <a:ext cx="17450" cy="20375"/>
            </a:xfrm>
            <a:custGeom>
              <a:avLst/>
              <a:gdLst/>
              <a:ahLst/>
              <a:cxnLst/>
              <a:rect l="l" t="t" r="r" b="b"/>
              <a:pathLst>
                <a:path w="698" h="815" fill="none" extrusionOk="0">
                  <a:moveTo>
                    <a:pt x="349" y="1"/>
                  </a:moveTo>
                  <a:lnTo>
                    <a:pt x="349" y="1"/>
                  </a:lnTo>
                  <a:lnTo>
                    <a:pt x="117" y="117"/>
                  </a:lnTo>
                  <a:lnTo>
                    <a:pt x="117" y="117"/>
                  </a:lnTo>
                  <a:lnTo>
                    <a:pt x="1" y="349"/>
                  </a:lnTo>
                  <a:lnTo>
                    <a:pt x="1" y="582"/>
                  </a:lnTo>
                  <a:lnTo>
                    <a:pt x="1" y="582"/>
                  </a:lnTo>
                  <a:lnTo>
                    <a:pt x="117" y="698"/>
                  </a:lnTo>
                  <a:lnTo>
                    <a:pt x="349" y="814"/>
                  </a:lnTo>
                  <a:lnTo>
                    <a:pt x="349" y="814"/>
                  </a:lnTo>
                  <a:lnTo>
                    <a:pt x="582" y="698"/>
                  </a:lnTo>
                  <a:lnTo>
                    <a:pt x="582" y="698"/>
                  </a:lnTo>
                  <a:lnTo>
                    <a:pt x="698" y="466"/>
                  </a:lnTo>
                  <a:lnTo>
                    <a:pt x="698" y="117"/>
                  </a:lnTo>
                  <a:lnTo>
                    <a:pt x="698" y="117"/>
                  </a:lnTo>
                  <a:lnTo>
                    <a:pt x="582" y="117"/>
                  </a:lnTo>
                  <a:lnTo>
                    <a:pt x="34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sp>
        <p:nvSpPr>
          <p:cNvPr id="1021" name="Google Shape;1021;p28"/>
          <p:cNvSpPr txBox="1">
            <a:spLocks noGrp="1"/>
          </p:cNvSpPr>
          <p:nvPr>
            <p:ph type="subTitle" idx="1"/>
          </p:nvPr>
        </p:nvSpPr>
        <p:spPr>
          <a:xfrm>
            <a:off x="7312700" y="3633337"/>
            <a:ext cx="3794000" cy="1497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022" name="Google Shape;1022;p28"/>
          <p:cNvGrpSpPr/>
          <p:nvPr/>
        </p:nvGrpSpPr>
        <p:grpSpPr>
          <a:xfrm>
            <a:off x="2683363" y="1632718"/>
            <a:ext cx="4769611" cy="4501749"/>
            <a:chOff x="4771653" y="498668"/>
            <a:chExt cx="4392985" cy="4146276"/>
          </a:xfrm>
        </p:grpSpPr>
        <p:sp>
          <p:nvSpPr>
            <p:cNvPr id="1023" name="Google Shape;1023;p28"/>
            <p:cNvSpPr/>
            <p:nvPr/>
          </p:nvSpPr>
          <p:spPr>
            <a:xfrm rot="8324171">
              <a:off x="4786100" y="1728335"/>
              <a:ext cx="4364090" cy="1686940"/>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24" name="Google Shape;1024;p28"/>
            <p:cNvSpPr/>
            <p:nvPr/>
          </p:nvSpPr>
          <p:spPr>
            <a:xfrm rot="8324171">
              <a:off x="4786100" y="1728335"/>
              <a:ext cx="4364090" cy="1686940"/>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25" name="Google Shape;1025;p28"/>
            <p:cNvSpPr/>
            <p:nvPr/>
          </p:nvSpPr>
          <p:spPr>
            <a:xfrm rot="8324171">
              <a:off x="5063991" y="1905681"/>
              <a:ext cx="3750195" cy="13903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26" name="Google Shape;1026;p28"/>
            <p:cNvSpPr/>
            <p:nvPr/>
          </p:nvSpPr>
          <p:spPr>
            <a:xfrm rot="8324171">
              <a:off x="5063991" y="1905681"/>
              <a:ext cx="3750195" cy="13903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027" name="Google Shape;1027;p28"/>
          <p:cNvGrpSpPr/>
          <p:nvPr/>
        </p:nvGrpSpPr>
        <p:grpSpPr>
          <a:xfrm flipH="1">
            <a:off x="-258104" y="1632718"/>
            <a:ext cx="4769611" cy="4501749"/>
            <a:chOff x="4771653" y="498668"/>
            <a:chExt cx="4392985" cy="4146276"/>
          </a:xfrm>
        </p:grpSpPr>
        <p:sp>
          <p:nvSpPr>
            <p:cNvPr id="1028" name="Google Shape;1028;p28"/>
            <p:cNvSpPr/>
            <p:nvPr/>
          </p:nvSpPr>
          <p:spPr>
            <a:xfrm rot="8324171">
              <a:off x="4786100" y="1728335"/>
              <a:ext cx="4364090" cy="1686940"/>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29" name="Google Shape;1029;p28"/>
            <p:cNvSpPr/>
            <p:nvPr/>
          </p:nvSpPr>
          <p:spPr>
            <a:xfrm rot="8324171">
              <a:off x="4786100" y="1728335"/>
              <a:ext cx="4364090" cy="1686940"/>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30" name="Google Shape;1030;p28"/>
            <p:cNvSpPr/>
            <p:nvPr/>
          </p:nvSpPr>
          <p:spPr>
            <a:xfrm rot="8324171">
              <a:off x="5063991" y="1905681"/>
              <a:ext cx="3750195" cy="13903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31" name="Google Shape;1031;p28"/>
            <p:cNvSpPr/>
            <p:nvPr/>
          </p:nvSpPr>
          <p:spPr>
            <a:xfrm rot="8324171">
              <a:off x="5063991" y="1905681"/>
              <a:ext cx="3750195" cy="13903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032" name="Google Shape;1032;p28"/>
          <p:cNvGrpSpPr/>
          <p:nvPr/>
        </p:nvGrpSpPr>
        <p:grpSpPr>
          <a:xfrm rot="-2898405">
            <a:off x="5756530" y="5219209"/>
            <a:ext cx="517332" cy="228017"/>
            <a:chOff x="1406961" y="-1212504"/>
            <a:chExt cx="6086670" cy="2682735"/>
          </a:xfrm>
        </p:grpSpPr>
        <p:sp>
          <p:nvSpPr>
            <p:cNvPr id="1033" name="Google Shape;1033;p2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34" name="Google Shape;1034;p2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35" name="Google Shape;1035;p2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36" name="Google Shape;1036;p2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037" name="Google Shape;1037;p28"/>
          <p:cNvGrpSpPr/>
          <p:nvPr/>
        </p:nvGrpSpPr>
        <p:grpSpPr>
          <a:xfrm rot="2898405" flipH="1">
            <a:off x="11241333" y="6127942"/>
            <a:ext cx="517332" cy="228017"/>
            <a:chOff x="1406961" y="-1212504"/>
            <a:chExt cx="6086670" cy="2682735"/>
          </a:xfrm>
        </p:grpSpPr>
        <p:sp>
          <p:nvSpPr>
            <p:cNvPr id="1038" name="Google Shape;1038;p2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39" name="Google Shape;1039;p2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40" name="Google Shape;1040;p2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41" name="Google Shape;1041;p2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042" name="Google Shape;1042;p28"/>
          <p:cNvGrpSpPr/>
          <p:nvPr/>
        </p:nvGrpSpPr>
        <p:grpSpPr>
          <a:xfrm rot="-2555258" flipH="1">
            <a:off x="11240936" y="523161"/>
            <a:ext cx="518077" cy="228345"/>
            <a:chOff x="1406961" y="-1212504"/>
            <a:chExt cx="6086670" cy="2682735"/>
          </a:xfrm>
        </p:grpSpPr>
        <p:sp>
          <p:nvSpPr>
            <p:cNvPr id="1043" name="Google Shape;1043;p2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44" name="Google Shape;1044;p2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45" name="Google Shape;1045;p2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46" name="Google Shape;1046;p2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047" name="Google Shape;1047;p28"/>
          <p:cNvGrpSpPr/>
          <p:nvPr/>
        </p:nvGrpSpPr>
        <p:grpSpPr>
          <a:xfrm rot="-2898405">
            <a:off x="5617697" y="1249742"/>
            <a:ext cx="517332" cy="228017"/>
            <a:chOff x="1406961" y="-1212504"/>
            <a:chExt cx="6086670" cy="2682735"/>
          </a:xfrm>
        </p:grpSpPr>
        <p:sp>
          <p:nvSpPr>
            <p:cNvPr id="1048" name="Google Shape;1048;p2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49" name="Google Shape;1049;p2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50" name="Google Shape;1050;p2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51" name="Google Shape;1051;p2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spTree>
    <p:extLst>
      <p:ext uri="{BB962C8B-B14F-4D97-AF65-F5344CB8AC3E}">
        <p14:creationId xmlns:p14="http://schemas.microsoft.com/office/powerpoint/2010/main" val="194853884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Thanks slide">
  <p:cSld name="Thanks slide">
    <p:spTree>
      <p:nvGrpSpPr>
        <p:cNvPr id="1" name="Shape 1052"/>
        <p:cNvGrpSpPr/>
        <p:nvPr/>
      </p:nvGrpSpPr>
      <p:grpSpPr>
        <a:xfrm>
          <a:off x="0" y="0"/>
          <a:ext cx="0" cy="0"/>
          <a:chOff x="0" y="0"/>
          <a:chExt cx="0" cy="0"/>
        </a:xfrm>
      </p:grpSpPr>
      <p:sp>
        <p:nvSpPr>
          <p:cNvPr id="1053" name="Google Shape;1053;p29"/>
          <p:cNvSpPr txBox="1">
            <a:spLocks noGrp="1"/>
          </p:cNvSpPr>
          <p:nvPr>
            <p:ph type="title"/>
          </p:nvPr>
        </p:nvSpPr>
        <p:spPr>
          <a:xfrm>
            <a:off x="3913391" y="681667"/>
            <a:ext cx="4365200" cy="120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6267"/>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1054" name="Google Shape;1054;p29"/>
          <p:cNvSpPr txBox="1"/>
          <p:nvPr/>
        </p:nvSpPr>
        <p:spPr>
          <a:xfrm>
            <a:off x="2246633" y="4983167"/>
            <a:ext cx="7698800" cy="656400"/>
          </a:xfrm>
          <a:prstGeom prst="rect">
            <a:avLst/>
          </a:prstGeom>
          <a:noFill/>
          <a:ln>
            <a:noFill/>
          </a:ln>
        </p:spPr>
        <p:txBody>
          <a:bodyPr spcFirstLastPara="1" wrap="square" lIns="121900" tIns="121900" rIns="121900" bIns="121900" anchor="t" anchorCtr="0">
            <a:noAutofit/>
          </a:bodyPr>
          <a:lstStyle/>
          <a:p>
            <a:pPr marL="0" marR="0" lvl="0" indent="0" algn="ctr" defTabSz="914400" rtl="0" eaLnBrk="1" fontAlgn="auto" latinLnBrk="0" hangingPunct="1">
              <a:lnSpc>
                <a:spcPct val="100000"/>
              </a:lnSpc>
              <a:spcBef>
                <a:spcPts val="400"/>
              </a:spcBef>
              <a:spcAft>
                <a:spcPts val="0"/>
              </a:spcAft>
              <a:buClrTx/>
              <a:buSzTx/>
              <a:buFontTx/>
              <a:buNone/>
              <a:tabLst/>
              <a:defRPr/>
            </a:pPr>
            <a:r>
              <a:rPr kumimoji="0" lang="en" sz="1600" b="0" i="0" u="none" strike="noStrike" kern="1200" cap="none" spc="0" normalizeH="0" baseline="0" noProof="0">
                <a:ln>
                  <a:noFill/>
                </a:ln>
                <a:solidFill>
                  <a:srgbClr val="2C1100"/>
                </a:solidFill>
                <a:effectLst/>
                <a:uLnTx/>
                <a:uFillTx/>
                <a:latin typeface="Nunito"/>
                <a:ea typeface="Nunito"/>
                <a:cs typeface="Nunito"/>
                <a:sym typeface="Nunito"/>
              </a:rPr>
              <a:t>CREDITS: This presentation template was created by </a:t>
            </a:r>
            <a:r>
              <a:rPr kumimoji="0" lang="en" sz="1600" b="1" i="0" u="none" strike="noStrike" kern="1200" cap="none" spc="0" normalizeH="0" baseline="0" noProof="0">
                <a:ln>
                  <a:noFill/>
                </a:ln>
                <a:solidFill>
                  <a:srgbClr val="2C1100"/>
                </a:solidFill>
                <a:effectLst/>
                <a:uLnTx/>
                <a:uFill>
                  <a:noFill/>
                </a:u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kumimoji="0" lang="en" sz="1600" b="0" i="0" u="none" strike="noStrike" kern="1200" cap="none" spc="0" normalizeH="0" baseline="0" noProof="0">
                <a:ln>
                  <a:noFill/>
                </a:ln>
                <a:solidFill>
                  <a:srgbClr val="2C1100"/>
                </a:solidFill>
                <a:effectLst/>
                <a:uLnTx/>
                <a:uFillTx/>
                <a:latin typeface="Nunito"/>
                <a:ea typeface="Nunito"/>
                <a:cs typeface="Nunito"/>
                <a:sym typeface="Nunito"/>
              </a:rPr>
              <a:t>, including icons by </a:t>
            </a:r>
            <a:r>
              <a:rPr kumimoji="0" lang="en" sz="1600" b="1" i="0" u="none" strike="noStrike" kern="1200" cap="none" spc="0" normalizeH="0" baseline="0" noProof="0">
                <a:ln>
                  <a:noFill/>
                </a:ln>
                <a:solidFill>
                  <a:srgbClr val="2C1100"/>
                </a:solidFill>
                <a:effectLst/>
                <a:uLnTx/>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kumimoji="0" lang="en" sz="1600" b="0" i="0" u="none" strike="noStrike" kern="1200" cap="none" spc="0" normalizeH="0" baseline="0" noProof="0">
                <a:ln>
                  <a:noFill/>
                </a:ln>
                <a:solidFill>
                  <a:srgbClr val="2C1100"/>
                </a:solidFill>
                <a:effectLst/>
                <a:uLnTx/>
                <a:uFillTx/>
                <a:latin typeface="Nunito"/>
                <a:ea typeface="Nunito"/>
                <a:cs typeface="Nunito"/>
                <a:sym typeface="Nunito"/>
              </a:rPr>
              <a:t>, and </a:t>
            </a:r>
            <a:r>
              <a:rPr kumimoji="0" lang="en" sz="1600" b="0" i="0" u="none" strike="noStrike" kern="1200" cap="none" spc="0" normalizeH="0" baseline="0" noProof="0">
                <a:ln>
                  <a:noFill/>
                </a:ln>
                <a:solidFill>
                  <a:srgbClr val="2C1100"/>
                </a:solidFill>
                <a:effectLst/>
                <a:uLnTx/>
                <a:uFillTx/>
                <a:latin typeface="Montserrat"/>
                <a:ea typeface="Montserrat"/>
                <a:cs typeface="Montserrat"/>
                <a:sym typeface="Montserrat"/>
              </a:rPr>
              <a:t>i</a:t>
            </a:r>
            <a:r>
              <a:rPr kumimoji="0" lang="en" sz="1600" b="0" i="0" u="none" strike="noStrike" kern="1200" cap="none" spc="0" normalizeH="0" baseline="0" noProof="0">
                <a:ln>
                  <a:noFill/>
                </a:ln>
                <a:solidFill>
                  <a:srgbClr val="2C1100"/>
                </a:solidFill>
                <a:effectLst/>
                <a:uLnTx/>
                <a:uFillTx/>
                <a:latin typeface="Nunito"/>
                <a:ea typeface="Nunito"/>
                <a:cs typeface="Nunito"/>
                <a:sym typeface="Nunito"/>
              </a:rPr>
              <a:t>nfographics &amp; images by </a:t>
            </a:r>
            <a:r>
              <a:rPr kumimoji="0" lang="en" sz="1600" b="1" i="0" u="none" strike="noStrike" kern="1200" cap="none" spc="0" normalizeH="0" baseline="0" noProof="0">
                <a:ln>
                  <a:noFill/>
                </a:ln>
                <a:solidFill>
                  <a:srgbClr val="2C1100"/>
                </a:solidFill>
                <a:effectLst/>
                <a:uLnTx/>
                <a:uFill>
                  <a:noFill/>
                </a:uFill>
                <a:latin typeface="Nunito"/>
                <a:ea typeface="Nunito"/>
                <a:cs typeface="Nunito"/>
                <a:sym typeface="Nunito"/>
                <a:hlinkClick r:id="rId4">
                  <a:extLst>
                    <a:ext uri="{A12FA001-AC4F-418D-AE19-62706E023703}">
                      <ahyp:hlinkClr xmlns:ahyp="http://schemas.microsoft.com/office/drawing/2018/hyperlinkcolor" val="tx"/>
                    </a:ext>
                  </a:extLst>
                </a:hlinkClick>
              </a:rPr>
              <a:t>Freepik</a:t>
            </a:r>
            <a:r>
              <a:rPr kumimoji="0" lang="en" sz="1600" b="0" i="0" u="none" strike="noStrike" kern="1200" cap="none" spc="0" normalizeH="0" baseline="0" noProof="0">
                <a:ln>
                  <a:noFill/>
                </a:ln>
                <a:solidFill>
                  <a:srgbClr val="2C1100"/>
                </a:solidFill>
                <a:effectLst/>
                <a:uLnTx/>
                <a:uFillTx/>
                <a:latin typeface="Nunito"/>
                <a:ea typeface="Nunito"/>
                <a:cs typeface="Nunito"/>
                <a:sym typeface="Nunito"/>
              </a:rPr>
              <a:t> </a:t>
            </a:r>
            <a:endParaRPr kumimoji="0" sz="1600" b="0" i="0" u="none" strike="noStrike" kern="1200" cap="none" spc="0" normalizeH="0" baseline="0" noProof="0">
              <a:ln>
                <a:noFill/>
              </a:ln>
              <a:solidFill>
                <a:srgbClr val="2C1100"/>
              </a:solidFill>
              <a:effectLst/>
              <a:uLnTx/>
              <a:uFillTx/>
              <a:latin typeface="Nunito"/>
              <a:ea typeface="Nunito"/>
              <a:cs typeface="Nunito"/>
              <a:sym typeface="Nunito"/>
            </a:endParaRPr>
          </a:p>
        </p:txBody>
      </p:sp>
      <p:sp>
        <p:nvSpPr>
          <p:cNvPr id="1055" name="Google Shape;1055;p29"/>
          <p:cNvSpPr txBox="1">
            <a:spLocks noGrp="1"/>
          </p:cNvSpPr>
          <p:nvPr>
            <p:ph type="subTitle" idx="1"/>
          </p:nvPr>
        </p:nvSpPr>
        <p:spPr>
          <a:xfrm>
            <a:off x="2332200" y="2026667"/>
            <a:ext cx="7527600" cy="17856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sz="2000"/>
            </a:lvl1pPr>
            <a:lvl2pPr lvl="1" algn="ctr">
              <a:spcBef>
                <a:spcPts val="2133"/>
              </a:spcBef>
              <a:spcAft>
                <a:spcPts val="0"/>
              </a:spcAft>
              <a:buSzPts val="1400"/>
              <a:buNone/>
              <a:defRPr/>
            </a:lvl2pPr>
            <a:lvl3pPr lvl="2" algn="ctr">
              <a:spcBef>
                <a:spcPts val="2133"/>
              </a:spcBef>
              <a:spcAft>
                <a:spcPts val="0"/>
              </a:spcAft>
              <a:buSzPts val="1400"/>
              <a:buNone/>
              <a:defRPr/>
            </a:lvl3pPr>
            <a:lvl4pPr lvl="3" algn="ctr">
              <a:spcBef>
                <a:spcPts val="2133"/>
              </a:spcBef>
              <a:spcAft>
                <a:spcPts val="0"/>
              </a:spcAft>
              <a:buSzPts val="1400"/>
              <a:buNone/>
              <a:defRPr/>
            </a:lvl4pPr>
            <a:lvl5pPr lvl="4" algn="ctr">
              <a:spcBef>
                <a:spcPts val="2133"/>
              </a:spcBef>
              <a:spcAft>
                <a:spcPts val="0"/>
              </a:spcAft>
              <a:buSzPts val="1400"/>
              <a:buNone/>
              <a:defRPr/>
            </a:lvl5pPr>
            <a:lvl6pPr lvl="5" algn="ctr">
              <a:spcBef>
                <a:spcPts val="2133"/>
              </a:spcBef>
              <a:spcAft>
                <a:spcPts val="0"/>
              </a:spcAft>
              <a:buSzPts val="1400"/>
              <a:buNone/>
              <a:defRPr/>
            </a:lvl6pPr>
            <a:lvl7pPr lvl="6" algn="ctr">
              <a:spcBef>
                <a:spcPts val="2133"/>
              </a:spcBef>
              <a:spcAft>
                <a:spcPts val="0"/>
              </a:spcAft>
              <a:buSzPts val="1400"/>
              <a:buNone/>
              <a:defRPr/>
            </a:lvl7pPr>
            <a:lvl8pPr lvl="7" algn="ctr">
              <a:spcBef>
                <a:spcPts val="2133"/>
              </a:spcBef>
              <a:spcAft>
                <a:spcPts val="0"/>
              </a:spcAft>
              <a:buSzPts val="1400"/>
              <a:buNone/>
              <a:defRPr/>
            </a:lvl8pPr>
            <a:lvl9pPr lvl="8" algn="ctr">
              <a:spcBef>
                <a:spcPts val="2133"/>
              </a:spcBef>
              <a:spcAft>
                <a:spcPts val="2133"/>
              </a:spcAft>
              <a:buSzPts val="1400"/>
              <a:buNone/>
              <a:defRPr/>
            </a:lvl9pPr>
          </a:lstStyle>
          <a:p>
            <a:endParaRPr/>
          </a:p>
        </p:txBody>
      </p:sp>
      <p:grpSp>
        <p:nvGrpSpPr>
          <p:cNvPr id="1056" name="Google Shape;1056;p29"/>
          <p:cNvGrpSpPr/>
          <p:nvPr/>
        </p:nvGrpSpPr>
        <p:grpSpPr>
          <a:xfrm>
            <a:off x="332141" y="251779"/>
            <a:ext cx="11435815" cy="6259155"/>
            <a:chOff x="249105" y="188834"/>
            <a:chExt cx="8576861" cy="4694366"/>
          </a:xfrm>
        </p:grpSpPr>
        <p:grpSp>
          <p:nvGrpSpPr>
            <p:cNvPr id="1057" name="Google Shape;1057;p29"/>
            <p:cNvGrpSpPr/>
            <p:nvPr/>
          </p:nvGrpSpPr>
          <p:grpSpPr>
            <a:xfrm rot="-2898405">
              <a:off x="256084" y="4595956"/>
              <a:ext cx="387999" cy="171013"/>
              <a:chOff x="1406961" y="-1212504"/>
              <a:chExt cx="6086670" cy="2682735"/>
            </a:xfrm>
          </p:grpSpPr>
          <p:sp>
            <p:nvSpPr>
              <p:cNvPr id="1058" name="Google Shape;1058;p2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59" name="Google Shape;1059;p2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60" name="Google Shape;1060;p2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61" name="Google Shape;1061;p2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062" name="Google Shape;1062;p29"/>
            <p:cNvGrpSpPr/>
            <p:nvPr/>
          </p:nvGrpSpPr>
          <p:grpSpPr>
            <a:xfrm rot="2555258">
              <a:off x="255809" y="297720"/>
              <a:ext cx="388558" cy="171259"/>
              <a:chOff x="1406961" y="-1212504"/>
              <a:chExt cx="6086670" cy="2682735"/>
            </a:xfrm>
          </p:grpSpPr>
          <p:sp>
            <p:nvSpPr>
              <p:cNvPr id="1063" name="Google Shape;1063;p2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64" name="Google Shape;1064;p2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65" name="Google Shape;1065;p2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66" name="Google Shape;1066;p2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067" name="Google Shape;1067;p29"/>
            <p:cNvGrpSpPr/>
            <p:nvPr/>
          </p:nvGrpSpPr>
          <p:grpSpPr>
            <a:xfrm rot="2898405" flipH="1">
              <a:off x="8430999" y="4595956"/>
              <a:ext cx="387999" cy="171013"/>
              <a:chOff x="1406961" y="-1212504"/>
              <a:chExt cx="6086670" cy="2682735"/>
            </a:xfrm>
          </p:grpSpPr>
          <p:sp>
            <p:nvSpPr>
              <p:cNvPr id="1068" name="Google Shape;1068;p2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69" name="Google Shape;1069;p2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70" name="Google Shape;1070;p2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71" name="Google Shape;1071;p2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072" name="Google Shape;1072;p29"/>
            <p:cNvGrpSpPr/>
            <p:nvPr/>
          </p:nvGrpSpPr>
          <p:grpSpPr>
            <a:xfrm rot="-2555258" flipH="1">
              <a:off x="8430702" y="392370"/>
              <a:ext cx="388558" cy="171259"/>
              <a:chOff x="1406961" y="-1212504"/>
              <a:chExt cx="6086670" cy="2682735"/>
            </a:xfrm>
          </p:grpSpPr>
          <p:sp>
            <p:nvSpPr>
              <p:cNvPr id="1073" name="Google Shape;1073;p2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74" name="Google Shape;1074;p2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75" name="Google Shape;1075;p2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76" name="Google Shape;1076;p2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spTree>
    <p:extLst>
      <p:ext uri="{BB962C8B-B14F-4D97-AF65-F5344CB8AC3E}">
        <p14:creationId xmlns:p14="http://schemas.microsoft.com/office/powerpoint/2010/main" val="41282949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Title and bullet list">
  <p:cSld name="Title and bullet list">
    <p:spTree>
      <p:nvGrpSpPr>
        <p:cNvPr id="1" name="Shape 1077"/>
        <p:cNvGrpSpPr/>
        <p:nvPr/>
      </p:nvGrpSpPr>
      <p:grpSpPr>
        <a:xfrm>
          <a:off x="0" y="0"/>
          <a:ext cx="0" cy="0"/>
          <a:chOff x="0" y="0"/>
          <a:chExt cx="0" cy="0"/>
        </a:xfrm>
      </p:grpSpPr>
      <p:sp>
        <p:nvSpPr>
          <p:cNvPr id="1078" name="Google Shape;1078;p30"/>
          <p:cNvSpPr txBox="1">
            <a:spLocks noGrp="1"/>
          </p:cNvSpPr>
          <p:nvPr>
            <p:ph type="title"/>
          </p:nvPr>
        </p:nvSpPr>
        <p:spPr>
          <a:xfrm>
            <a:off x="960000" y="443649"/>
            <a:ext cx="10272000" cy="112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1079" name="Google Shape;1079;p30"/>
          <p:cNvSpPr txBox="1">
            <a:spLocks noGrp="1"/>
          </p:cNvSpPr>
          <p:nvPr>
            <p:ph type="body" idx="1"/>
          </p:nvPr>
        </p:nvSpPr>
        <p:spPr>
          <a:xfrm>
            <a:off x="1704833" y="1931981"/>
            <a:ext cx="8479600" cy="3880400"/>
          </a:xfrm>
          <a:prstGeom prst="rect">
            <a:avLst/>
          </a:prstGeom>
        </p:spPr>
        <p:txBody>
          <a:bodyPr spcFirstLastPara="1" wrap="square" lIns="91425" tIns="91425" rIns="91425" bIns="91425" anchor="t" anchorCtr="0">
            <a:noAutofit/>
          </a:bodyPr>
          <a:lstStyle>
            <a:lvl1pPr marL="609585" lvl="0" indent="-431789" rtl="0">
              <a:lnSpc>
                <a:spcPct val="100000"/>
              </a:lnSpc>
              <a:spcBef>
                <a:spcPts val="0"/>
              </a:spcBef>
              <a:spcAft>
                <a:spcPts val="0"/>
              </a:spcAft>
              <a:buSzPts val="1500"/>
              <a:buChar char="●"/>
              <a:defRPr sz="2000"/>
            </a:lvl1pPr>
            <a:lvl2pPr marL="1219170" lvl="1" indent="-431789" rtl="0">
              <a:lnSpc>
                <a:spcPct val="100000"/>
              </a:lnSpc>
              <a:spcBef>
                <a:spcPts val="0"/>
              </a:spcBef>
              <a:spcAft>
                <a:spcPts val="0"/>
              </a:spcAft>
              <a:buSzPts val="1500"/>
              <a:buChar char="○"/>
              <a:defRPr sz="2000"/>
            </a:lvl2pPr>
            <a:lvl3pPr marL="1828754" lvl="2" indent="-431789" rtl="0">
              <a:lnSpc>
                <a:spcPct val="100000"/>
              </a:lnSpc>
              <a:spcBef>
                <a:spcPts val="2133"/>
              </a:spcBef>
              <a:spcAft>
                <a:spcPts val="0"/>
              </a:spcAft>
              <a:buSzPts val="1500"/>
              <a:buChar char="■"/>
              <a:defRPr sz="2000"/>
            </a:lvl3pPr>
            <a:lvl4pPr marL="2438339" lvl="3" indent="-431789" rtl="0">
              <a:lnSpc>
                <a:spcPct val="100000"/>
              </a:lnSpc>
              <a:spcBef>
                <a:spcPts val="2133"/>
              </a:spcBef>
              <a:spcAft>
                <a:spcPts val="0"/>
              </a:spcAft>
              <a:buSzPts val="1500"/>
              <a:buChar char="●"/>
              <a:defRPr sz="2000"/>
            </a:lvl4pPr>
            <a:lvl5pPr marL="3047924" lvl="4" indent="-431789" rtl="0">
              <a:lnSpc>
                <a:spcPct val="100000"/>
              </a:lnSpc>
              <a:spcBef>
                <a:spcPts val="2133"/>
              </a:spcBef>
              <a:spcAft>
                <a:spcPts val="0"/>
              </a:spcAft>
              <a:buSzPts val="1500"/>
              <a:buChar char="○"/>
              <a:defRPr sz="2000"/>
            </a:lvl5pPr>
            <a:lvl6pPr marL="3657509" lvl="5" indent="-431789" rtl="0">
              <a:lnSpc>
                <a:spcPct val="100000"/>
              </a:lnSpc>
              <a:spcBef>
                <a:spcPts val="2133"/>
              </a:spcBef>
              <a:spcAft>
                <a:spcPts val="0"/>
              </a:spcAft>
              <a:buSzPts val="1500"/>
              <a:buChar char="■"/>
              <a:defRPr sz="2000"/>
            </a:lvl6pPr>
            <a:lvl7pPr marL="4267093" lvl="6" indent="-431789" rtl="0">
              <a:lnSpc>
                <a:spcPct val="100000"/>
              </a:lnSpc>
              <a:spcBef>
                <a:spcPts val="2133"/>
              </a:spcBef>
              <a:spcAft>
                <a:spcPts val="0"/>
              </a:spcAft>
              <a:buSzPts val="1500"/>
              <a:buChar char="●"/>
              <a:defRPr sz="2000"/>
            </a:lvl7pPr>
            <a:lvl8pPr marL="4876678" lvl="7" indent="-431789" rtl="0">
              <a:lnSpc>
                <a:spcPct val="100000"/>
              </a:lnSpc>
              <a:spcBef>
                <a:spcPts val="2133"/>
              </a:spcBef>
              <a:spcAft>
                <a:spcPts val="0"/>
              </a:spcAft>
              <a:buSzPts val="1500"/>
              <a:buChar char="○"/>
              <a:defRPr sz="2000"/>
            </a:lvl8pPr>
            <a:lvl9pPr marL="5486263" lvl="8" indent="-431789" rtl="0">
              <a:lnSpc>
                <a:spcPct val="100000"/>
              </a:lnSpc>
              <a:spcBef>
                <a:spcPts val="2133"/>
              </a:spcBef>
              <a:spcAft>
                <a:spcPts val="2133"/>
              </a:spcAft>
              <a:buSzPts val="1500"/>
              <a:buChar char="■"/>
              <a:defRPr sz="2000"/>
            </a:lvl9pPr>
          </a:lstStyle>
          <a:p>
            <a:endParaRPr/>
          </a:p>
        </p:txBody>
      </p:sp>
      <p:grpSp>
        <p:nvGrpSpPr>
          <p:cNvPr id="1080" name="Google Shape;1080;p30"/>
          <p:cNvGrpSpPr/>
          <p:nvPr/>
        </p:nvGrpSpPr>
        <p:grpSpPr>
          <a:xfrm>
            <a:off x="332141" y="251779"/>
            <a:ext cx="11435815" cy="6259155"/>
            <a:chOff x="249105" y="188834"/>
            <a:chExt cx="8576861" cy="4694366"/>
          </a:xfrm>
        </p:grpSpPr>
        <p:grpSp>
          <p:nvGrpSpPr>
            <p:cNvPr id="1081" name="Google Shape;1081;p30"/>
            <p:cNvGrpSpPr/>
            <p:nvPr/>
          </p:nvGrpSpPr>
          <p:grpSpPr>
            <a:xfrm rot="-2898405">
              <a:off x="256084" y="4595956"/>
              <a:ext cx="387999" cy="171013"/>
              <a:chOff x="1406961" y="-1212504"/>
              <a:chExt cx="6086670" cy="2682735"/>
            </a:xfrm>
          </p:grpSpPr>
          <p:sp>
            <p:nvSpPr>
              <p:cNvPr id="1082" name="Google Shape;1082;p3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83" name="Google Shape;1083;p3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84" name="Google Shape;1084;p3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85" name="Google Shape;1085;p3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086" name="Google Shape;1086;p30"/>
            <p:cNvGrpSpPr/>
            <p:nvPr/>
          </p:nvGrpSpPr>
          <p:grpSpPr>
            <a:xfrm rot="2555258">
              <a:off x="255809" y="297720"/>
              <a:ext cx="388558" cy="171259"/>
              <a:chOff x="1406961" y="-1212504"/>
              <a:chExt cx="6086670" cy="2682735"/>
            </a:xfrm>
          </p:grpSpPr>
          <p:sp>
            <p:nvSpPr>
              <p:cNvPr id="1087" name="Google Shape;1087;p3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88" name="Google Shape;1088;p3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89" name="Google Shape;1089;p3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90" name="Google Shape;1090;p3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091" name="Google Shape;1091;p30"/>
            <p:cNvGrpSpPr/>
            <p:nvPr/>
          </p:nvGrpSpPr>
          <p:grpSpPr>
            <a:xfrm rot="2898405" flipH="1">
              <a:off x="8430999" y="4595956"/>
              <a:ext cx="387999" cy="171013"/>
              <a:chOff x="1406961" y="-1212504"/>
              <a:chExt cx="6086670" cy="2682735"/>
            </a:xfrm>
          </p:grpSpPr>
          <p:sp>
            <p:nvSpPr>
              <p:cNvPr id="1092" name="Google Shape;1092;p3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93" name="Google Shape;1093;p3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94" name="Google Shape;1094;p3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95" name="Google Shape;1095;p3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096" name="Google Shape;1096;p30"/>
            <p:cNvGrpSpPr/>
            <p:nvPr/>
          </p:nvGrpSpPr>
          <p:grpSpPr>
            <a:xfrm rot="-2555258" flipH="1">
              <a:off x="8430702" y="392370"/>
              <a:ext cx="388558" cy="171259"/>
              <a:chOff x="1406961" y="-1212504"/>
              <a:chExt cx="6086670" cy="2682735"/>
            </a:xfrm>
          </p:grpSpPr>
          <p:sp>
            <p:nvSpPr>
              <p:cNvPr id="1097" name="Google Shape;1097;p3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98" name="Google Shape;1098;p3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099" name="Google Shape;1099;p3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00" name="Google Shape;1100;p3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spTree>
    <p:extLst>
      <p:ext uri="{BB962C8B-B14F-4D97-AF65-F5344CB8AC3E}">
        <p14:creationId xmlns:p14="http://schemas.microsoft.com/office/powerpoint/2010/main" val="3976470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101"/>
        <p:cNvGrpSpPr/>
        <p:nvPr/>
      </p:nvGrpSpPr>
      <p:grpSpPr>
        <a:xfrm>
          <a:off x="0" y="0"/>
          <a:ext cx="0" cy="0"/>
          <a:chOff x="0" y="0"/>
          <a:chExt cx="0" cy="0"/>
        </a:xfrm>
      </p:grpSpPr>
      <p:sp>
        <p:nvSpPr>
          <p:cNvPr id="1102" name="Google Shape;1102;p31"/>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03" name="Google Shape;1103;p31"/>
          <p:cNvSpPr txBox="1">
            <a:spLocks noGrp="1"/>
          </p:cNvSpPr>
          <p:nvPr>
            <p:ph type="subTitle" idx="1"/>
          </p:nvPr>
        </p:nvSpPr>
        <p:spPr>
          <a:xfrm>
            <a:off x="1350467" y="3911000"/>
            <a:ext cx="2865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sz="2800" b="1">
                <a:solidFill>
                  <a:schemeClr val="lt2"/>
                </a:solidFill>
                <a:latin typeface="Patrick Hand"/>
                <a:ea typeface="Patrick Hand"/>
                <a:cs typeface="Patrick Hand"/>
                <a:sym typeface="Patrick Hand"/>
              </a:defRPr>
            </a:lvl1pPr>
            <a:lvl2pPr lvl="1" algn="ctr" rtl="0">
              <a:spcBef>
                <a:spcPts val="2133"/>
              </a:spcBef>
              <a:spcAft>
                <a:spcPts val="0"/>
              </a:spcAft>
              <a:buSzPts val="1800"/>
              <a:buFont typeface="Nunito"/>
              <a:buNone/>
              <a:defRPr sz="2400" b="1">
                <a:latin typeface="Nunito"/>
                <a:ea typeface="Nunito"/>
                <a:cs typeface="Nunito"/>
                <a:sym typeface="Nunito"/>
              </a:defRPr>
            </a:lvl2pPr>
            <a:lvl3pPr lvl="2" algn="ctr" rtl="0">
              <a:spcBef>
                <a:spcPts val="2133"/>
              </a:spcBef>
              <a:spcAft>
                <a:spcPts val="0"/>
              </a:spcAft>
              <a:buSzPts val="1800"/>
              <a:buFont typeface="Nunito"/>
              <a:buNone/>
              <a:defRPr sz="2400" b="1">
                <a:latin typeface="Nunito"/>
                <a:ea typeface="Nunito"/>
                <a:cs typeface="Nunito"/>
                <a:sym typeface="Nunito"/>
              </a:defRPr>
            </a:lvl3pPr>
            <a:lvl4pPr lvl="3" algn="ctr" rtl="0">
              <a:spcBef>
                <a:spcPts val="2133"/>
              </a:spcBef>
              <a:spcAft>
                <a:spcPts val="0"/>
              </a:spcAft>
              <a:buSzPts val="1800"/>
              <a:buFont typeface="Nunito"/>
              <a:buNone/>
              <a:defRPr sz="2400" b="1">
                <a:latin typeface="Nunito"/>
                <a:ea typeface="Nunito"/>
                <a:cs typeface="Nunito"/>
                <a:sym typeface="Nunito"/>
              </a:defRPr>
            </a:lvl4pPr>
            <a:lvl5pPr lvl="4" algn="ctr" rtl="0">
              <a:spcBef>
                <a:spcPts val="2133"/>
              </a:spcBef>
              <a:spcAft>
                <a:spcPts val="0"/>
              </a:spcAft>
              <a:buSzPts val="1800"/>
              <a:buFont typeface="Nunito"/>
              <a:buNone/>
              <a:defRPr sz="2400" b="1">
                <a:latin typeface="Nunito"/>
                <a:ea typeface="Nunito"/>
                <a:cs typeface="Nunito"/>
                <a:sym typeface="Nunito"/>
              </a:defRPr>
            </a:lvl5pPr>
            <a:lvl6pPr lvl="5" algn="ctr" rtl="0">
              <a:spcBef>
                <a:spcPts val="2133"/>
              </a:spcBef>
              <a:spcAft>
                <a:spcPts val="0"/>
              </a:spcAft>
              <a:buSzPts val="1800"/>
              <a:buFont typeface="Nunito"/>
              <a:buNone/>
              <a:defRPr sz="2400" b="1">
                <a:latin typeface="Nunito"/>
                <a:ea typeface="Nunito"/>
                <a:cs typeface="Nunito"/>
                <a:sym typeface="Nunito"/>
              </a:defRPr>
            </a:lvl6pPr>
            <a:lvl7pPr lvl="6" algn="ctr" rtl="0">
              <a:spcBef>
                <a:spcPts val="2133"/>
              </a:spcBef>
              <a:spcAft>
                <a:spcPts val="0"/>
              </a:spcAft>
              <a:buSzPts val="1800"/>
              <a:buFont typeface="Nunito"/>
              <a:buNone/>
              <a:defRPr sz="2400" b="1">
                <a:latin typeface="Nunito"/>
                <a:ea typeface="Nunito"/>
                <a:cs typeface="Nunito"/>
                <a:sym typeface="Nunito"/>
              </a:defRPr>
            </a:lvl7pPr>
            <a:lvl8pPr lvl="7" algn="ctr" rtl="0">
              <a:spcBef>
                <a:spcPts val="2133"/>
              </a:spcBef>
              <a:spcAft>
                <a:spcPts val="0"/>
              </a:spcAft>
              <a:buSzPts val="1800"/>
              <a:buFont typeface="Nunito"/>
              <a:buNone/>
              <a:defRPr sz="2400" b="1">
                <a:latin typeface="Nunito"/>
                <a:ea typeface="Nunito"/>
                <a:cs typeface="Nunito"/>
                <a:sym typeface="Nunito"/>
              </a:defRPr>
            </a:lvl8pPr>
            <a:lvl9pPr lvl="8" algn="ctr" rtl="0">
              <a:spcBef>
                <a:spcPts val="2133"/>
              </a:spcBef>
              <a:spcAft>
                <a:spcPts val="2133"/>
              </a:spcAft>
              <a:buSzPts val="1800"/>
              <a:buFont typeface="Nunito"/>
              <a:buNone/>
              <a:defRPr sz="2400" b="1">
                <a:latin typeface="Nunito"/>
                <a:ea typeface="Nunito"/>
                <a:cs typeface="Nunito"/>
                <a:sym typeface="Nunito"/>
              </a:defRPr>
            </a:lvl9pPr>
          </a:lstStyle>
          <a:p>
            <a:endParaRPr/>
          </a:p>
        </p:txBody>
      </p:sp>
      <p:sp>
        <p:nvSpPr>
          <p:cNvPr id="1104" name="Google Shape;1104;p31"/>
          <p:cNvSpPr txBox="1">
            <a:spLocks noGrp="1"/>
          </p:cNvSpPr>
          <p:nvPr>
            <p:ph type="subTitle" idx="2"/>
          </p:nvPr>
        </p:nvSpPr>
        <p:spPr>
          <a:xfrm>
            <a:off x="1350467" y="4511300"/>
            <a:ext cx="2865200" cy="952000"/>
          </a:xfrm>
          <a:prstGeom prst="rect">
            <a:avLst/>
          </a:prstGeom>
        </p:spPr>
        <p:txBody>
          <a:bodyPr spcFirstLastPara="1" wrap="square" lIns="91425" tIns="91425" rIns="91425" bIns="91425" anchor="t" anchorCtr="0">
            <a:noAutofit/>
          </a:bodyPr>
          <a:lstStyle>
            <a:lvl1pPr lvl="0" algn="ctr" rtl="0">
              <a:lnSpc>
                <a:spcPct val="100000"/>
              </a:lnSpc>
              <a:spcBef>
                <a:spcPts val="400"/>
              </a:spcBef>
              <a:spcAft>
                <a:spcPts val="0"/>
              </a:spcAft>
              <a:buSzPts val="1400"/>
              <a:buNone/>
              <a:defRPr sz="2000">
                <a:solidFill>
                  <a:srgbClr val="000000"/>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105" name="Google Shape;1105;p31"/>
          <p:cNvSpPr txBox="1">
            <a:spLocks noGrp="1"/>
          </p:cNvSpPr>
          <p:nvPr>
            <p:ph type="subTitle" idx="3"/>
          </p:nvPr>
        </p:nvSpPr>
        <p:spPr>
          <a:xfrm>
            <a:off x="4663400" y="3911000"/>
            <a:ext cx="2865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sz="2800" b="1">
                <a:solidFill>
                  <a:schemeClr val="lt2"/>
                </a:solidFill>
                <a:latin typeface="Patrick Hand"/>
                <a:ea typeface="Patrick Hand"/>
                <a:cs typeface="Patrick Hand"/>
                <a:sym typeface="Patrick Hand"/>
              </a:defRPr>
            </a:lvl1pPr>
            <a:lvl2pPr lvl="1" algn="ctr" rtl="0">
              <a:spcBef>
                <a:spcPts val="2133"/>
              </a:spcBef>
              <a:spcAft>
                <a:spcPts val="0"/>
              </a:spcAft>
              <a:buSzPts val="1800"/>
              <a:buFont typeface="Nunito"/>
              <a:buNone/>
              <a:defRPr sz="2400" b="1">
                <a:latin typeface="Nunito"/>
                <a:ea typeface="Nunito"/>
                <a:cs typeface="Nunito"/>
                <a:sym typeface="Nunito"/>
              </a:defRPr>
            </a:lvl2pPr>
            <a:lvl3pPr lvl="2" algn="ctr" rtl="0">
              <a:spcBef>
                <a:spcPts val="2133"/>
              </a:spcBef>
              <a:spcAft>
                <a:spcPts val="0"/>
              </a:spcAft>
              <a:buSzPts val="1800"/>
              <a:buFont typeface="Nunito"/>
              <a:buNone/>
              <a:defRPr sz="2400" b="1">
                <a:latin typeface="Nunito"/>
                <a:ea typeface="Nunito"/>
                <a:cs typeface="Nunito"/>
                <a:sym typeface="Nunito"/>
              </a:defRPr>
            </a:lvl3pPr>
            <a:lvl4pPr lvl="3" algn="ctr" rtl="0">
              <a:spcBef>
                <a:spcPts val="2133"/>
              </a:spcBef>
              <a:spcAft>
                <a:spcPts val="0"/>
              </a:spcAft>
              <a:buSzPts val="1800"/>
              <a:buFont typeface="Nunito"/>
              <a:buNone/>
              <a:defRPr sz="2400" b="1">
                <a:latin typeface="Nunito"/>
                <a:ea typeface="Nunito"/>
                <a:cs typeface="Nunito"/>
                <a:sym typeface="Nunito"/>
              </a:defRPr>
            </a:lvl4pPr>
            <a:lvl5pPr lvl="4" algn="ctr" rtl="0">
              <a:spcBef>
                <a:spcPts val="2133"/>
              </a:spcBef>
              <a:spcAft>
                <a:spcPts val="0"/>
              </a:spcAft>
              <a:buSzPts val="1800"/>
              <a:buFont typeface="Nunito"/>
              <a:buNone/>
              <a:defRPr sz="2400" b="1">
                <a:latin typeface="Nunito"/>
                <a:ea typeface="Nunito"/>
                <a:cs typeface="Nunito"/>
                <a:sym typeface="Nunito"/>
              </a:defRPr>
            </a:lvl5pPr>
            <a:lvl6pPr lvl="5" algn="ctr" rtl="0">
              <a:spcBef>
                <a:spcPts val="2133"/>
              </a:spcBef>
              <a:spcAft>
                <a:spcPts val="0"/>
              </a:spcAft>
              <a:buSzPts val="1800"/>
              <a:buFont typeface="Nunito"/>
              <a:buNone/>
              <a:defRPr sz="2400" b="1">
                <a:latin typeface="Nunito"/>
                <a:ea typeface="Nunito"/>
                <a:cs typeface="Nunito"/>
                <a:sym typeface="Nunito"/>
              </a:defRPr>
            </a:lvl6pPr>
            <a:lvl7pPr lvl="6" algn="ctr" rtl="0">
              <a:spcBef>
                <a:spcPts val="2133"/>
              </a:spcBef>
              <a:spcAft>
                <a:spcPts val="0"/>
              </a:spcAft>
              <a:buSzPts val="1800"/>
              <a:buFont typeface="Nunito"/>
              <a:buNone/>
              <a:defRPr sz="2400" b="1">
                <a:latin typeface="Nunito"/>
                <a:ea typeface="Nunito"/>
                <a:cs typeface="Nunito"/>
                <a:sym typeface="Nunito"/>
              </a:defRPr>
            </a:lvl7pPr>
            <a:lvl8pPr lvl="7" algn="ctr" rtl="0">
              <a:spcBef>
                <a:spcPts val="2133"/>
              </a:spcBef>
              <a:spcAft>
                <a:spcPts val="0"/>
              </a:spcAft>
              <a:buSzPts val="1800"/>
              <a:buFont typeface="Nunito"/>
              <a:buNone/>
              <a:defRPr sz="2400" b="1">
                <a:latin typeface="Nunito"/>
                <a:ea typeface="Nunito"/>
                <a:cs typeface="Nunito"/>
                <a:sym typeface="Nunito"/>
              </a:defRPr>
            </a:lvl8pPr>
            <a:lvl9pPr lvl="8" algn="ctr" rtl="0">
              <a:spcBef>
                <a:spcPts val="2133"/>
              </a:spcBef>
              <a:spcAft>
                <a:spcPts val="2133"/>
              </a:spcAft>
              <a:buSzPts val="1800"/>
              <a:buFont typeface="Nunito"/>
              <a:buNone/>
              <a:defRPr sz="2400" b="1">
                <a:latin typeface="Nunito"/>
                <a:ea typeface="Nunito"/>
                <a:cs typeface="Nunito"/>
                <a:sym typeface="Nunito"/>
              </a:defRPr>
            </a:lvl9pPr>
          </a:lstStyle>
          <a:p>
            <a:endParaRPr/>
          </a:p>
        </p:txBody>
      </p:sp>
      <p:sp>
        <p:nvSpPr>
          <p:cNvPr id="1106" name="Google Shape;1106;p31"/>
          <p:cNvSpPr txBox="1">
            <a:spLocks noGrp="1"/>
          </p:cNvSpPr>
          <p:nvPr>
            <p:ph type="subTitle" idx="4"/>
          </p:nvPr>
        </p:nvSpPr>
        <p:spPr>
          <a:xfrm>
            <a:off x="4663400" y="4511300"/>
            <a:ext cx="2865200" cy="952000"/>
          </a:xfrm>
          <a:prstGeom prst="rect">
            <a:avLst/>
          </a:prstGeom>
        </p:spPr>
        <p:txBody>
          <a:bodyPr spcFirstLastPara="1" wrap="square" lIns="91425" tIns="91425" rIns="91425" bIns="91425" anchor="t" anchorCtr="0">
            <a:noAutofit/>
          </a:bodyPr>
          <a:lstStyle>
            <a:lvl1pPr lvl="0" algn="ctr" rtl="0">
              <a:lnSpc>
                <a:spcPct val="100000"/>
              </a:lnSpc>
              <a:spcBef>
                <a:spcPts val="400"/>
              </a:spcBef>
              <a:spcAft>
                <a:spcPts val="0"/>
              </a:spcAft>
              <a:buSzPts val="1400"/>
              <a:buNone/>
              <a:defRPr sz="2000">
                <a:solidFill>
                  <a:srgbClr val="000000"/>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107" name="Google Shape;1107;p31"/>
          <p:cNvSpPr txBox="1">
            <a:spLocks noGrp="1"/>
          </p:cNvSpPr>
          <p:nvPr>
            <p:ph type="subTitle" idx="5"/>
          </p:nvPr>
        </p:nvSpPr>
        <p:spPr>
          <a:xfrm>
            <a:off x="7976333" y="3911000"/>
            <a:ext cx="2865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sz="2800" b="1">
                <a:solidFill>
                  <a:schemeClr val="lt2"/>
                </a:solidFill>
                <a:latin typeface="Patrick Hand"/>
                <a:ea typeface="Patrick Hand"/>
                <a:cs typeface="Patrick Hand"/>
                <a:sym typeface="Patrick Hand"/>
              </a:defRPr>
            </a:lvl1pPr>
            <a:lvl2pPr lvl="1" algn="ctr" rtl="0">
              <a:spcBef>
                <a:spcPts val="2133"/>
              </a:spcBef>
              <a:spcAft>
                <a:spcPts val="0"/>
              </a:spcAft>
              <a:buSzPts val="1800"/>
              <a:buFont typeface="Nunito"/>
              <a:buNone/>
              <a:defRPr sz="2400" b="1">
                <a:latin typeface="Nunito"/>
                <a:ea typeface="Nunito"/>
                <a:cs typeface="Nunito"/>
                <a:sym typeface="Nunito"/>
              </a:defRPr>
            </a:lvl2pPr>
            <a:lvl3pPr lvl="2" algn="ctr" rtl="0">
              <a:spcBef>
                <a:spcPts val="2133"/>
              </a:spcBef>
              <a:spcAft>
                <a:spcPts val="0"/>
              </a:spcAft>
              <a:buSzPts val="1800"/>
              <a:buFont typeface="Nunito"/>
              <a:buNone/>
              <a:defRPr sz="2400" b="1">
                <a:latin typeface="Nunito"/>
                <a:ea typeface="Nunito"/>
                <a:cs typeface="Nunito"/>
                <a:sym typeface="Nunito"/>
              </a:defRPr>
            </a:lvl3pPr>
            <a:lvl4pPr lvl="3" algn="ctr" rtl="0">
              <a:spcBef>
                <a:spcPts val="2133"/>
              </a:spcBef>
              <a:spcAft>
                <a:spcPts val="0"/>
              </a:spcAft>
              <a:buSzPts val="1800"/>
              <a:buFont typeface="Nunito"/>
              <a:buNone/>
              <a:defRPr sz="2400" b="1">
                <a:latin typeface="Nunito"/>
                <a:ea typeface="Nunito"/>
                <a:cs typeface="Nunito"/>
                <a:sym typeface="Nunito"/>
              </a:defRPr>
            </a:lvl4pPr>
            <a:lvl5pPr lvl="4" algn="ctr" rtl="0">
              <a:spcBef>
                <a:spcPts val="2133"/>
              </a:spcBef>
              <a:spcAft>
                <a:spcPts val="0"/>
              </a:spcAft>
              <a:buSzPts val="1800"/>
              <a:buFont typeface="Nunito"/>
              <a:buNone/>
              <a:defRPr sz="2400" b="1">
                <a:latin typeface="Nunito"/>
                <a:ea typeface="Nunito"/>
                <a:cs typeface="Nunito"/>
                <a:sym typeface="Nunito"/>
              </a:defRPr>
            </a:lvl5pPr>
            <a:lvl6pPr lvl="5" algn="ctr" rtl="0">
              <a:spcBef>
                <a:spcPts val="2133"/>
              </a:spcBef>
              <a:spcAft>
                <a:spcPts val="0"/>
              </a:spcAft>
              <a:buSzPts val="1800"/>
              <a:buFont typeface="Nunito"/>
              <a:buNone/>
              <a:defRPr sz="2400" b="1">
                <a:latin typeface="Nunito"/>
                <a:ea typeface="Nunito"/>
                <a:cs typeface="Nunito"/>
                <a:sym typeface="Nunito"/>
              </a:defRPr>
            </a:lvl6pPr>
            <a:lvl7pPr lvl="6" algn="ctr" rtl="0">
              <a:spcBef>
                <a:spcPts val="2133"/>
              </a:spcBef>
              <a:spcAft>
                <a:spcPts val="0"/>
              </a:spcAft>
              <a:buSzPts val="1800"/>
              <a:buFont typeface="Nunito"/>
              <a:buNone/>
              <a:defRPr sz="2400" b="1">
                <a:latin typeface="Nunito"/>
                <a:ea typeface="Nunito"/>
                <a:cs typeface="Nunito"/>
                <a:sym typeface="Nunito"/>
              </a:defRPr>
            </a:lvl7pPr>
            <a:lvl8pPr lvl="7" algn="ctr" rtl="0">
              <a:spcBef>
                <a:spcPts val="2133"/>
              </a:spcBef>
              <a:spcAft>
                <a:spcPts val="0"/>
              </a:spcAft>
              <a:buSzPts val="1800"/>
              <a:buFont typeface="Nunito"/>
              <a:buNone/>
              <a:defRPr sz="2400" b="1">
                <a:latin typeface="Nunito"/>
                <a:ea typeface="Nunito"/>
                <a:cs typeface="Nunito"/>
                <a:sym typeface="Nunito"/>
              </a:defRPr>
            </a:lvl8pPr>
            <a:lvl9pPr lvl="8" algn="ctr" rtl="0">
              <a:spcBef>
                <a:spcPts val="2133"/>
              </a:spcBef>
              <a:spcAft>
                <a:spcPts val="2133"/>
              </a:spcAft>
              <a:buSzPts val="1800"/>
              <a:buFont typeface="Nunito"/>
              <a:buNone/>
              <a:defRPr sz="2400" b="1">
                <a:latin typeface="Nunito"/>
                <a:ea typeface="Nunito"/>
                <a:cs typeface="Nunito"/>
                <a:sym typeface="Nunito"/>
              </a:defRPr>
            </a:lvl9pPr>
          </a:lstStyle>
          <a:p>
            <a:endParaRPr/>
          </a:p>
        </p:txBody>
      </p:sp>
      <p:sp>
        <p:nvSpPr>
          <p:cNvPr id="1108" name="Google Shape;1108;p31"/>
          <p:cNvSpPr txBox="1">
            <a:spLocks noGrp="1"/>
          </p:cNvSpPr>
          <p:nvPr>
            <p:ph type="subTitle" idx="6"/>
          </p:nvPr>
        </p:nvSpPr>
        <p:spPr>
          <a:xfrm>
            <a:off x="7976333" y="4511300"/>
            <a:ext cx="2865200" cy="952000"/>
          </a:xfrm>
          <a:prstGeom prst="rect">
            <a:avLst/>
          </a:prstGeom>
        </p:spPr>
        <p:txBody>
          <a:bodyPr spcFirstLastPara="1" wrap="square" lIns="91425" tIns="91425" rIns="91425" bIns="91425" anchor="t" anchorCtr="0">
            <a:noAutofit/>
          </a:bodyPr>
          <a:lstStyle>
            <a:lvl1pPr lvl="0" algn="ctr" rtl="0">
              <a:lnSpc>
                <a:spcPct val="100000"/>
              </a:lnSpc>
              <a:spcBef>
                <a:spcPts val="400"/>
              </a:spcBef>
              <a:spcAft>
                <a:spcPts val="0"/>
              </a:spcAft>
              <a:buSzPts val="1400"/>
              <a:buNone/>
              <a:defRPr sz="2000">
                <a:solidFill>
                  <a:srgbClr val="000000"/>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1109" name="Google Shape;1109;p31"/>
          <p:cNvGrpSpPr/>
          <p:nvPr/>
        </p:nvGrpSpPr>
        <p:grpSpPr>
          <a:xfrm>
            <a:off x="10903868" y="507885"/>
            <a:ext cx="822379" cy="424216"/>
            <a:chOff x="5916200" y="1347825"/>
            <a:chExt cx="1171925" cy="604525"/>
          </a:xfrm>
        </p:grpSpPr>
        <p:sp>
          <p:nvSpPr>
            <p:cNvPr id="1110" name="Google Shape;1110;p31"/>
            <p:cNvSpPr/>
            <p:nvPr/>
          </p:nvSpPr>
          <p:spPr>
            <a:xfrm>
              <a:off x="6021200" y="1347825"/>
              <a:ext cx="943900" cy="389225"/>
            </a:xfrm>
            <a:custGeom>
              <a:avLst/>
              <a:gdLst/>
              <a:ahLst/>
              <a:cxnLst/>
              <a:rect l="l" t="t" r="r" b="b"/>
              <a:pathLst>
                <a:path w="37756" h="15569" extrusionOk="0">
                  <a:moveTo>
                    <a:pt x="17605" y="0"/>
                  </a:moveTo>
                  <a:lnTo>
                    <a:pt x="16969" y="42"/>
                  </a:lnTo>
                  <a:lnTo>
                    <a:pt x="16290" y="127"/>
                  </a:lnTo>
                  <a:lnTo>
                    <a:pt x="15654" y="255"/>
                  </a:lnTo>
                  <a:lnTo>
                    <a:pt x="14975" y="424"/>
                  </a:lnTo>
                  <a:lnTo>
                    <a:pt x="14339" y="636"/>
                  </a:lnTo>
                  <a:lnTo>
                    <a:pt x="13703" y="848"/>
                  </a:lnTo>
                  <a:lnTo>
                    <a:pt x="13066" y="1145"/>
                  </a:lnTo>
                  <a:lnTo>
                    <a:pt x="12472" y="1485"/>
                  </a:lnTo>
                  <a:lnTo>
                    <a:pt x="11878" y="1824"/>
                  </a:lnTo>
                  <a:lnTo>
                    <a:pt x="11285" y="2248"/>
                  </a:lnTo>
                  <a:lnTo>
                    <a:pt x="10691" y="2715"/>
                  </a:lnTo>
                  <a:lnTo>
                    <a:pt x="10139" y="3182"/>
                  </a:lnTo>
                  <a:lnTo>
                    <a:pt x="9757" y="3139"/>
                  </a:lnTo>
                  <a:lnTo>
                    <a:pt x="9333" y="3097"/>
                  </a:lnTo>
                  <a:lnTo>
                    <a:pt x="8951" y="3139"/>
                  </a:lnTo>
                  <a:lnTo>
                    <a:pt x="8570" y="3182"/>
                  </a:lnTo>
                  <a:lnTo>
                    <a:pt x="8188" y="3224"/>
                  </a:lnTo>
                  <a:lnTo>
                    <a:pt x="7806" y="3351"/>
                  </a:lnTo>
                  <a:lnTo>
                    <a:pt x="7467" y="3479"/>
                  </a:lnTo>
                  <a:lnTo>
                    <a:pt x="7127" y="3648"/>
                  </a:lnTo>
                  <a:lnTo>
                    <a:pt x="6830" y="3860"/>
                  </a:lnTo>
                  <a:lnTo>
                    <a:pt x="6491" y="4115"/>
                  </a:lnTo>
                  <a:lnTo>
                    <a:pt x="6236" y="4369"/>
                  </a:lnTo>
                  <a:lnTo>
                    <a:pt x="5982" y="4624"/>
                  </a:lnTo>
                  <a:lnTo>
                    <a:pt x="5770" y="4963"/>
                  </a:lnTo>
                  <a:lnTo>
                    <a:pt x="5558" y="5303"/>
                  </a:lnTo>
                  <a:lnTo>
                    <a:pt x="5388" y="5642"/>
                  </a:lnTo>
                  <a:lnTo>
                    <a:pt x="5261" y="6024"/>
                  </a:lnTo>
                  <a:lnTo>
                    <a:pt x="4497" y="5981"/>
                  </a:lnTo>
                  <a:lnTo>
                    <a:pt x="3776" y="5981"/>
                  </a:lnTo>
                  <a:lnTo>
                    <a:pt x="3055" y="6109"/>
                  </a:lnTo>
                  <a:lnTo>
                    <a:pt x="2715" y="6193"/>
                  </a:lnTo>
                  <a:lnTo>
                    <a:pt x="2376" y="6321"/>
                  </a:lnTo>
                  <a:lnTo>
                    <a:pt x="2079" y="6448"/>
                  </a:lnTo>
                  <a:lnTo>
                    <a:pt x="1740" y="6618"/>
                  </a:lnTo>
                  <a:lnTo>
                    <a:pt x="1443" y="6830"/>
                  </a:lnTo>
                  <a:lnTo>
                    <a:pt x="1146" y="7042"/>
                  </a:lnTo>
                  <a:lnTo>
                    <a:pt x="891" y="7254"/>
                  </a:lnTo>
                  <a:lnTo>
                    <a:pt x="637" y="7509"/>
                  </a:lnTo>
                  <a:lnTo>
                    <a:pt x="382" y="7805"/>
                  </a:lnTo>
                  <a:lnTo>
                    <a:pt x="128" y="8145"/>
                  </a:lnTo>
                  <a:lnTo>
                    <a:pt x="43" y="8272"/>
                  </a:lnTo>
                  <a:lnTo>
                    <a:pt x="0" y="8442"/>
                  </a:lnTo>
                  <a:lnTo>
                    <a:pt x="43" y="8611"/>
                  </a:lnTo>
                  <a:lnTo>
                    <a:pt x="85" y="8654"/>
                  </a:lnTo>
                  <a:lnTo>
                    <a:pt x="170" y="8696"/>
                  </a:lnTo>
                  <a:lnTo>
                    <a:pt x="1188" y="9205"/>
                  </a:lnTo>
                  <a:lnTo>
                    <a:pt x="2249" y="9630"/>
                  </a:lnTo>
                  <a:lnTo>
                    <a:pt x="3352" y="10054"/>
                  </a:lnTo>
                  <a:lnTo>
                    <a:pt x="4412" y="10436"/>
                  </a:lnTo>
                  <a:lnTo>
                    <a:pt x="5515" y="10817"/>
                  </a:lnTo>
                  <a:lnTo>
                    <a:pt x="6618" y="11157"/>
                  </a:lnTo>
                  <a:lnTo>
                    <a:pt x="8824" y="11751"/>
                  </a:lnTo>
                  <a:lnTo>
                    <a:pt x="11115" y="12260"/>
                  </a:lnTo>
                  <a:lnTo>
                    <a:pt x="13363" y="12726"/>
                  </a:lnTo>
                  <a:lnTo>
                    <a:pt x="15612" y="13151"/>
                  </a:lnTo>
                  <a:lnTo>
                    <a:pt x="17902" y="13490"/>
                  </a:lnTo>
                  <a:lnTo>
                    <a:pt x="22611" y="14211"/>
                  </a:lnTo>
                  <a:lnTo>
                    <a:pt x="24987" y="14550"/>
                  </a:lnTo>
                  <a:lnTo>
                    <a:pt x="27405" y="14847"/>
                  </a:lnTo>
                  <a:lnTo>
                    <a:pt x="29780" y="15102"/>
                  </a:lnTo>
                  <a:lnTo>
                    <a:pt x="32156" y="15272"/>
                  </a:lnTo>
                  <a:lnTo>
                    <a:pt x="34574" y="15441"/>
                  </a:lnTo>
                  <a:lnTo>
                    <a:pt x="36949" y="15569"/>
                  </a:lnTo>
                  <a:lnTo>
                    <a:pt x="37162" y="15526"/>
                  </a:lnTo>
                  <a:lnTo>
                    <a:pt x="37374" y="15441"/>
                  </a:lnTo>
                  <a:lnTo>
                    <a:pt x="37543" y="15314"/>
                  </a:lnTo>
                  <a:lnTo>
                    <a:pt x="37628" y="15187"/>
                  </a:lnTo>
                  <a:lnTo>
                    <a:pt x="37713" y="15017"/>
                  </a:lnTo>
                  <a:lnTo>
                    <a:pt x="37755" y="14805"/>
                  </a:lnTo>
                  <a:lnTo>
                    <a:pt x="37755" y="14635"/>
                  </a:lnTo>
                  <a:lnTo>
                    <a:pt x="37671" y="14466"/>
                  </a:lnTo>
                  <a:lnTo>
                    <a:pt x="37755" y="13999"/>
                  </a:lnTo>
                  <a:lnTo>
                    <a:pt x="37755" y="13575"/>
                  </a:lnTo>
                  <a:lnTo>
                    <a:pt x="37755" y="13151"/>
                  </a:lnTo>
                  <a:lnTo>
                    <a:pt x="37671" y="12726"/>
                  </a:lnTo>
                  <a:lnTo>
                    <a:pt x="37543" y="12302"/>
                  </a:lnTo>
                  <a:lnTo>
                    <a:pt x="37416" y="11878"/>
                  </a:lnTo>
                  <a:lnTo>
                    <a:pt x="37204" y="11496"/>
                  </a:lnTo>
                  <a:lnTo>
                    <a:pt x="36949" y="11114"/>
                  </a:lnTo>
                  <a:lnTo>
                    <a:pt x="36610" y="10775"/>
                  </a:lnTo>
                  <a:lnTo>
                    <a:pt x="36313" y="10478"/>
                  </a:lnTo>
                  <a:lnTo>
                    <a:pt x="35974" y="10266"/>
                  </a:lnTo>
                  <a:lnTo>
                    <a:pt x="35592" y="10054"/>
                  </a:lnTo>
                  <a:lnTo>
                    <a:pt x="35210" y="9927"/>
                  </a:lnTo>
                  <a:lnTo>
                    <a:pt x="34828" y="9799"/>
                  </a:lnTo>
                  <a:lnTo>
                    <a:pt x="33980" y="9545"/>
                  </a:lnTo>
                  <a:lnTo>
                    <a:pt x="33725" y="9460"/>
                  </a:lnTo>
                  <a:lnTo>
                    <a:pt x="33513" y="9333"/>
                  </a:lnTo>
                  <a:lnTo>
                    <a:pt x="33089" y="9078"/>
                  </a:lnTo>
                  <a:lnTo>
                    <a:pt x="32750" y="8739"/>
                  </a:lnTo>
                  <a:lnTo>
                    <a:pt x="32410" y="8357"/>
                  </a:lnTo>
                  <a:lnTo>
                    <a:pt x="32113" y="8018"/>
                  </a:lnTo>
                  <a:lnTo>
                    <a:pt x="31774" y="7636"/>
                  </a:lnTo>
                  <a:lnTo>
                    <a:pt x="31392" y="7296"/>
                  </a:lnTo>
                  <a:lnTo>
                    <a:pt x="30926" y="7042"/>
                  </a:lnTo>
                  <a:lnTo>
                    <a:pt x="30629" y="6872"/>
                  </a:lnTo>
                  <a:lnTo>
                    <a:pt x="30332" y="6787"/>
                  </a:lnTo>
                  <a:lnTo>
                    <a:pt x="30035" y="6703"/>
                  </a:lnTo>
                  <a:lnTo>
                    <a:pt x="29695" y="6660"/>
                  </a:lnTo>
                  <a:lnTo>
                    <a:pt x="29398" y="6618"/>
                  </a:lnTo>
                  <a:lnTo>
                    <a:pt x="29101" y="6618"/>
                  </a:lnTo>
                  <a:lnTo>
                    <a:pt x="28465" y="6703"/>
                  </a:lnTo>
                  <a:lnTo>
                    <a:pt x="28168" y="6066"/>
                  </a:lnTo>
                  <a:lnTo>
                    <a:pt x="27786" y="5430"/>
                  </a:lnTo>
                  <a:lnTo>
                    <a:pt x="27405" y="4836"/>
                  </a:lnTo>
                  <a:lnTo>
                    <a:pt x="26980" y="4285"/>
                  </a:lnTo>
                  <a:lnTo>
                    <a:pt x="26514" y="3733"/>
                  </a:lnTo>
                  <a:lnTo>
                    <a:pt x="26047" y="3266"/>
                  </a:lnTo>
                  <a:lnTo>
                    <a:pt x="25538" y="2800"/>
                  </a:lnTo>
                  <a:lnTo>
                    <a:pt x="25029" y="2376"/>
                  </a:lnTo>
                  <a:lnTo>
                    <a:pt x="24478" y="1951"/>
                  </a:lnTo>
                  <a:lnTo>
                    <a:pt x="23926" y="1612"/>
                  </a:lnTo>
                  <a:lnTo>
                    <a:pt x="23332" y="1273"/>
                  </a:lnTo>
                  <a:lnTo>
                    <a:pt x="22738" y="1018"/>
                  </a:lnTo>
                  <a:lnTo>
                    <a:pt x="22144" y="764"/>
                  </a:lnTo>
                  <a:lnTo>
                    <a:pt x="21508" y="509"/>
                  </a:lnTo>
                  <a:lnTo>
                    <a:pt x="20872" y="339"/>
                  </a:lnTo>
                  <a:lnTo>
                    <a:pt x="20235" y="212"/>
                  </a:lnTo>
                  <a:lnTo>
                    <a:pt x="19599" y="85"/>
                  </a:lnTo>
                  <a:lnTo>
                    <a:pt x="18920" y="42"/>
                  </a:lnTo>
                  <a:lnTo>
                    <a:pt x="18284" y="0"/>
                  </a:lnTo>
                  <a:close/>
                </a:path>
              </a:pathLst>
            </a:custGeom>
            <a:solidFill>
              <a:srgbClr val="ABCB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11" name="Google Shape;1111;p31"/>
            <p:cNvSpPr/>
            <p:nvPr/>
          </p:nvSpPr>
          <p:spPr>
            <a:xfrm>
              <a:off x="6021200" y="1347825"/>
              <a:ext cx="631050" cy="246050"/>
            </a:xfrm>
            <a:custGeom>
              <a:avLst/>
              <a:gdLst/>
              <a:ahLst/>
              <a:cxnLst/>
              <a:rect l="l" t="t" r="r" b="b"/>
              <a:pathLst>
                <a:path w="25242" h="9842" extrusionOk="0">
                  <a:moveTo>
                    <a:pt x="17775" y="0"/>
                  </a:moveTo>
                  <a:lnTo>
                    <a:pt x="16757" y="85"/>
                  </a:lnTo>
                  <a:lnTo>
                    <a:pt x="15739" y="255"/>
                  </a:lnTo>
                  <a:lnTo>
                    <a:pt x="14763" y="509"/>
                  </a:lnTo>
                  <a:lnTo>
                    <a:pt x="13787" y="848"/>
                  </a:lnTo>
                  <a:lnTo>
                    <a:pt x="12812" y="1273"/>
                  </a:lnTo>
                  <a:lnTo>
                    <a:pt x="11878" y="1824"/>
                  </a:lnTo>
                  <a:lnTo>
                    <a:pt x="11454" y="2121"/>
                  </a:lnTo>
                  <a:lnTo>
                    <a:pt x="10988" y="2460"/>
                  </a:lnTo>
                  <a:lnTo>
                    <a:pt x="10563" y="2800"/>
                  </a:lnTo>
                  <a:lnTo>
                    <a:pt x="10139" y="3182"/>
                  </a:lnTo>
                  <a:lnTo>
                    <a:pt x="9757" y="3139"/>
                  </a:lnTo>
                  <a:lnTo>
                    <a:pt x="9333" y="3097"/>
                  </a:lnTo>
                  <a:lnTo>
                    <a:pt x="8951" y="3139"/>
                  </a:lnTo>
                  <a:lnTo>
                    <a:pt x="8570" y="3182"/>
                  </a:lnTo>
                  <a:lnTo>
                    <a:pt x="8188" y="3224"/>
                  </a:lnTo>
                  <a:lnTo>
                    <a:pt x="7806" y="3351"/>
                  </a:lnTo>
                  <a:lnTo>
                    <a:pt x="7467" y="3479"/>
                  </a:lnTo>
                  <a:lnTo>
                    <a:pt x="7127" y="3648"/>
                  </a:lnTo>
                  <a:lnTo>
                    <a:pt x="6830" y="3860"/>
                  </a:lnTo>
                  <a:lnTo>
                    <a:pt x="6491" y="4115"/>
                  </a:lnTo>
                  <a:lnTo>
                    <a:pt x="6236" y="4369"/>
                  </a:lnTo>
                  <a:lnTo>
                    <a:pt x="5982" y="4624"/>
                  </a:lnTo>
                  <a:lnTo>
                    <a:pt x="5770" y="4963"/>
                  </a:lnTo>
                  <a:lnTo>
                    <a:pt x="5558" y="5303"/>
                  </a:lnTo>
                  <a:lnTo>
                    <a:pt x="5388" y="5642"/>
                  </a:lnTo>
                  <a:lnTo>
                    <a:pt x="5261" y="6024"/>
                  </a:lnTo>
                  <a:lnTo>
                    <a:pt x="4497" y="5981"/>
                  </a:lnTo>
                  <a:lnTo>
                    <a:pt x="3776" y="5981"/>
                  </a:lnTo>
                  <a:lnTo>
                    <a:pt x="3055" y="6109"/>
                  </a:lnTo>
                  <a:lnTo>
                    <a:pt x="2715" y="6193"/>
                  </a:lnTo>
                  <a:lnTo>
                    <a:pt x="2376" y="6321"/>
                  </a:lnTo>
                  <a:lnTo>
                    <a:pt x="2079" y="6448"/>
                  </a:lnTo>
                  <a:lnTo>
                    <a:pt x="1740" y="6618"/>
                  </a:lnTo>
                  <a:lnTo>
                    <a:pt x="1443" y="6830"/>
                  </a:lnTo>
                  <a:lnTo>
                    <a:pt x="1146" y="7042"/>
                  </a:lnTo>
                  <a:lnTo>
                    <a:pt x="891" y="7254"/>
                  </a:lnTo>
                  <a:lnTo>
                    <a:pt x="637" y="7509"/>
                  </a:lnTo>
                  <a:lnTo>
                    <a:pt x="382" y="7805"/>
                  </a:lnTo>
                  <a:lnTo>
                    <a:pt x="128" y="8145"/>
                  </a:lnTo>
                  <a:lnTo>
                    <a:pt x="43" y="8272"/>
                  </a:lnTo>
                  <a:lnTo>
                    <a:pt x="0" y="8442"/>
                  </a:lnTo>
                  <a:lnTo>
                    <a:pt x="43" y="8611"/>
                  </a:lnTo>
                  <a:lnTo>
                    <a:pt x="85" y="8654"/>
                  </a:lnTo>
                  <a:lnTo>
                    <a:pt x="170" y="8696"/>
                  </a:lnTo>
                  <a:lnTo>
                    <a:pt x="1485" y="9290"/>
                  </a:lnTo>
                  <a:lnTo>
                    <a:pt x="2800" y="9842"/>
                  </a:lnTo>
                  <a:lnTo>
                    <a:pt x="3012" y="9587"/>
                  </a:lnTo>
                  <a:lnTo>
                    <a:pt x="3267" y="9375"/>
                  </a:lnTo>
                  <a:lnTo>
                    <a:pt x="3776" y="8951"/>
                  </a:lnTo>
                  <a:lnTo>
                    <a:pt x="4370" y="8569"/>
                  </a:lnTo>
                  <a:lnTo>
                    <a:pt x="5006" y="8272"/>
                  </a:lnTo>
                  <a:lnTo>
                    <a:pt x="5685" y="8060"/>
                  </a:lnTo>
                  <a:lnTo>
                    <a:pt x="6406" y="7933"/>
                  </a:lnTo>
                  <a:lnTo>
                    <a:pt x="7127" y="7848"/>
                  </a:lnTo>
                  <a:lnTo>
                    <a:pt x="7848" y="7848"/>
                  </a:lnTo>
                  <a:lnTo>
                    <a:pt x="7933" y="7212"/>
                  </a:lnTo>
                  <a:lnTo>
                    <a:pt x="8145" y="6660"/>
                  </a:lnTo>
                  <a:lnTo>
                    <a:pt x="8357" y="6151"/>
                  </a:lnTo>
                  <a:lnTo>
                    <a:pt x="8654" y="5684"/>
                  </a:lnTo>
                  <a:lnTo>
                    <a:pt x="8994" y="5303"/>
                  </a:lnTo>
                  <a:lnTo>
                    <a:pt x="9376" y="4963"/>
                  </a:lnTo>
                  <a:lnTo>
                    <a:pt x="9800" y="4666"/>
                  </a:lnTo>
                  <a:lnTo>
                    <a:pt x="10266" y="4412"/>
                  </a:lnTo>
                  <a:lnTo>
                    <a:pt x="10775" y="4242"/>
                  </a:lnTo>
                  <a:lnTo>
                    <a:pt x="11327" y="4072"/>
                  </a:lnTo>
                  <a:lnTo>
                    <a:pt x="11878" y="4030"/>
                  </a:lnTo>
                  <a:lnTo>
                    <a:pt x="12430" y="3988"/>
                  </a:lnTo>
                  <a:lnTo>
                    <a:pt x="13024" y="3988"/>
                  </a:lnTo>
                  <a:lnTo>
                    <a:pt x="13618" y="4072"/>
                  </a:lnTo>
                  <a:lnTo>
                    <a:pt x="14212" y="4200"/>
                  </a:lnTo>
                  <a:lnTo>
                    <a:pt x="14805" y="4369"/>
                  </a:lnTo>
                  <a:lnTo>
                    <a:pt x="15272" y="3860"/>
                  </a:lnTo>
                  <a:lnTo>
                    <a:pt x="15781" y="3394"/>
                  </a:lnTo>
                  <a:lnTo>
                    <a:pt x="16290" y="3012"/>
                  </a:lnTo>
                  <a:lnTo>
                    <a:pt x="16884" y="2673"/>
                  </a:lnTo>
                  <a:lnTo>
                    <a:pt x="17478" y="2418"/>
                  </a:lnTo>
                  <a:lnTo>
                    <a:pt x="18114" y="2206"/>
                  </a:lnTo>
                  <a:lnTo>
                    <a:pt x="18793" y="2036"/>
                  </a:lnTo>
                  <a:lnTo>
                    <a:pt x="19472" y="1951"/>
                  </a:lnTo>
                  <a:lnTo>
                    <a:pt x="20151" y="1867"/>
                  </a:lnTo>
                  <a:lnTo>
                    <a:pt x="20872" y="1867"/>
                  </a:lnTo>
                  <a:lnTo>
                    <a:pt x="21593" y="1909"/>
                  </a:lnTo>
                  <a:lnTo>
                    <a:pt x="22356" y="1951"/>
                  </a:lnTo>
                  <a:lnTo>
                    <a:pt x="23078" y="2079"/>
                  </a:lnTo>
                  <a:lnTo>
                    <a:pt x="23799" y="2206"/>
                  </a:lnTo>
                  <a:lnTo>
                    <a:pt x="24520" y="2376"/>
                  </a:lnTo>
                  <a:lnTo>
                    <a:pt x="25241" y="2545"/>
                  </a:lnTo>
                  <a:lnTo>
                    <a:pt x="24435" y="1951"/>
                  </a:lnTo>
                  <a:lnTo>
                    <a:pt x="23587" y="1400"/>
                  </a:lnTo>
                  <a:lnTo>
                    <a:pt x="22653" y="976"/>
                  </a:lnTo>
                  <a:lnTo>
                    <a:pt x="21720" y="594"/>
                  </a:lnTo>
                  <a:lnTo>
                    <a:pt x="20744" y="339"/>
                  </a:lnTo>
                  <a:lnTo>
                    <a:pt x="19769" y="127"/>
                  </a:lnTo>
                  <a:lnTo>
                    <a:pt x="18751" y="42"/>
                  </a:lnTo>
                  <a:lnTo>
                    <a:pt x="17775" y="0"/>
                  </a:lnTo>
                  <a:close/>
                </a:path>
              </a:pathLst>
            </a:custGeom>
            <a:solidFill>
              <a:srgbClr val="71B90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12" name="Google Shape;1112;p31"/>
            <p:cNvSpPr/>
            <p:nvPr/>
          </p:nvSpPr>
          <p:spPr>
            <a:xfrm>
              <a:off x="6606625" y="1605525"/>
              <a:ext cx="29700" cy="56225"/>
            </a:xfrm>
            <a:custGeom>
              <a:avLst/>
              <a:gdLst/>
              <a:ahLst/>
              <a:cxnLst/>
              <a:rect l="l" t="t" r="r" b="b"/>
              <a:pathLst>
                <a:path w="1188" h="2249" extrusionOk="0">
                  <a:moveTo>
                    <a:pt x="509" y="0"/>
                  </a:moveTo>
                  <a:lnTo>
                    <a:pt x="382" y="43"/>
                  </a:lnTo>
                  <a:lnTo>
                    <a:pt x="297" y="85"/>
                  </a:lnTo>
                  <a:lnTo>
                    <a:pt x="127" y="340"/>
                  </a:lnTo>
                  <a:lnTo>
                    <a:pt x="42" y="637"/>
                  </a:lnTo>
                  <a:lnTo>
                    <a:pt x="0" y="934"/>
                  </a:lnTo>
                  <a:lnTo>
                    <a:pt x="42" y="1273"/>
                  </a:lnTo>
                  <a:lnTo>
                    <a:pt x="127" y="1570"/>
                  </a:lnTo>
                  <a:lnTo>
                    <a:pt x="255" y="1824"/>
                  </a:lnTo>
                  <a:lnTo>
                    <a:pt x="467" y="2037"/>
                  </a:lnTo>
                  <a:lnTo>
                    <a:pt x="721" y="2206"/>
                  </a:lnTo>
                  <a:lnTo>
                    <a:pt x="891" y="2249"/>
                  </a:lnTo>
                  <a:lnTo>
                    <a:pt x="976" y="2206"/>
                  </a:lnTo>
                  <a:lnTo>
                    <a:pt x="1103" y="2164"/>
                  </a:lnTo>
                  <a:lnTo>
                    <a:pt x="1145" y="2079"/>
                  </a:lnTo>
                  <a:lnTo>
                    <a:pt x="1188" y="1952"/>
                  </a:lnTo>
                  <a:lnTo>
                    <a:pt x="1188" y="1824"/>
                  </a:lnTo>
                  <a:lnTo>
                    <a:pt x="1103" y="1740"/>
                  </a:lnTo>
                  <a:lnTo>
                    <a:pt x="1018" y="1612"/>
                  </a:lnTo>
                  <a:lnTo>
                    <a:pt x="848" y="1528"/>
                  </a:lnTo>
                  <a:lnTo>
                    <a:pt x="721" y="1400"/>
                  </a:lnTo>
                  <a:lnTo>
                    <a:pt x="636" y="1231"/>
                  </a:lnTo>
                  <a:lnTo>
                    <a:pt x="594" y="1103"/>
                  </a:lnTo>
                  <a:lnTo>
                    <a:pt x="552" y="934"/>
                  </a:lnTo>
                  <a:lnTo>
                    <a:pt x="552" y="764"/>
                  </a:lnTo>
                  <a:lnTo>
                    <a:pt x="594" y="594"/>
                  </a:lnTo>
                  <a:lnTo>
                    <a:pt x="721" y="425"/>
                  </a:lnTo>
                  <a:lnTo>
                    <a:pt x="764" y="340"/>
                  </a:lnTo>
                  <a:lnTo>
                    <a:pt x="764" y="212"/>
                  </a:lnTo>
                  <a:lnTo>
                    <a:pt x="721" y="128"/>
                  </a:lnTo>
                  <a:lnTo>
                    <a:pt x="679" y="85"/>
                  </a:lnTo>
                  <a:lnTo>
                    <a:pt x="594"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13" name="Google Shape;1113;p31"/>
            <p:cNvSpPr/>
            <p:nvPr/>
          </p:nvSpPr>
          <p:spPr>
            <a:xfrm>
              <a:off x="6644800" y="1616125"/>
              <a:ext cx="57275" cy="45625"/>
            </a:xfrm>
            <a:custGeom>
              <a:avLst/>
              <a:gdLst/>
              <a:ahLst/>
              <a:cxnLst/>
              <a:rect l="l" t="t" r="r" b="b"/>
              <a:pathLst>
                <a:path w="2291" h="1825" extrusionOk="0">
                  <a:moveTo>
                    <a:pt x="721" y="1"/>
                  </a:moveTo>
                  <a:lnTo>
                    <a:pt x="552" y="43"/>
                  </a:lnTo>
                  <a:lnTo>
                    <a:pt x="340" y="85"/>
                  </a:lnTo>
                  <a:lnTo>
                    <a:pt x="170" y="128"/>
                  </a:lnTo>
                  <a:lnTo>
                    <a:pt x="85" y="213"/>
                  </a:lnTo>
                  <a:lnTo>
                    <a:pt x="0" y="340"/>
                  </a:lnTo>
                  <a:lnTo>
                    <a:pt x="0" y="425"/>
                  </a:lnTo>
                  <a:lnTo>
                    <a:pt x="0" y="552"/>
                  </a:lnTo>
                  <a:lnTo>
                    <a:pt x="85" y="637"/>
                  </a:lnTo>
                  <a:lnTo>
                    <a:pt x="170" y="679"/>
                  </a:lnTo>
                  <a:lnTo>
                    <a:pt x="255" y="722"/>
                  </a:lnTo>
                  <a:lnTo>
                    <a:pt x="382" y="722"/>
                  </a:lnTo>
                  <a:lnTo>
                    <a:pt x="594" y="679"/>
                  </a:lnTo>
                  <a:lnTo>
                    <a:pt x="806" y="722"/>
                  </a:lnTo>
                  <a:lnTo>
                    <a:pt x="1018" y="764"/>
                  </a:lnTo>
                  <a:lnTo>
                    <a:pt x="1188" y="891"/>
                  </a:lnTo>
                  <a:lnTo>
                    <a:pt x="1358" y="1061"/>
                  </a:lnTo>
                  <a:lnTo>
                    <a:pt x="1443" y="1231"/>
                  </a:lnTo>
                  <a:lnTo>
                    <a:pt x="1485" y="1400"/>
                  </a:lnTo>
                  <a:lnTo>
                    <a:pt x="1570" y="1613"/>
                  </a:lnTo>
                  <a:lnTo>
                    <a:pt x="1655" y="1697"/>
                  </a:lnTo>
                  <a:lnTo>
                    <a:pt x="1739" y="1782"/>
                  </a:lnTo>
                  <a:lnTo>
                    <a:pt x="1909" y="1825"/>
                  </a:lnTo>
                  <a:lnTo>
                    <a:pt x="2036" y="1825"/>
                  </a:lnTo>
                  <a:lnTo>
                    <a:pt x="2121" y="1782"/>
                  </a:lnTo>
                  <a:lnTo>
                    <a:pt x="2206" y="1740"/>
                  </a:lnTo>
                  <a:lnTo>
                    <a:pt x="2249" y="1613"/>
                  </a:lnTo>
                  <a:lnTo>
                    <a:pt x="2291" y="1443"/>
                  </a:lnTo>
                  <a:lnTo>
                    <a:pt x="2291" y="1231"/>
                  </a:lnTo>
                  <a:lnTo>
                    <a:pt x="2249" y="1061"/>
                  </a:lnTo>
                  <a:lnTo>
                    <a:pt x="2164" y="891"/>
                  </a:lnTo>
                  <a:lnTo>
                    <a:pt x="2036" y="722"/>
                  </a:lnTo>
                  <a:lnTo>
                    <a:pt x="1909" y="552"/>
                  </a:lnTo>
                  <a:lnTo>
                    <a:pt x="1612" y="297"/>
                  </a:lnTo>
                  <a:lnTo>
                    <a:pt x="1273" y="128"/>
                  </a:lnTo>
                  <a:lnTo>
                    <a:pt x="933" y="1"/>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14" name="Google Shape;1114;p31"/>
            <p:cNvSpPr/>
            <p:nvPr/>
          </p:nvSpPr>
          <p:spPr>
            <a:xfrm>
              <a:off x="6736000" y="1592800"/>
              <a:ext cx="40325" cy="51975"/>
            </a:xfrm>
            <a:custGeom>
              <a:avLst/>
              <a:gdLst/>
              <a:ahLst/>
              <a:cxnLst/>
              <a:rect l="l" t="t" r="r" b="b"/>
              <a:pathLst>
                <a:path w="1613" h="2079" extrusionOk="0">
                  <a:moveTo>
                    <a:pt x="213" y="0"/>
                  </a:moveTo>
                  <a:lnTo>
                    <a:pt x="128" y="43"/>
                  </a:lnTo>
                  <a:lnTo>
                    <a:pt x="85" y="128"/>
                  </a:lnTo>
                  <a:lnTo>
                    <a:pt x="0" y="467"/>
                  </a:lnTo>
                  <a:lnTo>
                    <a:pt x="43" y="806"/>
                  </a:lnTo>
                  <a:lnTo>
                    <a:pt x="85" y="1146"/>
                  </a:lnTo>
                  <a:lnTo>
                    <a:pt x="255" y="1443"/>
                  </a:lnTo>
                  <a:lnTo>
                    <a:pt x="467" y="1697"/>
                  </a:lnTo>
                  <a:lnTo>
                    <a:pt x="722" y="1909"/>
                  </a:lnTo>
                  <a:lnTo>
                    <a:pt x="1019" y="2037"/>
                  </a:lnTo>
                  <a:lnTo>
                    <a:pt x="1188" y="2079"/>
                  </a:lnTo>
                  <a:lnTo>
                    <a:pt x="1358" y="2079"/>
                  </a:lnTo>
                  <a:lnTo>
                    <a:pt x="1443" y="2037"/>
                  </a:lnTo>
                  <a:lnTo>
                    <a:pt x="1528" y="1994"/>
                  </a:lnTo>
                  <a:lnTo>
                    <a:pt x="1570" y="1909"/>
                  </a:lnTo>
                  <a:lnTo>
                    <a:pt x="1612" y="1824"/>
                  </a:lnTo>
                  <a:lnTo>
                    <a:pt x="1612" y="1740"/>
                  </a:lnTo>
                  <a:lnTo>
                    <a:pt x="1570" y="1655"/>
                  </a:lnTo>
                  <a:lnTo>
                    <a:pt x="1528" y="1570"/>
                  </a:lnTo>
                  <a:lnTo>
                    <a:pt x="1443" y="1527"/>
                  </a:lnTo>
                  <a:lnTo>
                    <a:pt x="1061" y="1400"/>
                  </a:lnTo>
                  <a:lnTo>
                    <a:pt x="891" y="1273"/>
                  </a:lnTo>
                  <a:lnTo>
                    <a:pt x="722" y="1103"/>
                  </a:lnTo>
                  <a:lnTo>
                    <a:pt x="637" y="934"/>
                  </a:lnTo>
                  <a:lnTo>
                    <a:pt x="552" y="721"/>
                  </a:lnTo>
                  <a:lnTo>
                    <a:pt x="552" y="509"/>
                  </a:lnTo>
                  <a:lnTo>
                    <a:pt x="594" y="297"/>
                  </a:lnTo>
                  <a:lnTo>
                    <a:pt x="594" y="212"/>
                  </a:lnTo>
                  <a:lnTo>
                    <a:pt x="552" y="128"/>
                  </a:lnTo>
                  <a:lnTo>
                    <a:pt x="467" y="43"/>
                  </a:lnTo>
                  <a:lnTo>
                    <a:pt x="382"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15" name="Google Shape;1115;p31"/>
            <p:cNvSpPr/>
            <p:nvPr/>
          </p:nvSpPr>
          <p:spPr>
            <a:xfrm>
              <a:off x="6868575" y="1656425"/>
              <a:ext cx="36075" cy="26550"/>
            </a:xfrm>
            <a:custGeom>
              <a:avLst/>
              <a:gdLst/>
              <a:ahLst/>
              <a:cxnLst/>
              <a:rect l="l" t="t" r="r" b="b"/>
              <a:pathLst>
                <a:path w="1443" h="1062" extrusionOk="0">
                  <a:moveTo>
                    <a:pt x="764" y="1"/>
                  </a:moveTo>
                  <a:lnTo>
                    <a:pt x="297" y="43"/>
                  </a:lnTo>
                  <a:lnTo>
                    <a:pt x="212" y="85"/>
                  </a:lnTo>
                  <a:lnTo>
                    <a:pt x="127" y="128"/>
                  </a:lnTo>
                  <a:lnTo>
                    <a:pt x="85" y="213"/>
                  </a:lnTo>
                  <a:lnTo>
                    <a:pt x="43" y="298"/>
                  </a:lnTo>
                  <a:lnTo>
                    <a:pt x="0" y="807"/>
                  </a:lnTo>
                  <a:lnTo>
                    <a:pt x="0" y="891"/>
                  </a:lnTo>
                  <a:lnTo>
                    <a:pt x="43" y="976"/>
                  </a:lnTo>
                  <a:lnTo>
                    <a:pt x="85" y="1019"/>
                  </a:lnTo>
                  <a:lnTo>
                    <a:pt x="170" y="1061"/>
                  </a:lnTo>
                  <a:lnTo>
                    <a:pt x="255" y="1061"/>
                  </a:lnTo>
                  <a:lnTo>
                    <a:pt x="339" y="1019"/>
                  </a:lnTo>
                  <a:lnTo>
                    <a:pt x="382" y="976"/>
                  </a:lnTo>
                  <a:lnTo>
                    <a:pt x="424" y="891"/>
                  </a:lnTo>
                  <a:lnTo>
                    <a:pt x="509" y="594"/>
                  </a:lnTo>
                  <a:lnTo>
                    <a:pt x="891" y="552"/>
                  </a:lnTo>
                  <a:lnTo>
                    <a:pt x="1230" y="510"/>
                  </a:lnTo>
                  <a:lnTo>
                    <a:pt x="1315" y="467"/>
                  </a:lnTo>
                  <a:lnTo>
                    <a:pt x="1400" y="425"/>
                  </a:lnTo>
                  <a:lnTo>
                    <a:pt x="1442" y="340"/>
                  </a:lnTo>
                  <a:lnTo>
                    <a:pt x="1442" y="255"/>
                  </a:lnTo>
                  <a:lnTo>
                    <a:pt x="1442" y="170"/>
                  </a:lnTo>
                  <a:lnTo>
                    <a:pt x="1400" y="85"/>
                  </a:lnTo>
                  <a:lnTo>
                    <a:pt x="1358" y="43"/>
                  </a:lnTo>
                  <a:lnTo>
                    <a:pt x="1230" y="1"/>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16" name="Google Shape;1116;p31"/>
            <p:cNvSpPr/>
            <p:nvPr/>
          </p:nvSpPr>
          <p:spPr>
            <a:xfrm>
              <a:off x="6266175" y="1541900"/>
              <a:ext cx="45625" cy="36075"/>
            </a:xfrm>
            <a:custGeom>
              <a:avLst/>
              <a:gdLst/>
              <a:ahLst/>
              <a:cxnLst/>
              <a:rect l="l" t="t" r="r" b="b"/>
              <a:pathLst>
                <a:path w="1825" h="1443" extrusionOk="0">
                  <a:moveTo>
                    <a:pt x="213" y="0"/>
                  </a:moveTo>
                  <a:lnTo>
                    <a:pt x="128" y="42"/>
                  </a:lnTo>
                  <a:lnTo>
                    <a:pt x="86" y="85"/>
                  </a:lnTo>
                  <a:lnTo>
                    <a:pt x="43" y="170"/>
                  </a:lnTo>
                  <a:lnTo>
                    <a:pt x="1" y="212"/>
                  </a:lnTo>
                  <a:lnTo>
                    <a:pt x="43" y="339"/>
                  </a:lnTo>
                  <a:lnTo>
                    <a:pt x="128" y="552"/>
                  </a:lnTo>
                  <a:lnTo>
                    <a:pt x="255" y="721"/>
                  </a:lnTo>
                  <a:lnTo>
                    <a:pt x="425" y="933"/>
                  </a:lnTo>
                  <a:lnTo>
                    <a:pt x="595" y="1061"/>
                  </a:lnTo>
                  <a:lnTo>
                    <a:pt x="807" y="1188"/>
                  </a:lnTo>
                  <a:lnTo>
                    <a:pt x="1019" y="1315"/>
                  </a:lnTo>
                  <a:lnTo>
                    <a:pt x="1231" y="1358"/>
                  </a:lnTo>
                  <a:lnTo>
                    <a:pt x="1443" y="1442"/>
                  </a:lnTo>
                  <a:lnTo>
                    <a:pt x="1613" y="1442"/>
                  </a:lnTo>
                  <a:lnTo>
                    <a:pt x="1698" y="1358"/>
                  </a:lnTo>
                  <a:lnTo>
                    <a:pt x="1782" y="1273"/>
                  </a:lnTo>
                  <a:lnTo>
                    <a:pt x="1825" y="1188"/>
                  </a:lnTo>
                  <a:lnTo>
                    <a:pt x="1825" y="1061"/>
                  </a:lnTo>
                  <a:lnTo>
                    <a:pt x="1782" y="933"/>
                  </a:lnTo>
                  <a:lnTo>
                    <a:pt x="1698" y="848"/>
                  </a:lnTo>
                  <a:lnTo>
                    <a:pt x="1570" y="806"/>
                  </a:lnTo>
                  <a:lnTo>
                    <a:pt x="1231" y="721"/>
                  </a:lnTo>
                  <a:lnTo>
                    <a:pt x="934" y="552"/>
                  </a:lnTo>
                  <a:lnTo>
                    <a:pt x="680" y="339"/>
                  </a:lnTo>
                  <a:lnTo>
                    <a:pt x="467" y="85"/>
                  </a:lnTo>
                  <a:lnTo>
                    <a:pt x="383" y="42"/>
                  </a:lnTo>
                  <a:lnTo>
                    <a:pt x="298"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17" name="Google Shape;1117;p31"/>
            <p:cNvSpPr/>
            <p:nvPr/>
          </p:nvSpPr>
          <p:spPr>
            <a:xfrm>
              <a:off x="6305425" y="1525975"/>
              <a:ext cx="43500" cy="36100"/>
            </a:xfrm>
            <a:custGeom>
              <a:avLst/>
              <a:gdLst/>
              <a:ahLst/>
              <a:cxnLst/>
              <a:rect l="l" t="t" r="r" b="b"/>
              <a:pathLst>
                <a:path w="1740" h="1444" extrusionOk="0">
                  <a:moveTo>
                    <a:pt x="382" y="1"/>
                  </a:moveTo>
                  <a:lnTo>
                    <a:pt x="128" y="43"/>
                  </a:lnTo>
                  <a:lnTo>
                    <a:pt x="43" y="86"/>
                  </a:lnTo>
                  <a:lnTo>
                    <a:pt x="0" y="128"/>
                  </a:lnTo>
                  <a:lnTo>
                    <a:pt x="0" y="298"/>
                  </a:lnTo>
                  <a:lnTo>
                    <a:pt x="85" y="383"/>
                  </a:lnTo>
                  <a:lnTo>
                    <a:pt x="128" y="425"/>
                  </a:lnTo>
                  <a:lnTo>
                    <a:pt x="382" y="425"/>
                  </a:lnTo>
                  <a:lnTo>
                    <a:pt x="552" y="467"/>
                  </a:lnTo>
                  <a:lnTo>
                    <a:pt x="679" y="510"/>
                  </a:lnTo>
                  <a:lnTo>
                    <a:pt x="806" y="595"/>
                  </a:lnTo>
                  <a:lnTo>
                    <a:pt x="934" y="722"/>
                  </a:lnTo>
                  <a:lnTo>
                    <a:pt x="1018" y="849"/>
                  </a:lnTo>
                  <a:lnTo>
                    <a:pt x="1061" y="976"/>
                  </a:lnTo>
                  <a:lnTo>
                    <a:pt x="1103" y="1146"/>
                  </a:lnTo>
                  <a:lnTo>
                    <a:pt x="1146" y="1316"/>
                  </a:lnTo>
                  <a:lnTo>
                    <a:pt x="1231" y="1401"/>
                  </a:lnTo>
                  <a:lnTo>
                    <a:pt x="1315" y="1443"/>
                  </a:lnTo>
                  <a:lnTo>
                    <a:pt x="1443" y="1443"/>
                  </a:lnTo>
                  <a:lnTo>
                    <a:pt x="1570" y="1401"/>
                  </a:lnTo>
                  <a:lnTo>
                    <a:pt x="1655" y="1316"/>
                  </a:lnTo>
                  <a:lnTo>
                    <a:pt x="1740" y="1231"/>
                  </a:lnTo>
                  <a:lnTo>
                    <a:pt x="1740" y="1104"/>
                  </a:lnTo>
                  <a:lnTo>
                    <a:pt x="1697" y="807"/>
                  </a:lnTo>
                  <a:lnTo>
                    <a:pt x="1570" y="552"/>
                  </a:lnTo>
                  <a:lnTo>
                    <a:pt x="1400" y="340"/>
                  </a:lnTo>
                  <a:lnTo>
                    <a:pt x="1188" y="170"/>
                  </a:lnTo>
                  <a:lnTo>
                    <a:pt x="934" y="86"/>
                  </a:lnTo>
                  <a:lnTo>
                    <a:pt x="679" y="1"/>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18" name="Google Shape;1118;p31"/>
            <p:cNvSpPr/>
            <p:nvPr/>
          </p:nvSpPr>
          <p:spPr>
            <a:xfrm>
              <a:off x="5965000" y="1541900"/>
              <a:ext cx="1060550" cy="188800"/>
            </a:xfrm>
            <a:custGeom>
              <a:avLst/>
              <a:gdLst/>
              <a:ahLst/>
              <a:cxnLst/>
              <a:rect l="l" t="t" r="r" b="b"/>
              <a:pathLst>
                <a:path w="42422" h="7552" extrusionOk="0">
                  <a:moveTo>
                    <a:pt x="85" y="0"/>
                  </a:moveTo>
                  <a:lnTo>
                    <a:pt x="0" y="42"/>
                  </a:lnTo>
                  <a:lnTo>
                    <a:pt x="0" y="170"/>
                  </a:lnTo>
                  <a:lnTo>
                    <a:pt x="85" y="255"/>
                  </a:lnTo>
                  <a:lnTo>
                    <a:pt x="1273" y="933"/>
                  </a:lnTo>
                  <a:lnTo>
                    <a:pt x="2503" y="1527"/>
                  </a:lnTo>
                  <a:lnTo>
                    <a:pt x="3776" y="2121"/>
                  </a:lnTo>
                  <a:lnTo>
                    <a:pt x="5048" y="2630"/>
                  </a:lnTo>
                  <a:lnTo>
                    <a:pt x="6363" y="3097"/>
                  </a:lnTo>
                  <a:lnTo>
                    <a:pt x="7721" y="3521"/>
                  </a:lnTo>
                  <a:lnTo>
                    <a:pt x="9078" y="3945"/>
                  </a:lnTo>
                  <a:lnTo>
                    <a:pt x="10436" y="4285"/>
                  </a:lnTo>
                  <a:lnTo>
                    <a:pt x="11793" y="4624"/>
                  </a:lnTo>
                  <a:lnTo>
                    <a:pt x="13193" y="4921"/>
                  </a:lnTo>
                  <a:lnTo>
                    <a:pt x="14551" y="5218"/>
                  </a:lnTo>
                  <a:lnTo>
                    <a:pt x="15951" y="5472"/>
                  </a:lnTo>
                  <a:lnTo>
                    <a:pt x="18708" y="5897"/>
                  </a:lnTo>
                  <a:lnTo>
                    <a:pt x="21423" y="6236"/>
                  </a:lnTo>
                  <a:lnTo>
                    <a:pt x="24180" y="6575"/>
                  </a:lnTo>
                  <a:lnTo>
                    <a:pt x="26980" y="6872"/>
                  </a:lnTo>
                  <a:lnTo>
                    <a:pt x="29780" y="7084"/>
                  </a:lnTo>
                  <a:lnTo>
                    <a:pt x="32580" y="7339"/>
                  </a:lnTo>
                  <a:lnTo>
                    <a:pt x="34998" y="7509"/>
                  </a:lnTo>
                  <a:lnTo>
                    <a:pt x="36228" y="7551"/>
                  </a:lnTo>
                  <a:lnTo>
                    <a:pt x="37458" y="7509"/>
                  </a:lnTo>
                  <a:lnTo>
                    <a:pt x="38646" y="7466"/>
                  </a:lnTo>
                  <a:lnTo>
                    <a:pt x="39876" y="7297"/>
                  </a:lnTo>
                  <a:lnTo>
                    <a:pt x="40470" y="7169"/>
                  </a:lnTo>
                  <a:lnTo>
                    <a:pt x="41064" y="7000"/>
                  </a:lnTo>
                  <a:lnTo>
                    <a:pt x="41658" y="6830"/>
                  </a:lnTo>
                  <a:lnTo>
                    <a:pt x="42209" y="6618"/>
                  </a:lnTo>
                  <a:lnTo>
                    <a:pt x="42337" y="6533"/>
                  </a:lnTo>
                  <a:lnTo>
                    <a:pt x="42379" y="6448"/>
                  </a:lnTo>
                  <a:lnTo>
                    <a:pt x="42421" y="6363"/>
                  </a:lnTo>
                  <a:lnTo>
                    <a:pt x="42379" y="6236"/>
                  </a:lnTo>
                  <a:lnTo>
                    <a:pt x="42337" y="6151"/>
                  </a:lnTo>
                  <a:lnTo>
                    <a:pt x="42252" y="6066"/>
                  </a:lnTo>
                  <a:lnTo>
                    <a:pt x="42125" y="6024"/>
                  </a:lnTo>
                  <a:lnTo>
                    <a:pt x="41997" y="6066"/>
                  </a:lnTo>
                  <a:lnTo>
                    <a:pt x="41361" y="6278"/>
                  </a:lnTo>
                  <a:lnTo>
                    <a:pt x="40682" y="6491"/>
                  </a:lnTo>
                  <a:lnTo>
                    <a:pt x="40003" y="6660"/>
                  </a:lnTo>
                  <a:lnTo>
                    <a:pt x="39325" y="6787"/>
                  </a:lnTo>
                  <a:lnTo>
                    <a:pt x="38646" y="6872"/>
                  </a:lnTo>
                  <a:lnTo>
                    <a:pt x="37967" y="6915"/>
                  </a:lnTo>
                  <a:lnTo>
                    <a:pt x="36610" y="6957"/>
                  </a:lnTo>
                  <a:lnTo>
                    <a:pt x="35210" y="6915"/>
                  </a:lnTo>
                  <a:lnTo>
                    <a:pt x="33810" y="6830"/>
                  </a:lnTo>
                  <a:lnTo>
                    <a:pt x="31053" y="6618"/>
                  </a:lnTo>
                  <a:lnTo>
                    <a:pt x="28465" y="6406"/>
                  </a:lnTo>
                  <a:lnTo>
                    <a:pt x="25877" y="6194"/>
                  </a:lnTo>
                  <a:lnTo>
                    <a:pt x="23289" y="5939"/>
                  </a:lnTo>
                  <a:lnTo>
                    <a:pt x="20702" y="5600"/>
                  </a:lnTo>
                  <a:lnTo>
                    <a:pt x="18029" y="5218"/>
                  </a:lnTo>
                  <a:lnTo>
                    <a:pt x="15399" y="4709"/>
                  </a:lnTo>
                  <a:lnTo>
                    <a:pt x="12811" y="4115"/>
                  </a:lnTo>
                  <a:lnTo>
                    <a:pt x="10266" y="3479"/>
                  </a:lnTo>
                  <a:lnTo>
                    <a:pt x="7721" y="2715"/>
                  </a:lnTo>
                  <a:lnTo>
                    <a:pt x="5218" y="1909"/>
                  </a:lnTo>
                  <a:lnTo>
                    <a:pt x="2715" y="976"/>
                  </a:lnTo>
                  <a:lnTo>
                    <a:pt x="170"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19" name="Google Shape;1119;p31"/>
            <p:cNvSpPr/>
            <p:nvPr/>
          </p:nvSpPr>
          <p:spPr>
            <a:xfrm>
              <a:off x="5916200" y="1492050"/>
              <a:ext cx="1171925" cy="460300"/>
            </a:xfrm>
            <a:custGeom>
              <a:avLst/>
              <a:gdLst/>
              <a:ahLst/>
              <a:cxnLst/>
              <a:rect l="l" t="t" r="r" b="b"/>
              <a:pathLst>
                <a:path w="46877" h="18412" extrusionOk="0">
                  <a:moveTo>
                    <a:pt x="2970" y="0"/>
                  </a:moveTo>
                  <a:lnTo>
                    <a:pt x="2207" y="85"/>
                  </a:lnTo>
                  <a:lnTo>
                    <a:pt x="1867" y="170"/>
                  </a:lnTo>
                  <a:lnTo>
                    <a:pt x="1528" y="255"/>
                  </a:lnTo>
                  <a:lnTo>
                    <a:pt x="1189" y="382"/>
                  </a:lnTo>
                  <a:lnTo>
                    <a:pt x="892" y="552"/>
                  </a:lnTo>
                  <a:lnTo>
                    <a:pt x="637" y="721"/>
                  </a:lnTo>
                  <a:lnTo>
                    <a:pt x="383" y="934"/>
                  </a:lnTo>
                  <a:lnTo>
                    <a:pt x="213" y="1188"/>
                  </a:lnTo>
                  <a:lnTo>
                    <a:pt x="86" y="1400"/>
                  </a:lnTo>
                  <a:lnTo>
                    <a:pt x="43" y="1612"/>
                  </a:lnTo>
                  <a:lnTo>
                    <a:pt x="1" y="1824"/>
                  </a:lnTo>
                  <a:lnTo>
                    <a:pt x="43" y="2036"/>
                  </a:lnTo>
                  <a:lnTo>
                    <a:pt x="128" y="2249"/>
                  </a:lnTo>
                  <a:lnTo>
                    <a:pt x="255" y="2418"/>
                  </a:lnTo>
                  <a:lnTo>
                    <a:pt x="383" y="2588"/>
                  </a:lnTo>
                  <a:lnTo>
                    <a:pt x="679" y="4158"/>
                  </a:lnTo>
                  <a:lnTo>
                    <a:pt x="1019" y="5770"/>
                  </a:lnTo>
                  <a:lnTo>
                    <a:pt x="1189" y="6576"/>
                  </a:lnTo>
                  <a:lnTo>
                    <a:pt x="1401" y="7339"/>
                  </a:lnTo>
                  <a:lnTo>
                    <a:pt x="1655" y="8145"/>
                  </a:lnTo>
                  <a:lnTo>
                    <a:pt x="1910" y="8866"/>
                  </a:lnTo>
                  <a:lnTo>
                    <a:pt x="2249" y="9630"/>
                  </a:lnTo>
                  <a:lnTo>
                    <a:pt x="2588" y="10309"/>
                  </a:lnTo>
                  <a:lnTo>
                    <a:pt x="3013" y="10945"/>
                  </a:lnTo>
                  <a:lnTo>
                    <a:pt x="3479" y="11581"/>
                  </a:lnTo>
                  <a:lnTo>
                    <a:pt x="3988" y="12133"/>
                  </a:lnTo>
                  <a:lnTo>
                    <a:pt x="4582" y="12642"/>
                  </a:lnTo>
                  <a:lnTo>
                    <a:pt x="5261" y="13066"/>
                  </a:lnTo>
                  <a:lnTo>
                    <a:pt x="5600" y="13236"/>
                  </a:lnTo>
                  <a:lnTo>
                    <a:pt x="5982" y="13405"/>
                  </a:lnTo>
                  <a:lnTo>
                    <a:pt x="6958" y="13830"/>
                  </a:lnTo>
                  <a:lnTo>
                    <a:pt x="7976" y="14211"/>
                  </a:lnTo>
                  <a:lnTo>
                    <a:pt x="10012" y="14890"/>
                  </a:lnTo>
                  <a:lnTo>
                    <a:pt x="12133" y="15484"/>
                  </a:lnTo>
                  <a:lnTo>
                    <a:pt x="14254" y="15993"/>
                  </a:lnTo>
                  <a:lnTo>
                    <a:pt x="16375" y="16460"/>
                  </a:lnTo>
                  <a:lnTo>
                    <a:pt x="18539" y="16841"/>
                  </a:lnTo>
                  <a:lnTo>
                    <a:pt x="20660" y="17181"/>
                  </a:lnTo>
                  <a:lnTo>
                    <a:pt x="22781" y="17478"/>
                  </a:lnTo>
                  <a:lnTo>
                    <a:pt x="26599" y="17987"/>
                  </a:lnTo>
                  <a:lnTo>
                    <a:pt x="28593" y="18199"/>
                  </a:lnTo>
                  <a:lnTo>
                    <a:pt x="30629" y="18369"/>
                  </a:lnTo>
                  <a:lnTo>
                    <a:pt x="31605" y="18411"/>
                  </a:lnTo>
                  <a:lnTo>
                    <a:pt x="33641" y="18411"/>
                  </a:lnTo>
                  <a:lnTo>
                    <a:pt x="34617" y="18369"/>
                  </a:lnTo>
                  <a:lnTo>
                    <a:pt x="35592" y="18284"/>
                  </a:lnTo>
                  <a:lnTo>
                    <a:pt x="36568" y="18199"/>
                  </a:lnTo>
                  <a:lnTo>
                    <a:pt x="37501" y="18029"/>
                  </a:lnTo>
                  <a:lnTo>
                    <a:pt x="38434" y="17817"/>
                  </a:lnTo>
                  <a:lnTo>
                    <a:pt x="39198" y="17605"/>
                  </a:lnTo>
                  <a:lnTo>
                    <a:pt x="39962" y="17308"/>
                  </a:lnTo>
                  <a:lnTo>
                    <a:pt x="40640" y="16969"/>
                  </a:lnTo>
                  <a:lnTo>
                    <a:pt x="41277" y="16587"/>
                  </a:lnTo>
                  <a:lnTo>
                    <a:pt x="41871" y="16120"/>
                  </a:lnTo>
                  <a:lnTo>
                    <a:pt x="42464" y="15611"/>
                  </a:lnTo>
                  <a:lnTo>
                    <a:pt x="42974" y="15102"/>
                  </a:lnTo>
                  <a:lnTo>
                    <a:pt x="43440" y="14508"/>
                  </a:lnTo>
                  <a:lnTo>
                    <a:pt x="43907" y="13914"/>
                  </a:lnTo>
                  <a:lnTo>
                    <a:pt x="44331" y="13278"/>
                  </a:lnTo>
                  <a:lnTo>
                    <a:pt x="44713" y="12599"/>
                  </a:lnTo>
                  <a:lnTo>
                    <a:pt x="45095" y="11921"/>
                  </a:lnTo>
                  <a:lnTo>
                    <a:pt x="45434" y="11242"/>
                  </a:lnTo>
                  <a:lnTo>
                    <a:pt x="45731" y="10521"/>
                  </a:lnTo>
                  <a:lnTo>
                    <a:pt x="46325" y="9078"/>
                  </a:lnTo>
                  <a:lnTo>
                    <a:pt x="46367" y="8909"/>
                  </a:lnTo>
                  <a:lnTo>
                    <a:pt x="46282" y="8824"/>
                  </a:lnTo>
                  <a:lnTo>
                    <a:pt x="46537" y="8442"/>
                  </a:lnTo>
                  <a:lnTo>
                    <a:pt x="46749" y="7975"/>
                  </a:lnTo>
                  <a:lnTo>
                    <a:pt x="46834" y="7466"/>
                  </a:lnTo>
                  <a:lnTo>
                    <a:pt x="46876" y="6873"/>
                  </a:lnTo>
                  <a:lnTo>
                    <a:pt x="46834" y="6788"/>
                  </a:lnTo>
                  <a:lnTo>
                    <a:pt x="46834" y="6745"/>
                  </a:lnTo>
                  <a:lnTo>
                    <a:pt x="46791" y="6660"/>
                  </a:lnTo>
                  <a:lnTo>
                    <a:pt x="46749" y="6576"/>
                  </a:lnTo>
                  <a:lnTo>
                    <a:pt x="46240" y="6236"/>
                  </a:lnTo>
                  <a:lnTo>
                    <a:pt x="45689" y="5897"/>
                  </a:lnTo>
                  <a:lnTo>
                    <a:pt x="45095" y="5600"/>
                  </a:lnTo>
                  <a:lnTo>
                    <a:pt x="44501" y="5388"/>
                  </a:lnTo>
                  <a:lnTo>
                    <a:pt x="43907" y="5218"/>
                  </a:lnTo>
                  <a:lnTo>
                    <a:pt x="43270" y="5133"/>
                  </a:lnTo>
                  <a:lnTo>
                    <a:pt x="42634" y="5091"/>
                  </a:lnTo>
                  <a:lnTo>
                    <a:pt x="41998" y="5133"/>
                  </a:lnTo>
                  <a:lnTo>
                    <a:pt x="41955" y="5176"/>
                  </a:lnTo>
                  <a:lnTo>
                    <a:pt x="41913" y="5260"/>
                  </a:lnTo>
                  <a:lnTo>
                    <a:pt x="41955" y="5303"/>
                  </a:lnTo>
                  <a:lnTo>
                    <a:pt x="41998" y="5345"/>
                  </a:lnTo>
                  <a:lnTo>
                    <a:pt x="42634" y="5430"/>
                  </a:lnTo>
                  <a:lnTo>
                    <a:pt x="43228" y="5515"/>
                  </a:lnTo>
                  <a:lnTo>
                    <a:pt x="43780" y="5642"/>
                  </a:lnTo>
                  <a:lnTo>
                    <a:pt x="44331" y="5770"/>
                  </a:lnTo>
                  <a:lnTo>
                    <a:pt x="44883" y="5982"/>
                  </a:lnTo>
                  <a:lnTo>
                    <a:pt x="45434" y="6194"/>
                  </a:lnTo>
                  <a:lnTo>
                    <a:pt x="45943" y="6491"/>
                  </a:lnTo>
                  <a:lnTo>
                    <a:pt x="46452" y="6830"/>
                  </a:lnTo>
                  <a:lnTo>
                    <a:pt x="46452" y="6915"/>
                  </a:lnTo>
                  <a:lnTo>
                    <a:pt x="46452" y="7297"/>
                  </a:lnTo>
                  <a:lnTo>
                    <a:pt x="46367" y="7636"/>
                  </a:lnTo>
                  <a:lnTo>
                    <a:pt x="46240" y="7975"/>
                  </a:lnTo>
                  <a:lnTo>
                    <a:pt x="46070" y="8272"/>
                  </a:lnTo>
                  <a:lnTo>
                    <a:pt x="45858" y="8527"/>
                  </a:lnTo>
                  <a:lnTo>
                    <a:pt x="45604" y="8781"/>
                  </a:lnTo>
                  <a:lnTo>
                    <a:pt x="45307" y="8994"/>
                  </a:lnTo>
                  <a:lnTo>
                    <a:pt x="44967" y="9163"/>
                  </a:lnTo>
                  <a:lnTo>
                    <a:pt x="44586" y="9333"/>
                  </a:lnTo>
                  <a:lnTo>
                    <a:pt x="44204" y="9503"/>
                  </a:lnTo>
                  <a:lnTo>
                    <a:pt x="43355" y="9715"/>
                  </a:lnTo>
                  <a:lnTo>
                    <a:pt x="42380" y="9884"/>
                  </a:lnTo>
                  <a:lnTo>
                    <a:pt x="41362" y="10012"/>
                  </a:lnTo>
                  <a:lnTo>
                    <a:pt x="40343" y="10054"/>
                  </a:lnTo>
                  <a:lnTo>
                    <a:pt x="38265" y="10054"/>
                  </a:lnTo>
                  <a:lnTo>
                    <a:pt x="37332" y="10012"/>
                  </a:lnTo>
                  <a:lnTo>
                    <a:pt x="34404" y="9842"/>
                  </a:lnTo>
                  <a:lnTo>
                    <a:pt x="31817" y="9715"/>
                  </a:lnTo>
                  <a:lnTo>
                    <a:pt x="29271" y="9503"/>
                  </a:lnTo>
                  <a:lnTo>
                    <a:pt x="26684" y="9291"/>
                  </a:lnTo>
                  <a:lnTo>
                    <a:pt x="24138" y="8951"/>
                  </a:lnTo>
                  <a:lnTo>
                    <a:pt x="21508" y="8569"/>
                  </a:lnTo>
                  <a:lnTo>
                    <a:pt x="18878" y="8103"/>
                  </a:lnTo>
                  <a:lnTo>
                    <a:pt x="16248" y="7594"/>
                  </a:lnTo>
                  <a:lnTo>
                    <a:pt x="13660" y="7000"/>
                  </a:lnTo>
                  <a:lnTo>
                    <a:pt x="11073" y="6363"/>
                  </a:lnTo>
                  <a:lnTo>
                    <a:pt x="8527" y="5642"/>
                  </a:lnTo>
                  <a:lnTo>
                    <a:pt x="5940" y="4921"/>
                  </a:lnTo>
                  <a:lnTo>
                    <a:pt x="3394" y="4158"/>
                  </a:lnTo>
                  <a:lnTo>
                    <a:pt x="3310" y="4158"/>
                  </a:lnTo>
                  <a:lnTo>
                    <a:pt x="3267" y="4200"/>
                  </a:lnTo>
                  <a:lnTo>
                    <a:pt x="3267" y="4285"/>
                  </a:lnTo>
                  <a:lnTo>
                    <a:pt x="3310" y="4327"/>
                  </a:lnTo>
                  <a:lnTo>
                    <a:pt x="4837" y="4921"/>
                  </a:lnTo>
                  <a:lnTo>
                    <a:pt x="6406" y="5430"/>
                  </a:lnTo>
                  <a:lnTo>
                    <a:pt x="7976" y="5939"/>
                  </a:lnTo>
                  <a:lnTo>
                    <a:pt x="9546" y="6406"/>
                  </a:lnTo>
                  <a:lnTo>
                    <a:pt x="11158" y="6830"/>
                  </a:lnTo>
                  <a:lnTo>
                    <a:pt x="12727" y="7254"/>
                  </a:lnTo>
                  <a:lnTo>
                    <a:pt x="14339" y="7636"/>
                  </a:lnTo>
                  <a:lnTo>
                    <a:pt x="15951" y="8018"/>
                  </a:lnTo>
                  <a:lnTo>
                    <a:pt x="17563" y="8315"/>
                  </a:lnTo>
                  <a:lnTo>
                    <a:pt x="19218" y="8654"/>
                  </a:lnTo>
                  <a:lnTo>
                    <a:pt x="20830" y="8909"/>
                  </a:lnTo>
                  <a:lnTo>
                    <a:pt x="22442" y="9163"/>
                  </a:lnTo>
                  <a:lnTo>
                    <a:pt x="25708" y="9587"/>
                  </a:lnTo>
                  <a:lnTo>
                    <a:pt x="28975" y="9927"/>
                  </a:lnTo>
                  <a:lnTo>
                    <a:pt x="32071" y="10181"/>
                  </a:lnTo>
                  <a:lnTo>
                    <a:pt x="35168" y="10309"/>
                  </a:lnTo>
                  <a:lnTo>
                    <a:pt x="38265" y="10351"/>
                  </a:lnTo>
                  <a:lnTo>
                    <a:pt x="41362" y="10309"/>
                  </a:lnTo>
                  <a:lnTo>
                    <a:pt x="42464" y="10224"/>
                  </a:lnTo>
                  <a:lnTo>
                    <a:pt x="43058" y="10181"/>
                  </a:lnTo>
                  <a:lnTo>
                    <a:pt x="43610" y="10097"/>
                  </a:lnTo>
                  <a:lnTo>
                    <a:pt x="44204" y="9969"/>
                  </a:lnTo>
                  <a:lnTo>
                    <a:pt x="44713" y="9842"/>
                  </a:lnTo>
                  <a:lnTo>
                    <a:pt x="45222" y="9630"/>
                  </a:lnTo>
                  <a:lnTo>
                    <a:pt x="45689" y="9375"/>
                  </a:lnTo>
                  <a:lnTo>
                    <a:pt x="44967" y="10818"/>
                  </a:lnTo>
                  <a:lnTo>
                    <a:pt x="44586" y="11539"/>
                  </a:lnTo>
                  <a:lnTo>
                    <a:pt x="44204" y="12218"/>
                  </a:lnTo>
                  <a:lnTo>
                    <a:pt x="43822" y="12896"/>
                  </a:lnTo>
                  <a:lnTo>
                    <a:pt x="43355" y="13533"/>
                  </a:lnTo>
                  <a:lnTo>
                    <a:pt x="42931" y="14127"/>
                  </a:lnTo>
                  <a:lnTo>
                    <a:pt x="42422" y="14678"/>
                  </a:lnTo>
                  <a:lnTo>
                    <a:pt x="41913" y="15187"/>
                  </a:lnTo>
                  <a:lnTo>
                    <a:pt x="41362" y="15696"/>
                  </a:lnTo>
                  <a:lnTo>
                    <a:pt x="40768" y="16120"/>
                  </a:lnTo>
                  <a:lnTo>
                    <a:pt x="40089" y="16502"/>
                  </a:lnTo>
                  <a:lnTo>
                    <a:pt x="39410" y="16841"/>
                  </a:lnTo>
                  <a:lnTo>
                    <a:pt x="38647" y="17138"/>
                  </a:lnTo>
                  <a:lnTo>
                    <a:pt x="37841" y="17351"/>
                  </a:lnTo>
                  <a:lnTo>
                    <a:pt x="36992" y="17520"/>
                  </a:lnTo>
                  <a:lnTo>
                    <a:pt x="36101" y="17605"/>
                  </a:lnTo>
                  <a:lnTo>
                    <a:pt x="35210" y="17690"/>
                  </a:lnTo>
                  <a:lnTo>
                    <a:pt x="34277" y="17732"/>
                  </a:lnTo>
                  <a:lnTo>
                    <a:pt x="33386" y="17775"/>
                  </a:lnTo>
                  <a:lnTo>
                    <a:pt x="31562" y="17775"/>
                  </a:lnTo>
                  <a:lnTo>
                    <a:pt x="29696" y="17647"/>
                  </a:lnTo>
                  <a:lnTo>
                    <a:pt x="27872" y="17520"/>
                  </a:lnTo>
                  <a:lnTo>
                    <a:pt x="26047" y="17308"/>
                  </a:lnTo>
                  <a:lnTo>
                    <a:pt x="22442" y="16841"/>
                  </a:lnTo>
                  <a:lnTo>
                    <a:pt x="20618" y="16587"/>
                  </a:lnTo>
                  <a:lnTo>
                    <a:pt x="18751" y="16248"/>
                  </a:lnTo>
                  <a:lnTo>
                    <a:pt x="16927" y="15908"/>
                  </a:lnTo>
                  <a:lnTo>
                    <a:pt x="15103" y="15484"/>
                  </a:lnTo>
                  <a:lnTo>
                    <a:pt x="13279" y="15060"/>
                  </a:lnTo>
                  <a:lnTo>
                    <a:pt x="11455" y="14593"/>
                  </a:lnTo>
                  <a:lnTo>
                    <a:pt x="9630" y="14084"/>
                  </a:lnTo>
                  <a:lnTo>
                    <a:pt x="7849" y="13533"/>
                  </a:lnTo>
                  <a:lnTo>
                    <a:pt x="6915" y="13193"/>
                  </a:lnTo>
                  <a:lnTo>
                    <a:pt x="6067" y="12811"/>
                  </a:lnTo>
                  <a:lnTo>
                    <a:pt x="5261" y="12387"/>
                  </a:lnTo>
                  <a:lnTo>
                    <a:pt x="4922" y="12133"/>
                  </a:lnTo>
                  <a:lnTo>
                    <a:pt x="4582" y="11878"/>
                  </a:lnTo>
                  <a:lnTo>
                    <a:pt x="4243" y="11581"/>
                  </a:lnTo>
                  <a:lnTo>
                    <a:pt x="3904" y="11284"/>
                  </a:lnTo>
                  <a:lnTo>
                    <a:pt x="3607" y="10945"/>
                  </a:lnTo>
                  <a:lnTo>
                    <a:pt x="3352" y="10606"/>
                  </a:lnTo>
                  <a:lnTo>
                    <a:pt x="3098" y="10181"/>
                  </a:lnTo>
                  <a:lnTo>
                    <a:pt x="2885" y="9800"/>
                  </a:lnTo>
                  <a:lnTo>
                    <a:pt x="2673" y="9333"/>
                  </a:lnTo>
                  <a:lnTo>
                    <a:pt x="2504" y="8866"/>
                  </a:lnTo>
                  <a:lnTo>
                    <a:pt x="2037" y="7382"/>
                  </a:lnTo>
                  <a:lnTo>
                    <a:pt x="1570" y="5854"/>
                  </a:lnTo>
                  <a:lnTo>
                    <a:pt x="1146" y="4370"/>
                  </a:lnTo>
                  <a:lnTo>
                    <a:pt x="722" y="2885"/>
                  </a:lnTo>
                  <a:lnTo>
                    <a:pt x="722" y="2885"/>
                  </a:lnTo>
                  <a:lnTo>
                    <a:pt x="1104" y="3139"/>
                  </a:lnTo>
                  <a:lnTo>
                    <a:pt x="1570" y="3352"/>
                  </a:lnTo>
                  <a:lnTo>
                    <a:pt x="1995" y="3479"/>
                  </a:lnTo>
                  <a:lnTo>
                    <a:pt x="2419" y="3564"/>
                  </a:lnTo>
                  <a:lnTo>
                    <a:pt x="2504" y="3521"/>
                  </a:lnTo>
                  <a:lnTo>
                    <a:pt x="2546" y="3479"/>
                  </a:lnTo>
                  <a:lnTo>
                    <a:pt x="2546" y="3352"/>
                  </a:lnTo>
                  <a:lnTo>
                    <a:pt x="2461" y="3309"/>
                  </a:lnTo>
                  <a:lnTo>
                    <a:pt x="1485" y="3012"/>
                  </a:lnTo>
                  <a:lnTo>
                    <a:pt x="1231" y="2885"/>
                  </a:lnTo>
                  <a:lnTo>
                    <a:pt x="976" y="2758"/>
                  </a:lnTo>
                  <a:lnTo>
                    <a:pt x="849" y="2546"/>
                  </a:lnTo>
                  <a:lnTo>
                    <a:pt x="722" y="2333"/>
                  </a:lnTo>
                  <a:lnTo>
                    <a:pt x="679" y="2079"/>
                  </a:lnTo>
                  <a:lnTo>
                    <a:pt x="679" y="1782"/>
                  </a:lnTo>
                  <a:lnTo>
                    <a:pt x="764" y="1443"/>
                  </a:lnTo>
                  <a:lnTo>
                    <a:pt x="892" y="1103"/>
                  </a:lnTo>
                  <a:lnTo>
                    <a:pt x="1061" y="976"/>
                  </a:lnTo>
                  <a:lnTo>
                    <a:pt x="1273" y="849"/>
                  </a:lnTo>
                  <a:lnTo>
                    <a:pt x="1698" y="679"/>
                  </a:lnTo>
                  <a:lnTo>
                    <a:pt x="2207" y="594"/>
                  </a:lnTo>
                  <a:lnTo>
                    <a:pt x="2631" y="509"/>
                  </a:lnTo>
                  <a:lnTo>
                    <a:pt x="3013" y="467"/>
                  </a:lnTo>
                  <a:lnTo>
                    <a:pt x="3394" y="467"/>
                  </a:lnTo>
                  <a:lnTo>
                    <a:pt x="4116" y="509"/>
                  </a:lnTo>
                  <a:lnTo>
                    <a:pt x="4879" y="637"/>
                  </a:lnTo>
                  <a:lnTo>
                    <a:pt x="5600" y="764"/>
                  </a:lnTo>
                  <a:lnTo>
                    <a:pt x="5685" y="764"/>
                  </a:lnTo>
                  <a:lnTo>
                    <a:pt x="5728" y="679"/>
                  </a:lnTo>
                  <a:lnTo>
                    <a:pt x="5728" y="594"/>
                  </a:lnTo>
                  <a:lnTo>
                    <a:pt x="5685" y="552"/>
                  </a:lnTo>
                  <a:lnTo>
                    <a:pt x="5091" y="297"/>
                  </a:lnTo>
                  <a:lnTo>
                    <a:pt x="4455" y="128"/>
                  </a:lnTo>
                  <a:lnTo>
                    <a:pt x="3734" y="43"/>
                  </a:lnTo>
                  <a:lnTo>
                    <a:pt x="2970"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20" name="Google Shape;1120;p31"/>
            <p:cNvSpPr/>
            <p:nvPr/>
          </p:nvSpPr>
          <p:spPr>
            <a:xfrm>
              <a:off x="6008475" y="1741275"/>
              <a:ext cx="48800" cy="50925"/>
            </a:xfrm>
            <a:custGeom>
              <a:avLst/>
              <a:gdLst/>
              <a:ahLst/>
              <a:cxnLst/>
              <a:rect l="l" t="t" r="r" b="b"/>
              <a:pathLst>
                <a:path w="1952" h="2037" extrusionOk="0">
                  <a:moveTo>
                    <a:pt x="43" y="0"/>
                  </a:moveTo>
                  <a:lnTo>
                    <a:pt x="0" y="43"/>
                  </a:lnTo>
                  <a:lnTo>
                    <a:pt x="0" y="85"/>
                  </a:lnTo>
                  <a:lnTo>
                    <a:pt x="128" y="382"/>
                  </a:lnTo>
                  <a:lnTo>
                    <a:pt x="255" y="721"/>
                  </a:lnTo>
                  <a:lnTo>
                    <a:pt x="467" y="1018"/>
                  </a:lnTo>
                  <a:lnTo>
                    <a:pt x="679" y="1315"/>
                  </a:lnTo>
                  <a:lnTo>
                    <a:pt x="934" y="1570"/>
                  </a:lnTo>
                  <a:lnTo>
                    <a:pt x="1231" y="1782"/>
                  </a:lnTo>
                  <a:lnTo>
                    <a:pt x="1528" y="1952"/>
                  </a:lnTo>
                  <a:lnTo>
                    <a:pt x="1867" y="2036"/>
                  </a:lnTo>
                  <a:lnTo>
                    <a:pt x="1909" y="2036"/>
                  </a:lnTo>
                  <a:lnTo>
                    <a:pt x="1952" y="1994"/>
                  </a:lnTo>
                  <a:lnTo>
                    <a:pt x="1952" y="1952"/>
                  </a:lnTo>
                  <a:lnTo>
                    <a:pt x="1909" y="1909"/>
                  </a:lnTo>
                  <a:lnTo>
                    <a:pt x="1358" y="1570"/>
                  </a:lnTo>
                  <a:lnTo>
                    <a:pt x="1061" y="1358"/>
                  </a:lnTo>
                  <a:lnTo>
                    <a:pt x="849" y="1146"/>
                  </a:lnTo>
                  <a:lnTo>
                    <a:pt x="594" y="891"/>
                  </a:lnTo>
                  <a:lnTo>
                    <a:pt x="425" y="637"/>
                  </a:lnTo>
                  <a:lnTo>
                    <a:pt x="255" y="340"/>
                  </a:lnTo>
                  <a:lnTo>
                    <a:pt x="85" y="43"/>
                  </a:lnTo>
                  <a:lnTo>
                    <a:pt x="43"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21" name="Google Shape;1121;p31"/>
            <p:cNvSpPr/>
            <p:nvPr/>
          </p:nvSpPr>
          <p:spPr>
            <a:xfrm>
              <a:off x="6041350" y="1755050"/>
              <a:ext cx="61525" cy="43500"/>
            </a:xfrm>
            <a:custGeom>
              <a:avLst/>
              <a:gdLst/>
              <a:ahLst/>
              <a:cxnLst/>
              <a:rect l="l" t="t" r="r" b="b"/>
              <a:pathLst>
                <a:path w="2461" h="1740" extrusionOk="0">
                  <a:moveTo>
                    <a:pt x="85" y="1"/>
                  </a:moveTo>
                  <a:lnTo>
                    <a:pt x="43" y="43"/>
                  </a:lnTo>
                  <a:lnTo>
                    <a:pt x="0" y="43"/>
                  </a:lnTo>
                  <a:lnTo>
                    <a:pt x="0" y="86"/>
                  </a:lnTo>
                  <a:lnTo>
                    <a:pt x="510" y="637"/>
                  </a:lnTo>
                  <a:lnTo>
                    <a:pt x="1019" y="1104"/>
                  </a:lnTo>
                  <a:lnTo>
                    <a:pt x="1316" y="1273"/>
                  </a:lnTo>
                  <a:lnTo>
                    <a:pt x="1612" y="1443"/>
                  </a:lnTo>
                  <a:lnTo>
                    <a:pt x="1952" y="1613"/>
                  </a:lnTo>
                  <a:lnTo>
                    <a:pt x="2291" y="1740"/>
                  </a:lnTo>
                  <a:lnTo>
                    <a:pt x="2376" y="1740"/>
                  </a:lnTo>
                  <a:lnTo>
                    <a:pt x="2418" y="1655"/>
                  </a:lnTo>
                  <a:lnTo>
                    <a:pt x="2461" y="1570"/>
                  </a:lnTo>
                  <a:lnTo>
                    <a:pt x="2376" y="1528"/>
                  </a:lnTo>
                  <a:lnTo>
                    <a:pt x="1740" y="1231"/>
                  </a:lnTo>
                  <a:lnTo>
                    <a:pt x="1146" y="934"/>
                  </a:lnTo>
                  <a:lnTo>
                    <a:pt x="594" y="510"/>
                  </a:lnTo>
                  <a:lnTo>
                    <a:pt x="128" y="43"/>
                  </a:lnTo>
                  <a:lnTo>
                    <a:pt x="85" y="1"/>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22" name="Google Shape;1122;p31"/>
            <p:cNvSpPr/>
            <p:nvPr/>
          </p:nvSpPr>
          <p:spPr>
            <a:xfrm>
              <a:off x="6852650" y="1763550"/>
              <a:ext cx="85925" cy="14850"/>
            </a:xfrm>
            <a:custGeom>
              <a:avLst/>
              <a:gdLst/>
              <a:ahLst/>
              <a:cxnLst/>
              <a:rect l="l" t="t" r="r" b="b"/>
              <a:pathLst>
                <a:path w="3437" h="594" extrusionOk="0">
                  <a:moveTo>
                    <a:pt x="3267" y="0"/>
                  </a:moveTo>
                  <a:lnTo>
                    <a:pt x="2461" y="170"/>
                  </a:lnTo>
                  <a:lnTo>
                    <a:pt x="1698" y="297"/>
                  </a:lnTo>
                  <a:lnTo>
                    <a:pt x="934" y="339"/>
                  </a:lnTo>
                  <a:lnTo>
                    <a:pt x="86" y="255"/>
                  </a:lnTo>
                  <a:lnTo>
                    <a:pt x="43" y="255"/>
                  </a:lnTo>
                  <a:lnTo>
                    <a:pt x="1" y="339"/>
                  </a:lnTo>
                  <a:lnTo>
                    <a:pt x="1" y="424"/>
                  </a:lnTo>
                  <a:lnTo>
                    <a:pt x="86" y="467"/>
                  </a:lnTo>
                  <a:lnTo>
                    <a:pt x="467" y="509"/>
                  </a:lnTo>
                  <a:lnTo>
                    <a:pt x="892" y="552"/>
                  </a:lnTo>
                  <a:lnTo>
                    <a:pt x="1316" y="594"/>
                  </a:lnTo>
                  <a:lnTo>
                    <a:pt x="1740" y="594"/>
                  </a:lnTo>
                  <a:lnTo>
                    <a:pt x="2164" y="552"/>
                  </a:lnTo>
                  <a:lnTo>
                    <a:pt x="2588" y="509"/>
                  </a:lnTo>
                  <a:lnTo>
                    <a:pt x="2970" y="382"/>
                  </a:lnTo>
                  <a:lnTo>
                    <a:pt x="3394" y="255"/>
                  </a:lnTo>
                  <a:lnTo>
                    <a:pt x="3437" y="255"/>
                  </a:lnTo>
                  <a:lnTo>
                    <a:pt x="3437" y="212"/>
                  </a:lnTo>
                  <a:lnTo>
                    <a:pt x="3437" y="85"/>
                  </a:lnTo>
                  <a:lnTo>
                    <a:pt x="3394" y="43"/>
                  </a:lnTo>
                  <a:lnTo>
                    <a:pt x="3267"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23" name="Google Shape;1123;p31"/>
            <p:cNvSpPr/>
            <p:nvPr/>
          </p:nvSpPr>
          <p:spPr>
            <a:xfrm>
              <a:off x="6873875" y="1785800"/>
              <a:ext cx="71075" cy="18075"/>
            </a:xfrm>
            <a:custGeom>
              <a:avLst/>
              <a:gdLst/>
              <a:ahLst/>
              <a:cxnLst/>
              <a:rect l="l" t="t" r="r" b="b"/>
              <a:pathLst>
                <a:path w="2843" h="723" extrusionOk="0">
                  <a:moveTo>
                    <a:pt x="2673" y="1"/>
                  </a:moveTo>
                  <a:lnTo>
                    <a:pt x="2079" y="171"/>
                  </a:lnTo>
                  <a:lnTo>
                    <a:pt x="1782" y="255"/>
                  </a:lnTo>
                  <a:lnTo>
                    <a:pt x="1485" y="298"/>
                  </a:lnTo>
                  <a:lnTo>
                    <a:pt x="849" y="383"/>
                  </a:lnTo>
                  <a:lnTo>
                    <a:pt x="170" y="383"/>
                  </a:lnTo>
                  <a:lnTo>
                    <a:pt x="43" y="425"/>
                  </a:lnTo>
                  <a:lnTo>
                    <a:pt x="0" y="510"/>
                  </a:lnTo>
                  <a:lnTo>
                    <a:pt x="43" y="595"/>
                  </a:lnTo>
                  <a:lnTo>
                    <a:pt x="127" y="637"/>
                  </a:lnTo>
                  <a:lnTo>
                    <a:pt x="764" y="722"/>
                  </a:lnTo>
                  <a:lnTo>
                    <a:pt x="1146" y="722"/>
                  </a:lnTo>
                  <a:lnTo>
                    <a:pt x="1485" y="680"/>
                  </a:lnTo>
                  <a:lnTo>
                    <a:pt x="1824" y="637"/>
                  </a:lnTo>
                  <a:lnTo>
                    <a:pt x="2164" y="552"/>
                  </a:lnTo>
                  <a:lnTo>
                    <a:pt x="2503" y="468"/>
                  </a:lnTo>
                  <a:lnTo>
                    <a:pt x="2800" y="298"/>
                  </a:lnTo>
                  <a:lnTo>
                    <a:pt x="2842" y="213"/>
                  </a:lnTo>
                  <a:lnTo>
                    <a:pt x="2842" y="128"/>
                  </a:lnTo>
                  <a:lnTo>
                    <a:pt x="2758" y="43"/>
                  </a:lnTo>
                  <a:lnTo>
                    <a:pt x="2673" y="1"/>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124" name="Google Shape;1124;p31"/>
          <p:cNvGrpSpPr/>
          <p:nvPr/>
        </p:nvGrpSpPr>
        <p:grpSpPr>
          <a:xfrm>
            <a:off x="276190" y="5897733"/>
            <a:ext cx="750925" cy="473337"/>
            <a:chOff x="4551300" y="1957625"/>
            <a:chExt cx="1070100" cy="674525"/>
          </a:xfrm>
        </p:grpSpPr>
        <p:sp>
          <p:nvSpPr>
            <p:cNvPr id="1125" name="Google Shape;1125;p31"/>
            <p:cNvSpPr/>
            <p:nvPr/>
          </p:nvSpPr>
          <p:spPr>
            <a:xfrm>
              <a:off x="5120800" y="2137900"/>
              <a:ext cx="448625" cy="434850"/>
            </a:xfrm>
            <a:custGeom>
              <a:avLst/>
              <a:gdLst/>
              <a:ahLst/>
              <a:cxnLst/>
              <a:rect l="l" t="t" r="r" b="b"/>
              <a:pathLst>
                <a:path w="17945" h="17394" extrusionOk="0">
                  <a:moveTo>
                    <a:pt x="9843" y="1"/>
                  </a:moveTo>
                  <a:lnTo>
                    <a:pt x="9333" y="86"/>
                  </a:lnTo>
                  <a:lnTo>
                    <a:pt x="8867" y="255"/>
                  </a:lnTo>
                  <a:lnTo>
                    <a:pt x="8443" y="467"/>
                  </a:lnTo>
                  <a:lnTo>
                    <a:pt x="8103" y="807"/>
                  </a:lnTo>
                  <a:lnTo>
                    <a:pt x="7764" y="1146"/>
                  </a:lnTo>
                  <a:lnTo>
                    <a:pt x="7467" y="1528"/>
                  </a:lnTo>
                  <a:lnTo>
                    <a:pt x="7170" y="1952"/>
                  </a:lnTo>
                  <a:lnTo>
                    <a:pt x="6915" y="2376"/>
                  </a:lnTo>
                  <a:lnTo>
                    <a:pt x="6449" y="2334"/>
                  </a:lnTo>
                  <a:lnTo>
                    <a:pt x="5982" y="2334"/>
                  </a:lnTo>
                  <a:lnTo>
                    <a:pt x="5516" y="2376"/>
                  </a:lnTo>
                  <a:lnTo>
                    <a:pt x="5091" y="2461"/>
                  </a:lnTo>
                  <a:lnTo>
                    <a:pt x="4710" y="2588"/>
                  </a:lnTo>
                  <a:lnTo>
                    <a:pt x="4328" y="2758"/>
                  </a:lnTo>
                  <a:lnTo>
                    <a:pt x="3946" y="2970"/>
                  </a:lnTo>
                  <a:lnTo>
                    <a:pt x="3607" y="3225"/>
                  </a:lnTo>
                  <a:lnTo>
                    <a:pt x="3310" y="3522"/>
                  </a:lnTo>
                  <a:lnTo>
                    <a:pt x="3055" y="3819"/>
                  </a:lnTo>
                  <a:lnTo>
                    <a:pt x="2801" y="4158"/>
                  </a:lnTo>
                  <a:lnTo>
                    <a:pt x="2588" y="4540"/>
                  </a:lnTo>
                  <a:lnTo>
                    <a:pt x="2461" y="4964"/>
                  </a:lnTo>
                  <a:lnTo>
                    <a:pt x="2334" y="5388"/>
                  </a:lnTo>
                  <a:lnTo>
                    <a:pt x="2249" y="5812"/>
                  </a:lnTo>
                  <a:lnTo>
                    <a:pt x="2207" y="6279"/>
                  </a:lnTo>
                  <a:lnTo>
                    <a:pt x="1867" y="6364"/>
                  </a:lnTo>
                  <a:lnTo>
                    <a:pt x="1613" y="6449"/>
                  </a:lnTo>
                  <a:lnTo>
                    <a:pt x="1316" y="6534"/>
                  </a:lnTo>
                  <a:lnTo>
                    <a:pt x="1104" y="6703"/>
                  </a:lnTo>
                  <a:lnTo>
                    <a:pt x="849" y="6873"/>
                  </a:lnTo>
                  <a:lnTo>
                    <a:pt x="679" y="7043"/>
                  </a:lnTo>
                  <a:lnTo>
                    <a:pt x="467" y="7255"/>
                  </a:lnTo>
                  <a:lnTo>
                    <a:pt x="340" y="7467"/>
                  </a:lnTo>
                  <a:lnTo>
                    <a:pt x="213" y="7721"/>
                  </a:lnTo>
                  <a:lnTo>
                    <a:pt x="128" y="7976"/>
                  </a:lnTo>
                  <a:lnTo>
                    <a:pt x="43" y="8230"/>
                  </a:lnTo>
                  <a:lnTo>
                    <a:pt x="1" y="8527"/>
                  </a:lnTo>
                  <a:lnTo>
                    <a:pt x="1" y="8824"/>
                  </a:lnTo>
                  <a:lnTo>
                    <a:pt x="1" y="9121"/>
                  </a:lnTo>
                  <a:lnTo>
                    <a:pt x="86" y="9418"/>
                  </a:lnTo>
                  <a:lnTo>
                    <a:pt x="170" y="9715"/>
                  </a:lnTo>
                  <a:lnTo>
                    <a:pt x="170" y="9842"/>
                  </a:lnTo>
                  <a:lnTo>
                    <a:pt x="170" y="9927"/>
                  </a:lnTo>
                  <a:lnTo>
                    <a:pt x="510" y="10691"/>
                  </a:lnTo>
                  <a:lnTo>
                    <a:pt x="892" y="11454"/>
                  </a:lnTo>
                  <a:lnTo>
                    <a:pt x="1316" y="12176"/>
                  </a:lnTo>
                  <a:lnTo>
                    <a:pt x="1782" y="12897"/>
                  </a:lnTo>
                  <a:lnTo>
                    <a:pt x="2249" y="13576"/>
                  </a:lnTo>
                  <a:lnTo>
                    <a:pt x="2758" y="14254"/>
                  </a:lnTo>
                  <a:lnTo>
                    <a:pt x="3819" y="15569"/>
                  </a:lnTo>
                  <a:lnTo>
                    <a:pt x="4158" y="15951"/>
                  </a:lnTo>
                  <a:lnTo>
                    <a:pt x="4497" y="16333"/>
                  </a:lnTo>
                  <a:lnTo>
                    <a:pt x="4879" y="16630"/>
                  </a:lnTo>
                  <a:lnTo>
                    <a:pt x="5261" y="16927"/>
                  </a:lnTo>
                  <a:lnTo>
                    <a:pt x="5643" y="17139"/>
                  </a:lnTo>
                  <a:lnTo>
                    <a:pt x="6109" y="17309"/>
                  </a:lnTo>
                  <a:lnTo>
                    <a:pt x="6576" y="17393"/>
                  </a:lnTo>
                  <a:lnTo>
                    <a:pt x="7128" y="17351"/>
                  </a:lnTo>
                  <a:lnTo>
                    <a:pt x="7424" y="17309"/>
                  </a:lnTo>
                  <a:lnTo>
                    <a:pt x="7721" y="17224"/>
                  </a:lnTo>
                  <a:lnTo>
                    <a:pt x="8273" y="17054"/>
                  </a:lnTo>
                  <a:lnTo>
                    <a:pt x="8824" y="16757"/>
                  </a:lnTo>
                  <a:lnTo>
                    <a:pt x="9376" y="16418"/>
                  </a:lnTo>
                  <a:lnTo>
                    <a:pt x="9885" y="16036"/>
                  </a:lnTo>
                  <a:lnTo>
                    <a:pt x="10394" y="15654"/>
                  </a:lnTo>
                  <a:lnTo>
                    <a:pt x="11327" y="14848"/>
                  </a:lnTo>
                  <a:lnTo>
                    <a:pt x="11964" y="14297"/>
                  </a:lnTo>
                  <a:lnTo>
                    <a:pt x="12557" y="13745"/>
                  </a:lnTo>
                  <a:lnTo>
                    <a:pt x="13151" y="13151"/>
                  </a:lnTo>
                  <a:lnTo>
                    <a:pt x="13703" y="12515"/>
                  </a:lnTo>
                  <a:lnTo>
                    <a:pt x="14806" y="11242"/>
                  </a:lnTo>
                  <a:lnTo>
                    <a:pt x="15824" y="9885"/>
                  </a:lnTo>
                  <a:lnTo>
                    <a:pt x="16503" y="8952"/>
                  </a:lnTo>
                  <a:lnTo>
                    <a:pt x="16884" y="8443"/>
                  </a:lnTo>
                  <a:lnTo>
                    <a:pt x="17266" y="7891"/>
                  </a:lnTo>
                  <a:lnTo>
                    <a:pt x="17563" y="7297"/>
                  </a:lnTo>
                  <a:lnTo>
                    <a:pt x="17818" y="6703"/>
                  </a:lnTo>
                  <a:lnTo>
                    <a:pt x="17903" y="6406"/>
                  </a:lnTo>
                  <a:lnTo>
                    <a:pt x="17945" y="6109"/>
                  </a:lnTo>
                  <a:lnTo>
                    <a:pt x="17945" y="5855"/>
                  </a:lnTo>
                  <a:lnTo>
                    <a:pt x="17945" y="5558"/>
                  </a:lnTo>
                  <a:lnTo>
                    <a:pt x="17860" y="5303"/>
                  </a:lnTo>
                  <a:lnTo>
                    <a:pt x="17775" y="5006"/>
                  </a:lnTo>
                  <a:lnTo>
                    <a:pt x="17648" y="4752"/>
                  </a:lnTo>
                  <a:lnTo>
                    <a:pt x="17521" y="4497"/>
                  </a:lnTo>
                  <a:lnTo>
                    <a:pt x="17139" y="4031"/>
                  </a:lnTo>
                  <a:lnTo>
                    <a:pt x="16672" y="3564"/>
                  </a:lnTo>
                  <a:lnTo>
                    <a:pt x="16206" y="3140"/>
                  </a:lnTo>
                  <a:lnTo>
                    <a:pt x="15697" y="2758"/>
                  </a:lnTo>
                  <a:lnTo>
                    <a:pt x="14763" y="2122"/>
                  </a:lnTo>
                  <a:lnTo>
                    <a:pt x="13703" y="1401"/>
                  </a:lnTo>
                  <a:lnTo>
                    <a:pt x="13109" y="1019"/>
                  </a:lnTo>
                  <a:lnTo>
                    <a:pt x="12473" y="679"/>
                  </a:lnTo>
                  <a:lnTo>
                    <a:pt x="11794" y="383"/>
                  </a:lnTo>
                  <a:lnTo>
                    <a:pt x="11158" y="128"/>
                  </a:lnTo>
                  <a:lnTo>
                    <a:pt x="10818" y="43"/>
                  </a:lnTo>
                  <a:lnTo>
                    <a:pt x="10479" y="1"/>
                  </a:lnTo>
                  <a:close/>
                </a:path>
              </a:pathLst>
            </a:custGeom>
            <a:solidFill>
              <a:srgbClr val="ABCB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26" name="Google Shape;1126;p31"/>
            <p:cNvSpPr/>
            <p:nvPr/>
          </p:nvSpPr>
          <p:spPr>
            <a:xfrm>
              <a:off x="5120800" y="2137900"/>
              <a:ext cx="351075" cy="434850"/>
            </a:xfrm>
            <a:custGeom>
              <a:avLst/>
              <a:gdLst/>
              <a:ahLst/>
              <a:cxnLst/>
              <a:rect l="l" t="t" r="r" b="b"/>
              <a:pathLst>
                <a:path w="14043" h="17394" extrusionOk="0">
                  <a:moveTo>
                    <a:pt x="9843" y="1"/>
                  </a:moveTo>
                  <a:lnTo>
                    <a:pt x="9333" y="86"/>
                  </a:lnTo>
                  <a:lnTo>
                    <a:pt x="8867" y="255"/>
                  </a:lnTo>
                  <a:lnTo>
                    <a:pt x="8443" y="467"/>
                  </a:lnTo>
                  <a:lnTo>
                    <a:pt x="8103" y="807"/>
                  </a:lnTo>
                  <a:lnTo>
                    <a:pt x="7764" y="1146"/>
                  </a:lnTo>
                  <a:lnTo>
                    <a:pt x="7467" y="1528"/>
                  </a:lnTo>
                  <a:lnTo>
                    <a:pt x="7170" y="1952"/>
                  </a:lnTo>
                  <a:lnTo>
                    <a:pt x="6915" y="2376"/>
                  </a:lnTo>
                  <a:lnTo>
                    <a:pt x="6449" y="2334"/>
                  </a:lnTo>
                  <a:lnTo>
                    <a:pt x="5982" y="2334"/>
                  </a:lnTo>
                  <a:lnTo>
                    <a:pt x="5516" y="2376"/>
                  </a:lnTo>
                  <a:lnTo>
                    <a:pt x="5091" y="2461"/>
                  </a:lnTo>
                  <a:lnTo>
                    <a:pt x="4710" y="2588"/>
                  </a:lnTo>
                  <a:lnTo>
                    <a:pt x="4328" y="2758"/>
                  </a:lnTo>
                  <a:lnTo>
                    <a:pt x="3946" y="2970"/>
                  </a:lnTo>
                  <a:lnTo>
                    <a:pt x="3607" y="3225"/>
                  </a:lnTo>
                  <a:lnTo>
                    <a:pt x="3310" y="3522"/>
                  </a:lnTo>
                  <a:lnTo>
                    <a:pt x="3055" y="3819"/>
                  </a:lnTo>
                  <a:lnTo>
                    <a:pt x="2801" y="4158"/>
                  </a:lnTo>
                  <a:lnTo>
                    <a:pt x="2588" y="4540"/>
                  </a:lnTo>
                  <a:lnTo>
                    <a:pt x="2461" y="4964"/>
                  </a:lnTo>
                  <a:lnTo>
                    <a:pt x="2334" y="5388"/>
                  </a:lnTo>
                  <a:lnTo>
                    <a:pt x="2249" y="5812"/>
                  </a:lnTo>
                  <a:lnTo>
                    <a:pt x="2207" y="6279"/>
                  </a:lnTo>
                  <a:lnTo>
                    <a:pt x="1867" y="6364"/>
                  </a:lnTo>
                  <a:lnTo>
                    <a:pt x="1613" y="6449"/>
                  </a:lnTo>
                  <a:lnTo>
                    <a:pt x="1316" y="6534"/>
                  </a:lnTo>
                  <a:lnTo>
                    <a:pt x="1104" y="6703"/>
                  </a:lnTo>
                  <a:lnTo>
                    <a:pt x="849" y="6873"/>
                  </a:lnTo>
                  <a:lnTo>
                    <a:pt x="679" y="7043"/>
                  </a:lnTo>
                  <a:lnTo>
                    <a:pt x="467" y="7255"/>
                  </a:lnTo>
                  <a:lnTo>
                    <a:pt x="340" y="7467"/>
                  </a:lnTo>
                  <a:lnTo>
                    <a:pt x="213" y="7721"/>
                  </a:lnTo>
                  <a:lnTo>
                    <a:pt x="128" y="7976"/>
                  </a:lnTo>
                  <a:lnTo>
                    <a:pt x="43" y="8230"/>
                  </a:lnTo>
                  <a:lnTo>
                    <a:pt x="1" y="8527"/>
                  </a:lnTo>
                  <a:lnTo>
                    <a:pt x="1" y="8824"/>
                  </a:lnTo>
                  <a:lnTo>
                    <a:pt x="1" y="9121"/>
                  </a:lnTo>
                  <a:lnTo>
                    <a:pt x="86" y="9418"/>
                  </a:lnTo>
                  <a:lnTo>
                    <a:pt x="170" y="9715"/>
                  </a:lnTo>
                  <a:lnTo>
                    <a:pt x="170" y="9842"/>
                  </a:lnTo>
                  <a:lnTo>
                    <a:pt x="170" y="9927"/>
                  </a:lnTo>
                  <a:lnTo>
                    <a:pt x="510" y="10691"/>
                  </a:lnTo>
                  <a:lnTo>
                    <a:pt x="892" y="11454"/>
                  </a:lnTo>
                  <a:lnTo>
                    <a:pt x="1316" y="12176"/>
                  </a:lnTo>
                  <a:lnTo>
                    <a:pt x="1782" y="12897"/>
                  </a:lnTo>
                  <a:lnTo>
                    <a:pt x="2249" y="13576"/>
                  </a:lnTo>
                  <a:lnTo>
                    <a:pt x="2758" y="14254"/>
                  </a:lnTo>
                  <a:lnTo>
                    <a:pt x="3819" y="15569"/>
                  </a:lnTo>
                  <a:lnTo>
                    <a:pt x="4158" y="15951"/>
                  </a:lnTo>
                  <a:lnTo>
                    <a:pt x="4497" y="16333"/>
                  </a:lnTo>
                  <a:lnTo>
                    <a:pt x="4879" y="16630"/>
                  </a:lnTo>
                  <a:lnTo>
                    <a:pt x="5261" y="16927"/>
                  </a:lnTo>
                  <a:lnTo>
                    <a:pt x="5643" y="17139"/>
                  </a:lnTo>
                  <a:lnTo>
                    <a:pt x="6109" y="17309"/>
                  </a:lnTo>
                  <a:lnTo>
                    <a:pt x="6576" y="17393"/>
                  </a:lnTo>
                  <a:lnTo>
                    <a:pt x="7128" y="17351"/>
                  </a:lnTo>
                  <a:lnTo>
                    <a:pt x="7679" y="17266"/>
                  </a:lnTo>
                  <a:lnTo>
                    <a:pt x="8230" y="17054"/>
                  </a:lnTo>
                  <a:lnTo>
                    <a:pt x="8782" y="16800"/>
                  </a:lnTo>
                  <a:lnTo>
                    <a:pt x="9291" y="16460"/>
                  </a:lnTo>
                  <a:lnTo>
                    <a:pt x="9800" y="16121"/>
                  </a:lnTo>
                  <a:lnTo>
                    <a:pt x="10309" y="15739"/>
                  </a:lnTo>
                  <a:lnTo>
                    <a:pt x="11200" y="14975"/>
                  </a:lnTo>
                  <a:lnTo>
                    <a:pt x="10564" y="14806"/>
                  </a:lnTo>
                  <a:lnTo>
                    <a:pt x="9970" y="14594"/>
                  </a:lnTo>
                  <a:lnTo>
                    <a:pt x="9376" y="14297"/>
                  </a:lnTo>
                  <a:lnTo>
                    <a:pt x="8824" y="14000"/>
                  </a:lnTo>
                  <a:lnTo>
                    <a:pt x="8315" y="13618"/>
                  </a:lnTo>
                  <a:lnTo>
                    <a:pt x="7849" y="13236"/>
                  </a:lnTo>
                  <a:lnTo>
                    <a:pt x="7424" y="12812"/>
                  </a:lnTo>
                  <a:lnTo>
                    <a:pt x="7043" y="12303"/>
                  </a:lnTo>
                  <a:lnTo>
                    <a:pt x="6703" y="11794"/>
                  </a:lnTo>
                  <a:lnTo>
                    <a:pt x="6449" y="11242"/>
                  </a:lnTo>
                  <a:lnTo>
                    <a:pt x="6279" y="10691"/>
                  </a:lnTo>
                  <a:lnTo>
                    <a:pt x="6152" y="10055"/>
                  </a:lnTo>
                  <a:lnTo>
                    <a:pt x="6109" y="9418"/>
                  </a:lnTo>
                  <a:lnTo>
                    <a:pt x="6152" y="8782"/>
                  </a:lnTo>
                  <a:lnTo>
                    <a:pt x="6322" y="8103"/>
                  </a:lnTo>
                  <a:lnTo>
                    <a:pt x="6534" y="7382"/>
                  </a:lnTo>
                  <a:lnTo>
                    <a:pt x="6788" y="6831"/>
                  </a:lnTo>
                  <a:lnTo>
                    <a:pt x="7043" y="6322"/>
                  </a:lnTo>
                  <a:lnTo>
                    <a:pt x="7382" y="5812"/>
                  </a:lnTo>
                  <a:lnTo>
                    <a:pt x="7721" y="5346"/>
                  </a:lnTo>
                  <a:lnTo>
                    <a:pt x="8103" y="4879"/>
                  </a:lnTo>
                  <a:lnTo>
                    <a:pt x="8570" y="4455"/>
                  </a:lnTo>
                  <a:lnTo>
                    <a:pt x="8994" y="4073"/>
                  </a:lnTo>
                  <a:lnTo>
                    <a:pt x="9503" y="3691"/>
                  </a:lnTo>
                  <a:lnTo>
                    <a:pt x="10012" y="3352"/>
                  </a:lnTo>
                  <a:lnTo>
                    <a:pt x="10521" y="3013"/>
                  </a:lnTo>
                  <a:lnTo>
                    <a:pt x="11073" y="2716"/>
                  </a:lnTo>
                  <a:lnTo>
                    <a:pt x="11667" y="2461"/>
                  </a:lnTo>
                  <a:lnTo>
                    <a:pt x="12261" y="2207"/>
                  </a:lnTo>
                  <a:lnTo>
                    <a:pt x="12854" y="1995"/>
                  </a:lnTo>
                  <a:lnTo>
                    <a:pt x="13448" y="1782"/>
                  </a:lnTo>
                  <a:lnTo>
                    <a:pt x="14042" y="1613"/>
                  </a:lnTo>
                  <a:lnTo>
                    <a:pt x="13067" y="1019"/>
                  </a:lnTo>
                  <a:lnTo>
                    <a:pt x="12557" y="722"/>
                  </a:lnTo>
                  <a:lnTo>
                    <a:pt x="12006" y="467"/>
                  </a:lnTo>
                  <a:lnTo>
                    <a:pt x="11455" y="255"/>
                  </a:lnTo>
                  <a:lnTo>
                    <a:pt x="10903" y="86"/>
                  </a:lnTo>
                  <a:lnTo>
                    <a:pt x="10352" y="1"/>
                  </a:lnTo>
                  <a:close/>
                </a:path>
              </a:pathLst>
            </a:custGeom>
            <a:solidFill>
              <a:srgbClr val="71B90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27" name="Google Shape;1127;p31"/>
            <p:cNvSpPr/>
            <p:nvPr/>
          </p:nvSpPr>
          <p:spPr>
            <a:xfrm>
              <a:off x="5377450" y="2418950"/>
              <a:ext cx="53050" cy="25475"/>
            </a:xfrm>
            <a:custGeom>
              <a:avLst/>
              <a:gdLst/>
              <a:ahLst/>
              <a:cxnLst/>
              <a:rect l="l" t="t" r="r" b="b"/>
              <a:pathLst>
                <a:path w="2122" h="1019" extrusionOk="0">
                  <a:moveTo>
                    <a:pt x="1740" y="0"/>
                  </a:moveTo>
                  <a:lnTo>
                    <a:pt x="1655" y="43"/>
                  </a:lnTo>
                  <a:lnTo>
                    <a:pt x="1570" y="170"/>
                  </a:lnTo>
                  <a:lnTo>
                    <a:pt x="1443" y="297"/>
                  </a:lnTo>
                  <a:lnTo>
                    <a:pt x="1316" y="382"/>
                  </a:lnTo>
                  <a:lnTo>
                    <a:pt x="1146" y="467"/>
                  </a:lnTo>
                  <a:lnTo>
                    <a:pt x="637" y="467"/>
                  </a:lnTo>
                  <a:lnTo>
                    <a:pt x="510" y="382"/>
                  </a:lnTo>
                  <a:lnTo>
                    <a:pt x="340" y="297"/>
                  </a:lnTo>
                  <a:lnTo>
                    <a:pt x="298" y="255"/>
                  </a:lnTo>
                  <a:lnTo>
                    <a:pt x="86" y="255"/>
                  </a:lnTo>
                  <a:lnTo>
                    <a:pt x="1" y="382"/>
                  </a:lnTo>
                  <a:lnTo>
                    <a:pt x="1" y="425"/>
                  </a:lnTo>
                  <a:lnTo>
                    <a:pt x="43" y="509"/>
                  </a:lnTo>
                  <a:lnTo>
                    <a:pt x="255" y="764"/>
                  </a:lnTo>
                  <a:lnTo>
                    <a:pt x="510" y="934"/>
                  </a:lnTo>
                  <a:lnTo>
                    <a:pt x="764" y="1018"/>
                  </a:lnTo>
                  <a:lnTo>
                    <a:pt x="1061" y="1018"/>
                  </a:lnTo>
                  <a:lnTo>
                    <a:pt x="1358" y="976"/>
                  </a:lnTo>
                  <a:lnTo>
                    <a:pt x="1613" y="849"/>
                  </a:lnTo>
                  <a:lnTo>
                    <a:pt x="1867" y="679"/>
                  </a:lnTo>
                  <a:lnTo>
                    <a:pt x="2079" y="467"/>
                  </a:lnTo>
                  <a:lnTo>
                    <a:pt x="2122" y="340"/>
                  </a:lnTo>
                  <a:lnTo>
                    <a:pt x="2079" y="212"/>
                  </a:lnTo>
                  <a:lnTo>
                    <a:pt x="2037" y="128"/>
                  </a:lnTo>
                  <a:lnTo>
                    <a:pt x="1952" y="43"/>
                  </a:lnTo>
                  <a:lnTo>
                    <a:pt x="1867"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28" name="Google Shape;1128;p31"/>
            <p:cNvSpPr/>
            <p:nvPr/>
          </p:nvSpPr>
          <p:spPr>
            <a:xfrm>
              <a:off x="5401850" y="2365925"/>
              <a:ext cx="49875" cy="26525"/>
            </a:xfrm>
            <a:custGeom>
              <a:avLst/>
              <a:gdLst/>
              <a:ahLst/>
              <a:cxnLst/>
              <a:rect l="l" t="t" r="r" b="b"/>
              <a:pathLst>
                <a:path w="1995" h="1061" extrusionOk="0">
                  <a:moveTo>
                    <a:pt x="1061" y="0"/>
                  </a:moveTo>
                  <a:lnTo>
                    <a:pt x="764" y="43"/>
                  </a:lnTo>
                  <a:lnTo>
                    <a:pt x="509" y="170"/>
                  </a:lnTo>
                  <a:lnTo>
                    <a:pt x="255" y="340"/>
                  </a:lnTo>
                  <a:lnTo>
                    <a:pt x="85" y="594"/>
                  </a:lnTo>
                  <a:lnTo>
                    <a:pt x="0" y="891"/>
                  </a:lnTo>
                  <a:lnTo>
                    <a:pt x="0" y="1018"/>
                  </a:lnTo>
                  <a:lnTo>
                    <a:pt x="85" y="1061"/>
                  </a:lnTo>
                  <a:lnTo>
                    <a:pt x="213" y="1061"/>
                  </a:lnTo>
                  <a:lnTo>
                    <a:pt x="255" y="976"/>
                  </a:lnTo>
                  <a:lnTo>
                    <a:pt x="340" y="806"/>
                  </a:lnTo>
                  <a:lnTo>
                    <a:pt x="467" y="679"/>
                  </a:lnTo>
                  <a:lnTo>
                    <a:pt x="637" y="552"/>
                  </a:lnTo>
                  <a:lnTo>
                    <a:pt x="806" y="509"/>
                  </a:lnTo>
                  <a:lnTo>
                    <a:pt x="976" y="467"/>
                  </a:lnTo>
                  <a:lnTo>
                    <a:pt x="1146" y="467"/>
                  </a:lnTo>
                  <a:lnTo>
                    <a:pt x="1315" y="552"/>
                  </a:lnTo>
                  <a:lnTo>
                    <a:pt x="1485" y="679"/>
                  </a:lnTo>
                  <a:lnTo>
                    <a:pt x="1570" y="721"/>
                  </a:lnTo>
                  <a:lnTo>
                    <a:pt x="1697" y="764"/>
                  </a:lnTo>
                  <a:lnTo>
                    <a:pt x="1782" y="721"/>
                  </a:lnTo>
                  <a:lnTo>
                    <a:pt x="1867" y="637"/>
                  </a:lnTo>
                  <a:lnTo>
                    <a:pt x="1952" y="552"/>
                  </a:lnTo>
                  <a:lnTo>
                    <a:pt x="1994" y="467"/>
                  </a:lnTo>
                  <a:lnTo>
                    <a:pt x="1952" y="382"/>
                  </a:lnTo>
                  <a:lnTo>
                    <a:pt x="1909" y="255"/>
                  </a:lnTo>
                  <a:lnTo>
                    <a:pt x="1655" y="128"/>
                  </a:lnTo>
                  <a:lnTo>
                    <a:pt x="1358" y="43"/>
                  </a:lnTo>
                  <a:lnTo>
                    <a:pt x="1061"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29" name="Google Shape;1129;p31"/>
            <p:cNvSpPr/>
            <p:nvPr/>
          </p:nvSpPr>
          <p:spPr>
            <a:xfrm>
              <a:off x="5473975" y="2296975"/>
              <a:ext cx="26525" cy="54125"/>
            </a:xfrm>
            <a:custGeom>
              <a:avLst/>
              <a:gdLst/>
              <a:ahLst/>
              <a:cxnLst/>
              <a:rect l="l" t="t" r="r" b="b"/>
              <a:pathLst>
                <a:path w="1061" h="2165" extrusionOk="0">
                  <a:moveTo>
                    <a:pt x="297" y="1"/>
                  </a:moveTo>
                  <a:lnTo>
                    <a:pt x="170" y="43"/>
                  </a:lnTo>
                  <a:lnTo>
                    <a:pt x="85" y="128"/>
                  </a:lnTo>
                  <a:lnTo>
                    <a:pt x="42" y="213"/>
                  </a:lnTo>
                  <a:lnTo>
                    <a:pt x="0" y="298"/>
                  </a:lnTo>
                  <a:lnTo>
                    <a:pt x="42" y="425"/>
                  </a:lnTo>
                  <a:lnTo>
                    <a:pt x="127" y="510"/>
                  </a:lnTo>
                  <a:lnTo>
                    <a:pt x="255" y="680"/>
                  </a:lnTo>
                  <a:lnTo>
                    <a:pt x="339" y="807"/>
                  </a:lnTo>
                  <a:lnTo>
                    <a:pt x="424" y="977"/>
                  </a:lnTo>
                  <a:lnTo>
                    <a:pt x="467" y="1146"/>
                  </a:lnTo>
                  <a:lnTo>
                    <a:pt x="467" y="1274"/>
                  </a:lnTo>
                  <a:lnTo>
                    <a:pt x="424" y="1443"/>
                  </a:lnTo>
                  <a:lnTo>
                    <a:pt x="339" y="1613"/>
                  </a:lnTo>
                  <a:lnTo>
                    <a:pt x="255" y="1783"/>
                  </a:lnTo>
                  <a:lnTo>
                    <a:pt x="212" y="1867"/>
                  </a:lnTo>
                  <a:lnTo>
                    <a:pt x="212" y="1952"/>
                  </a:lnTo>
                  <a:lnTo>
                    <a:pt x="255" y="2080"/>
                  </a:lnTo>
                  <a:lnTo>
                    <a:pt x="382" y="2164"/>
                  </a:lnTo>
                  <a:lnTo>
                    <a:pt x="467" y="2164"/>
                  </a:lnTo>
                  <a:lnTo>
                    <a:pt x="552" y="2122"/>
                  </a:lnTo>
                  <a:lnTo>
                    <a:pt x="764" y="1910"/>
                  </a:lnTo>
                  <a:lnTo>
                    <a:pt x="933" y="1655"/>
                  </a:lnTo>
                  <a:lnTo>
                    <a:pt x="1018" y="1358"/>
                  </a:lnTo>
                  <a:lnTo>
                    <a:pt x="1061" y="1061"/>
                  </a:lnTo>
                  <a:lnTo>
                    <a:pt x="1018" y="765"/>
                  </a:lnTo>
                  <a:lnTo>
                    <a:pt x="933" y="468"/>
                  </a:lnTo>
                  <a:lnTo>
                    <a:pt x="764" y="213"/>
                  </a:lnTo>
                  <a:lnTo>
                    <a:pt x="509" y="1"/>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30" name="Google Shape;1130;p31"/>
            <p:cNvSpPr/>
            <p:nvPr/>
          </p:nvSpPr>
          <p:spPr>
            <a:xfrm>
              <a:off x="5183375" y="2358500"/>
              <a:ext cx="56225" cy="50925"/>
            </a:xfrm>
            <a:custGeom>
              <a:avLst/>
              <a:gdLst/>
              <a:ahLst/>
              <a:cxnLst/>
              <a:rect l="l" t="t" r="r" b="b"/>
              <a:pathLst>
                <a:path w="2249" h="2037" extrusionOk="0">
                  <a:moveTo>
                    <a:pt x="1825" y="0"/>
                  </a:moveTo>
                  <a:lnTo>
                    <a:pt x="1740" y="85"/>
                  </a:lnTo>
                  <a:lnTo>
                    <a:pt x="1655" y="170"/>
                  </a:lnTo>
                  <a:lnTo>
                    <a:pt x="1401" y="594"/>
                  </a:lnTo>
                  <a:lnTo>
                    <a:pt x="1273" y="806"/>
                  </a:lnTo>
                  <a:lnTo>
                    <a:pt x="1146" y="976"/>
                  </a:lnTo>
                  <a:lnTo>
                    <a:pt x="976" y="1146"/>
                  </a:lnTo>
                  <a:lnTo>
                    <a:pt x="764" y="1273"/>
                  </a:lnTo>
                  <a:lnTo>
                    <a:pt x="510" y="1358"/>
                  </a:lnTo>
                  <a:lnTo>
                    <a:pt x="255" y="1400"/>
                  </a:lnTo>
                  <a:lnTo>
                    <a:pt x="128" y="1443"/>
                  </a:lnTo>
                  <a:lnTo>
                    <a:pt x="43" y="1528"/>
                  </a:lnTo>
                  <a:lnTo>
                    <a:pt x="1" y="1655"/>
                  </a:lnTo>
                  <a:lnTo>
                    <a:pt x="43" y="1740"/>
                  </a:lnTo>
                  <a:lnTo>
                    <a:pt x="85" y="1867"/>
                  </a:lnTo>
                  <a:lnTo>
                    <a:pt x="170" y="1952"/>
                  </a:lnTo>
                  <a:lnTo>
                    <a:pt x="255" y="1994"/>
                  </a:lnTo>
                  <a:lnTo>
                    <a:pt x="382" y="2037"/>
                  </a:lnTo>
                  <a:lnTo>
                    <a:pt x="722" y="1952"/>
                  </a:lnTo>
                  <a:lnTo>
                    <a:pt x="1019" y="1824"/>
                  </a:lnTo>
                  <a:lnTo>
                    <a:pt x="1316" y="1697"/>
                  </a:lnTo>
                  <a:lnTo>
                    <a:pt x="1613" y="1485"/>
                  </a:lnTo>
                  <a:lnTo>
                    <a:pt x="1867" y="1231"/>
                  </a:lnTo>
                  <a:lnTo>
                    <a:pt x="2037" y="934"/>
                  </a:lnTo>
                  <a:lnTo>
                    <a:pt x="2164" y="637"/>
                  </a:lnTo>
                  <a:lnTo>
                    <a:pt x="2249" y="297"/>
                  </a:lnTo>
                  <a:lnTo>
                    <a:pt x="2207" y="212"/>
                  </a:lnTo>
                  <a:lnTo>
                    <a:pt x="2164" y="128"/>
                  </a:lnTo>
                  <a:lnTo>
                    <a:pt x="2079" y="43"/>
                  </a:lnTo>
                  <a:lnTo>
                    <a:pt x="1994" y="0"/>
                  </a:lnTo>
                  <a:close/>
                </a:path>
              </a:pathLst>
            </a:custGeom>
            <a:solidFill>
              <a:srgbClr val="4D990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31" name="Google Shape;1131;p31"/>
            <p:cNvSpPr/>
            <p:nvPr/>
          </p:nvSpPr>
          <p:spPr>
            <a:xfrm>
              <a:off x="4551300" y="1957625"/>
              <a:ext cx="1070100" cy="674525"/>
            </a:xfrm>
            <a:custGeom>
              <a:avLst/>
              <a:gdLst/>
              <a:ahLst/>
              <a:cxnLst/>
              <a:rect l="l" t="t" r="r" b="b"/>
              <a:pathLst>
                <a:path w="42804" h="26981" extrusionOk="0">
                  <a:moveTo>
                    <a:pt x="25708" y="0"/>
                  </a:moveTo>
                  <a:lnTo>
                    <a:pt x="25496" y="43"/>
                  </a:lnTo>
                  <a:lnTo>
                    <a:pt x="25284" y="85"/>
                  </a:lnTo>
                  <a:lnTo>
                    <a:pt x="24817" y="212"/>
                  </a:lnTo>
                  <a:lnTo>
                    <a:pt x="24350" y="467"/>
                  </a:lnTo>
                  <a:lnTo>
                    <a:pt x="23841" y="849"/>
                  </a:lnTo>
                  <a:lnTo>
                    <a:pt x="23375" y="1230"/>
                  </a:lnTo>
                  <a:lnTo>
                    <a:pt x="22866" y="1697"/>
                  </a:lnTo>
                  <a:lnTo>
                    <a:pt x="21932" y="2588"/>
                  </a:lnTo>
                  <a:lnTo>
                    <a:pt x="21126" y="3394"/>
                  </a:lnTo>
                  <a:lnTo>
                    <a:pt x="20320" y="4157"/>
                  </a:lnTo>
                  <a:lnTo>
                    <a:pt x="19811" y="3733"/>
                  </a:lnTo>
                  <a:lnTo>
                    <a:pt x="19217" y="3394"/>
                  </a:lnTo>
                  <a:lnTo>
                    <a:pt x="18623" y="3139"/>
                  </a:lnTo>
                  <a:lnTo>
                    <a:pt x="17987" y="2927"/>
                  </a:lnTo>
                  <a:lnTo>
                    <a:pt x="17308" y="2842"/>
                  </a:lnTo>
                  <a:lnTo>
                    <a:pt x="16630" y="2800"/>
                  </a:lnTo>
                  <a:lnTo>
                    <a:pt x="15951" y="2842"/>
                  </a:lnTo>
                  <a:lnTo>
                    <a:pt x="15230" y="2970"/>
                  </a:lnTo>
                  <a:lnTo>
                    <a:pt x="14678" y="3139"/>
                  </a:lnTo>
                  <a:lnTo>
                    <a:pt x="14169" y="3351"/>
                  </a:lnTo>
                  <a:lnTo>
                    <a:pt x="13703" y="3648"/>
                  </a:lnTo>
                  <a:lnTo>
                    <a:pt x="13236" y="3945"/>
                  </a:lnTo>
                  <a:lnTo>
                    <a:pt x="12812" y="4285"/>
                  </a:lnTo>
                  <a:lnTo>
                    <a:pt x="12430" y="4709"/>
                  </a:lnTo>
                  <a:lnTo>
                    <a:pt x="12091" y="5133"/>
                  </a:lnTo>
                  <a:lnTo>
                    <a:pt x="11794" y="5600"/>
                  </a:lnTo>
                  <a:lnTo>
                    <a:pt x="11624" y="6066"/>
                  </a:lnTo>
                  <a:lnTo>
                    <a:pt x="11454" y="6660"/>
                  </a:lnTo>
                  <a:lnTo>
                    <a:pt x="11157" y="8018"/>
                  </a:lnTo>
                  <a:lnTo>
                    <a:pt x="10860" y="9502"/>
                  </a:lnTo>
                  <a:lnTo>
                    <a:pt x="10691" y="10266"/>
                  </a:lnTo>
                  <a:lnTo>
                    <a:pt x="10479" y="10987"/>
                  </a:lnTo>
                  <a:lnTo>
                    <a:pt x="10224" y="11666"/>
                  </a:lnTo>
                  <a:lnTo>
                    <a:pt x="9927" y="12302"/>
                  </a:lnTo>
                  <a:lnTo>
                    <a:pt x="9757" y="12557"/>
                  </a:lnTo>
                  <a:lnTo>
                    <a:pt x="9588" y="12811"/>
                  </a:lnTo>
                  <a:lnTo>
                    <a:pt x="9376" y="13023"/>
                  </a:lnTo>
                  <a:lnTo>
                    <a:pt x="9164" y="13193"/>
                  </a:lnTo>
                  <a:lnTo>
                    <a:pt x="8909" y="13320"/>
                  </a:lnTo>
                  <a:lnTo>
                    <a:pt x="8654" y="13448"/>
                  </a:lnTo>
                  <a:lnTo>
                    <a:pt x="8358" y="13533"/>
                  </a:lnTo>
                  <a:lnTo>
                    <a:pt x="7721" y="13533"/>
                  </a:lnTo>
                  <a:lnTo>
                    <a:pt x="7382" y="13448"/>
                  </a:lnTo>
                  <a:lnTo>
                    <a:pt x="7000" y="13363"/>
                  </a:lnTo>
                  <a:lnTo>
                    <a:pt x="6618" y="13151"/>
                  </a:lnTo>
                  <a:lnTo>
                    <a:pt x="6576" y="13151"/>
                  </a:lnTo>
                  <a:lnTo>
                    <a:pt x="6830" y="12769"/>
                  </a:lnTo>
                  <a:lnTo>
                    <a:pt x="7085" y="12345"/>
                  </a:lnTo>
                  <a:lnTo>
                    <a:pt x="7297" y="11921"/>
                  </a:lnTo>
                  <a:lnTo>
                    <a:pt x="7509" y="11496"/>
                  </a:lnTo>
                  <a:lnTo>
                    <a:pt x="7509" y="11411"/>
                  </a:lnTo>
                  <a:lnTo>
                    <a:pt x="7509" y="11327"/>
                  </a:lnTo>
                  <a:lnTo>
                    <a:pt x="7467" y="11242"/>
                  </a:lnTo>
                  <a:lnTo>
                    <a:pt x="7424" y="11157"/>
                  </a:lnTo>
                  <a:lnTo>
                    <a:pt x="6533" y="10436"/>
                  </a:lnTo>
                  <a:lnTo>
                    <a:pt x="5685" y="9715"/>
                  </a:lnTo>
                  <a:lnTo>
                    <a:pt x="4879" y="8909"/>
                  </a:lnTo>
                  <a:lnTo>
                    <a:pt x="4158" y="8060"/>
                  </a:lnTo>
                  <a:lnTo>
                    <a:pt x="4073" y="8018"/>
                  </a:lnTo>
                  <a:lnTo>
                    <a:pt x="3903" y="8018"/>
                  </a:lnTo>
                  <a:lnTo>
                    <a:pt x="3861" y="8060"/>
                  </a:lnTo>
                  <a:lnTo>
                    <a:pt x="1103" y="11242"/>
                  </a:lnTo>
                  <a:lnTo>
                    <a:pt x="764" y="11581"/>
                  </a:lnTo>
                  <a:lnTo>
                    <a:pt x="382" y="12048"/>
                  </a:lnTo>
                  <a:lnTo>
                    <a:pt x="213" y="12260"/>
                  </a:lnTo>
                  <a:lnTo>
                    <a:pt x="85" y="12514"/>
                  </a:lnTo>
                  <a:lnTo>
                    <a:pt x="1" y="12769"/>
                  </a:lnTo>
                  <a:lnTo>
                    <a:pt x="1" y="12981"/>
                  </a:lnTo>
                  <a:lnTo>
                    <a:pt x="85" y="13193"/>
                  </a:lnTo>
                  <a:lnTo>
                    <a:pt x="255" y="13405"/>
                  </a:lnTo>
                  <a:lnTo>
                    <a:pt x="467" y="13575"/>
                  </a:lnTo>
                  <a:lnTo>
                    <a:pt x="722" y="13702"/>
                  </a:lnTo>
                  <a:lnTo>
                    <a:pt x="1231" y="13914"/>
                  </a:lnTo>
                  <a:lnTo>
                    <a:pt x="1697" y="14084"/>
                  </a:lnTo>
                  <a:lnTo>
                    <a:pt x="2419" y="14381"/>
                  </a:lnTo>
                  <a:lnTo>
                    <a:pt x="3182" y="14635"/>
                  </a:lnTo>
                  <a:lnTo>
                    <a:pt x="3988" y="14805"/>
                  </a:lnTo>
                  <a:lnTo>
                    <a:pt x="4752" y="14932"/>
                  </a:lnTo>
                  <a:lnTo>
                    <a:pt x="4879" y="14890"/>
                  </a:lnTo>
                  <a:lnTo>
                    <a:pt x="4921" y="14805"/>
                  </a:lnTo>
                  <a:lnTo>
                    <a:pt x="4879" y="14720"/>
                  </a:lnTo>
                  <a:lnTo>
                    <a:pt x="4794" y="14635"/>
                  </a:lnTo>
                  <a:lnTo>
                    <a:pt x="3946" y="14423"/>
                  </a:lnTo>
                  <a:lnTo>
                    <a:pt x="3097" y="14211"/>
                  </a:lnTo>
                  <a:lnTo>
                    <a:pt x="2037" y="13872"/>
                  </a:lnTo>
                  <a:lnTo>
                    <a:pt x="1485" y="13660"/>
                  </a:lnTo>
                  <a:lnTo>
                    <a:pt x="1273" y="13533"/>
                  </a:lnTo>
                  <a:lnTo>
                    <a:pt x="1103" y="13363"/>
                  </a:lnTo>
                  <a:lnTo>
                    <a:pt x="849" y="13278"/>
                  </a:lnTo>
                  <a:lnTo>
                    <a:pt x="722" y="13236"/>
                  </a:lnTo>
                  <a:lnTo>
                    <a:pt x="679" y="13151"/>
                  </a:lnTo>
                  <a:lnTo>
                    <a:pt x="679" y="13023"/>
                  </a:lnTo>
                  <a:lnTo>
                    <a:pt x="679" y="12939"/>
                  </a:lnTo>
                  <a:lnTo>
                    <a:pt x="807" y="12642"/>
                  </a:lnTo>
                  <a:lnTo>
                    <a:pt x="849" y="12387"/>
                  </a:lnTo>
                  <a:lnTo>
                    <a:pt x="891" y="12133"/>
                  </a:lnTo>
                  <a:lnTo>
                    <a:pt x="1061" y="11921"/>
                  </a:lnTo>
                  <a:lnTo>
                    <a:pt x="1231" y="11751"/>
                  </a:lnTo>
                  <a:lnTo>
                    <a:pt x="1528" y="11369"/>
                  </a:lnTo>
                  <a:lnTo>
                    <a:pt x="1867" y="10987"/>
                  </a:lnTo>
                  <a:lnTo>
                    <a:pt x="2546" y="10266"/>
                  </a:lnTo>
                  <a:lnTo>
                    <a:pt x="3140" y="9418"/>
                  </a:lnTo>
                  <a:lnTo>
                    <a:pt x="3521" y="8951"/>
                  </a:lnTo>
                  <a:lnTo>
                    <a:pt x="3691" y="8824"/>
                  </a:lnTo>
                  <a:lnTo>
                    <a:pt x="3818" y="8739"/>
                  </a:lnTo>
                  <a:lnTo>
                    <a:pt x="3988" y="8739"/>
                  </a:lnTo>
                  <a:lnTo>
                    <a:pt x="4115" y="8781"/>
                  </a:lnTo>
                  <a:lnTo>
                    <a:pt x="4243" y="8824"/>
                  </a:lnTo>
                  <a:lnTo>
                    <a:pt x="4327" y="8909"/>
                  </a:lnTo>
                  <a:lnTo>
                    <a:pt x="4540" y="9121"/>
                  </a:lnTo>
                  <a:lnTo>
                    <a:pt x="4752" y="9375"/>
                  </a:lnTo>
                  <a:lnTo>
                    <a:pt x="5303" y="9927"/>
                  </a:lnTo>
                  <a:lnTo>
                    <a:pt x="5897" y="10436"/>
                  </a:lnTo>
                  <a:lnTo>
                    <a:pt x="6491" y="10945"/>
                  </a:lnTo>
                  <a:lnTo>
                    <a:pt x="7085" y="11411"/>
                  </a:lnTo>
                  <a:lnTo>
                    <a:pt x="6661" y="12260"/>
                  </a:lnTo>
                  <a:lnTo>
                    <a:pt x="6152" y="13066"/>
                  </a:lnTo>
                  <a:lnTo>
                    <a:pt x="5600" y="13872"/>
                  </a:lnTo>
                  <a:lnTo>
                    <a:pt x="4964" y="14593"/>
                  </a:lnTo>
                  <a:lnTo>
                    <a:pt x="4921" y="14678"/>
                  </a:lnTo>
                  <a:lnTo>
                    <a:pt x="4964" y="14763"/>
                  </a:lnTo>
                  <a:lnTo>
                    <a:pt x="5006" y="14805"/>
                  </a:lnTo>
                  <a:lnTo>
                    <a:pt x="5091" y="14763"/>
                  </a:lnTo>
                  <a:lnTo>
                    <a:pt x="5473" y="14423"/>
                  </a:lnTo>
                  <a:lnTo>
                    <a:pt x="5812" y="14084"/>
                  </a:lnTo>
                  <a:lnTo>
                    <a:pt x="6109" y="13745"/>
                  </a:lnTo>
                  <a:lnTo>
                    <a:pt x="6406" y="13363"/>
                  </a:lnTo>
                  <a:lnTo>
                    <a:pt x="6449" y="13405"/>
                  </a:lnTo>
                  <a:lnTo>
                    <a:pt x="6958" y="13660"/>
                  </a:lnTo>
                  <a:lnTo>
                    <a:pt x="7467" y="13787"/>
                  </a:lnTo>
                  <a:lnTo>
                    <a:pt x="7933" y="13787"/>
                  </a:lnTo>
                  <a:lnTo>
                    <a:pt x="8358" y="13745"/>
                  </a:lnTo>
                  <a:lnTo>
                    <a:pt x="8739" y="13617"/>
                  </a:lnTo>
                  <a:lnTo>
                    <a:pt x="9121" y="13405"/>
                  </a:lnTo>
                  <a:lnTo>
                    <a:pt x="9460" y="13108"/>
                  </a:lnTo>
                  <a:lnTo>
                    <a:pt x="9757" y="12769"/>
                  </a:lnTo>
                  <a:lnTo>
                    <a:pt x="10054" y="12387"/>
                  </a:lnTo>
                  <a:lnTo>
                    <a:pt x="10309" y="12005"/>
                  </a:lnTo>
                  <a:lnTo>
                    <a:pt x="10563" y="11581"/>
                  </a:lnTo>
                  <a:lnTo>
                    <a:pt x="10733" y="11115"/>
                  </a:lnTo>
                  <a:lnTo>
                    <a:pt x="10903" y="10648"/>
                  </a:lnTo>
                  <a:lnTo>
                    <a:pt x="11072" y="10181"/>
                  </a:lnTo>
                  <a:lnTo>
                    <a:pt x="11242" y="9290"/>
                  </a:lnTo>
                  <a:lnTo>
                    <a:pt x="11454" y="8272"/>
                  </a:lnTo>
                  <a:lnTo>
                    <a:pt x="11709" y="7297"/>
                  </a:lnTo>
                  <a:lnTo>
                    <a:pt x="11836" y="6788"/>
                  </a:lnTo>
                  <a:lnTo>
                    <a:pt x="12006" y="6363"/>
                  </a:lnTo>
                  <a:lnTo>
                    <a:pt x="12218" y="5897"/>
                  </a:lnTo>
                  <a:lnTo>
                    <a:pt x="12430" y="5472"/>
                  </a:lnTo>
                  <a:lnTo>
                    <a:pt x="12684" y="5091"/>
                  </a:lnTo>
                  <a:lnTo>
                    <a:pt x="12939" y="4709"/>
                  </a:lnTo>
                  <a:lnTo>
                    <a:pt x="13278" y="4370"/>
                  </a:lnTo>
                  <a:lnTo>
                    <a:pt x="13618" y="4073"/>
                  </a:lnTo>
                  <a:lnTo>
                    <a:pt x="14042" y="3818"/>
                  </a:lnTo>
                  <a:lnTo>
                    <a:pt x="14509" y="3564"/>
                  </a:lnTo>
                  <a:lnTo>
                    <a:pt x="15018" y="3351"/>
                  </a:lnTo>
                  <a:lnTo>
                    <a:pt x="15569" y="3224"/>
                  </a:lnTo>
                  <a:lnTo>
                    <a:pt x="16205" y="3097"/>
                  </a:lnTo>
                  <a:lnTo>
                    <a:pt x="16842" y="3097"/>
                  </a:lnTo>
                  <a:lnTo>
                    <a:pt x="17436" y="3139"/>
                  </a:lnTo>
                  <a:lnTo>
                    <a:pt x="18030" y="3267"/>
                  </a:lnTo>
                  <a:lnTo>
                    <a:pt x="18581" y="3436"/>
                  </a:lnTo>
                  <a:lnTo>
                    <a:pt x="19133" y="3691"/>
                  </a:lnTo>
                  <a:lnTo>
                    <a:pt x="19642" y="3988"/>
                  </a:lnTo>
                  <a:lnTo>
                    <a:pt x="20151" y="4327"/>
                  </a:lnTo>
                  <a:lnTo>
                    <a:pt x="18199" y="6236"/>
                  </a:lnTo>
                  <a:lnTo>
                    <a:pt x="16290" y="8145"/>
                  </a:lnTo>
                  <a:lnTo>
                    <a:pt x="16248" y="8230"/>
                  </a:lnTo>
                  <a:lnTo>
                    <a:pt x="16248" y="8315"/>
                  </a:lnTo>
                  <a:lnTo>
                    <a:pt x="16248" y="8400"/>
                  </a:lnTo>
                  <a:lnTo>
                    <a:pt x="16290" y="8484"/>
                  </a:lnTo>
                  <a:lnTo>
                    <a:pt x="16375" y="8527"/>
                  </a:lnTo>
                  <a:lnTo>
                    <a:pt x="16502" y="8527"/>
                  </a:lnTo>
                  <a:lnTo>
                    <a:pt x="16587" y="8484"/>
                  </a:lnTo>
                  <a:lnTo>
                    <a:pt x="18539" y="6533"/>
                  </a:lnTo>
                  <a:lnTo>
                    <a:pt x="20490" y="4624"/>
                  </a:lnTo>
                  <a:lnTo>
                    <a:pt x="20872" y="4963"/>
                  </a:lnTo>
                  <a:lnTo>
                    <a:pt x="21169" y="5303"/>
                  </a:lnTo>
                  <a:lnTo>
                    <a:pt x="21466" y="5685"/>
                  </a:lnTo>
                  <a:lnTo>
                    <a:pt x="21763" y="6066"/>
                  </a:lnTo>
                  <a:lnTo>
                    <a:pt x="21678" y="6151"/>
                  </a:lnTo>
                  <a:lnTo>
                    <a:pt x="21169" y="6618"/>
                  </a:lnTo>
                  <a:lnTo>
                    <a:pt x="20617" y="7042"/>
                  </a:lnTo>
                  <a:lnTo>
                    <a:pt x="20278" y="7297"/>
                  </a:lnTo>
                  <a:lnTo>
                    <a:pt x="20151" y="7339"/>
                  </a:lnTo>
                  <a:lnTo>
                    <a:pt x="19939" y="7339"/>
                  </a:lnTo>
                  <a:lnTo>
                    <a:pt x="19811" y="7254"/>
                  </a:lnTo>
                  <a:lnTo>
                    <a:pt x="19514" y="6957"/>
                  </a:lnTo>
                  <a:lnTo>
                    <a:pt x="19429" y="6957"/>
                  </a:lnTo>
                  <a:lnTo>
                    <a:pt x="19387" y="6915"/>
                  </a:lnTo>
                  <a:lnTo>
                    <a:pt x="19302" y="6957"/>
                  </a:lnTo>
                  <a:lnTo>
                    <a:pt x="19260" y="7084"/>
                  </a:lnTo>
                  <a:lnTo>
                    <a:pt x="19260" y="7127"/>
                  </a:lnTo>
                  <a:lnTo>
                    <a:pt x="19302" y="7169"/>
                  </a:lnTo>
                  <a:lnTo>
                    <a:pt x="19939" y="7933"/>
                  </a:lnTo>
                  <a:lnTo>
                    <a:pt x="20023" y="7975"/>
                  </a:lnTo>
                  <a:lnTo>
                    <a:pt x="20151" y="7975"/>
                  </a:lnTo>
                  <a:lnTo>
                    <a:pt x="20235" y="7933"/>
                  </a:lnTo>
                  <a:lnTo>
                    <a:pt x="21975" y="6448"/>
                  </a:lnTo>
                  <a:lnTo>
                    <a:pt x="22314" y="7042"/>
                  </a:lnTo>
                  <a:lnTo>
                    <a:pt x="22569" y="7636"/>
                  </a:lnTo>
                  <a:lnTo>
                    <a:pt x="22611" y="7678"/>
                  </a:lnTo>
                  <a:lnTo>
                    <a:pt x="22653" y="7678"/>
                  </a:lnTo>
                  <a:lnTo>
                    <a:pt x="22696" y="7636"/>
                  </a:lnTo>
                  <a:lnTo>
                    <a:pt x="22696" y="7594"/>
                  </a:lnTo>
                  <a:lnTo>
                    <a:pt x="22441" y="6915"/>
                  </a:lnTo>
                  <a:lnTo>
                    <a:pt x="22144" y="6321"/>
                  </a:lnTo>
                  <a:lnTo>
                    <a:pt x="22653" y="5897"/>
                  </a:lnTo>
                  <a:lnTo>
                    <a:pt x="23587" y="5176"/>
                  </a:lnTo>
                  <a:lnTo>
                    <a:pt x="23799" y="4963"/>
                  </a:lnTo>
                  <a:lnTo>
                    <a:pt x="24011" y="4751"/>
                  </a:lnTo>
                  <a:lnTo>
                    <a:pt x="24181" y="4497"/>
                  </a:lnTo>
                  <a:lnTo>
                    <a:pt x="24308" y="4285"/>
                  </a:lnTo>
                  <a:lnTo>
                    <a:pt x="24393" y="4030"/>
                  </a:lnTo>
                  <a:lnTo>
                    <a:pt x="24393" y="3776"/>
                  </a:lnTo>
                  <a:lnTo>
                    <a:pt x="24350" y="3564"/>
                  </a:lnTo>
                  <a:lnTo>
                    <a:pt x="24266" y="3351"/>
                  </a:lnTo>
                  <a:lnTo>
                    <a:pt x="24096" y="3224"/>
                  </a:lnTo>
                  <a:lnTo>
                    <a:pt x="23926" y="3097"/>
                  </a:lnTo>
                  <a:lnTo>
                    <a:pt x="23714" y="3054"/>
                  </a:lnTo>
                  <a:lnTo>
                    <a:pt x="23459" y="3097"/>
                  </a:lnTo>
                  <a:lnTo>
                    <a:pt x="23375" y="3139"/>
                  </a:lnTo>
                  <a:lnTo>
                    <a:pt x="23332" y="3182"/>
                  </a:lnTo>
                  <a:lnTo>
                    <a:pt x="23290" y="3267"/>
                  </a:lnTo>
                  <a:lnTo>
                    <a:pt x="23290" y="3351"/>
                  </a:lnTo>
                  <a:lnTo>
                    <a:pt x="23332" y="3394"/>
                  </a:lnTo>
                  <a:lnTo>
                    <a:pt x="23375" y="3479"/>
                  </a:lnTo>
                  <a:lnTo>
                    <a:pt x="23544" y="3479"/>
                  </a:lnTo>
                  <a:lnTo>
                    <a:pt x="23714" y="3860"/>
                  </a:lnTo>
                  <a:lnTo>
                    <a:pt x="23714" y="4030"/>
                  </a:lnTo>
                  <a:lnTo>
                    <a:pt x="23714" y="4200"/>
                  </a:lnTo>
                  <a:lnTo>
                    <a:pt x="23672" y="4327"/>
                  </a:lnTo>
                  <a:lnTo>
                    <a:pt x="23629" y="4454"/>
                  </a:lnTo>
                  <a:lnTo>
                    <a:pt x="23502" y="4582"/>
                  </a:lnTo>
                  <a:lnTo>
                    <a:pt x="23375" y="4666"/>
                  </a:lnTo>
                  <a:lnTo>
                    <a:pt x="22696" y="5260"/>
                  </a:lnTo>
                  <a:lnTo>
                    <a:pt x="21932" y="5939"/>
                  </a:lnTo>
                  <a:lnTo>
                    <a:pt x="21635" y="5515"/>
                  </a:lnTo>
                  <a:lnTo>
                    <a:pt x="21338" y="5133"/>
                  </a:lnTo>
                  <a:lnTo>
                    <a:pt x="21041" y="4794"/>
                  </a:lnTo>
                  <a:lnTo>
                    <a:pt x="20702" y="4454"/>
                  </a:lnTo>
                  <a:lnTo>
                    <a:pt x="22738" y="2630"/>
                  </a:lnTo>
                  <a:lnTo>
                    <a:pt x="23672" y="1739"/>
                  </a:lnTo>
                  <a:lnTo>
                    <a:pt x="24181" y="1273"/>
                  </a:lnTo>
                  <a:lnTo>
                    <a:pt x="24435" y="1103"/>
                  </a:lnTo>
                  <a:lnTo>
                    <a:pt x="24647" y="976"/>
                  </a:lnTo>
                  <a:lnTo>
                    <a:pt x="25029" y="891"/>
                  </a:lnTo>
                  <a:lnTo>
                    <a:pt x="25368" y="849"/>
                  </a:lnTo>
                  <a:lnTo>
                    <a:pt x="26090" y="849"/>
                  </a:lnTo>
                  <a:lnTo>
                    <a:pt x="26471" y="933"/>
                  </a:lnTo>
                  <a:lnTo>
                    <a:pt x="26811" y="1018"/>
                  </a:lnTo>
                  <a:lnTo>
                    <a:pt x="27447" y="1315"/>
                  </a:lnTo>
                  <a:lnTo>
                    <a:pt x="27914" y="1527"/>
                  </a:lnTo>
                  <a:lnTo>
                    <a:pt x="28380" y="1782"/>
                  </a:lnTo>
                  <a:lnTo>
                    <a:pt x="29271" y="2291"/>
                  </a:lnTo>
                  <a:lnTo>
                    <a:pt x="30968" y="3436"/>
                  </a:lnTo>
                  <a:lnTo>
                    <a:pt x="32707" y="4539"/>
                  </a:lnTo>
                  <a:lnTo>
                    <a:pt x="34447" y="5685"/>
                  </a:lnTo>
                  <a:lnTo>
                    <a:pt x="36143" y="6872"/>
                  </a:lnTo>
                  <a:lnTo>
                    <a:pt x="37798" y="8060"/>
                  </a:lnTo>
                  <a:lnTo>
                    <a:pt x="38731" y="8696"/>
                  </a:lnTo>
                  <a:lnTo>
                    <a:pt x="39792" y="9418"/>
                  </a:lnTo>
                  <a:lnTo>
                    <a:pt x="40301" y="9757"/>
                  </a:lnTo>
                  <a:lnTo>
                    <a:pt x="40767" y="10139"/>
                  </a:lnTo>
                  <a:lnTo>
                    <a:pt x="41192" y="10521"/>
                  </a:lnTo>
                  <a:lnTo>
                    <a:pt x="41573" y="10945"/>
                  </a:lnTo>
                  <a:lnTo>
                    <a:pt x="41828" y="11369"/>
                  </a:lnTo>
                  <a:lnTo>
                    <a:pt x="41998" y="11751"/>
                  </a:lnTo>
                  <a:lnTo>
                    <a:pt x="42082" y="12175"/>
                  </a:lnTo>
                  <a:lnTo>
                    <a:pt x="42125" y="12557"/>
                  </a:lnTo>
                  <a:lnTo>
                    <a:pt x="42125" y="12981"/>
                  </a:lnTo>
                  <a:lnTo>
                    <a:pt x="42040" y="13363"/>
                  </a:lnTo>
                  <a:lnTo>
                    <a:pt x="41913" y="13787"/>
                  </a:lnTo>
                  <a:lnTo>
                    <a:pt x="41743" y="14169"/>
                  </a:lnTo>
                  <a:lnTo>
                    <a:pt x="41573" y="14551"/>
                  </a:lnTo>
                  <a:lnTo>
                    <a:pt x="41361" y="14890"/>
                  </a:lnTo>
                  <a:lnTo>
                    <a:pt x="40852" y="15611"/>
                  </a:lnTo>
                  <a:lnTo>
                    <a:pt x="39877" y="16926"/>
                  </a:lnTo>
                  <a:lnTo>
                    <a:pt x="39198" y="17775"/>
                  </a:lnTo>
                  <a:lnTo>
                    <a:pt x="38519" y="18623"/>
                  </a:lnTo>
                  <a:lnTo>
                    <a:pt x="37798" y="19429"/>
                  </a:lnTo>
                  <a:lnTo>
                    <a:pt x="37077" y="20235"/>
                  </a:lnTo>
                  <a:lnTo>
                    <a:pt x="36313" y="20999"/>
                  </a:lnTo>
                  <a:lnTo>
                    <a:pt x="35550" y="21762"/>
                  </a:lnTo>
                  <a:lnTo>
                    <a:pt x="34744" y="22483"/>
                  </a:lnTo>
                  <a:lnTo>
                    <a:pt x="33895" y="23205"/>
                  </a:lnTo>
                  <a:lnTo>
                    <a:pt x="33089" y="23883"/>
                  </a:lnTo>
                  <a:lnTo>
                    <a:pt x="32241" y="24562"/>
                  </a:lnTo>
                  <a:lnTo>
                    <a:pt x="31350" y="25241"/>
                  </a:lnTo>
                  <a:lnTo>
                    <a:pt x="30926" y="25495"/>
                  </a:lnTo>
                  <a:lnTo>
                    <a:pt x="30459" y="25792"/>
                  </a:lnTo>
                  <a:lnTo>
                    <a:pt x="29992" y="26047"/>
                  </a:lnTo>
                  <a:lnTo>
                    <a:pt x="29441" y="26301"/>
                  </a:lnTo>
                  <a:lnTo>
                    <a:pt x="29186" y="26386"/>
                  </a:lnTo>
                  <a:lnTo>
                    <a:pt x="28889" y="26471"/>
                  </a:lnTo>
                  <a:lnTo>
                    <a:pt x="28635" y="26513"/>
                  </a:lnTo>
                  <a:lnTo>
                    <a:pt x="28380" y="26471"/>
                  </a:lnTo>
                  <a:lnTo>
                    <a:pt x="28168" y="26429"/>
                  </a:lnTo>
                  <a:lnTo>
                    <a:pt x="27956" y="26344"/>
                  </a:lnTo>
                  <a:lnTo>
                    <a:pt x="27490" y="26089"/>
                  </a:lnTo>
                  <a:lnTo>
                    <a:pt x="27065" y="25707"/>
                  </a:lnTo>
                  <a:lnTo>
                    <a:pt x="26684" y="25326"/>
                  </a:lnTo>
                  <a:lnTo>
                    <a:pt x="26302" y="24901"/>
                  </a:lnTo>
                  <a:lnTo>
                    <a:pt x="25920" y="24435"/>
                  </a:lnTo>
                  <a:lnTo>
                    <a:pt x="25368" y="23629"/>
                  </a:lnTo>
                  <a:lnTo>
                    <a:pt x="24266" y="21762"/>
                  </a:lnTo>
                  <a:lnTo>
                    <a:pt x="23163" y="19896"/>
                  </a:lnTo>
                  <a:lnTo>
                    <a:pt x="20999" y="16120"/>
                  </a:lnTo>
                  <a:lnTo>
                    <a:pt x="18836" y="12345"/>
                  </a:lnTo>
                  <a:lnTo>
                    <a:pt x="16587" y="8612"/>
                  </a:lnTo>
                  <a:lnTo>
                    <a:pt x="16545" y="8569"/>
                  </a:lnTo>
                  <a:lnTo>
                    <a:pt x="16502" y="8527"/>
                  </a:lnTo>
                  <a:lnTo>
                    <a:pt x="16418" y="8569"/>
                  </a:lnTo>
                  <a:lnTo>
                    <a:pt x="16333" y="8654"/>
                  </a:lnTo>
                  <a:lnTo>
                    <a:pt x="16333" y="8696"/>
                  </a:lnTo>
                  <a:lnTo>
                    <a:pt x="16333" y="8781"/>
                  </a:lnTo>
                  <a:lnTo>
                    <a:pt x="17054" y="10181"/>
                  </a:lnTo>
                  <a:lnTo>
                    <a:pt x="17817" y="11581"/>
                  </a:lnTo>
                  <a:lnTo>
                    <a:pt x="19345" y="14339"/>
                  </a:lnTo>
                  <a:lnTo>
                    <a:pt x="20957" y="17096"/>
                  </a:lnTo>
                  <a:lnTo>
                    <a:pt x="22569" y="19853"/>
                  </a:lnTo>
                  <a:lnTo>
                    <a:pt x="24096" y="22399"/>
                  </a:lnTo>
                  <a:lnTo>
                    <a:pt x="24859" y="23671"/>
                  </a:lnTo>
                  <a:lnTo>
                    <a:pt x="25623" y="24901"/>
                  </a:lnTo>
                  <a:lnTo>
                    <a:pt x="26090" y="25580"/>
                  </a:lnTo>
                  <a:lnTo>
                    <a:pt x="26302" y="25877"/>
                  </a:lnTo>
                  <a:lnTo>
                    <a:pt x="26556" y="26174"/>
                  </a:lnTo>
                  <a:lnTo>
                    <a:pt x="26853" y="26429"/>
                  </a:lnTo>
                  <a:lnTo>
                    <a:pt x="27150" y="26641"/>
                  </a:lnTo>
                  <a:lnTo>
                    <a:pt x="27490" y="26810"/>
                  </a:lnTo>
                  <a:lnTo>
                    <a:pt x="27871" y="26895"/>
                  </a:lnTo>
                  <a:lnTo>
                    <a:pt x="28296" y="26980"/>
                  </a:lnTo>
                  <a:lnTo>
                    <a:pt x="28720" y="26980"/>
                  </a:lnTo>
                  <a:lnTo>
                    <a:pt x="29144" y="26895"/>
                  </a:lnTo>
                  <a:lnTo>
                    <a:pt x="29526" y="26810"/>
                  </a:lnTo>
                  <a:lnTo>
                    <a:pt x="29950" y="26641"/>
                  </a:lnTo>
                  <a:lnTo>
                    <a:pt x="30374" y="26471"/>
                  </a:lnTo>
                  <a:lnTo>
                    <a:pt x="30756" y="26259"/>
                  </a:lnTo>
                  <a:lnTo>
                    <a:pt x="31180" y="26004"/>
                  </a:lnTo>
                  <a:lnTo>
                    <a:pt x="31944" y="25495"/>
                  </a:lnTo>
                  <a:lnTo>
                    <a:pt x="32665" y="24901"/>
                  </a:lnTo>
                  <a:lnTo>
                    <a:pt x="33938" y="23841"/>
                  </a:lnTo>
                  <a:lnTo>
                    <a:pt x="34998" y="22908"/>
                  </a:lnTo>
                  <a:lnTo>
                    <a:pt x="36059" y="21974"/>
                  </a:lnTo>
                  <a:lnTo>
                    <a:pt x="37034" y="20956"/>
                  </a:lnTo>
                  <a:lnTo>
                    <a:pt x="38010" y="19938"/>
                  </a:lnTo>
                  <a:lnTo>
                    <a:pt x="38901" y="18920"/>
                  </a:lnTo>
                  <a:lnTo>
                    <a:pt x="39792" y="17817"/>
                  </a:lnTo>
                  <a:lnTo>
                    <a:pt x="40640" y="16714"/>
                  </a:lnTo>
                  <a:lnTo>
                    <a:pt x="41446" y="15569"/>
                  </a:lnTo>
                  <a:lnTo>
                    <a:pt x="41955" y="14763"/>
                  </a:lnTo>
                  <a:lnTo>
                    <a:pt x="42379" y="14042"/>
                  </a:lnTo>
                  <a:lnTo>
                    <a:pt x="42549" y="13702"/>
                  </a:lnTo>
                  <a:lnTo>
                    <a:pt x="42676" y="13363"/>
                  </a:lnTo>
                  <a:lnTo>
                    <a:pt x="42761" y="13066"/>
                  </a:lnTo>
                  <a:lnTo>
                    <a:pt x="42804" y="12727"/>
                  </a:lnTo>
                  <a:lnTo>
                    <a:pt x="42804" y="12430"/>
                  </a:lnTo>
                  <a:lnTo>
                    <a:pt x="42761" y="12090"/>
                  </a:lnTo>
                  <a:lnTo>
                    <a:pt x="42676" y="11793"/>
                  </a:lnTo>
                  <a:lnTo>
                    <a:pt x="42507" y="11454"/>
                  </a:lnTo>
                  <a:lnTo>
                    <a:pt x="42295" y="11157"/>
                  </a:lnTo>
                  <a:lnTo>
                    <a:pt x="42040" y="10818"/>
                  </a:lnTo>
                  <a:lnTo>
                    <a:pt x="41743" y="10478"/>
                  </a:lnTo>
                  <a:lnTo>
                    <a:pt x="41361" y="10139"/>
                  </a:lnTo>
                  <a:lnTo>
                    <a:pt x="40216" y="9206"/>
                  </a:lnTo>
                  <a:lnTo>
                    <a:pt x="39113" y="8357"/>
                  </a:lnTo>
                  <a:lnTo>
                    <a:pt x="37925" y="7466"/>
                  </a:lnTo>
                  <a:lnTo>
                    <a:pt x="36737" y="6660"/>
                  </a:lnTo>
                  <a:lnTo>
                    <a:pt x="34362" y="5048"/>
                  </a:lnTo>
                  <a:lnTo>
                    <a:pt x="31944" y="3479"/>
                  </a:lnTo>
                  <a:lnTo>
                    <a:pt x="30671" y="2588"/>
                  </a:lnTo>
                  <a:lnTo>
                    <a:pt x="29314" y="1697"/>
                  </a:lnTo>
                  <a:lnTo>
                    <a:pt x="28635" y="1273"/>
                  </a:lnTo>
                  <a:lnTo>
                    <a:pt x="27956" y="849"/>
                  </a:lnTo>
                  <a:lnTo>
                    <a:pt x="27277" y="509"/>
                  </a:lnTo>
                  <a:lnTo>
                    <a:pt x="26556" y="212"/>
                  </a:lnTo>
                  <a:lnTo>
                    <a:pt x="26090" y="85"/>
                  </a:lnTo>
                  <a:lnTo>
                    <a:pt x="25708"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32" name="Google Shape;1132;p31"/>
            <p:cNvSpPr/>
            <p:nvPr/>
          </p:nvSpPr>
          <p:spPr>
            <a:xfrm>
              <a:off x="4597975" y="2280025"/>
              <a:ext cx="57275" cy="22300"/>
            </a:xfrm>
            <a:custGeom>
              <a:avLst/>
              <a:gdLst/>
              <a:ahLst/>
              <a:cxnLst/>
              <a:rect l="l" t="t" r="r" b="b"/>
              <a:pathLst>
                <a:path w="2291" h="892" extrusionOk="0">
                  <a:moveTo>
                    <a:pt x="85" y="0"/>
                  </a:moveTo>
                  <a:lnTo>
                    <a:pt x="0" y="43"/>
                  </a:lnTo>
                  <a:lnTo>
                    <a:pt x="0" y="127"/>
                  </a:lnTo>
                  <a:lnTo>
                    <a:pt x="42" y="170"/>
                  </a:lnTo>
                  <a:lnTo>
                    <a:pt x="509" y="509"/>
                  </a:lnTo>
                  <a:lnTo>
                    <a:pt x="764" y="637"/>
                  </a:lnTo>
                  <a:lnTo>
                    <a:pt x="1061" y="764"/>
                  </a:lnTo>
                  <a:lnTo>
                    <a:pt x="1358" y="849"/>
                  </a:lnTo>
                  <a:lnTo>
                    <a:pt x="1612" y="891"/>
                  </a:lnTo>
                  <a:lnTo>
                    <a:pt x="1909" y="891"/>
                  </a:lnTo>
                  <a:lnTo>
                    <a:pt x="2206" y="849"/>
                  </a:lnTo>
                  <a:lnTo>
                    <a:pt x="2291" y="849"/>
                  </a:lnTo>
                  <a:lnTo>
                    <a:pt x="2291" y="764"/>
                  </a:lnTo>
                  <a:lnTo>
                    <a:pt x="2248" y="721"/>
                  </a:lnTo>
                  <a:lnTo>
                    <a:pt x="2206" y="679"/>
                  </a:lnTo>
                  <a:lnTo>
                    <a:pt x="1654" y="594"/>
                  </a:lnTo>
                  <a:lnTo>
                    <a:pt x="1103" y="509"/>
                  </a:lnTo>
                  <a:lnTo>
                    <a:pt x="636" y="297"/>
                  </a:lnTo>
                  <a:lnTo>
                    <a:pt x="382" y="170"/>
                  </a:lnTo>
                  <a:lnTo>
                    <a:pt x="127"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33" name="Google Shape;1133;p31"/>
            <p:cNvSpPr/>
            <p:nvPr/>
          </p:nvSpPr>
          <p:spPr>
            <a:xfrm>
              <a:off x="4623425" y="2269400"/>
              <a:ext cx="39250" cy="14875"/>
            </a:xfrm>
            <a:custGeom>
              <a:avLst/>
              <a:gdLst/>
              <a:ahLst/>
              <a:cxnLst/>
              <a:rect l="l" t="t" r="r" b="b"/>
              <a:pathLst>
                <a:path w="1570" h="595" extrusionOk="0">
                  <a:moveTo>
                    <a:pt x="0" y="1"/>
                  </a:moveTo>
                  <a:lnTo>
                    <a:pt x="0" y="43"/>
                  </a:lnTo>
                  <a:lnTo>
                    <a:pt x="43" y="128"/>
                  </a:lnTo>
                  <a:lnTo>
                    <a:pt x="340" y="340"/>
                  </a:lnTo>
                  <a:lnTo>
                    <a:pt x="679" y="510"/>
                  </a:lnTo>
                  <a:lnTo>
                    <a:pt x="1061" y="595"/>
                  </a:lnTo>
                  <a:lnTo>
                    <a:pt x="1442" y="595"/>
                  </a:lnTo>
                  <a:lnTo>
                    <a:pt x="1527" y="552"/>
                  </a:lnTo>
                  <a:lnTo>
                    <a:pt x="1570" y="468"/>
                  </a:lnTo>
                  <a:lnTo>
                    <a:pt x="1527" y="383"/>
                  </a:lnTo>
                  <a:lnTo>
                    <a:pt x="1442" y="340"/>
                  </a:lnTo>
                  <a:lnTo>
                    <a:pt x="1103" y="298"/>
                  </a:lnTo>
                  <a:lnTo>
                    <a:pt x="764" y="256"/>
                  </a:lnTo>
                  <a:lnTo>
                    <a:pt x="424" y="128"/>
                  </a:lnTo>
                  <a:lnTo>
                    <a:pt x="127" y="1"/>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34" name="Google Shape;1134;p31"/>
            <p:cNvSpPr/>
            <p:nvPr/>
          </p:nvSpPr>
          <p:spPr>
            <a:xfrm>
              <a:off x="5298975" y="2109275"/>
              <a:ext cx="46700" cy="19100"/>
            </a:xfrm>
            <a:custGeom>
              <a:avLst/>
              <a:gdLst/>
              <a:ahLst/>
              <a:cxnLst/>
              <a:rect l="l" t="t" r="r" b="b"/>
              <a:pathLst>
                <a:path w="1868" h="764" extrusionOk="0">
                  <a:moveTo>
                    <a:pt x="1316" y="0"/>
                  </a:moveTo>
                  <a:lnTo>
                    <a:pt x="1061" y="43"/>
                  </a:lnTo>
                  <a:lnTo>
                    <a:pt x="849" y="85"/>
                  </a:lnTo>
                  <a:lnTo>
                    <a:pt x="594" y="170"/>
                  </a:lnTo>
                  <a:lnTo>
                    <a:pt x="382" y="297"/>
                  </a:lnTo>
                  <a:lnTo>
                    <a:pt x="213" y="467"/>
                  </a:lnTo>
                  <a:lnTo>
                    <a:pt x="43" y="594"/>
                  </a:lnTo>
                  <a:lnTo>
                    <a:pt x="1" y="679"/>
                  </a:lnTo>
                  <a:lnTo>
                    <a:pt x="43" y="722"/>
                  </a:lnTo>
                  <a:lnTo>
                    <a:pt x="85" y="764"/>
                  </a:lnTo>
                  <a:lnTo>
                    <a:pt x="128" y="722"/>
                  </a:lnTo>
                  <a:lnTo>
                    <a:pt x="297" y="594"/>
                  </a:lnTo>
                  <a:lnTo>
                    <a:pt x="467" y="467"/>
                  </a:lnTo>
                  <a:lnTo>
                    <a:pt x="679" y="382"/>
                  </a:lnTo>
                  <a:lnTo>
                    <a:pt x="849" y="340"/>
                  </a:lnTo>
                  <a:lnTo>
                    <a:pt x="1273" y="340"/>
                  </a:lnTo>
                  <a:lnTo>
                    <a:pt x="1655" y="382"/>
                  </a:lnTo>
                  <a:lnTo>
                    <a:pt x="1782" y="382"/>
                  </a:lnTo>
                  <a:lnTo>
                    <a:pt x="1867" y="297"/>
                  </a:lnTo>
                  <a:lnTo>
                    <a:pt x="1867" y="212"/>
                  </a:lnTo>
                  <a:lnTo>
                    <a:pt x="1782" y="128"/>
                  </a:lnTo>
                  <a:lnTo>
                    <a:pt x="1570" y="43"/>
                  </a:lnTo>
                  <a:lnTo>
                    <a:pt x="1316"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35" name="Google Shape;1135;p31"/>
            <p:cNvSpPr/>
            <p:nvPr/>
          </p:nvSpPr>
          <p:spPr>
            <a:xfrm>
              <a:off x="5304275" y="2080650"/>
              <a:ext cx="41400" cy="16975"/>
            </a:xfrm>
            <a:custGeom>
              <a:avLst/>
              <a:gdLst/>
              <a:ahLst/>
              <a:cxnLst/>
              <a:rect l="l" t="t" r="r" b="b"/>
              <a:pathLst>
                <a:path w="1656" h="679" extrusionOk="0">
                  <a:moveTo>
                    <a:pt x="1146" y="0"/>
                  </a:moveTo>
                  <a:lnTo>
                    <a:pt x="934" y="42"/>
                  </a:lnTo>
                  <a:lnTo>
                    <a:pt x="722" y="42"/>
                  </a:lnTo>
                  <a:lnTo>
                    <a:pt x="552" y="127"/>
                  </a:lnTo>
                  <a:lnTo>
                    <a:pt x="340" y="212"/>
                  </a:lnTo>
                  <a:lnTo>
                    <a:pt x="170" y="339"/>
                  </a:lnTo>
                  <a:lnTo>
                    <a:pt x="43" y="467"/>
                  </a:lnTo>
                  <a:lnTo>
                    <a:pt x="1" y="551"/>
                  </a:lnTo>
                  <a:lnTo>
                    <a:pt x="43" y="636"/>
                  </a:lnTo>
                  <a:lnTo>
                    <a:pt x="128" y="679"/>
                  </a:lnTo>
                  <a:lnTo>
                    <a:pt x="213" y="636"/>
                  </a:lnTo>
                  <a:lnTo>
                    <a:pt x="510" y="467"/>
                  </a:lnTo>
                  <a:lnTo>
                    <a:pt x="807" y="339"/>
                  </a:lnTo>
                  <a:lnTo>
                    <a:pt x="1104" y="339"/>
                  </a:lnTo>
                  <a:lnTo>
                    <a:pt x="1443" y="382"/>
                  </a:lnTo>
                  <a:lnTo>
                    <a:pt x="1570" y="382"/>
                  </a:lnTo>
                  <a:lnTo>
                    <a:pt x="1655" y="297"/>
                  </a:lnTo>
                  <a:lnTo>
                    <a:pt x="1613" y="170"/>
                  </a:lnTo>
                  <a:lnTo>
                    <a:pt x="1613" y="127"/>
                  </a:lnTo>
                  <a:lnTo>
                    <a:pt x="1528" y="85"/>
                  </a:lnTo>
                  <a:lnTo>
                    <a:pt x="1358" y="42"/>
                  </a:lnTo>
                  <a:lnTo>
                    <a:pt x="1146" y="0"/>
                  </a:lnTo>
                  <a:close/>
                </a:path>
              </a:pathLst>
            </a:custGeom>
            <a:solidFill>
              <a:srgbClr val="2C1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136" name="Google Shape;1136;p31"/>
          <p:cNvGrpSpPr/>
          <p:nvPr/>
        </p:nvGrpSpPr>
        <p:grpSpPr>
          <a:xfrm>
            <a:off x="2956939" y="5744382"/>
            <a:ext cx="5953575" cy="2624073"/>
            <a:chOff x="1406961" y="-1212504"/>
            <a:chExt cx="6086670" cy="2682735"/>
          </a:xfrm>
        </p:grpSpPr>
        <p:sp>
          <p:nvSpPr>
            <p:cNvPr id="1137" name="Google Shape;1137;p3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38" name="Google Shape;1138;p3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39" name="Google Shape;1139;p3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40" name="Google Shape;1140;p3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141" name="Google Shape;1141;p31"/>
          <p:cNvGrpSpPr/>
          <p:nvPr/>
        </p:nvGrpSpPr>
        <p:grpSpPr>
          <a:xfrm rot="-2898405">
            <a:off x="1275413" y="6127942"/>
            <a:ext cx="517332" cy="228017"/>
            <a:chOff x="1406961" y="-1212504"/>
            <a:chExt cx="6086670" cy="2682735"/>
          </a:xfrm>
        </p:grpSpPr>
        <p:sp>
          <p:nvSpPr>
            <p:cNvPr id="1142" name="Google Shape;1142;p3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43" name="Google Shape;1143;p3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44" name="Google Shape;1144;p3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45" name="Google Shape;1145;p3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146" name="Google Shape;1146;p31"/>
          <p:cNvGrpSpPr/>
          <p:nvPr/>
        </p:nvGrpSpPr>
        <p:grpSpPr>
          <a:xfrm rot="2555258">
            <a:off x="341079" y="396961"/>
            <a:ext cx="518077" cy="228345"/>
            <a:chOff x="1406961" y="-1212504"/>
            <a:chExt cx="6086670" cy="2682735"/>
          </a:xfrm>
        </p:grpSpPr>
        <p:sp>
          <p:nvSpPr>
            <p:cNvPr id="1147" name="Google Shape;1147;p3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48" name="Google Shape;1148;p3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49" name="Google Shape;1149;p3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50" name="Google Shape;1150;p3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151" name="Google Shape;1151;p31"/>
          <p:cNvGrpSpPr/>
          <p:nvPr/>
        </p:nvGrpSpPr>
        <p:grpSpPr>
          <a:xfrm rot="2898405" flipH="1">
            <a:off x="11241333" y="6127942"/>
            <a:ext cx="517332" cy="228017"/>
            <a:chOff x="1406961" y="-1212504"/>
            <a:chExt cx="6086670" cy="2682735"/>
          </a:xfrm>
        </p:grpSpPr>
        <p:sp>
          <p:nvSpPr>
            <p:cNvPr id="1152" name="Google Shape;1152;p3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53" name="Google Shape;1153;p3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54" name="Google Shape;1154;p3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55" name="Google Shape;1155;p3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1156" name="Google Shape;1156;p31"/>
          <p:cNvGrpSpPr/>
          <p:nvPr/>
        </p:nvGrpSpPr>
        <p:grpSpPr>
          <a:xfrm rot="-2555258" flipH="1">
            <a:off x="11304036" y="1229928"/>
            <a:ext cx="518077" cy="228345"/>
            <a:chOff x="1406961" y="-1212504"/>
            <a:chExt cx="6086670" cy="2682735"/>
          </a:xfrm>
        </p:grpSpPr>
        <p:sp>
          <p:nvSpPr>
            <p:cNvPr id="1157" name="Google Shape;1157;p3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58" name="Google Shape;1158;p3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59" name="Google Shape;1159;p3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1160" name="Google Shape;1160;p3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spTree>
    <p:extLst>
      <p:ext uri="{BB962C8B-B14F-4D97-AF65-F5344CB8AC3E}">
        <p14:creationId xmlns:p14="http://schemas.microsoft.com/office/powerpoint/2010/main" val="102014104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ltLang="en-US"/>
          </a:p>
        </p:txBody>
      </p:sp>
      <p:sp>
        <p:nvSpPr>
          <p:cNvPr id="5" name="Footer Placeholder 4"/>
          <p:cNvSpPr>
            <a:spLocks noGrp="1"/>
          </p:cNvSpPr>
          <p:nvPr>
            <p:ph type="ftr" sz="quarter" idx="11"/>
          </p:nvPr>
        </p:nvSpPr>
        <p:spPr/>
        <p:txBody>
          <a:bodyPr/>
          <a:lstStyle/>
          <a:p>
            <a:endParaRPr lang="en-US" altLang="en-US"/>
          </a:p>
        </p:txBody>
      </p:sp>
      <p:sp>
        <p:nvSpPr>
          <p:cNvPr id="6" name="Slide Number Placeholder 5"/>
          <p:cNvSpPr>
            <a:spLocks noGrp="1"/>
          </p:cNvSpPr>
          <p:nvPr>
            <p:ph type="sldNum" sz="quarter" idx="12"/>
          </p:nvPr>
        </p:nvSpPr>
        <p:spPr/>
        <p:txBody>
          <a:bodyPr/>
          <a:lstStyle/>
          <a:p>
            <a:fld id="{AB35D37F-567C-44AE-AD52-BDFF946BA1D6}" type="slidenum">
              <a:rPr lang="en-US" altLang="en-US" smtClean="0"/>
              <a:pPr/>
              <a:t>‹#›</a:t>
            </a:fld>
            <a:endParaRPr lang="en-US" altLang="en-US"/>
          </a:p>
        </p:txBody>
      </p:sp>
    </p:spTree>
    <p:extLst>
      <p:ext uri="{BB962C8B-B14F-4D97-AF65-F5344CB8AC3E}">
        <p14:creationId xmlns:p14="http://schemas.microsoft.com/office/powerpoint/2010/main" val="255595588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a:p>
        </p:txBody>
      </p:sp>
      <p:sp>
        <p:nvSpPr>
          <p:cNvPr id="5" name="Footer Placeholder 4"/>
          <p:cNvSpPr>
            <a:spLocks noGrp="1"/>
          </p:cNvSpPr>
          <p:nvPr>
            <p:ph type="ftr" sz="quarter" idx="11"/>
          </p:nvPr>
        </p:nvSpPr>
        <p:spPr/>
        <p:txBody>
          <a:bodyPr/>
          <a:lstStyle/>
          <a:p>
            <a:endParaRPr lang="en-US" altLang="en-US"/>
          </a:p>
        </p:txBody>
      </p:sp>
      <p:sp>
        <p:nvSpPr>
          <p:cNvPr id="6" name="Slide Number Placeholder 5"/>
          <p:cNvSpPr>
            <a:spLocks noGrp="1"/>
          </p:cNvSpPr>
          <p:nvPr>
            <p:ph type="sldNum" sz="quarter" idx="12"/>
          </p:nvPr>
        </p:nvSpPr>
        <p:spPr/>
        <p:txBody>
          <a:bodyPr/>
          <a:lstStyle/>
          <a:p>
            <a:fld id="{DAC07D42-A6F6-4E36-9B23-C26783206294}" type="slidenum">
              <a:rPr lang="en-US" altLang="en-US" smtClean="0"/>
              <a:pPr/>
              <a:t>‹#›</a:t>
            </a:fld>
            <a:endParaRPr lang="en-US" altLang="en-US"/>
          </a:p>
        </p:txBody>
      </p:sp>
    </p:spTree>
    <p:extLst>
      <p:ext uri="{BB962C8B-B14F-4D97-AF65-F5344CB8AC3E}">
        <p14:creationId xmlns:p14="http://schemas.microsoft.com/office/powerpoint/2010/main" val="186523256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ltLang="en-US"/>
          </a:p>
        </p:txBody>
      </p:sp>
      <p:sp>
        <p:nvSpPr>
          <p:cNvPr id="5" name="Footer Placeholder 4"/>
          <p:cNvSpPr>
            <a:spLocks noGrp="1"/>
          </p:cNvSpPr>
          <p:nvPr>
            <p:ph type="ftr" sz="quarter" idx="11"/>
          </p:nvPr>
        </p:nvSpPr>
        <p:spPr/>
        <p:txBody>
          <a:bodyPr/>
          <a:lstStyle/>
          <a:p>
            <a:endParaRPr lang="en-US" altLang="en-US"/>
          </a:p>
        </p:txBody>
      </p:sp>
      <p:sp>
        <p:nvSpPr>
          <p:cNvPr id="6" name="Slide Number Placeholder 5"/>
          <p:cNvSpPr>
            <a:spLocks noGrp="1"/>
          </p:cNvSpPr>
          <p:nvPr>
            <p:ph type="sldNum" sz="quarter" idx="12"/>
          </p:nvPr>
        </p:nvSpPr>
        <p:spPr/>
        <p:txBody>
          <a:bodyPr/>
          <a:lstStyle/>
          <a:p>
            <a:fld id="{8E7AB538-C0F2-4CAE-820B-37EEBD5892B3}" type="slidenum">
              <a:rPr lang="en-US" altLang="en-US" smtClean="0"/>
              <a:pPr/>
              <a:t>‹#›</a:t>
            </a:fld>
            <a:endParaRPr lang="en-US" altLang="en-US"/>
          </a:p>
        </p:txBody>
      </p:sp>
    </p:spTree>
    <p:extLst>
      <p:ext uri="{BB962C8B-B14F-4D97-AF65-F5344CB8AC3E}">
        <p14:creationId xmlns:p14="http://schemas.microsoft.com/office/powerpoint/2010/main" val="330885998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ltLang="en-US"/>
          </a:p>
        </p:txBody>
      </p:sp>
      <p:sp>
        <p:nvSpPr>
          <p:cNvPr id="6" name="Footer Placeholder 5"/>
          <p:cNvSpPr>
            <a:spLocks noGrp="1"/>
          </p:cNvSpPr>
          <p:nvPr>
            <p:ph type="ftr" sz="quarter" idx="11"/>
          </p:nvPr>
        </p:nvSpPr>
        <p:spPr/>
        <p:txBody>
          <a:bodyPr/>
          <a:lstStyle/>
          <a:p>
            <a:endParaRPr lang="en-US" altLang="en-US"/>
          </a:p>
        </p:txBody>
      </p:sp>
      <p:sp>
        <p:nvSpPr>
          <p:cNvPr id="7" name="Slide Number Placeholder 6"/>
          <p:cNvSpPr>
            <a:spLocks noGrp="1"/>
          </p:cNvSpPr>
          <p:nvPr>
            <p:ph type="sldNum" sz="quarter" idx="12"/>
          </p:nvPr>
        </p:nvSpPr>
        <p:spPr/>
        <p:txBody>
          <a:bodyPr/>
          <a:lstStyle/>
          <a:p>
            <a:fld id="{7E97AC97-6949-489A-AFAC-889AEB5C9298}" type="slidenum">
              <a:rPr lang="en-US" altLang="en-US" smtClean="0"/>
              <a:pPr/>
              <a:t>‹#›</a:t>
            </a:fld>
            <a:endParaRPr lang="en-US" altLang="en-US"/>
          </a:p>
        </p:txBody>
      </p:sp>
    </p:spTree>
    <p:extLst>
      <p:ext uri="{BB962C8B-B14F-4D97-AF65-F5344CB8AC3E}">
        <p14:creationId xmlns:p14="http://schemas.microsoft.com/office/powerpoint/2010/main" val="276943760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ABLE OF CONTENTS" type="secHead">
  <p:cSld name="TABLE OF CONTENTS">
    <p:bg>
      <p:bgPr>
        <a:solidFill>
          <a:schemeClr val="accent2"/>
        </a:solidFill>
        <a:effectLst/>
      </p:bgPr>
    </p:bg>
    <p:spTree>
      <p:nvGrpSpPr>
        <p:cNvPr id="1" name="Shape 156"/>
        <p:cNvGrpSpPr/>
        <p:nvPr/>
      </p:nvGrpSpPr>
      <p:grpSpPr>
        <a:xfrm>
          <a:off x="0" y="0"/>
          <a:ext cx="0" cy="0"/>
          <a:chOff x="0" y="0"/>
          <a:chExt cx="0" cy="0"/>
        </a:xfrm>
      </p:grpSpPr>
      <p:grpSp>
        <p:nvGrpSpPr>
          <p:cNvPr id="157" name="Google Shape;157;p4"/>
          <p:cNvGrpSpPr/>
          <p:nvPr/>
        </p:nvGrpSpPr>
        <p:grpSpPr>
          <a:xfrm rot="742780">
            <a:off x="2069031" y="654801"/>
            <a:ext cx="1457868" cy="2341051"/>
            <a:chOff x="1760455" y="-1283644"/>
            <a:chExt cx="1093344" cy="1755695"/>
          </a:xfrm>
        </p:grpSpPr>
        <p:sp>
          <p:nvSpPr>
            <p:cNvPr id="158" name="Google Shape;158;p4"/>
            <p:cNvSpPr/>
            <p:nvPr/>
          </p:nvSpPr>
          <p:spPr>
            <a:xfrm>
              <a:off x="1760455" y="-1283644"/>
              <a:ext cx="1093344" cy="1755695"/>
            </a:xfrm>
            <a:custGeom>
              <a:avLst/>
              <a:gdLst/>
              <a:ahLst/>
              <a:cxnLst/>
              <a:rect l="l" t="t" r="r" b="b"/>
              <a:pathLst>
                <a:path w="29500" h="47368" extrusionOk="0">
                  <a:moveTo>
                    <a:pt x="6525" y="0"/>
                  </a:moveTo>
                  <a:cubicBezTo>
                    <a:pt x="4147" y="0"/>
                    <a:pt x="1651" y="1871"/>
                    <a:pt x="1054" y="4056"/>
                  </a:cubicBezTo>
                  <a:cubicBezTo>
                    <a:pt x="166" y="7309"/>
                    <a:pt x="3033" y="10140"/>
                    <a:pt x="3955" y="13055"/>
                  </a:cubicBezTo>
                  <a:cubicBezTo>
                    <a:pt x="4182" y="13777"/>
                    <a:pt x="4317" y="14561"/>
                    <a:pt x="4115" y="15291"/>
                  </a:cubicBezTo>
                  <a:cubicBezTo>
                    <a:pt x="3328" y="18137"/>
                    <a:pt x="1" y="19216"/>
                    <a:pt x="1705" y="22706"/>
                  </a:cubicBezTo>
                  <a:cubicBezTo>
                    <a:pt x="3983" y="27371"/>
                    <a:pt x="8912" y="29957"/>
                    <a:pt x="12451" y="33626"/>
                  </a:cubicBezTo>
                  <a:cubicBezTo>
                    <a:pt x="16276" y="37589"/>
                    <a:pt x="16957" y="43409"/>
                    <a:pt x="20715" y="47367"/>
                  </a:cubicBezTo>
                  <a:lnTo>
                    <a:pt x="24811" y="47053"/>
                  </a:lnTo>
                  <a:cubicBezTo>
                    <a:pt x="21939" y="39311"/>
                    <a:pt x="29500" y="28422"/>
                    <a:pt x="21990" y="22294"/>
                  </a:cubicBezTo>
                  <a:cubicBezTo>
                    <a:pt x="19362" y="20148"/>
                    <a:pt x="16226" y="18534"/>
                    <a:pt x="14001" y="15922"/>
                  </a:cubicBezTo>
                  <a:cubicBezTo>
                    <a:pt x="12083" y="13671"/>
                    <a:pt x="11170" y="10878"/>
                    <a:pt x="10700" y="8002"/>
                  </a:cubicBezTo>
                  <a:cubicBezTo>
                    <a:pt x="10327" y="5716"/>
                    <a:pt x="10804" y="1609"/>
                    <a:pt x="8291" y="392"/>
                  </a:cubicBezTo>
                  <a:cubicBezTo>
                    <a:pt x="7733" y="122"/>
                    <a:pt x="7133" y="0"/>
                    <a:pt x="6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4"/>
            <p:cNvSpPr/>
            <p:nvPr/>
          </p:nvSpPr>
          <p:spPr>
            <a:xfrm>
              <a:off x="2009033" y="-1103397"/>
              <a:ext cx="557198" cy="1500465"/>
            </a:xfrm>
            <a:custGeom>
              <a:avLst/>
              <a:gdLst/>
              <a:ahLst/>
              <a:cxnLst/>
              <a:rect l="l" t="t" r="r" b="b"/>
              <a:pathLst>
                <a:path w="15034" h="40482" extrusionOk="0">
                  <a:moveTo>
                    <a:pt x="73" y="0"/>
                  </a:moveTo>
                  <a:cubicBezTo>
                    <a:pt x="35" y="0"/>
                    <a:pt x="0" y="24"/>
                    <a:pt x="3" y="73"/>
                  </a:cubicBezTo>
                  <a:cubicBezTo>
                    <a:pt x="222" y="3423"/>
                    <a:pt x="456" y="6830"/>
                    <a:pt x="1790" y="9956"/>
                  </a:cubicBezTo>
                  <a:cubicBezTo>
                    <a:pt x="3195" y="13246"/>
                    <a:pt x="5489" y="16151"/>
                    <a:pt x="7200" y="19288"/>
                  </a:cubicBezTo>
                  <a:cubicBezTo>
                    <a:pt x="8976" y="22544"/>
                    <a:pt x="10520" y="25922"/>
                    <a:pt x="11821" y="29395"/>
                  </a:cubicBezTo>
                  <a:cubicBezTo>
                    <a:pt x="13139" y="32912"/>
                    <a:pt x="14439" y="36599"/>
                    <a:pt x="14784" y="40362"/>
                  </a:cubicBezTo>
                  <a:cubicBezTo>
                    <a:pt x="14790" y="40441"/>
                    <a:pt x="14854" y="40481"/>
                    <a:pt x="14916" y="40481"/>
                  </a:cubicBezTo>
                  <a:cubicBezTo>
                    <a:pt x="14976" y="40481"/>
                    <a:pt x="15033" y="40442"/>
                    <a:pt x="15031" y="40362"/>
                  </a:cubicBezTo>
                  <a:cubicBezTo>
                    <a:pt x="14950" y="36842"/>
                    <a:pt x="13691" y="33390"/>
                    <a:pt x="12486" y="30116"/>
                  </a:cubicBezTo>
                  <a:cubicBezTo>
                    <a:pt x="11293" y="26881"/>
                    <a:pt x="9897" y="23727"/>
                    <a:pt x="8305" y="20670"/>
                  </a:cubicBezTo>
                  <a:cubicBezTo>
                    <a:pt x="6642" y="17472"/>
                    <a:pt x="4566" y="14541"/>
                    <a:pt x="2821" y="11397"/>
                  </a:cubicBezTo>
                  <a:cubicBezTo>
                    <a:pt x="883" y="7902"/>
                    <a:pt x="477" y="3988"/>
                    <a:pt x="154" y="73"/>
                  </a:cubicBezTo>
                  <a:cubicBezTo>
                    <a:pt x="150" y="25"/>
                    <a:pt x="110"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4"/>
            <p:cNvSpPr/>
            <p:nvPr/>
          </p:nvSpPr>
          <p:spPr>
            <a:xfrm>
              <a:off x="1863044" y="-653687"/>
              <a:ext cx="437856" cy="270463"/>
            </a:xfrm>
            <a:custGeom>
              <a:avLst/>
              <a:gdLst/>
              <a:ahLst/>
              <a:cxnLst/>
              <a:rect l="l" t="t" r="r" b="b"/>
              <a:pathLst>
                <a:path w="11814" h="7297" extrusionOk="0">
                  <a:moveTo>
                    <a:pt x="131" y="0"/>
                  </a:moveTo>
                  <a:cubicBezTo>
                    <a:pt x="53" y="0"/>
                    <a:pt x="1" y="111"/>
                    <a:pt x="84" y="155"/>
                  </a:cubicBezTo>
                  <a:cubicBezTo>
                    <a:pt x="4109" y="2290"/>
                    <a:pt x="7787" y="4837"/>
                    <a:pt x="11616" y="7282"/>
                  </a:cubicBezTo>
                  <a:cubicBezTo>
                    <a:pt x="11632" y="7292"/>
                    <a:pt x="11648" y="7297"/>
                    <a:pt x="11664" y="7297"/>
                  </a:cubicBezTo>
                  <a:cubicBezTo>
                    <a:pt x="11744" y="7297"/>
                    <a:pt x="11813" y="7185"/>
                    <a:pt x="11739" y="7122"/>
                  </a:cubicBezTo>
                  <a:cubicBezTo>
                    <a:pt x="8302" y="4240"/>
                    <a:pt x="4183" y="1975"/>
                    <a:pt x="170" y="9"/>
                  </a:cubicBezTo>
                  <a:cubicBezTo>
                    <a:pt x="157" y="3"/>
                    <a:pt x="144"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4"/>
            <p:cNvSpPr/>
            <p:nvPr/>
          </p:nvSpPr>
          <p:spPr>
            <a:xfrm>
              <a:off x="1870197" y="-356463"/>
              <a:ext cx="490782" cy="160714"/>
            </a:xfrm>
            <a:custGeom>
              <a:avLst/>
              <a:gdLst/>
              <a:ahLst/>
              <a:cxnLst/>
              <a:rect l="l" t="t" r="r" b="b"/>
              <a:pathLst>
                <a:path w="13242" h="4336" extrusionOk="0">
                  <a:moveTo>
                    <a:pt x="87" y="1"/>
                  </a:moveTo>
                  <a:cubicBezTo>
                    <a:pt x="13" y="1"/>
                    <a:pt x="0" y="121"/>
                    <a:pt x="74" y="138"/>
                  </a:cubicBezTo>
                  <a:cubicBezTo>
                    <a:pt x="2297" y="675"/>
                    <a:pt x="4521" y="1068"/>
                    <a:pt x="6706" y="1772"/>
                  </a:cubicBezTo>
                  <a:cubicBezTo>
                    <a:pt x="8889" y="2476"/>
                    <a:pt x="10931" y="3444"/>
                    <a:pt x="13041" y="4326"/>
                  </a:cubicBezTo>
                  <a:cubicBezTo>
                    <a:pt x="13056" y="4332"/>
                    <a:pt x="13070" y="4335"/>
                    <a:pt x="13083" y="4335"/>
                  </a:cubicBezTo>
                  <a:cubicBezTo>
                    <a:pt x="13188" y="4335"/>
                    <a:pt x="13241" y="4160"/>
                    <a:pt x="13135" y="4099"/>
                  </a:cubicBezTo>
                  <a:cubicBezTo>
                    <a:pt x="11176" y="2968"/>
                    <a:pt x="8933" y="2171"/>
                    <a:pt x="6782" y="1495"/>
                  </a:cubicBezTo>
                  <a:cubicBezTo>
                    <a:pt x="4631" y="817"/>
                    <a:pt x="2347" y="178"/>
                    <a:pt x="92" y="1"/>
                  </a:cubicBezTo>
                  <a:cubicBezTo>
                    <a:pt x="90" y="1"/>
                    <a:pt x="89"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4"/>
            <p:cNvSpPr/>
            <p:nvPr/>
          </p:nvSpPr>
          <p:spPr>
            <a:xfrm>
              <a:off x="2386922" y="-529668"/>
              <a:ext cx="73606" cy="302784"/>
            </a:xfrm>
            <a:custGeom>
              <a:avLst/>
              <a:gdLst/>
              <a:ahLst/>
              <a:cxnLst/>
              <a:rect l="l" t="t" r="r" b="b"/>
              <a:pathLst>
                <a:path w="1986" h="8169" extrusionOk="0">
                  <a:moveTo>
                    <a:pt x="1919" y="0"/>
                  </a:moveTo>
                  <a:cubicBezTo>
                    <a:pt x="1893" y="0"/>
                    <a:pt x="1868" y="14"/>
                    <a:pt x="1863" y="43"/>
                  </a:cubicBezTo>
                  <a:cubicBezTo>
                    <a:pt x="1394" y="2764"/>
                    <a:pt x="539" y="5383"/>
                    <a:pt x="11" y="8080"/>
                  </a:cubicBezTo>
                  <a:cubicBezTo>
                    <a:pt x="1" y="8127"/>
                    <a:pt x="45" y="8168"/>
                    <a:pt x="85" y="8168"/>
                  </a:cubicBezTo>
                  <a:cubicBezTo>
                    <a:pt x="105" y="8168"/>
                    <a:pt x="124" y="8158"/>
                    <a:pt x="134" y="8133"/>
                  </a:cubicBezTo>
                  <a:cubicBezTo>
                    <a:pt x="1212" y="5644"/>
                    <a:pt x="1634" y="2732"/>
                    <a:pt x="1981" y="59"/>
                  </a:cubicBezTo>
                  <a:cubicBezTo>
                    <a:pt x="1986" y="22"/>
                    <a:pt x="1952"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4"/>
            <p:cNvSpPr/>
            <p:nvPr/>
          </p:nvSpPr>
          <p:spPr>
            <a:xfrm>
              <a:off x="2400895" y="-410800"/>
              <a:ext cx="97919" cy="282213"/>
            </a:xfrm>
            <a:custGeom>
              <a:avLst/>
              <a:gdLst/>
              <a:ahLst/>
              <a:cxnLst/>
              <a:rect l="l" t="t" r="r" b="b"/>
              <a:pathLst>
                <a:path w="2642" h="7614" extrusionOk="0">
                  <a:moveTo>
                    <a:pt x="2443" y="0"/>
                  </a:moveTo>
                  <a:cubicBezTo>
                    <a:pt x="2378" y="0"/>
                    <a:pt x="2313" y="35"/>
                    <a:pt x="2288" y="115"/>
                  </a:cubicBezTo>
                  <a:cubicBezTo>
                    <a:pt x="1513" y="2555"/>
                    <a:pt x="593" y="4996"/>
                    <a:pt x="18" y="7493"/>
                  </a:cubicBezTo>
                  <a:cubicBezTo>
                    <a:pt x="0" y="7569"/>
                    <a:pt x="55" y="7614"/>
                    <a:pt x="112" y="7614"/>
                  </a:cubicBezTo>
                  <a:cubicBezTo>
                    <a:pt x="151" y="7614"/>
                    <a:pt x="191" y="7593"/>
                    <a:pt x="210" y="7546"/>
                  </a:cubicBezTo>
                  <a:cubicBezTo>
                    <a:pt x="1176" y="5171"/>
                    <a:pt x="1831" y="2645"/>
                    <a:pt x="2603" y="201"/>
                  </a:cubicBezTo>
                  <a:cubicBezTo>
                    <a:pt x="2641" y="80"/>
                    <a:pt x="2542" y="0"/>
                    <a:pt x="24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4"/>
            <p:cNvSpPr/>
            <p:nvPr/>
          </p:nvSpPr>
          <p:spPr>
            <a:xfrm>
              <a:off x="2282184" y="11333"/>
              <a:ext cx="236718" cy="141255"/>
            </a:xfrm>
            <a:custGeom>
              <a:avLst/>
              <a:gdLst/>
              <a:ahLst/>
              <a:cxnLst/>
              <a:rect l="l" t="t" r="r" b="b"/>
              <a:pathLst>
                <a:path w="6387" h="3811" extrusionOk="0">
                  <a:moveTo>
                    <a:pt x="146" y="0"/>
                  </a:moveTo>
                  <a:cubicBezTo>
                    <a:pt x="35" y="0"/>
                    <a:pt x="0" y="182"/>
                    <a:pt x="123" y="224"/>
                  </a:cubicBezTo>
                  <a:lnTo>
                    <a:pt x="124" y="224"/>
                  </a:lnTo>
                  <a:cubicBezTo>
                    <a:pt x="2477" y="1022"/>
                    <a:pt x="4267" y="2351"/>
                    <a:pt x="6242" y="3796"/>
                  </a:cubicBezTo>
                  <a:cubicBezTo>
                    <a:pt x="6256" y="3806"/>
                    <a:pt x="6271" y="3811"/>
                    <a:pt x="6284" y="3811"/>
                  </a:cubicBezTo>
                  <a:cubicBezTo>
                    <a:pt x="6344" y="3811"/>
                    <a:pt x="6387" y="3721"/>
                    <a:pt x="6340" y="3669"/>
                  </a:cubicBezTo>
                  <a:cubicBezTo>
                    <a:pt x="4785" y="1874"/>
                    <a:pt x="2406" y="729"/>
                    <a:pt x="184" y="7"/>
                  </a:cubicBezTo>
                  <a:cubicBezTo>
                    <a:pt x="170" y="2"/>
                    <a:pt x="158" y="0"/>
                    <a:pt x="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4"/>
            <p:cNvSpPr/>
            <p:nvPr/>
          </p:nvSpPr>
          <p:spPr>
            <a:xfrm>
              <a:off x="2552703" y="-206202"/>
              <a:ext cx="112633" cy="344408"/>
            </a:xfrm>
            <a:custGeom>
              <a:avLst/>
              <a:gdLst/>
              <a:ahLst/>
              <a:cxnLst/>
              <a:rect l="l" t="t" r="r" b="b"/>
              <a:pathLst>
                <a:path w="3039" h="9292" extrusionOk="0">
                  <a:moveTo>
                    <a:pt x="2910" y="1"/>
                  </a:moveTo>
                  <a:cubicBezTo>
                    <a:pt x="2868" y="1"/>
                    <a:pt x="2825" y="23"/>
                    <a:pt x="2808" y="75"/>
                  </a:cubicBezTo>
                  <a:lnTo>
                    <a:pt x="2807" y="75"/>
                  </a:lnTo>
                  <a:cubicBezTo>
                    <a:pt x="1789" y="3051"/>
                    <a:pt x="701" y="6073"/>
                    <a:pt x="20" y="9149"/>
                  </a:cubicBezTo>
                  <a:cubicBezTo>
                    <a:pt x="1" y="9237"/>
                    <a:pt x="67" y="9292"/>
                    <a:pt x="134" y="9292"/>
                  </a:cubicBezTo>
                  <a:cubicBezTo>
                    <a:pt x="179" y="9292"/>
                    <a:pt x="224" y="9267"/>
                    <a:pt x="245" y="9210"/>
                  </a:cubicBezTo>
                  <a:cubicBezTo>
                    <a:pt x="1311" y="6240"/>
                    <a:pt x="2093" y="3150"/>
                    <a:pt x="3014" y="132"/>
                  </a:cubicBezTo>
                  <a:cubicBezTo>
                    <a:pt x="3038" y="52"/>
                    <a:pt x="2974" y="1"/>
                    <a:pt x="29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6" name="Google Shape;166;p4"/>
          <p:cNvGrpSpPr/>
          <p:nvPr/>
        </p:nvGrpSpPr>
        <p:grpSpPr>
          <a:xfrm>
            <a:off x="2810994" y="1089019"/>
            <a:ext cx="569863" cy="1210436"/>
            <a:chOff x="290475" y="1572800"/>
            <a:chExt cx="1141857" cy="2425399"/>
          </a:xfrm>
        </p:grpSpPr>
        <p:sp>
          <p:nvSpPr>
            <p:cNvPr id="167" name="Google Shape;167;p4"/>
            <p:cNvSpPr/>
            <p:nvPr/>
          </p:nvSpPr>
          <p:spPr>
            <a:xfrm>
              <a:off x="290475" y="1572800"/>
              <a:ext cx="1141857" cy="2425399"/>
            </a:xfrm>
            <a:custGeom>
              <a:avLst/>
              <a:gdLst/>
              <a:ahLst/>
              <a:cxnLst/>
              <a:rect l="l" t="t" r="r" b="b"/>
              <a:pathLst>
                <a:path w="15965" h="33911" extrusionOk="0">
                  <a:moveTo>
                    <a:pt x="14194" y="0"/>
                  </a:moveTo>
                  <a:lnTo>
                    <a:pt x="14194" y="0"/>
                  </a:lnTo>
                  <a:cubicBezTo>
                    <a:pt x="8929" y="3415"/>
                    <a:pt x="4769" y="8505"/>
                    <a:pt x="2472" y="14345"/>
                  </a:cubicBezTo>
                  <a:cubicBezTo>
                    <a:pt x="175" y="20184"/>
                    <a:pt x="0" y="27824"/>
                    <a:pt x="1527" y="33911"/>
                  </a:cubicBezTo>
                  <a:cubicBezTo>
                    <a:pt x="6946" y="30488"/>
                    <a:pt x="11210" y="25273"/>
                    <a:pt x="13490" y="19285"/>
                  </a:cubicBezTo>
                  <a:cubicBezTo>
                    <a:pt x="15770" y="13295"/>
                    <a:pt x="15965" y="6160"/>
                    <a:pt x="141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68" name="Google Shape;168;p4"/>
            <p:cNvGrpSpPr/>
            <p:nvPr/>
          </p:nvGrpSpPr>
          <p:grpSpPr>
            <a:xfrm>
              <a:off x="293050" y="1607417"/>
              <a:ext cx="1086422" cy="2043326"/>
              <a:chOff x="293050" y="1607417"/>
              <a:chExt cx="1086422" cy="2043326"/>
            </a:xfrm>
          </p:grpSpPr>
          <p:sp>
            <p:nvSpPr>
              <p:cNvPr id="169" name="Google Shape;169;p4"/>
              <p:cNvSpPr/>
              <p:nvPr/>
            </p:nvSpPr>
            <p:spPr>
              <a:xfrm>
                <a:off x="538657" y="1607417"/>
                <a:ext cx="758925" cy="2043326"/>
              </a:xfrm>
              <a:custGeom>
                <a:avLst/>
                <a:gdLst/>
                <a:ahLst/>
                <a:cxnLst/>
                <a:rect l="l" t="t" r="r" b="b"/>
                <a:pathLst>
                  <a:path w="10611" h="28569" extrusionOk="0">
                    <a:moveTo>
                      <a:pt x="10464" y="0"/>
                    </a:moveTo>
                    <a:cubicBezTo>
                      <a:pt x="10432" y="0"/>
                      <a:pt x="10401" y="17"/>
                      <a:pt x="10382" y="56"/>
                    </a:cubicBezTo>
                    <a:cubicBezTo>
                      <a:pt x="7058" y="7151"/>
                      <a:pt x="4218" y="14468"/>
                      <a:pt x="1894" y="21951"/>
                    </a:cubicBezTo>
                    <a:cubicBezTo>
                      <a:pt x="1228" y="24099"/>
                      <a:pt x="604" y="26261"/>
                      <a:pt x="22" y="28434"/>
                    </a:cubicBezTo>
                    <a:cubicBezTo>
                      <a:pt x="0" y="28516"/>
                      <a:pt x="68" y="28569"/>
                      <a:pt x="133" y="28569"/>
                    </a:cubicBezTo>
                    <a:cubicBezTo>
                      <a:pt x="176" y="28569"/>
                      <a:pt x="218" y="28546"/>
                      <a:pt x="232" y="28492"/>
                    </a:cubicBezTo>
                    <a:cubicBezTo>
                      <a:pt x="2247" y="20964"/>
                      <a:pt x="4775" y="13582"/>
                      <a:pt x="7796" y="6398"/>
                    </a:cubicBezTo>
                    <a:cubicBezTo>
                      <a:pt x="8679" y="4302"/>
                      <a:pt x="9604" y="2226"/>
                      <a:pt x="10570" y="166"/>
                    </a:cubicBezTo>
                    <a:cubicBezTo>
                      <a:pt x="10611" y="80"/>
                      <a:pt x="10535" y="0"/>
                      <a:pt x="104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4"/>
              <p:cNvSpPr/>
              <p:nvPr/>
            </p:nvSpPr>
            <p:spPr>
              <a:xfrm>
                <a:off x="1028583" y="2052069"/>
                <a:ext cx="350889" cy="155347"/>
              </a:xfrm>
              <a:custGeom>
                <a:avLst/>
                <a:gdLst/>
                <a:ahLst/>
                <a:cxnLst/>
                <a:rect l="l" t="t" r="r" b="b"/>
                <a:pathLst>
                  <a:path w="4906" h="2172" extrusionOk="0">
                    <a:moveTo>
                      <a:pt x="4731" y="1"/>
                    </a:moveTo>
                    <a:cubicBezTo>
                      <a:pt x="4716" y="1"/>
                      <a:pt x="4700" y="4"/>
                      <a:pt x="4684" y="11"/>
                    </a:cubicBezTo>
                    <a:lnTo>
                      <a:pt x="113" y="1975"/>
                    </a:lnTo>
                    <a:cubicBezTo>
                      <a:pt x="1" y="2022"/>
                      <a:pt x="72" y="2172"/>
                      <a:pt x="176" y="2172"/>
                    </a:cubicBezTo>
                    <a:cubicBezTo>
                      <a:pt x="191" y="2172"/>
                      <a:pt x="206" y="2169"/>
                      <a:pt x="222" y="2162"/>
                    </a:cubicBezTo>
                    <a:lnTo>
                      <a:pt x="4794" y="198"/>
                    </a:lnTo>
                    <a:cubicBezTo>
                      <a:pt x="4906" y="151"/>
                      <a:pt x="4836" y="1"/>
                      <a:pt x="47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4"/>
              <p:cNvSpPr/>
              <p:nvPr/>
            </p:nvSpPr>
            <p:spPr>
              <a:xfrm>
                <a:off x="890188" y="2446299"/>
                <a:ext cx="481633" cy="144332"/>
              </a:xfrm>
              <a:custGeom>
                <a:avLst/>
                <a:gdLst/>
                <a:ahLst/>
                <a:cxnLst/>
                <a:rect l="l" t="t" r="r" b="b"/>
                <a:pathLst>
                  <a:path w="6734" h="2018" extrusionOk="0">
                    <a:moveTo>
                      <a:pt x="6585" y="1"/>
                    </a:moveTo>
                    <a:cubicBezTo>
                      <a:pt x="6575" y="1"/>
                      <a:pt x="6565" y="2"/>
                      <a:pt x="6553" y="6"/>
                    </a:cubicBezTo>
                    <a:lnTo>
                      <a:pt x="123" y="1804"/>
                    </a:lnTo>
                    <a:cubicBezTo>
                      <a:pt x="0" y="1839"/>
                      <a:pt x="38" y="2018"/>
                      <a:pt x="150" y="2018"/>
                    </a:cubicBezTo>
                    <a:cubicBezTo>
                      <a:pt x="160" y="2018"/>
                      <a:pt x="170" y="2016"/>
                      <a:pt x="182" y="2013"/>
                    </a:cubicBezTo>
                    <a:lnTo>
                      <a:pt x="6611" y="214"/>
                    </a:lnTo>
                    <a:cubicBezTo>
                      <a:pt x="6734" y="180"/>
                      <a:pt x="6697" y="1"/>
                      <a:pt x="6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4"/>
              <p:cNvSpPr/>
              <p:nvPr/>
            </p:nvSpPr>
            <p:spPr>
              <a:xfrm>
                <a:off x="754153" y="2813637"/>
                <a:ext cx="586270" cy="165288"/>
              </a:xfrm>
              <a:custGeom>
                <a:avLst/>
                <a:gdLst/>
                <a:ahLst/>
                <a:cxnLst/>
                <a:rect l="l" t="t" r="r" b="b"/>
                <a:pathLst>
                  <a:path w="8197" h="2311" extrusionOk="0">
                    <a:moveTo>
                      <a:pt x="8039" y="1"/>
                    </a:moveTo>
                    <a:cubicBezTo>
                      <a:pt x="8031" y="1"/>
                      <a:pt x="8022" y="2"/>
                      <a:pt x="8012" y="4"/>
                    </a:cubicBezTo>
                    <a:cubicBezTo>
                      <a:pt x="5358" y="612"/>
                      <a:pt x="2728" y="1308"/>
                      <a:pt x="122" y="2095"/>
                    </a:cubicBezTo>
                    <a:cubicBezTo>
                      <a:pt x="1" y="2132"/>
                      <a:pt x="37" y="2310"/>
                      <a:pt x="146" y="2310"/>
                    </a:cubicBezTo>
                    <a:cubicBezTo>
                      <a:pt x="157" y="2310"/>
                      <a:pt x="168" y="2309"/>
                      <a:pt x="180" y="2305"/>
                    </a:cubicBezTo>
                    <a:cubicBezTo>
                      <a:pt x="2786" y="1518"/>
                      <a:pt x="5416" y="822"/>
                      <a:pt x="8070" y="214"/>
                    </a:cubicBezTo>
                    <a:cubicBezTo>
                      <a:pt x="8197" y="185"/>
                      <a:pt x="8156" y="1"/>
                      <a:pt x="80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4"/>
              <p:cNvSpPr/>
              <p:nvPr/>
            </p:nvSpPr>
            <p:spPr>
              <a:xfrm>
                <a:off x="963641" y="1742450"/>
                <a:ext cx="189392" cy="186459"/>
              </a:xfrm>
              <a:custGeom>
                <a:avLst/>
                <a:gdLst/>
                <a:ahLst/>
                <a:cxnLst/>
                <a:rect l="l" t="t" r="r" b="b"/>
                <a:pathLst>
                  <a:path w="2648" h="2607" extrusionOk="0">
                    <a:moveTo>
                      <a:pt x="159" y="0"/>
                    </a:moveTo>
                    <a:cubicBezTo>
                      <a:pt x="80" y="0"/>
                      <a:pt x="1" y="86"/>
                      <a:pt x="58" y="162"/>
                    </a:cubicBezTo>
                    <a:lnTo>
                      <a:pt x="224" y="379"/>
                    </a:lnTo>
                    <a:cubicBezTo>
                      <a:pt x="248" y="410"/>
                      <a:pt x="280" y="424"/>
                      <a:pt x="312" y="425"/>
                    </a:cubicBezTo>
                    <a:lnTo>
                      <a:pt x="312" y="425"/>
                    </a:lnTo>
                    <a:lnTo>
                      <a:pt x="2418" y="2574"/>
                    </a:lnTo>
                    <a:cubicBezTo>
                      <a:pt x="2440" y="2597"/>
                      <a:pt x="2466" y="2607"/>
                      <a:pt x="2490" y="2607"/>
                    </a:cubicBezTo>
                    <a:cubicBezTo>
                      <a:pt x="2573" y="2607"/>
                      <a:pt x="2648" y="2498"/>
                      <a:pt x="2572" y="2421"/>
                    </a:cubicBezTo>
                    <a:lnTo>
                      <a:pt x="229" y="30"/>
                    </a:lnTo>
                    <a:cubicBezTo>
                      <a:pt x="209" y="9"/>
                      <a:pt x="184"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4"/>
              <p:cNvSpPr/>
              <p:nvPr/>
            </p:nvSpPr>
            <p:spPr>
              <a:xfrm>
                <a:off x="658742" y="2179665"/>
                <a:ext cx="306975" cy="222936"/>
              </a:xfrm>
              <a:custGeom>
                <a:avLst/>
                <a:gdLst/>
                <a:ahLst/>
                <a:cxnLst/>
                <a:rect l="l" t="t" r="r" b="b"/>
                <a:pathLst>
                  <a:path w="4292" h="3117" extrusionOk="0">
                    <a:moveTo>
                      <a:pt x="170" y="1"/>
                    </a:moveTo>
                    <a:cubicBezTo>
                      <a:pt x="80" y="1"/>
                      <a:pt x="1" y="111"/>
                      <a:pt x="88" y="180"/>
                    </a:cubicBezTo>
                    <a:cubicBezTo>
                      <a:pt x="1379" y="1209"/>
                      <a:pt x="2712" y="2181"/>
                      <a:pt x="4085" y="3098"/>
                    </a:cubicBezTo>
                    <a:cubicBezTo>
                      <a:pt x="4105" y="3111"/>
                      <a:pt x="4124" y="3117"/>
                      <a:pt x="4142" y="3117"/>
                    </a:cubicBezTo>
                    <a:cubicBezTo>
                      <a:pt x="4232" y="3117"/>
                      <a:pt x="4292" y="2975"/>
                      <a:pt x="4195" y="2910"/>
                    </a:cubicBezTo>
                    <a:cubicBezTo>
                      <a:pt x="2837" y="2004"/>
                      <a:pt x="1519" y="1042"/>
                      <a:pt x="241" y="27"/>
                    </a:cubicBezTo>
                    <a:cubicBezTo>
                      <a:pt x="219" y="9"/>
                      <a:pt x="194"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4"/>
              <p:cNvSpPr/>
              <p:nvPr/>
            </p:nvSpPr>
            <p:spPr>
              <a:xfrm>
                <a:off x="463344" y="2498081"/>
                <a:ext cx="351676" cy="290453"/>
              </a:xfrm>
              <a:custGeom>
                <a:avLst/>
                <a:gdLst/>
                <a:ahLst/>
                <a:cxnLst/>
                <a:rect l="l" t="t" r="r" b="b"/>
                <a:pathLst>
                  <a:path w="4917" h="4061" extrusionOk="0">
                    <a:moveTo>
                      <a:pt x="168" y="0"/>
                    </a:moveTo>
                    <a:cubicBezTo>
                      <a:pt x="79" y="0"/>
                      <a:pt x="1" y="110"/>
                      <a:pt x="85" y="180"/>
                    </a:cubicBezTo>
                    <a:lnTo>
                      <a:pt x="4678" y="4033"/>
                    </a:lnTo>
                    <a:cubicBezTo>
                      <a:pt x="4701" y="4053"/>
                      <a:pt x="4726" y="4061"/>
                      <a:pt x="4750" y="4061"/>
                    </a:cubicBezTo>
                    <a:cubicBezTo>
                      <a:pt x="4839" y="4061"/>
                      <a:pt x="4916" y="3951"/>
                      <a:pt x="4832" y="3880"/>
                    </a:cubicBezTo>
                    <a:lnTo>
                      <a:pt x="4831" y="3880"/>
                    </a:lnTo>
                    <a:lnTo>
                      <a:pt x="239" y="27"/>
                    </a:lnTo>
                    <a:cubicBezTo>
                      <a:pt x="217" y="8"/>
                      <a:pt x="192"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4"/>
              <p:cNvSpPr/>
              <p:nvPr/>
            </p:nvSpPr>
            <p:spPr>
              <a:xfrm>
                <a:off x="341971" y="3021837"/>
                <a:ext cx="314985" cy="211707"/>
              </a:xfrm>
              <a:custGeom>
                <a:avLst/>
                <a:gdLst/>
                <a:ahLst/>
                <a:cxnLst/>
                <a:rect l="l" t="t" r="r" b="b"/>
                <a:pathLst>
                  <a:path w="4404" h="2960" extrusionOk="0">
                    <a:moveTo>
                      <a:pt x="144" y="0"/>
                    </a:moveTo>
                    <a:cubicBezTo>
                      <a:pt x="58" y="0"/>
                      <a:pt x="0" y="140"/>
                      <a:pt x="92" y="209"/>
                    </a:cubicBezTo>
                    <a:cubicBezTo>
                      <a:pt x="1414" y="1189"/>
                      <a:pt x="2782" y="2100"/>
                      <a:pt x="4193" y="2944"/>
                    </a:cubicBezTo>
                    <a:cubicBezTo>
                      <a:pt x="4212" y="2955"/>
                      <a:pt x="4230" y="2960"/>
                      <a:pt x="4247" y="2960"/>
                    </a:cubicBezTo>
                    <a:cubicBezTo>
                      <a:pt x="4341" y="2960"/>
                      <a:pt x="4403" y="2816"/>
                      <a:pt x="4303" y="2756"/>
                    </a:cubicBezTo>
                    <a:lnTo>
                      <a:pt x="4302" y="2756"/>
                    </a:lnTo>
                    <a:cubicBezTo>
                      <a:pt x="2888" y="1911"/>
                      <a:pt x="1522" y="999"/>
                      <a:pt x="201" y="21"/>
                    </a:cubicBezTo>
                    <a:cubicBezTo>
                      <a:pt x="182" y="7"/>
                      <a:pt x="162"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4"/>
              <p:cNvSpPr/>
              <p:nvPr/>
            </p:nvSpPr>
            <p:spPr>
              <a:xfrm>
                <a:off x="623839" y="3270019"/>
                <a:ext cx="530840" cy="129813"/>
              </a:xfrm>
              <a:custGeom>
                <a:avLst/>
                <a:gdLst/>
                <a:ahLst/>
                <a:cxnLst/>
                <a:rect l="l" t="t" r="r" b="b"/>
                <a:pathLst>
                  <a:path w="7422" h="1815" extrusionOk="0">
                    <a:moveTo>
                      <a:pt x="7263" y="0"/>
                    </a:moveTo>
                    <a:cubicBezTo>
                      <a:pt x="7255" y="0"/>
                      <a:pt x="7246" y="1"/>
                      <a:pt x="7237" y="3"/>
                    </a:cubicBezTo>
                    <a:lnTo>
                      <a:pt x="127" y="1601"/>
                    </a:lnTo>
                    <a:cubicBezTo>
                      <a:pt x="0" y="1630"/>
                      <a:pt x="42" y="1814"/>
                      <a:pt x="159" y="1814"/>
                    </a:cubicBezTo>
                    <a:cubicBezTo>
                      <a:pt x="167" y="1814"/>
                      <a:pt x="176" y="1813"/>
                      <a:pt x="185" y="1811"/>
                    </a:cubicBezTo>
                    <a:lnTo>
                      <a:pt x="7294" y="213"/>
                    </a:lnTo>
                    <a:cubicBezTo>
                      <a:pt x="7422" y="184"/>
                      <a:pt x="7380" y="0"/>
                      <a:pt x="7263" y="0"/>
                    </a:cubicBezTo>
                    <a:close/>
                  </a:path>
                </a:pathLst>
              </a:custGeom>
              <a:solidFill>
                <a:srgbClr val="FFF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4"/>
              <p:cNvSpPr/>
              <p:nvPr/>
            </p:nvSpPr>
            <p:spPr>
              <a:xfrm>
                <a:off x="293050" y="3433161"/>
                <a:ext cx="289809" cy="163214"/>
              </a:xfrm>
              <a:custGeom>
                <a:avLst/>
                <a:gdLst/>
                <a:ahLst/>
                <a:cxnLst/>
                <a:rect l="l" t="t" r="r" b="b"/>
                <a:pathLst>
                  <a:path w="4052" h="2282" extrusionOk="0">
                    <a:moveTo>
                      <a:pt x="159" y="0"/>
                    </a:moveTo>
                    <a:cubicBezTo>
                      <a:pt x="63" y="0"/>
                      <a:pt x="0" y="142"/>
                      <a:pt x="103" y="203"/>
                    </a:cubicBezTo>
                    <a:lnTo>
                      <a:pt x="103" y="203"/>
                    </a:lnTo>
                    <a:lnTo>
                      <a:pt x="103" y="203"/>
                    </a:lnTo>
                    <a:lnTo>
                      <a:pt x="346" y="348"/>
                    </a:lnTo>
                    <a:cubicBezTo>
                      <a:pt x="362" y="358"/>
                      <a:pt x="378" y="363"/>
                      <a:pt x="394" y="364"/>
                    </a:cubicBezTo>
                    <a:lnTo>
                      <a:pt x="394" y="364"/>
                    </a:lnTo>
                    <a:lnTo>
                      <a:pt x="3837" y="2267"/>
                    </a:lnTo>
                    <a:cubicBezTo>
                      <a:pt x="3856" y="2277"/>
                      <a:pt x="3874" y="2282"/>
                      <a:pt x="3891" y="2282"/>
                    </a:cubicBezTo>
                    <a:cubicBezTo>
                      <a:pt x="3988" y="2282"/>
                      <a:pt x="4051" y="2138"/>
                      <a:pt x="3947" y="2080"/>
                    </a:cubicBezTo>
                    <a:lnTo>
                      <a:pt x="212" y="15"/>
                    </a:lnTo>
                    <a:cubicBezTo>
                      <a:pt x="194" y="5"/>
                      <a:pt x="176"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9" name="Google Shape;179;p4"/>
          <p:cNvGrpSpPr/>
          <p:nvPr/>
        </p:nvGrpSpPr>
        <p:grpSpPr>
          <a:xfrm rot="2945782">
            <a:off x="9438284" y="4392195"/>
            <a:ext cx="1226744" cy="2605707"/>
            <a:chOff x="290475" y="1572800"/>
            <a:chExt cx="1141857" cy="2425399"/>
          </a:xfrm>
        </p:grpSpPr>
        <p:sp>
          <p:nvSpPr>
            <p:cNvPr id="180" name="Google Shape;180;p4"/>
            <p:cNvSpPr/>
            <p:nvPr/>
          </p:nvSpPr>
          <p:spPr>
            <a:xfrm>
              <a:off x="290475" y="1572800"/>
              <a:ext cx="1141857" cy="2425399"/>
            </a:xfrm>
            <a:custGeom>
              <a:avLst/>
              <a:gdLst/>
              <a:ahLst/>
              <a:cxnLst/>
              <a:rect l="l" t="t" r="r" b="b"/>
              <a:pathLst>
                <a:path w="15965" h="33911" extrusionOk="0">
                  <a:moveTo>
                    <a:pt x="14194" y="0"/>
                  </a:moveTo>
                  <a:lnTo>
                    <a:pt x="14194" y="0"/>
                  </a:lnTo>
                  <a:cubicBezTo>
                    <a:pt x="8929" y="3415"/>
                    <a:pt x="4769" y="8505"/>
                    <a:pt x="2472" y="14345"/>
                  </a:cubicBezTo>
                  <a:cubicBezTo>
                    <a:pt x="175" y="20184"/>
                    <a:pt x="0" y="27824"/>
                    <a:pt x="1527" y="33911"/>
                  </a:cubicBezTo>
                  <a:cubicBezTo>
                    <a:pt x="6946" y="30488"/>
                    <a:pt x="11210" y="25273"/>
                    <a:pt x="13490" y="19285"/>
                  </a:cubicBezTo>
                  <a:cubicBezTo>
                    <a:pt x="15770" y="13295"/>
                    <a:pt x="15965" y="6160"/>
                    <a:pt x="14194" y="0"/>
                  </a:cubicBezTo>
                  <a:close/>
                </a:path>
              </a:pathLst>
            </a:custGeom>
            <a:solidFill>
              <a:srgbClr val="F081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81" name="Google Shape;181;p4"/>
            <p:cNvGrpSpPr/>
            <p:nvPr/>
          </p:nvGrpSpPr>
          <p:grpSpPr>
            <a:xfrm>
              <a:off x="293050" y="1607417"/>
              <a:ext cx="1086422" cy="2043326"/>
              <a:chOff x="293050" y="1607417"/>
              <a:chExt cx="1086422" cy="2043326"/>
            </a:xfrm>
          </p:grpSpPr>
          <p:sp>
            <p:nvSpPr>
              <p:cNvPr id="182" name="Google Shape;182;p4"/>
              <p:cNvSpPr/>
              <p:nvPr/>
            </p:nvSpPr>
            <p:spPr>
              <a:xfrm>
                <a:off x="538657" y="1607417"/>
                <a:ext cx="758925" cy="2043326"/>
              </a:xfrm>
              <a:custGeom>
                <a:avLst/>
                <a:gdLst/>
                <a:ahLst/>
                <a:cxnLst/>
                <a:rect l="l" t="t" r="r" b="b"/>
                <a:pathLst>
                  <a:path w="10611" h="28569" extrusionOk="0">
                    <a:moveTo>
                      <a:pt x="10464" y="0"/>
                    </a:moveTo>
                    <a:cubicBezTo>
                      <a:pt x="10432" y="0"/>
                      <a:pt x="10401" y="17"/>
                      <a:pt x="10382" y="56"/>
                    </a:cubicBezTo>
                    <a:cubicBezTo>
                      <a:pt x="7058" y="7151"/>
                      <a:pt x="4218" y="14468"/>
                      <a:pt x="1894" y="21951"/>
                    </a:cubicBezTo>
                    <a:cubicBezTo>
                      <a:pt x="1228" y="24099"/>
                      <a:pt x="604" y="26261"/>
                      <a:pt x="22" y="28434"/>
                    </a:cubicBezTo>
                    <a:cubicBezTo>
                      <a:pt x="0" y="28516"/>
                      <a:pt x="68" y="28569"/>
                      <a:pt x="133" y="28569"/>
                    </a:cubicBezTo>
                    <a:cubicBezTo>
                      <a:pt x="176" y="28569"/>
                      <a:pt x="218" y="28546"/>
                      <a:pt x="232" y="28492"/>
                    </a:cubicBezTo>
                    <a:cubicBezTo>
                      <a:pt x="2247" y="20964"/>
                      <a:pt x="4775" y="13582"/>
                      <a:pt x="7796" y="6398"/>
                    </a:cubicBezTo>
                    <a:cubicBezTo>
                      <a:pt x="8679" y="4302"/>
                      <a:pt x="9604" y="2226"/>
                      <a:pt x="10570" y="166"/>
                    </a:cubicBezTo>
                    <a:cubicBezTo>
                      <a:pt x="10611" y="80"/>
                      <a:pt x="10535" y="0"/>
                      <a:pt x="104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4"/>
              <p:cNvSpPr/>
              <p:nvPr/>
            </p:nvSpPr>
            <p:spPr>
              <a:xfrm>
                <a:off x="1028583" y="2052069"/>
                <a:ext cx="350889" cy="155347"/>
              </a:xfrm>
              <a:custGeom>
                <a:avLst/>
                <a:gdLst/>
                <a:ahLst/>
                <a:cxnLst/>
                <a:rect l="l" t="t" r="r" b="b"/>
                <a:pathLst>
                  <a:path w="4906" h="2172" extrusionOk="0">
                    <a:moveTo>
                      <a:pt x="4731" y="1"/>
                    </a:moveTo>
                    <a:cubicBezTo>
                      <a:pt x="4716" y="1"/>
                      <a:pt x="4700" y="4"/>
                      <a:pt x="4684" y="11"/>
                    </a:cubicBezTo>
                    <a:lnTo>
                      <a:pt x="113" y="1975"/>
                    </a:lnTo>
                    <a:cubicBezTo>
                      <a:pt x="1" y="2022"/>
                      <a:pt x="72" y="2172"/>
                      <a:pt x="176" y="2172"/>
                    </a:cubicBezTo>
                    <a:cubicBezTo>
                      <a:pt x="191" y="2172"/>
                      <a:pt x="206" y="2169"/>
                      <a:pt x="222" y="2162"/>
                    </a:cubicBezTo>
                    <a:lnTo>
                      <a:pt x="4794" y="198"/>
                    </a:lnTo>
                    <a:cubicBezTo>
                      <a:pt x="4906" y="151"/>
                      <a:pt x="4836" y="1"/>
                      <a:pt x="47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4"/>
              <p:cNvSpPr/>
              <p:nvPr/>
            </p:nvSpPr>
            <p:spPr>
              <a:xfrm>
                <a:off x="890188" y="2446299"/>
                <a:ext cx="481633" cy="144332"/>
              </a:xfrm>
              <a:custGeom>
                <a:avLst/>
                <a:gdLst/>
                <a:ahLst/>
                <a:cxnLst/>
                <a:rect l="l" t="t" r="r" b="b"/>
                <a:pathLst>
                  <a:path w="6734" h="2018" extrusionOk="0">
                    <a:moveTo>
                      <a:pt x="6585" y="1"/>
                    </a:moveTo>
                    <a:cubicBezTo>
                      <a:pt x="6575" y="1"/>
                      <a:pt x="6565" y="2"/>
                      <a:pt x="6553" y="6"/>
                    </a:cubicBezTo>
                    <a:lnTo>
                      <a:pt x="123" y="1804"/>
                    </a:lnTo>
                    <a:cubicBezTo>
                      <a:pt x="0" y="1839"/>
                      <a:pt x="38" y="2018"/>
                      <a:pt x="150" y="2018"/>
                    </a:cubicBezTo>
                    <a:cubicBezTo>
                      <a:pt x="160" y="2018"/>
                      <a:pt x="170" y="2016"/>
                      <a:pt x="182" y="2013"/>
                    </a:cubicBezTo>
                    <a:lnTo>
                      <a:pt x="6611" y="214"/>
                    </a:lnTo>
                    <a:cubicBezTo>
                      <a:pt x="6734" y="180"/>
                      <a:pt x="6697" y="1"/>
                      <a:pt x="6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4"/>
              <p:cNvSpPr/>
              <p:nvPr/>
            </p:nvSpPr>
            <p:spPr>
              <a:xfrm>
                <a:off x="754153" y="2813637"/>
                <a:ext cx="586270" cy="165288"/>
              </a:xfrm>
              <a:custGeom>
                <a:avLst/>
                <a:gdLst/>
                <a:ahLst/>
                <a:cxnLst/>
                <a:rect l="l" t="t" r="r" b="b"/>
                <a:pathLst>
                  <a:path w="8197" h="2311" extrusionOk="0">
                    <a:moveTo>
                      <a:pt x="8039" y="1"/>
                    </a:moveTo>
                    <a:cubicBezTo>
                      <a:pt x="8031" y="1"/>
                      <a:pt x="8022" y="2"/>
                      <a:pt x="8012" y="4"/>
                    </a:cubicBezTo>
                    <a:cubicBezTo>
                      <a:pt x="5358" y="612"/>
                      <a:pt x="2728" y="1308"/>
                      <a:pt x="122" y="2095"/>
                    </a:cubicBezTo>
                    <a:cubicBezTo>
                      <a:pt x="1" y="2132"/>
                      <a:pt x="37" y="2310"/>
                      <a:pt x="146" y="2310"/>
                    </a:cubicBezTo>
                    <a:cubicBezTo>
                      <a:pt x="157" y="2310"/>
                      <a:pt x="168" y="2309"/>
                      <a:pt x="180" y="2305"/>
                    </a:cubicBezTo>
                    <a:cubicBezTo>
                      <a:pt x="2786" y="1518"/>
                      <a:pt x="5416" y="822"/>
                      <a:pt x="8070" y="214"/>
                    </a:cubicBezTo>
                    <a:cubicBezTo>
                      <a:pt x="8197" y="185"/>
                      <a:pt x="8156" y="1"/>
                      <a:pt x="80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4"/>
              <p:cNvSpPr/>
              <p:nvPr/>
            </p:nvSpPr>
            <p:spPr>
              <a:xfrm>
                <a:off x="963641" y="1742450"/>
                <a:ext cx="189392" cy="186459"/>
              </a:xfrm>
              <a:custGeom>
                <a:avLst/>
                <a:gdLst/>
                <a:ahLst/>
                <a:cxnLst/>
                <a:rect l="l" t="t" r="r" b="b"/>
                <a:pathLst>
                  <a:path w="2648" h="2607" extrusionOk="0">
                    <a:moveTo>
                      <a:pt x="159" y="0"/>
                    </a:moveTo>
                    <a:cubicBezTo>
                      <a:pt x="80" y="0"/>
                      <a:pt x="1" y="86"/>
                      <a:pt x="58" y="162"/>
                    </a:cubicBezTo>
                    <a:lnTo>
                      <a:pt x="224" y="379"/>
                    </a:lnTo>
                    <a:cubicBezTo>
                      <a:pt x="248" y="410"/>
                      <a:pt x="280" y="424"/>
                      <a:pt x="312" y="425"/>
                    </a:cubicBezTo>
                    <a:lnTo>
                      <a:pt x="312" y="425"/>
                    </a:lnTo>
                    <a:lnTo>
                      <a:pt x="2418" y="2574"/>
                    </a:lnTo>
                    <a:cubicBezTo>
                      <a:pt x="2440" y="2597"/>
                      <a:pt x="2466" y="2607"/>
                      <a:pt x="2490" y="2607"/>
                    </a:cubicBezTo>
                    <a:cubicBezTo>
                      <a:pt x="2573" y="2607"/>
                      <a:pt x="2648" y="2498"/>
                      <a:pt x="2572" y="2421"/>
                    </a:cubicBezTo>
                    <a:lnTo>
                      <a:pt x="229" y="30"/>
                    </a:lnTo>
                    <a:cubicBezTo>
                      <a:pt x="209" y="9"/>
                      <a:pt x="184"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4"/>
              <p:cNvSpPr/>
              <p:nvPr/>
            </p:nvSpPr>
            <p:spPr>
              <a:xfrm>
                <a:off x="658742" y="2179665"/>
                <a:ext cx="306975" cy="222936"/>
              </a:xfrm>
              <a:custGeom>
                <a:avLst/>
                <a:gdLst/>
                <a:ahLst/>
                <a:cxnLst/>
                <a:rect l="l" t="t" r="r" b="b"/>
                <a:pathLst>
                  <a:path w="4292" h="3117" extrusionOk="0">
                    <a:moveTo>
                      <a:pt x="170" y="1"/>
                    </a:moveTo>
                    <a:cubicBezTo>
                      <a:pt x="80" y="1"/>
                      <a:pt x="1" y="111"/>
                      <a:pt x="88" y="180"/>
                    </a:cubicBezTo>
                    <a:cubicBezTo>
                      <a:pt x="1379" y="1209"/>
                      <a:pt x="2712" y="2181"/>
                      <a:pt x="4085" y="3098"/>
                    </a:cubicBezTo>
                    <a:cubicBezTo>
                      <a:pt x="4105" y="3111"/>
                      <a:pt x="4124" y="3117"/>
                      <a:pt x="4142" y="3117"/>
                    </a:cubicBezTo>
                    <a:cubicBezTo>
                      <a:pt x="4232" y="3117"/>
                      <a:pt x="4292" y="2975"/>
                      <a:pt x="4195" y="2910"/>
                    </a:cubicBezTo>
                    <a:cubicBezTo>
                      <a:pt x="2837" y="2004"/>
                      <a:pt x="1519" y="1042"/>
                      <a:pt x="241" y="27"/>
                    </a:cubicBezTo>
                    <a:cubicBezTo>
                      <a:pt x="219" y="9"/>
                      <a:pt x="194"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4"/>
              <p:cNvSpPr/>
              <p:nvPr/>
            </p:nvSpPr>
            <p:spPr>
              <a:xfrm>
                <a:off x="463344" y="2498081"/>
                <a:ext cx="351676" cy="290453"/>
              </a:xfrm>
              <a:custGeom>
                <a:avLst/>
                <a:gdLst/>
                <a:ahLst/>
                <a:cxnLst/>
                <a:rect l="l" t="t" r="r" b="b"/>
                <a:pathLst>
                  <a:path w="4917" h="4061" extrusionOk="0">
                    <a:moveTo>
                      <a:pt x="168" y="0"/>
                    </a:moveTo>
                    <a:cubicBezTo>
                      <a:pt x="79" y="0"/>
                      <a:pt x="1" y="110"/>
                      <a:pt x="85" y="180"/>
                    </a:cubicBezTo>
                    <a:lnTo>
                      <a:pt x="4678" y="4033"/>
                    </a:lnTo>
                    <a:cubicBezTo>
                      <a:pt x="4701" y="4053"/>
                      <a:pt x="4726" y="4061"/>
                      <a:pt x="4750" y="4061"/>
                    </a:cubicBezTo>
                    <a:cubicBezTo>
                      <a:pt x="4839" y="4061"/>
                      <a:pt x="4916" y="3951"/>
                      <a:pt x="4832" y="3880"/>
                    </a:cubicBezTo>
                    <a:lnTo>
                      <a:pt x="4831" y="3880"/>
                    </a:lnTo>
                    <a:lnTo>
                      <a:pt x="239" y="27"/>
                    </a:lnTo>
                    <a:cubicBezTo>
                      <a:pt x="217" y="8"/>
                      <a:pt x="192"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4"/>
              <p:cNvSpPr/>
              <p:nvPr/>
            </p:nvSpPr>
            <p:spPr>
              <a:xfrm>
                <a:off x="341971" y="3021837"/>
                <a:ext cx="314985" cy="211707"/>
              </a:xfrm>
              <a:custGeom>
                <a:avLst/>
                <a:gdLst/>
                <a:ahLst/>
                <a:cxnLst/>
                <a:rect l="l" t="t" r="r" b="b"/>
                <a:pathLst>
                  <a:path w="4404" h="2960" extrusionOk="0">
                    <a:moveTo>
                      <a:pt x="144" y="0"/>
                    </a:moveTo>
                    <a:cubicBezTo>
                      <a:pt x="58" y="0"/>
                      <a:pt x="0" y="140"/>
                      <a:pt x="92" y="209"/>
                    </a:cubicBezTo>
                    <a:cubicBezTo>
                      <a:pt x="1414" y="1189"/>
                      <a:pt x="2782" y="2100"/>
                      <a:pt x="4193" y="2944"/>
                    </a:cubicBezTo>
                    <a:cubicBezTo>
                      <a:pt x="4212" y="2955"/>
                      <a:pt x="4230" y="2960"/>
                      <a:pt x="4247" y="2960"/>
                    </a:cubicBezTo>
                    <a:cubicBezTo>
                      <a:pt x="4341" y="2960"/>
                      <a:pt x="4403" y="2816"/>
                      <a:pt x="4303" y="2756"/>
                    </a:cubicBezTo>
                    <a:lnTo>
                      <a:pt x="4302" y="2756"/>
                    </a:lnTo>
                    <a:cubicBezTo>
                      <a:pt x="2888" y="1911"/>
                      <a:pt x="1522" y="999"/>
                      <a:pt x="201" y="21"/>
                    </a:cubicBezTo>
                    <a:cubicBezTo>
                      <a:pt x="182" y="7"/>
                      <a:pt x="162"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4"/>
              <p:cNvSpPr/>
              <p:nvPr/>
            </p:nvSpPr>
            <p:spPr>
              <a:xfrm>
                <a:off x="623839" y="3270019"/>
                <a:ext cx="530840" cy="129813"/>
              </a:xfrm>
              <a:custGeom>
                <a:avLst/>
                <a:gdLst/>
                <a:ahLst/>
                <a:cxnLst/>
                <a:rect l="l" t="t" r="r" b="b"/>
                <a:pathLst>
                  <a:path w="7422" h="1815" extrusionOk="0">
                    <a:moveTo>
                      <a:pt x="7263" y="0"/>
                    </a:moveTo>
                    <a:cubicBezTo>
                      <a:pt x="7255" y="0"/>
                      <a:pt x="7246" y="1"/>
                      <a:pt x="7237" y="3"/>
                    </a:cubicBezTo>
                    <a:lnTo>
                      <a:pt x="127" y="1601"/>
                    </a:lnTo>
                    <a:cubicBezTo>
                      <a:pt x="0" y="1630"/>
                      <a:pt x="42" y="1814"/>
                      <a:pt x="159" y="1814"/>
                    </a:cubicBezTo>
                    <a:cubicBezTo>
                      <a:pt x="167" y="1814"/>
                      <a:pt x="176" y="1813"/>
                      <a:pt x="185" y="1811"/>
                    </a:cubicBezTo>
                    <a:lnTo>
                      <a:pt x="7294" y="213"/>
                    </a:lnTo>
                    <a:cubicBezTo>
                      <a:pt x="7422" y="184"/>
                      <a:pt x="7380" y="0"/>
                      <a:pt x="7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4"/>
              <p:cNvSpPr/>
              <p:nvPr/>
            </p:nvSpPr>
            <p:spPr>
              <a:xfrm>
                <a:off x="293050" y="3433161"/>
                <a:ext cx="289809" cy="163214"/>
              </a:xfrm>
              <a:custGeom>
                <a:avLst/>
                <a:gdLst/>
                <a:ahLst/>
                <a:cxnLst/>
                <a:rect l="l" t="t" r="r" b="b"/>
                <a:pathLst>
                  <a:path w="4052" h="2282" extrusionOk="0">
                    <a:moveTo>
                      <a:pt x="159" y="0"/>
                    </a:moveTo>
                    <a:cubicBezTo>
                      <a:pt x="63" y="0"/>
                      <a:pt x="0" y="142"/>
                      <a:pt x="103" y="203"/>
                    </a:cubicBezTo>
                    <a:lnTo>
                      <a:pt x="103" y="203"/>
                    </a:lnTo>
                    <a:lnTo>
                      <a:pt x="103" y="203"/>
                    </a:lnTo>
                    <a:lnTo>
                      <a:pt x="346" y="348"/>
                    </a:lnTo>
                    <a:cubicBezTo>
                      <a:pt x="362" y="358"/>
                      <a:pt x="378" y="363"/>
                      <a:pt x="394" y="364"/>
                    </a:cubicBezTo>
                    <a:lnTo>
                      <a:pt x="394" y="364"/>
                    </a:lnTo>
                    <a:lnTo>
                      <a:pt x="3837" y="2267"/>
                    </a:lnTo>
                    <a:cubicBezTo>
                      <a:pt x="3856" y="2277"/>
                      <a:pt x="3874" y="2282"/>
                      <a:pt x="3891" y="2282"/>
                    </a:cubicBezTo>
                    <a:cubicBezTo>
                      <a:pt x="3988" y="2282"/>
                      <a:pt x="4051" y="2138"/>
                      <a:pt x="3947" y="2080"/>
                    </a:cubicBezTo>
                    <a:lnTo>
                      <a:pt x="212" y="15"/>
                    </a:lnTo>
                    <a:cubicBezTo>
                      <a:pt x="194" y="5"/>
                      <a:pt x="176"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92" name="Google Shape;192;p4"/>
          <p:cNvGrpSpPr/>
          <p:nvPr/>
        </p:nvGrpSpPr>
        <p:grpSpPr>
          <a:xfrm rot="1549853">
            <a:off x="9137966" y="4181989"/>
            <a:ext cx="998989" cy="2121936"/>
            <a:chOff x="290475" y="1572800"/>
            <a:chExt cx="1141857" cy="2425399"/>
          </a:xfrm>
        </p:grpSpPr>
        <p:sp>
          <p:nvSpPr>
            <p:cNvPr id="193" name="Google Shape;193;p4"/>
            <p:cNvSpPr/>
            <p:nvPr/>
          </p:nvSpPr>
          <p:spPr>
            <a:xfrm>
              <a:off x="290475" y="1572800"/>
              <a:ext cx="1141857" cy="2425399"/>
            </a:xfrm>
            <a:custGeom>
              <a:avLst/>
              <a:gdLst/>
              <a:ahLst/>
              <a:cxnLst/>
              <a:rect l="l" t="t" r="r" b="b"/>
              <a:pathLst>
                <a:path w="15965" h="33911" extrusionOk="0">
                  <a:moveTo>
                    <a:pt x="14194" y="0"/>
                  </a:moveTo>
                  <a:lnTo>
                    <a:pt x="14194" y="0"/>
                  </a:lnTo>
                  <a:cubicBezTo>
                    <a:pt x="8929" y="3415"/>
                    <a:pt x="4769" y="8505"/>
                    <a:pt x="2472" y="14345"/>
                  </a:cubicBezTo>
                  <a:cubicBezTo>
                    <a:pt x="175" y="20184"/>
                    <a:pt x="0" y="27824"/>
                    <a:pt x="1527" y="33911"/>
                  </a:cubicBezTo>
                  <a:cubicBezTo>
                    <a:pt x="6946" y="30488"/>
                    <a:pt x="11210" y="25273"/>
                    <a:pt x="13490" y="19285"/>
                  </a:cubicBezTo>
                  <a:cubicBezTo>
                    <a:pt x="15770" y="13295"/>
                    <a:pt x="15965" y="6160"/>
                    <a:pt x="14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94" name="Google Shape;194;p4"/>
            <p:cNvGrpSpPr/>
            <p:nvPr/>
          </p:nvGrpSpPr>
          <p:grpSpPr>
            <a:xfrm>
              <a:off x="293050" y="1607417"/>
              <a:ext cx="1086422" cy="2043326"/>
              <a:chOff x="293050" y="1607417"/>
              <a:chExt cx="1086422" cy="2043326"/>
            </a:xfrm>
          </p:grpSpPr>
          <p:sp>
            <p:nvSpPr>
              <p:cNvPr id="195" name="Google Shape;195;p4"/>
              <p:cNvSpPr/>
              <p:nvPr/>
            </p:nvSpPr>
            <p:spPr>
              <a:xfrm>
                <a:off x="538657" y="1607417"/>
                <a:ext cx="758925" cy="2043326"/>
              </a:xfrm>
              <a:custGeom>
                <a:avLst/>
                <a:gdLst/>
                <a:ahLst/>
                <a:cxnLst/>
                <a:rect l="l" t="t" r="r" b="b"/>
                <a:pathLst>
                  <a:path w="10611" h="28569" extrusionOk="0">
                    <a:moveTo>
                      <a:pt x="10464" y="0"/>
                    </a:moveTo>
                    <a:cubicBezTo>
                      <a:pt x="10432" y="0"/>
                      <a:pt x="10401" y="17"/>
                      <a:pt x="10382" y="56"/>
                    </a:cubicBezTo>
                    <a:cubicBezTo>
                      <a:pt x="7058" y="7151"/>
                      <a:pt x="4218" y="14468"/>
                      <a:pt x="1894" y="21951"/>
                    </a:cubicBezTo>
                    <a:cubicBezTo>
                      <a:pt x="1228" y="24099"/>
                      <a:pt x="604" y="26261"/>
                      <a:pt x="22" y="28434"/>
                    </a:cubicBezTo>
                    <a:cubicBezTo>
                      <a:pt x="0" y="28516"/>
                      <a:pt x="68" y="28569"/>
                      <a:pt x="133" y="28569"/>
                    </a:cubicBezTo>
                    <a:cubicBezTo>
                      <a:pt x="176" y="28569"/>
                      <a:pt x="218" y="28546"/>
                      <a:pt x="232" y="28492"/>
                    </a:cubicBezTo>
                    <a:cubicBezTo>
                      <a:pt x="2247" y="20964"/>
                      <a:pt x="4775" y="13582"/>
                      <a:pt x="7796" y="6398"/>
                    </a:cubicBezTo>
                    <a:cubicBezTo>
                      <a:pt x="8679" y="4302"/>
                      <a:pt x="9604" y="2226"/>
                      <a:pt x="10570" y="166"/>
                    </a:cubicBezTo>
                    <a:cubicBezTo>
                      <a:pt x="10611" y="80"/>
                      <a:pt x="10535" y="0"/>
                      <a:pt x="10464" y="0"/>
                    </a:cubicBezTo>
                    <a:close/>
                  </a:path>
                </a:pathLst>
              </a:custGeom>
              <a:solidFill>
                <a:srgbClr val="173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4"/>
              <p:cNvSpPr/>
              <p:nvPr/>
            </p:nvSpPr>
            <p:spPr>
              <a:xfrm>
                <a:off x="1028583" y="2052069"/>
                <a:ext cx="350889" cy="155347"/>
              </a:xfrm>
              <a:custGeom>
                <a:avLst/>
                <a:gdLst/>
                <a:ahLst/>
                <a:cxnLst/>
                <a:rect l="l" t="t" r="r" b="b"/>
                <a:pathLst>
                  <a:path w="4906" h="2172" extrusionOk="0">
                    <a:moveTo>
                      <a:pt x="4731" y="1"/>
                    </a:moveTo>
                    <a:cubicBezTo>
                      <a:pt x="4716" y="1"/>
                      <a:pt x="4700" y="4"/>
                      <a:pt x="4684" y="11"/>
                    </a:cubicBezTo>
                    <a:lnTo>
                      <a:pt x="113" y="1975"/>
                    </a:lnTo>
                    <a:cubicBezTo>
                      <a:pt x="1" y="2022"/>
                      <a:pt x="72" y="2172"/>
                      <a:pt x="176" y="2172"/>
                    </a:cubicBezTo>
                    <a:cubicBezTo>
                      <a:pt x="191" y="2172"/>
                      <a:pt x="206" y="2169"/>
                      <a:pt x="222" y="2162"/>
                    </a:cubicBezTo>
                    <a:lnTo>
                      <a:pt x="4794" y="198"/>
                    </a:lnTo>
                    <a:cubicBezTo>
                      <a:pt x="4906" y="151"/>
                      <a:pt x="4836" y="1"/>
                      <a:pt x="4731" y="1"/>
                    </a:cubicBezTo>
                    <a:close/>
                  </a:path>
                </a:pathLst>
              </a:custGeom>
              <a:solidFill>
                <a:srgbClr val="173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4"/>
              <p:cNvSpPr/>
              <p:nvPr/>
            </p:nvSpPr>
            <p:spPr>
              <a:xfrm>
                <a:off x="890188" y="2446299"/>
                <a:ext cx="481633" cy="144332"/>
              </a:xfrm>
              <a:custGeom>
                <a:avLst/>
                <a:gdLst/>
                <a:ahLst/>
                <a:cxnLst/>
                <a:rect l="l" t="t" r="r" b="b"/>
                <a:pathLst>
                  <a:path w="6734" h="2018" extrusionOk="0">
                    <a:moveTo>
                      <a:pt x="6585" y="1"/>
                    </a:moveTo>
                    <a:cubicBezTo>
                      <a:pt x="6575" y="1"/>
                      <a:pt x="6565" y="2"/>
                      <a:pt x="6553" y="6"/>
                    </a:cubicBezTo>
                    <a:lnTo>
                      <a:pt x="123" y="1804"/>
                    </a:lnTo>
                    <a:cubicBezTo>
                      <a:pt x="0" y="1839"/>
                      <a:pt x="38" y="2018"/>
                      <a:pt x="150" y="2018"/>
                    </a:cubicBezTo>
                    <a:cubicBezTo>
                      <a:pt x="160" y="2018"/>
                      <a:pt x="170" y="2016"/>
                      <a:pt x="182" y="2013"/>
                    </a:cubicBezTo>
                    <a:lnTo>
                      <a:pt x="6611" y="214"/>
                    </a:lnTo>
                    <a:cubicBezTo>
                      <a:pt x="6734" y="180"/>
                      <a:pt x="6697" y="1"/>
                      <a:pt x="6585" y="1"/>
                    </a:cubicBezTo>
                    <a:close/>
                  </a:path>
                </a:pathLst>
              </a:custGeom>
              <a:solidFill>
                <a:srgbClr val="173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4"/>
              <p:cNvSpPr/>
              <p:nvPr/>
            </p:nvSpPr>
            <p:spPr>
              <a:xfrm>
                <a:off x="754153" y="2813637"/>
                <a:ext cx="586270" cy="165288"/>
              </a:xfrm>
              <a:custGeom>
                <a:avLst/>
                <a:gdLst/>
                <a:ahLst/>
                <a:cxnLst/>
                <a:rect l="l" t="t" r="r" b="b"/>
                <a:pathLst>
                  <a:path w="8197" h="2311" extrusionOk="0">
                    <a:moveTo>
                      <a:pt x="8039" y="1"/>
                    </a:moveTo>
                    <a:cubicBezTo>
                      <a:pt x="8031" y="1"/>
                      <a:pt x="8022" y="2"/>
                      <a:pt x="8012" y="4"/>
                    </a:cubicBezTo>
                    <a:cubicBezTo>
                      <a:pt x="5358" y="612"/>
                      <a:pt x="2728" y="1308"/>
                      <a:pt x="122" y="2095"/>
                    </a:cubicBezTo>
                    <a:cubicBezTo>
                      <a:pt x="1" y="2132"/>
                      <a:pt x="37" y="2310"/>
                      <a:pt x="146" y="2310"/>
                    </a:cubicBezTo>
                    <a:cubicBezTo>
                      <a:pt x="157" y="2310"/>
                      <a:pt x="168" y="2309"/>
                      <a:pt x="180" y="2305"/>
                    </a:cubicBezTo>
                    <a:cubicBezTo>
                      <a:pt x="2786" y="1518"/>
                      <a:pt x="5416" y="822"/>
                      <a:pt x="8070" y="214"/>
                    </a:cubicBezTo>
                    <a:cubicBezTo>
                      <a:pt x="8197" y="185"/>
                      <a:pt x="8156" y="1"/>
                      <a:pt x="8039" y="1"/>
                    </a:cubicBezTo>
                    <a:close/>
                  </a:path>
                </a:pathLst>
              </a:custGeom>
              <a:solidFill>
                <a:srgbClr val="173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4"/>
              <p:cNvSpPr/>
              <p:nvPr/>
            </p:nvSpPr>
            <p:spPr>
              <a:xfrm>
                <a:off x="963641" y="1742450"/>
                <a:ext cx="189392" cy="186459"/>
              </a:xfrm>
              <a:custGeom>
                <a:avLst/>
                <a:gdLst/>
                <a:ahLst/>
                <a:cxnLst/>
                <a:rect l="l" t="t" r="r" b="b"/>
                <a:pathLst>
                  <a:path w="2648" h="2607" extrusionOk="0">
                    <a:moveTo>
                      <a:pt x="159" y="0"/>
                    </a:moveTo>
                    <a:cubicBezTo>
                      <a:pt x="80" y="0"/>
                      <a:pt x="1" y="86"/>
                      <a:pt x="58" y="162"/>
                    </a:cubicBezTo>
                    <a:lnTo>
                      <a:pt x="224" y="379"/>
                    </a:lnTo>
                    <a:cubicBezTo>
                      <a:pt x="248" y="410"/>
                      <a:pt x="280" y="424"/>
                      <a:pt x="312" y="425"/>
                    </a:cubicBezTo>
                    <a:lnTo>
                      <a:pt x="312" y="425"/>
                    </a:lnTo>
                    <a:lnTo>
                      <a:pt x="2418" y="2574"/>
                    </a:lnTo>
                    <a:cubicBezTo>
                      <a:pt x="2440" y="2597"/>
                      <a:pt x="2466" y="2607"/>
                      <a:pt x="2490" y="2607"/>
                    </a:cubicBezTo>
                    <a:cubicBezTo>
                      <a:pt x="2573" y="2607"/>
                      <a:pt x="2648" y="2498"/>
                      <a:pt x="2572" y="2421"/>
                    </a:cubicBezTo>
                    <a:lnTo>
                      <a:pt x="229" y="30"/>
                    </a:lnTo>
                    <a:cubicBezTo>
                      <a:pt x="209" y="9"/>
                      <a:pt x="184" y="0"/>
                      <a:pt x="159" y="0"/>
                    </a:cubicBezTo>
                    <a:close/>
                  </a:path>
                </a:pathLst>
              </a:custGeom>
              <a:solidFill>
                <a:srgbClr val="173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4"/>
              <p:cNvSpPr/>
              <p:nvPr/>
            </p:nvSpPr>
            <p:spPr>
              <a:xfrm>
                <a:off x="658742" y="2179665"/>
                <a:ext cx="306975" cy="222936"/>
              </a:xfrm>
              <a:custGeom>
                <a:avLst/>
                <a:gdLst/>
                <a:ahLst/>
                <a:cxnLst/>
                <a:rect l="l" t="t" r="r" b="b"/>
                <a:pathLst>
                  <a:path w="4292" h="3117" extrusionOk="0">
                    <a:moveTo>
                      <a:pt x="170" y="1"/>
                    </a:moveTo>
                    <a:cubicBezTo>
                      <a:pt x="80" y="1"/>
                      <a:pt x="1" y="111"/>
                      <a:pt x="88" y="180"/>
                    </a:cubicBezTo>
                    <a:cubicBezTo>
                      <a:pt x="1379" y="1209"/>
                      <a:pt x="2712" y="2181"/>
                      <a:pt x="4085" y="3098"/>
                    </a:cubicBezTo>
                    <a:cubicBezTo>
                      <a:pt x="4105" y="3111"/>
                      <a:pt x="4124" y="3117"/>
                      <a:pt x="4142" y="3117"/>
                    </a:cubicBezTo>
                    <a:cubicBezTo>
                      <a:pt x="4232" y="3117"/>
                      <a:pt x="4292" y="2975"/>
                      <a:pt x="4195" y="2910"/>
                    </a:cubicBezTo>
                    <a:cubicBezTo>
                      <a:pt x="2837" y="2004"/>
                      <a:pt x="1519" y="1042"/>
                      <a:pt x="241" y="27"/>
                    </a:cubicBezTo>
                    <a:cubicBezTo>
                      <a:pt x="219" y="9"/>
                      <a:pt x="194" y="1"/>
                      <a:pt x="170" y="1"/>
                    </a:cubicBezTo>
                    <a:close/>
                  </a:path>
                </a:pathLst>
              </a:custGeom>
              <a:solidFill>
                <a:srgbClr val="173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4"/>
              <p:cNvSpPr/>
              <p:nvPr/>
            </p:nvSpPr>
            <p:spPr>
              <a:xfrm>
                <a:off x="463344" y="2498081"/>
                <a:ext cx="351676" cy="290453"/>
              </a:xfrm>
              <a:custGeom>
                <a:avLst/>
                <a:gdLst/>
                <a:ahLst/>
                <a:cxnLst/>
                <a:rect l="l" t="t" r="r" b="b"/>
                <a:pathLst>
                  <a:path w="4917" h="4061" extrusionOk="0">
                    <a:moveTo>
                      <a:pt x="168" y="0"/>
                    </a:moveTo>
                    <a:cubicBezTo>
                      <a:pt x="79" y="0"/>
                      <a:pt x="1" y="110"/>
                      <a:pt x="85" y="180"/>
                    </a:cubicBezTo>
                    <a:lnTo>
                      <a:pt x="4678" y="4033"/>
                    </a:lnTo>
                    <a:cubicBezTo>
                      <a:pt x="4701" y="4053"/>
                      <a:pt x="4726" y="4061"/>
                      <a:pt x="4750" y="4061"/>
                    </a:cubicBezTo>
                    <a:cubicBezTo>
                      <a:pt x="4839" y="4061"/>
                      <a:pt x="4916" y="3951"/>
                      <a:pt x="4832" y="3880"/>
                    </a:cubicBezTo>
                    <a:lnTo>
                      <a:pt x="4831" y="3880"/>
                    </a:lnTo>
                    <a:lnTo>
                      <a:pt x="239" y="27"/>
                    </a:lnTo>
                    <a:cubicBezTo>
                      <a:pt x="217" y="8"/>
                      <a:pt x="192" y="0"/>
                      <a:pt x="168" y="0"/>
                    </a:cubicBezTo>
                    <a:close/>
                  </a:path>
                </a:pathLst>
              </a:custGeom>
              <a:solidFill>
                <a:srgbClr val="173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4"/>
              <p:cNvSpPr/>
              <p:nvPr/>
            </p:nvSpPr>
            <p:spPr>
              <a:xfrm>
                <a:off x="341971" y="3021837"/>
                <a:ext cx="314985" cy="211707"/>
              </a:xfrm>
              <a:custGeom>
                <a:avLst/>
                <a:gdLst/>
                <a:ahLst/>
                <a:cxnLst/>
                <a:rect l="l" t="t" r="r" b="b"/>
                <a:pathLst>
                  <a:path w="4404" h="2960" extrusionOk="0">
                    <a:moveTo>
                      <a:pt x="144" y="0"/>
                    </a:moveTo>
                    <a:cubicBezTo>
                      <a:pt x="58" y="0"/>
                      <a:pt x="0" y="140"/>
                      <a:pt x="92" y="209"/>
                    </a:cubicBezTo>
                    <a:cubicBezTo>
                      <a:pt x="1414" y="1189"/>
                      <a:pt x="2782" y="2100"/>
                      <a:pt x="4193" y="2944"/>
                    </a:cubicBezTo>
                    <a:cubicBezTo>
                      <a:pt x="4212" y="2955"/>
                      <a:pt x="4230" y="2960"/>
                      <a:pt x="4247" y="2960"/>
                    </a:cubicBezTo>
                    <a:cubicBezTo>
                      <a:pt x="4341" y="2960"/>
                      <a:pt x="4403" y="2816"/>
                      <a:pt x="4303" y="2756"/>
                    </a:cubicBezTo>
                    <a:lnTo>
                      <a:pt x="4302" y="2756"/>
                    </a:lnTo>
                    <a:cubicBezTo>
                      <a:pt x="2888" y="1911"/>
                      <a:pt x="1522" y="999"/>
                      <a:pt x="201" y="21"/>
                    </a:cubicBezTo>
                    <a:cubicBezTo>
                      <a:pt x="182" y="7"/>
                      <a:pt x="162" y="0"/>
                      <a:pt x="144" y="0"/>
                    </a:cubicBezTo>
                    <a:close/>
                  </a:path>
                </a:pathLst>
              </a:custGeom>
              <a:solidFill>
                <a:srgbClr val="FFF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4"/>
              <p:cNvSpPr/>
              <p:nvPr/>
            </p:nvSpPr>
            <p:spPr>
              <a:xfrm>
                <a:off x="623839" y="3270019"/>
                <a:ext cx="530840" cy="129813"/>
              </a:xfrm>
              <a:custGeom>
                <a:avLst/>
                <a:gdLst/>
                <a:ahLst/>
                <a:cxnLst/>
                <a:rect l="l" t="t" r="r" b="b"/>
                <a:pathLst>
                  <a:path w="7422" h="1815" extrusionOk="0">
                    <a:moveTo>
                      <a:pt x="7263" y="0"/>
                    </a:moveTo>
                    <a:cubicBezTo>
                      <a:pt x="7255" y="0"/>
                      <a:pt x="7246" y="1"/>
                      <a:pt x="7237" y="3"/>
                    </a:cubicBezTo>
                    <a:lnTo>
                      <a:pt x="127" y="1601"/>
                    </a:lnTo>
                    <a:cubicBezTo>
                      <a:pt x="0" y="1630"/>
                      <a:pt x="42" y="1814"/>
                      <a:pt x="159" y="1814"/>
                    </a:cubicBezTo>
                    <a:cubicBezTo>
                      <a:pt x="167" y="1814"/>
                      <a:pt x="176" y="1813"/>
                      <a:pt x="185" y="1811"/>
                    </a:cubicBezTo>
                    <a:lnTo>
                      <a:pt x="7294" y="213"/>
                    </a:lnTo>
                    <a:cubicBezTo>
                      <a:pt x="7422" y="184"/>
                      <a:pt x="7380" y="0"/>
                      <a:pt x="7263" y="0"/>
                    </a:cubicBezTo>
                    <a:close/>
                  </a:path>
                </a:pathLst>
              </a:custGeom>
              <a:solidFill>
                <a:srgbClr val="173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4"/>
              <p:cNvSpPr/>
              <p:nvPr/>
            </p:nvSpPr>
            <p:spPr>
              <a:xfrm>
                <a:off x="293050" y="3433161"/>
                <a:ext cx="289809" cy="163214"/>
              </a:xfrm>
              <a:custGeom>
                <a:avLst/>
                <a:gdLst/>
                <a:ahLst/>
                <a:cxnLst/>
                <a:rect l="l" t="t" r="r" b="b"/>
                <a:pathLst>
                  <a:path w="4052" h="2282" extrusionOk="0">
                    <a:moveTo>
                      <a:pt x="159" y="0"/>
                    </a:moveTo>
                    <a:cubicBezTo>
                      <a:pt x="63" y="0"/>
                      <a:pt x="0" y="142"/>
                      <a:pt x="103" y="203"/>
                    </a:cubicBezTo>
                    <a:lnTo>
                      <a:pt x="103" y="203"/>
                    </a:lnTo>
                    <a:lnTo>
                      <a:pt x="103" y="203"/>
                    </a:lnTo>
                    <a:lnTo>
                      <a:pt x="346" y="348"/>
                    </a:lnTo>
                    <a:cubicBezTo>
                      <a:pt x="362" y="358"/>
                      <a:pt x="378" y="363"/>
                      <a:pt x="394" y="364"/>
                    </a:cubicBezTo>
                    <a:lnTo>
                      <a:pt x="394" y="364"/>
                    </a:lnTo>
                    <a:lnTo>
                      <a:pt x="3837" y="2267"/>
                    </a:lnTo>
                    <a:cubicBezTo>
                      <a:pt x="3856" y="2277"/>
                      <a:pt x="3874" y="2282"/>
                      <a:pt x="3891" y="2282"/>
                    </a:cubicBezTo>
                    <a:cubicBezTo>
                      <a:pt x="3988" y="2282"/>
                      <a:pt x="4051" y="2138"/>
                      <a:pt x="3947" y="2080"/>
                    </a:cubicBezTo>
                    <a:lnTo>
                      <a:pt x="212" y="15"/>
                    </a:lnTo>
                    <a:cubicBezTo>
                      <a:pt x="194" y="5"/>
                      <a:pt x="176" y="0"/>
                      <a:pt x="159" y="0"/>
                    </a:cubicBezTo>
                    <a:close/>
                  </a:path>
                </a:pathLst>
              </a:custGeom>
              <a:solidFill>
                <a:srgbClr val="FFF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05" name="Google Shape;205;p4"/>
          <p:cNvGrpSpPr/>
          <p:nvPr/>
        </p:nvGrpSpPr>
        <p:grpSpPr>
          <a:xfrm>
            <a:off x="2406023" y="1267867"/>
            <a:ext cx="7339303" cy="5255076"/>
            <a:chOff x="1804517" y="950900"/>
            <a:chExt cx="5504477" cy="3941307"/>
          </a:xfrm>
        </p:grpSpPr>
        <p:sp>
          <p:nvSpPr>
            <p:cNvPr id="206" name="Google Shape;206;p4"/>
            <p:cNvSpPr/>
            <p:nvPr/>
          </p:nvSpPr>
          <p:spPr>
            <a:xfrm rot="5400000">
              <a:off x="2601341" y="339810"/>
              <a:ext cx="3941307" cy="5163486"/>
            </a:xfrm>
            <a:custGeom>
              <a:avLst/>
              <a:gdLst/>
              <a:ahLst/>
              <a:cxnLst/>
              <a:rect l="l" t="t" r="r" b="b"/>
              <a:pathLst>
                <a:path w="39258" h="46045" extrusionOk="0">
                  <a:moveTo>
                    <a:pt x="26843" y="0"/>
                  </a:moveTo>
                  <a:cubicBezTo>
                    <a:pt x="22686" y="0"/>
                    <a:pt x="18533" y="1766"/>
                    <a:pt x="14322" y="1766"/>
                  </a:cubicBezTo>
                  <a:cubicBezTo>
                    <a:pt x="14119" y="1766"/>
                    <a:pt x="13916" y="1761"/>
                    <a:pt x="13713" y="1753"/>
                  </a:cubicBezTo>
                  <a:cubicBezTo>
                    <a:pt x="12550" y="1704"/>
                    <a:pt x="11461" y="1608"/>
                    <a:pt x="10408" y="1608"/>
                  </a:cubicBezTo>
                  <a:cubicBezTo>
                    <a:pt x="8797" y="1608"/>
                    <a:pt x="7272" y="1831"/>
                    <a:pt x="5701" y="2782"/>
                  </a:cubicBezTo>
                  <a:cubicBezTo>
                    <a:pt x="3299" y="4234"/>
                    <a:pt x="1644" y="6537"/>
                    <a:pt x="898" y="9146"/>
                  </a:cubicBezTo>
                  <a:cubicBezTo>
                    <a:pt x="1" y="12277"/>
                    <a:pt x="326" y="15615"/>
                    <a:pt x="1036" y="18790"/>
                  </a:cubicBezTo>
                  <a:cubicBezTo>
                    <a:pt x="2168" y="23852"/>
                    <a:pt x="3629" y="28150"/>
                    <a:pt x="3028" y="33448"/>
                  </a:cubicBezTo>
                  <a:cubicBezTo>
                    <a:pt x="2780" y="35618"/>
                    <a:pt x="2332" y="37845"/>
                    <a:pt x="2923" y="39954"/>
                  </a:cubicBezTo>
                  <a:cubicBezTo>
                    <a:pt x="4151" y="44336"/>
                    <a:pt x="8766" y="46045"/>
                    <a:pt x="13139" y="46045"/>
                  </a:cubicBezTo>
                  <a:cubicBezTo>
                    <a:pt x="14268" y="46045"/>
                    <a:pt x="15381" y="45931"/>
                    <a:pt x="16415" y="45720"/>
                  </a:cubicBezTo>
                  <a:cubicBezTo>
                    <a:pt x="18968" y="45197"/>
                    <a:pt x="21466" y="44415"/>
                    <a:pt x="24044" y="44415"/>
                  </a:cubicBezTo>
                  <a:cubicBezTo>
                    <a:pt x="24495" y="44415"/>
                    <a:pt x="24948" y="44439"/>
                    <a:pt x="25404" y="44493"/>
                  </a:cubicBezTo>
                  <a:cubicBezTo>
                    <a:pt x="26781" y="44653"/>
                    <a:pt x="28175" y="44831"/>
                    <a:pt x="29549" y="44831"/>
                  </a:cubicBezTo>
                  <a:cubicBezTo>
                    <a:pt x="31176" y="44831"/>
                    <a:pt x="32773" y="44581"/>
                    <a:pt x="34274" y="43756"/>
                  </a:cubicBezTo>
                  <a:cubicBezTo>
                    <a:pt x="36837" y="42347"/>
                    <a:pt x="38320" y="39580"/>
                    <a:pt x="38789" y="36794"/>
                  </a:cubicBezTo>
                  <a:cubicBezTo>
                    <a:pt x="39257" y="34007"/>
                    <a:pt x="38848" y="31163"/>
                    <a:pt x="38423" y="28370"/>
                  </a:cubicBezTo>
                  <a:cubicBezTo>
                    <a:pt x="37675" y="23439"/>
                    <a:pt x="38233" y="18957"/>
                    <a:pt x="38494" y="14026"/>
                  </a:cubicBezTo>
                  <a:cubicBezTo>
                    <a:pt x="38613" y="11777"/>
                    <a:pt x="38565" y="9480"/>
                    <a:pt x="37836" y="7340"/>
                  </a:cubicBezTo>
                  <a:cubicBezTo>
                    <a:pt x="36623" y="3785"/>
                    <a:pt x="32750" y="787"/>
                    <a:pt x="28897" y="160"/>
                  </a:cubicBezTo>
                  <a:cubicBezTo>
                    <a:pt x="28212" y="48"/>
                    <a:pt x="27528" y="0"/>
                    <a:pt x="268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4"/>
            <p:cNvSpPr/>
            <p:nvPr/>
          </p:nvSpPr>
          <p:spPr>
            <a:xfrm>
              <a:off x="1873048" y="1570825"/>
              <a:ext cx="438675" cy="1651100"/>
            </a:xfrm>
            <a:custGeom>
              <a:avLst/>
              <a:gdLst/>
              <a:ahLst/>
              <a:cxnLst/>
              <a:rect l="l" t="t" r="r" b="b"/>
              <a:pathLst>
                <a:path w="17547" h="66044" extrusionOk="0">
                  <a:moveTo>
                    <a:pt x="17547" y="66044"/>
                  </a:moveTo>
                  <a:cubicBezTo>
                    <a:pt x="1773" y="50270"/>
                    <a:pt x="-6647" y="17845"/>
                    <a:pt x="6739" y="0"/>
                  </a:cubicBezTo>
                </a:path>
              </a:pathLst>
            </a:custGeom>
            <a:noFill/>
            <a:ln w="19050" cap="flat" cmpd="sng">
              <a:solidFill>
                <a:schemeClr val="accent6"/>
              </a:solidFill>
              <a:prstDash val="solid"/>
              <a:round/>
              <a:headEnd type="none" w="med" len="med"/>
              <a:tailEnd type="none" w="med" len="med"/>
            </a:ln>
          </p:spPr>
        </p:sp>
        <p:sp>
          <p:nvSpPr>
            <p:cNvPr id="208" name="Google Shape;208;p4"/>
            <p:cNvSpPr/>
            <p:nvPr/>
          </p:nvSpPr>
          <p:spPr>
            <a:xfrm>
              <a:off x="6914850" y="1961075"/>
              <a:ext cx="277425" cy="1941325"/>
            </a:xfrm>
            <a:custGeom>
              <a:avLst/>
              <a:gdLst/>
              <a:ahLst/>
              <a:cxnLst/>
              <a:rect l="l" t="t" r="r" b="b"/>
              <a:pathLst>
                <a:path w="11097" h="77653" extrusionOk="0">
                  <a:moveTo>
                    <a:pt x="0" y="0"/>
                  </a:moveTo>
                  <a:cubicBezTo>
                    <a:pt x="0" y="14401"/>
                    <a:pt x="7635" y="27824"/>
                    <a:pt x="10007" y="42029"/>
                  </a:cubicBezTo>
                  <a:cubicBezTo>
                    <a:pt x="11975" y="53815"/>
                    <a:pt x="11343" y="66962"/>
                    <a:pt x="6004" y="77653"/>
                  </a:cubicBezTo>
                </a:path>
              </a:pathLst>
            </a:custGeom>
            <a:noFill/>
            <a:ln w="19050" cap="flat" cmpd="sng">
              <a:solidFill>
                <a:schemeClr val="accent6"/>
              </a:solidFill>
              <a:prstDash val="solid"/>
              <a:round/>
              <a:headEnd type="none" w="med" len="med"/>
              <a:tailEnd type="none" w="med" len="med"/>
            </a:ln>
          </p:spPr>
        </p:sp>
        <p:sp>
          <p:nvSpPr>
            <p:cNvPr id="209" name="Google Shape;209;p4"/>
            <p:cNvSpPr/>
            <p:nvPr/>
          </p:nvSpPr>
          <p:spPr>
            <a:xfrm rot="-1678930">
              <a:off x="7005761" y="2101756"/>
              <a:ext cx="275251" cy="187827"/>
            </a:xfrm>
            <a:custGeom>
              <a:avLst/>
              <a:gdLst/>
              <a:ahLst/>
              <a:cxnLst/>
              <a:rect l="l" t="t" r="r" b="b"/>
              <a:pathLst>
                <a:path w="11050" h="7540" extrusionOk="0">
                  <a:moveTo>
                    <a:pt x="8100" y="1"/>
                  </a:moveTo>
                  <a:cubicBezTo>
                    <a:pt x="7014" y="1"/>
                    <a:pt x="5905" y="606"/>
                    <a:pt x="5031" y="1160"/>
                  </a:cubicBezTo>
                  <a:cubicBezTo>
                    <a:pt x="3844" y="1914"/>
                    <a:pt x="2717" y="2877"/>
                    <a:pt x="1780" y="3926"/>
                  </a:cubicBezTo>
                  <a:cubicBezTo>
                    <a:pt x="843" y="4976"/>
                    <a:pt x="104" y="6138"/>
                    <a:pt x="0" y="7540"/>
                  </a:cubicBezTo>
                  <a:cubicBezTo>
                    <a:pt x="770" y="6279"/>
                    <a:pt x="2034" y="5341"/>
                    <a:pt x="3063" y="4768"/>
                  </a:cubicBezTo>
                  <a:cubicBezTo>
                    <a:pt x="4091" y="4195"/>
                    <a:pt x="5290" y="3997"/>
                    <a:pt x="6467" y="3945"/>
                  </a:cubicBezTo>
                  <a:cubicBezTo>
                    <a:pt x="7009" y="3922"/>
                    <a:pt x="7653" y="3944"/>
                    <a:pt x="8195" y="3901"/>
                  </a:cubicBezTo>
                  <a:cubicBezTo>
                    <a:pt x="10050" y="3755"/>
                    <a:pt x="11050" y="1114"/>
                    <a:pt x="9194" y="238"/>
                  </a:cubicBezTo>
                  <a:cubicBezTo>
                    <a:pt x="8839" y="71"/>
                    <a:pt x="8471" y="1"/>
                    <a:pt x="8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4"/>
            <p:cNvSpPr/>
            <p:nvPr/>
          </p:nvSpPr>
          <p:spPr>
            <a:xfrm rot="9164587">
              <a:off x="1832252" y="3366621"/>
              <a:ext cx="275236" cy="187834"/>
            </a:xfrm>
            <a:custGeom>
              <a:avLst/>
              <a:gdLst/>
              <a:ahLst/>
              <a:cxnLst/>
              <a:rect l="l" t="t" r="r" b="b"/>
              <a:pathLst>
                <a:path w="11050" h="7540" extrusionOk="0">
                  <a:moveTo>
                    <a:pt x="8100" y="1"/>
                  </a:moveTo>
                  <a:cubicBezTo>
                    <a:pt x="7014" y="1"/>
                    <a:pt x="5905" y="606"/>
                    <a:pt x="5031" y="1160"/>
                  </a:cubicBezTo>
                  <a:cubicBezTo>
                    <a:pt x="3844" y="1914"/>
                    <a:pt x="2717" y="2877"/>
                    <a:pt x="1780" y="3926"/>
                  </a:cubicBezTo>
                  <a:cubicBezTo>
                    <a:pt x="843" y="4976"/>
                    <a:pt x="104" y="6138"/>
                    <a:pt x="0" y="7540"/>
                  </a:cubicBezTo>
                  <a:cubicBezTo>
                    <a:pt x="770" y="6279"/>
                    <a:pt x="2034" y="5341"/>
                    <a:pt x="3063" y="4768"/>
                  </a:cubicBezTo>
                  <a:cubicBezTo>
                    <a:pt x="4091" y="4195"/>
                    <a:pt x="5290" y="3997"/>
                    <a:pt x="6467" y="3945"/>
                  </a:cubicBezTo>
                  <a:cubicBezTo>
                    <a:pt x="7009" y="3922"/>
                    <a:pt x="7653" y="3944"/>
                    <a:pt x="8195" y="3901"/>
                  </a:cubicBezTo>
                  <a:cubicBezTo>
                    <a:pt x="10050" y="3755"/>
                    <a:pt x="11050" y="1114"/>
                    <a:pt x="9194" y="238"/>
                  </a:cubicBezTo>
                  <a:cubicBezTo>
                    <a:pt x="8839" y="71"/>
                    <a:pt x="8471" y="1"/>
                    <a:pt x="8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4"/>
            <p:cNvSpPr/>
            <p:nvPr/>
          </p:nvSpPr>
          <p:spPr>
            <a:xfrm>
              <a:off x="2075720" y="3833250"/>
              <a:ext cx="1556900" cy="962350"/>
            </a:xfrm>
            <a:custGeom>
              <a:avLst/>
              <a:gdLst/>
              <a:ahLst/>
              <a:cxnLst/>
              <a:rect l="l" t="t" r="r" b="b"/>
              <a:pathLst>
                <a:path w="62276" h="38494" extrusionOk="0">
                  <a:moveTo>
                    <a:pt x="62276" y="38427"/>
                  </a:moveTo>
                  <a:cubicBezTo>
                    <a:pt x="46652" y="38427"/>
                    <a:pt x="29560" y="39504"/>
                    <a:pt x="15844" y="32022"/>
                  </a:cubicBezTo>
                  <a:cubicBezTo>
                    <a:pt x="10368" y="29034"/>
                    <a:pt x="4292" y="25348"/>
                    <a:pt x="1834" y="19614"/>
                  </a:cubicBezTo>
                  <a:cubicBezTo>
                    <a:pt x="-755" y="13574"/>
                    <a:pt x="-811" y="4647"/>
                    <a:pt x="3836" y="0"/>
                  </a:cubicBezTo>
                </a:path>
              </a:pathLst>
            </a:custGeom>
            <a:noFill/>
            <a:ln w="19050" cap="flat" cmpd="sng">
              <a:solidFill>
                <a:schemeClr val="accent6"/>
              </a:solidFill>
              <a:prstDash val="solid"/>
              <a:round/>
              <a:headEnd type="none" w="med" len="med"/>
              <a:tailEnd type="none" w="med" len="med"/>
            </a:ln>
          </p:spPr>
        </p:sp>
      </p:grpSp>
      <p:sp>
        <p:nvSpPr>
          <p:cNvPr id="212" name="Google Shape;212;p4"/>
          <p:cNvSpPr txBox="1">
            <a:spLocks noGrp="1"/>
          </p:cNvSpPr>
          <p:nvPr>
            <p:ph type="title"/>
          </p:nvPr>
        </p:nvSpPr>
        <p:spPr>
          <a:xfrm>
            <a:off x="3466400" y="742800"/>
            <a:ext cx="5259200" cy="4052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6"/>
              </a:buClr>
              <a:buSzPts val="2400"/>
              <a:buNone/>
              <a:defRPr sz="3200">
                <a:solidFill>
                  <a:schemeClr val="accent6"/>
                </a:solidFill>
              </a:defRPr>
            </a:lvl1pPr>
            <a:lvl2pPr lvl="1" algn="ctr">
              <a:spcBef>
                <a:spcPts val="0"/>
              </a:spcBef>
              <a:spcAft>
                <a:spcPts val="0"/>
              </a:spcAft>
              <a:buClr>
                <a:schemeClr val="accent6"/>
              </a:buClr>
              <a:buSzPts val="2400"/>
              <a:buNone/>
              <a:defRPr sz="3200">
                <a:solidFill>
                  <a:schemeClr val="accent6"/>
                </a:solidFill>
              </a:defRPr>
            </a:lvl2pPr>
            <a:lvl3pPr lvl="2" algn="ctr">
              <a:spcBef>
                <a:spcPts val="0"/>
              </a:spcBef>
              <a:spcAft>
                <a:spcPts val="0"/>
              </a:spcAft>
              <a:buClr>
                <a:schemeClr val="accent6"/>
              </a:buClr>
              <a:buSzPts val="2400"/>
              <a:buNone/>
              <a:defRPr sz="3200">
                <a:solidFill>
                  <a:schemeClr val="accent6"/>
                </a:solidFill>
              </a:defRPr>
            </a:lvl3pPr>
            <a:lvl4pPr lvl="3" algn="ctr">
              <a:spcBef>
                <a:spcPts val="0"/>
              </a:spcBef>
              <a:spcAft>
                <a:spcPts val="0"/>
              </a:spcAft>
              <a:buClr>
                <a:schemeClr val="accent6"/>
              </a:buClr>
              <a:buSzPts val="2400"/>
              <a:buNone/>
              <a:defRPr sz="3200">
                <a:solidFill>
                  <a:schemeClr val="accent6"/>
                </a:solidFill>
              </a:defRPr>
            </a:lvl4pPr>
            <a:lvl5pPr lvl="4" algn="ctr">
              <a:spcBef>
                <a:spcPts val="0"/>
              </a:spcBef>
              <a:spcAft>
                <a:spcPts val="0"/>
              </a:spcAft>
              <a:buClr>
                <a:schemeClr val="accent6"/>
              </a:buClr>
              <a:buSzPts val="2400"/>
              <a:buNone/>
              <a:defRPr sz="3200">
                <a:solidFill>
                  <a:schemeClr val="accent6"/>
                </a:solidFill>
              </a:defRPr>
            </a:lvl5pPr>
            <a:lvl6pPr lvl="5" algn="ctr">
              <a:spcBef>
                <a:spcPts val="0"/>
              </a:spcBef>
              <a:spcAft>
                <a:spcPts val="0"/>
              </a:spcAft>
              <a:buClr>
                <a:schemeClr val="accent6"/>
              </a:buClr>
              <a:buSzPts val="2400"/>
              <a:buNone/>
              <a:defRPr sz="3200">
                <a:solidFill>
                  <a:schemeClr val="accent6"/>
                </a:solidFill>
              </a:defRPr>
            </a:lvl6pPr>
            <a:lvl7pPr lvl="6" algn="ctr">
              <a:spcBef>
                <a:spcPts val="0"/>
              </a:spcBef>
              <a:spcAft>
                <a:spcPts val="0"/>
              </a:spcAft>
              <a:buClr>
                <a:schemeClr val="accent6"/>
              </a:buClr>
              <a:buSzPts val="2400"/>
              <a:buNone/>
              <a:defRPr sz="3200">
                <a:solidFill>
                  <a:schemeClr val="accent6"/>
                </a:solidFill>
              </a:defRPr>
            </a:lvl7pPr>
            <a:lvl8pPr lvl="7" algn="ctr">
              <a:spcBef>
                <a:spcPts val="0"/>
              </a:spcBef>
              <a:spcAft>
                <a:spcPts val="0"/>
              </a:spcAft>
              <a:buClr>
                <a:schemeClr val="accent6"/>
              </a:buClr>
              <a:buSzPts val="2400"/>
              <a:buNone/>
              <a:defRPr sz="3200">
                <a:solidFill>
                  <a:schemeClr val="accent6"/>
                </a:solidFill>
              </a:defRPr>
            </a:lvl8pPr>
            <a:lvl9pPr lvl="8" algn="ctr">
              <a:spcBef>
                <a:spcPts val="0"/>
              </a:spcBef>
              <a:spcAft>
                <a:spcPts val="0"/>
              </a:spcAft>
              <a:buClr>
                <a:schemeClr val="accent6"/>
              </a:buClr>
              <a:buSzPts val="2400"/>
              <a:buNone/>
              <a:defRPr sz="3200">
                <a:solidFill>
                  <a:schemeClr val="accent6"/>
                </a:solidFill>
              </a:defRPr>
            </a:lvl9pPr>
          </a:lstStyle>
          <a:p>
            <a:endParaRPr/>
          </a:p>
        </p:txBody>
      </p:sp>
      <p:sp>
        <p:nvSpPr>
          <p:cNvPr id="213" name="Google Shape;213;p4"/>
          <p:cNvSpPr txBox="1">
            <a:spLocks noGrp="1"/>
          </p:cNvSpPr>
          <p:nvPr>
            <p:ph type="title" idx="2" hasCustomPrompt="1"/>
          </p:nvPr>
        </p:nvSpPr>
        <p:spPr>
          <a:xfrm>
            <a:off x="3526700" y="1917651"/>
            <a:ext cx="1842400" cy="880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None/>
              <a:defRPr sz="4000">
                <a:solidFill>
                  <a:schemeClr val="accent2"/>
                </a:solidFill>
              </a:defRPr>
            </a:lvl1pPr>
            <a:lvl2pPr lvl="1" algn="ctr" rtl="0">
              <a:spcBef>
                <a:spcPts val="0"/>
              </a:spcBef>
              <a:spcAft>
                <a:spcPts val="0"/>
              </a:spcAft>
              <a:buClr>
                <a:schemeClr val="accent2"/>
              </a:buClr>
              <a:buSzPts val="4800"/>
              <a:buNone/>
              <a:defRPr sz="6400">
                <a:solidFill>
                  <a:schemeClr val="accent2"/>
                </a:solidFill>
              </a:defRPr>
            </a:lvl2pPr>
            <a:lvl3pPr lvl="2" algn="ctr" rtl="0">
              <a:spcBef>
                <a:spcPts val="0"/>
              </a:spcBef>
              <a:spcAft>
                <a:spcPts val="0"/>
              </a:spcAft>
              <a:buClr>
                <a:schemeClr val="accent2"/>
              </a:buClr>
              <a:buSzPts val="4800"/>
              <a:buNone/>
              <a:defRPr sz="6400">
                <a:solidFill>
                  <a:schemeClr val="accent2"/>
                </a:solidFill>
              </a:defRPr>
            </a:lvl3pPr>
            <a:lvl4pPr lvl="3" algn="ctr" rtl="0">
              <a:spcBef>
                <a:spcPts val="0"/>
              </a:spcBef>
              <a:spcAft>
                <a:spcPts val="0"/>
              </a:spcAft>
              <a:buClr>
                <a:schemeClr val="accent2"/>
              </a:buClr>
              <a:buSzPts val="4800"/>
              <a:buNone/>
              <a:defRPr sz="6400">
                <a:solidFill>
                  <a:schemeClr val="accent2"/>
                </a:solidFill>
              </a:defRPr>
            </a:lvl4pPr>
            <a:lvl5pPr lvl="4" algn="ctr" rtl="0">
              <a:spcBef>
                <a:spcPts val="0"/>
              </a:spcBef>
              <a:spcAft>
                <a:spcPts val="0"/>
              </a:spcAft>
              <a:buClr>
                <a:schemeClr val="accent2"/>
              </a:buClr>
              <a:buSzPts val="4800"/>
              <a:buNone/>
              <a:defRPr sz="6400">
                <a:solidFill>
                  <a:schemeClr val="accent2"/>
                </a:solidFill>
              </a:defRPr>
            </a:lvl5pPr>
            <a:lvl6pPr lvl="5" algn="ctr" rtl="0">
              <a:spcBef>
                <a:spcPts val="0"/>
              </a:spcBef>
              <a:spcAft>
                <a:spcPts val="0"/>
              </a:spcAft>
              <a:buClr>
                <a:schemeClr val="accent2"/>
              </a:buClr>
              <a:buSzPts val="4800"/>
              <a:buNone/>
              <a:defRPr sz="6400">
                <a:solidFill>
                  <a:schemeClr val="accent2"/>
                </a:solidFill>
              </a:defRPr>
            </a:lvl6pPr>
            <a:lvl7pPr lvl="6" algn="ctr" rtl="0">
              <a:spcBef>
                <a:spcPts val="0"/>
              </a:spcBef>
              <a:spcAft>
                <a:spcPts val="0"/>
              </a:spcAft>
              <a:buClr>
                <a:schemeClr val="accent2"/>
              </a:buClr>
              <a:buSzPts val="4800"/>
              <a:buNone/>
              <a:defRPr sz="6400">
                <a:solidFill>
                  <a:schemeClr val="accent2"/>
                </a:solidFill>
              </a:defRPr>
            </a:lvl7pPr>
            <a:lvl8pPr lvl="7" algn="ctr" rtl="0">
              <a:spcBef>
                <a:spcPts val="0"/>
              </a:spcBef>
              <a:spcAft>
                <a:spcPts val="0"/>
              </a:spcAft>
              <a:buClr>
                <a:schemeClr val="accent2"/>
              </a:buClr>
              <a:buSzPts val="4800"/>
              <a:buNone/>
              <a:defRPr sz="6400">
                <a:solidFill>
                  <a:schemeClr val="accent2"/>
                </a:solidFill>
              </a:defRPr>
            </a:lvl8pPr>
            <a:lvl9pPr lvl="8" algn="ctr" rtl="0">
              <a:spcBef>
                <a:spcPts val="0"/>
              </a:spcBef>
              <a:spcAft>
                <a:spcPts val="0"/>
              </a:spcAft>
              <a:buClr>
                <a:schemeClr val="accent2"/>
              </a:buClr>
              <a:buSzPts val="4800"/>
              <a:buNone/>
              <a:defRPr sz="6400">
                <a:solidFill>
                  <a:schemeClr val="accent2"/>
                </a:solidFill>
              </a:defRPr>
            </a:lvl9pPr>
          </a:lstStyle>
          <a:p>
            <a:r>
              <a:t>xx%</a:t>
            </a:r>
          </a:p>
        </p:txBody>
      </p:sp>
      <p:sp>
        <p:nvSpPr>
          <p:cNvPr id="214" name="Google Shape;214;p4"/>
          <p:cNvSpPr txBox="1">
            <a:spLocks noGrp="1"/>
          </p:cNvSpPr>
          <p:nvPr>
            <p:ph type="title" idx="3"/>
          </p:nvPr>
        </p:nvSpPr>
        <p:spPr>
          <a:xfrm>
            <a:off x="3078100" y="2724981"/>
            <a:ext cx="2739600" cy="40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24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endParaRPr/>
          </a:p>
        </p:txBody>
      </p:sp>
      <p:sp>
        <p:nvSpPr>
          <p:cNvPr id="215" name="Google Shape;215;p4"/>
          <p:cNvSpPr txBox="1">
            <a:spLocks noGrp="1"/>
          </p:cNvSpPr>
          <p:nvPr>
            <p:ph type="subTitle" idx="1"/>
          </p:nvPr>
        </p:nvSpPr>
        <p:spPr>
          <a:xfrm>
            <a:off x="2954900" y="3118915"/>
            <a:ext cx="2986000" cy="79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200"/>
              <a:buNone/>
              <a:defRPr sz="1600">
                <a:solidFill>
                  <a:schemeClr val="accent2"/>
                </a:solidFill>
              </a:defRPr>
            </a:lvl1pPr>
            <a:lvl2pPr lvl="1" algn="ctr" rtl="0">
              <a:lnSpc>
                <a:spcPct val="100000"/>
              </a:lnSpc>
              <a:spcBef>
                <a:spcPts val="0"/>
              </a:spcBef>
              <a:spcAft>
                <a:spcPts val="0"/>
              </a:spcAft>
              <a:buClr>
                <a:schemeClr val="accent2"/>
              </a:buClr>
              <a:buSzPts val="1200"/>
              <a:buNone/>
              <a:defRPr sz="1600">
                <a:solidFill>
                  <a:schemeClr val="accent2"/>
                </a:solidFill>
              </a:defRPr>
            </a:lvl2pPr>
            <a:lvl3pPr lvl="2" algn="ctr" rtl="0">
              <a:lnSpc>
                <a:spcPct val="100000"/>
              </a:lnSpc>
              <a:spcBef>
                <a:spcPts val="0"/>
              </a:spcBef>
              <a:spcAft>
                <a:spcPts val="0"/>
              </a:spcAft>
              <a:buClr>
                <a:schemeClr val="accent2"/>
              </a:buClr>
              <a:buSzPts val="1200"/>
              <a:buNone/>
              <a:defRPr sz="1600">
                <a:solidFill>
                  <a:schemeClr val="accent2"/>
                </a:solidFill>
              </a:defRPr>
            </a:lvl3pPr>
            <a:lvl4pPr lvl="3" algn="ctr" rtl="0">
              <a:lnSpc>
                <a:spcPct val="100000"/>
              </a:lnSpc>
              <a:spcBef>
                <a:spcPts val="0"/>
              </a:spcBef>
              <a:spcAft>
                <a:spcPts val="0"/>
              </a:spcAft>
              <a:buClr>
                <a:schemeClr val="accent2"/>
              </a:buClr>
              <a:buSzPts val="1200"/>
              <a:buNone/>
              <a:defRPr sz="1600">
                <a:solidFill>
                  <a:schemeClr val="accent2"/>
                </a:solidFill>
              </a:defRPr>
            </a:lvl4pPr>
            <a:lvl5pPr lvl="4" algn="ctr" rtl="0">
              <a:lnSpc>
                <a:spcPct val="100000"/>
              </a:lnSpc>
              <a:spcBef>
                <a:spcPts val="0"/>
              </a:spcBef>
              <a:spcAft>
                <a:spcPts val="0"/>
              </a:spcAft>
              <a:buClr>
                <a:schemeClr val="accent2"/>
              </a:buClr>
              <a:buSzPts val="1200"/>
              <a:buNone/>
              <a:defRPr sz="1600">
                <a:solidFill>
                  <a:schemeClr val="accent2"/>
                </a:solidFill>
              </a:defRPr>
            </a:lvl5pPr>
            <a:lvl6pPr lvl="5" algn="ctr" rtl="0">
              <a:lnSpc>
                <a:spcPct val="100000"/>
              </a:lnSpc>
              <a:spcBef>
                <a:spcPts val="0"/>
              </a:spcBef>
              <a:spcAft>
                <a:spcPts val="0"/>
              </a:spcAft>
              <a:buClr>
                <a:schemeClr val="accent2"/>
              </a:buClr>
              <a:buSzPts val="1200"/>
              <a:buNone/>
              <a:defRPr sz="1600">
                <a:solidFill>
                  <a:schemeClr val="accent2"/>
                </a:solidFill>
              </a:defRPr>
            </a:lvl6pPr>
            <a:lvl7pPr lvl="6" algn="ctr" rtl="0">
              <a:lnSpc>
                <a:spcPct val="100000"/>
              </a:lnSpc>
              <a:spcBef>
                <a:spcPts val="0"/>
              </a:spcBef>
              <a:spcAft>
                <a:spcPts val="0"/>
              </a:spcAft>
              <a:buClr>
                <a:schemeClr val="accent2"/>
              </a:buClr>
              <a:buSzPts val="1200"/>
              <a:buNone/>
              <a:defRPr sz="1600">
                <a:solidFill>
                  <a:schemeClr val="accent2"/>
                </a:solidFill>
              </a:defRPr>
            </a:lvl7pPr>
            <a:lvl8pPr lvl="7" algn="ctr" rtl="0">
              <a:lnSpc>
                <a:spcPct val="100000"/>
              </a:lnSpc>
              <a:spcBef>
                <a:spcPts val="0"/>
              </a:spcBef>
              <a:spcAft>
                <a:spcPts val="0"/>
              </a:spcAft>
              <a:buClr>
                <a:schemeClr val="accent2"/>
              </a:buClr>
              <a:buSzPts val="1200"/>
              <a:buNone/>
              <a:defRPr sz="1600">
                <a:solidFill>
                  <a:schemeClr val="accent2"/>
                </a:solidFill>
              </a:defRPr>
            </a:lvl8pPr>
            <a:lvl9pPr lvl="8" algn="ctr" rtl="0">
              <a:lnSpc>
                <a:spcPct val="100000"/>
              </a:lnSpc>
              <a:spcBef>
                <a:spcPts val="0"/>
              </a:spcBef>
              <a:spcAft>
                <a:spcPts val="0"/>
              </a:spcAft>
              <a:buClr>
                <a:schemeClr val="accent2"/>
              </a:buClr>
              <a:buSzPts val="1200"/>
              <a:buNone/>
              <a:defRPr sz="1600">
                <a:solidFill>
                  <a:schemeClr val="accent2"/>
                </a:solidFill>
              </a:defRPr>
            </a:lvl9pPr>
          </a:lstStyle>
          <a:p>
            <a:endParaRPr/>
          </a:p>
        </p:txBody>
      </p:sp>
      <p:sp>
        <p:nvSpPr>
          <p:cNvPr id="216" name="Google Shape;216;p4"/>
          <p:cNvSpPr txBox="1">
            <a:spLocks noGrp="1"/>
          </p:cNvSpPr>
          <p:nvPr>
            <p:ph type="title" idx="4" hasCustomPrompt="1"/>
          </p:nvPr>
        </p:nvSpPr>
        <p:spPr>
          <a:xfrm>
            <a:off x="6822900" y="1917651"/>
            <a:ext cx="1842400" cy="880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None/>
              <a:defRPr sz="4000">
                <a:solidFill>
                  <a:schemeClr val="accent2"/>
                </a:solidFill>
              </a:defRPr>
            </a:lvl1pPr>
            <a:lvl2pPr lvl="1" algn="ctr" rtl="0">
              <a:spcBef>
                <a:spcPts val="0"/>
              </a:spcBef>
              <a:spcAft>
                <a:spcPts val="0"/>
              </a:spcAft>
              <a:buClr>
                <a:schemeClr val="accent2"/>
              </a:buClr>
              <a:buSzPts val="4800"/>
              <a:buNone/>
              <a:defRPr sz="6400">
                <a:solidFill>
                  <a:schemeClr val="accent2"/>
                </a:solidFill>
              </a:defRPr>
            </a:lvl2pPr>
            <a:lvl3pPr lvl="2" algn="ctr" rtl="0">
              <a:spcBef>
                <a:spcPts val="0"/>
              </a:spcBef>
              <a:spcAft>
                <a:spcPts val="0"/>
              </a:spcAft>
              <a:buClr>
                <a:schemeClr val="accent2"/>
              </a:buClr>
              <a:buSzPts val="4800"/>
              <a:buNone/>
              <a:defRPr sz="6400">
                <a:solidFill>
                  <a:schemeClr val="accent2"/>
                </a:solidFill>
              </a:defRPr>
            </a:lvl3pPr>
            <a:lvl4pPr lvl="3" algn="ctr" rtl="0">
              <a:spcBef>
                <a:spcPts val="0"/>
              </a:spcBef>
              <a:spcAft>
                <a:spcPts val="0"/>
              </a:spcAft>
              <a:buClr>
                <a:schemeClr val="accent2"/>
              </a:buClr>
              <a:buSzPts val="4800"/>
              <a:buNone/>
              <a:defRPr sz="6400">
                <a:solidFill>
                  <a:schemeClr val="accent2"/>
                </a:solidFill>
              </a:defRPr>
            </a:lvl4pPr>
            <a:lvl5pPr lvl="4" algn="ctr" rtl="0">
              <a:spcBef>
                <a:spcPts val="0"/>
              </a:spcBef>
              <a:spcAft>
                <a:spcPts val="0"/>
              </a:spcAft>
              <a:buClr>
                <a:schemeClr val="accent2"/>
              </a:buClr>
              <a:buSzPts val="4800"/>
              <a:buNone/>
              <a:defRPr sz="6400">
                <a:solidFill>
                  <a:schemeClr val="accent2"/>
                </a:solidFill>
              </a:defRPr>
            </a:lvl5pPr>
            <a:lvl6pPr lvl="5" algn="ctr" rtl="0">
              <a:spcBef>
                <a:spcPts val="0"/>
              </a:spcBef>
              <a:spcAft>
                <a:spcPts val="0"/>
              </a:spcAft>
              <a:buClr>
                <a:schemeClr val="accent2"/>
              </a:buClr>
              <a:buSzPts val="4800"/>
              <a:buNone/>
              <a:defRPr sz="6400">
                <a:solidFill>
                  <a:schemeClr val="accent2"/>
                </a:solidFill>
              </a:defRPr>
            </a:lvl6pPr>
            <a:lvl7pPr lvl="6" algn="ctr" rtl="0">
              <a:spcBef>
                <a:spcPts val="0"/>
              </a:spcBef>
              <a:spcAft>
                <a:spcPts val="0"/>
              </a:spcAft>
              <a:buClr>
                <a:schemeClr val="accent2"/>
              </a:buClr>
              <a:buSzPts val="4800"/>
              <a:buNone/>
              <a:defRPr sz="6400">
                <a:solidFill>
                  <a:schemeClr val="accent2"/>
                </a:solidFill>
              </a:defRPr>
            </a:lvl7pPr>
            <a:lvl8pPr lvl="7" algn="ctr" rtl="0">
              <a:spcBef>
                <a:spcPts val="0"/>
              </a:spcBef>
              <a:spcAft>
                <a:spcPts val="0"/>
              </a:spcAft>
              <a:buClr>
                <a:schemeClr val="accent2"/>
              </a:buClr>
              <a:buSzPts val="4800"/>
              <a:buNone/>
              <a:defRPr sz="6400">
                <a:solidFill>
                  <a:schemeClr val="accent2"/>
                </a:solidFill>
              </a:defRPr>
            </a:lvl8pPr>
            <a:lvl9pPr lvl="8" algn="ctr" rtl="0">
              <a:spcBef>
                <a:spcPts val="0"/>
              </a:spcBef>
              <a:spcAft>
                <a:spcPts val="0"/>
              </a:spcAft>
              <a:buClr>
                <a:schemeClr val="accent2"/>
              </a:buClr>
              <a:buSzPts val="4800"/>
              <a:buNone/>
              <a:defRPr sz="6400">
                <a:solidFill>
                  <a:schemeClr val="accent2"/>
                </a:solidFill>
              </a:defRPr>
            </a:lvl9pPr>
          </a:lstStyle>
          <a:p>
            <a:r>
              <a:t>xx%</a:t>
            </a:r>
          </a:p>
        </p:txBody>
      </p:sp>
      <p:sp>
        <p:nvSpPr>
          <p:cNvPr id="217" name="Google Shape;217;p4"/>
          <p:cNvSpPr txBox="1">
            <a:spLocks noGrp="1"/>
          </p:cNvSpPr>
          <p:nvPr>
            <p:ph type="title" idx="5"/>
          </p:nvPr>
        </p:nvSpPr>
        <p:spPr>
          <a:xfrm>
            <a:off x="6374300" y="2724981"/>
            <a:ext cx="2739600" cy="40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24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endParaRPr/>
          </a:p>
        </p:txBody>
      </p:sp>
      <p:sp>
        <p:nvSpPr>
          <p:cNvPr id="218" name="Google Shape;218;p4"/>
          <p:cNvSpPr txBox="1">
            <a:spLocks noGrp="1"/>
          </p:cNvSpPr>
          <p:nvPr>
            <p:ph type="subTitle" idx="6"/>
          </p:nvPr>
        </p:nvSpPr>
        <p:spPr>
          <a:xfrm>
            <a:off x="6251100" y="3118915"/>
            <a:ext cx="2986000" cy="79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200"/>
              <a:buNone/>
              <a:defRPr sz="1600">
                <a:solidFill>
                  <a:schemeClr val="accent2"/>
                </a:solidFill>
              </a:defRPr>
            </a:lvl1pPr>
            <a:lvl2pPr lvl="1" algn="ctr" rtl="0">
              <a:lnSpc>
                <a:spcPct val="100000"/>
              </a:lnSpc>
              <a:spcBef>
                <a:spcPts val="0"/>
              </a:spcBef>
              <a:spcAft>
                <a:spcPts val="0"/>
              </a:spcAft>
              <a:buClr>
                <a:schemeClr val="accent2"/>
              </a:buClr>
              <a:buSzPts val="1200"/>
              <a:buNone/>
              <a:defRPr sz="1600">
                <a:solidFill>
                  <a:schemeClr val="accent2"/>
                </a:solidFill>
              </a:defRPr>
            </a:lvl2pPr>
            <a:lvl3pPr lvl="2" algn="ctr" rtl="0">
              <a:lnSpc>
                <a:spcPct val="100000"/>
              </a:lnSpc>
              <a:spcBef>
                <a:spcPts val="0"/>
              </a:spcBef>
              <a:spcAft>
                <a:spcPts val="0"/>
              </a:spcAft>
              <a:buClr>
                <a:schemeClr val="accent2"/>
              </a:buClr>
              <a:buSzPts val="1200"/>
              <a:buNone/>
              <a:defRPr sz="1600">
                <a:solidFill>
                  <a:schemeClr val="accent2"/>
                </a:solidFill>
              </a:defRPr>
            </a:lvl3pPr>
            <a:lvl4pPr lvl="3" algn="ctr" rtl="0">
              <a:lnSpc>
                <a:spcPct val="100000"/>
              </a:lnSpc>
              <a:spcBef>
                <a:spcPts val="0"/>
              </a:spcBef>
              <a:spcAft>
                <a:spcPts val="0"/>
              </a:spcAft>
              <a:buClr>
                <a:schemeClr val="accent2"/>
              </a:buClr>
              <a:buSzPts val="1200"/>
              <a:buNone/>
              <a:defRPr sz="1600">
                <a:solidFill>
                  <a:schemeClr val="accent2"/>
                </a:solidFill>
              </a:defRPr>
            </a:lvl4pPr>
            <a:lvl5pPr lvl="4" algn="ctr" rtl="0">
              <a:lnSpc>
                <a:spcPct val="100000"/>
              </a:lnSpc>
              <a:spcBef>
                <a:spcPts val="0"/>
              </a:spcBef>
              <a:spcAft>
                <a:spcPts val="0"/>
              </a:spcAft>
              <a:buClr>
                <a:schemeClr val="accent2"/>
              </a:buClr>
              <a:buSzPts val="1200"/>
              <a:buNone/>
              <a:defRPr sz="1600">
                <a:solidFill>
                  <a:schemeClr val="accent2"/>
                </a:solidFill>
              </a:defRPr>
            </a:lvl5pPr>
            <a:lvl6pPr lvl="5" algn="ctr" rtl="0">
              <a:lnSpc>
                <a:spcPct val="100000"/>
              </a:lnSpc>
              <a:spcBef>
                <a:spcPts val="0"/>
              </a:spcBef>
              <a:spcAft>
                <a:spcPts val="0"/>
              </a:spcAft>
              <a:buClr>
                <a:schemeClr val="accent2"/>
              </a:buClr>
              <a:buSzPts val="1200"/>
              <a:buNone/>
              <a:defRPr sz="1600">
                <a:solidFill>
                  <a:schemeClr val="accent2"/>
                </a:solidFill>
              </a:defRPr>
            </a:lvl6pPr>
            <a:lvl7pPr lvl="6" algn="ctr" rtl="0">
              <a:lnSpc>
                <a:spcPct val="100000"/>
              </a:lnSpc>
              <a:spcBef>
                <a:spcPts val="0"/>
              </a:spcBef>
              <a:spcAft>
                <a:spcPts val="0"/>
              </a:spcAft>
              <a:buClr>
                <a:schemeClr val="accent2"/>
              </a:buClr>
              <a:buSzPts val="1200"/>
              <a:buNone/>
              <a:defRPr sz="1600">
                <a:solidFill>
                  <a:schemeClr val="accent2"/>
                </a:solidFill>
              </a:defRPr>
            </a:lvl7pPr>
            <a:lvl8pPr lvl="7" algn="ctr" rtl="0">
              <a:lnSpc>
                <a:spcPct val="100000"/>
              </a:lnSpc>
              <a:spcBef>
                <a:spcPts val="0"/>
              </a:spcBef>
              <a:spcAft>
                <a:spcPts val="0"/>
              </a:spcAft>
              <a:buClr>
                <a:schemeClr val="accent2"/>
              </a:buClr>
              <a:buSzPts val="1200"/>
              <a:buNone/>
              <a:defRPr sz="1600">
                <a:solidFill>
                  <a:schemeClr val="accent2"/>
                </a:solidFill>
              </a:defRPr>
            </a:lvl8pPr>
            <a:lvl9pPr lvl="8" algn="ctr" rtl="0">
              <a:lnSpc>
                <a:spcPct val="100000"/>
              </a:lnSpc>
              <a:spcBef>
                <a:spcPts val="0"/>
              </a:spcBef>
              <a:spcAft>
                <a:spcPts val="0"/>
              </a:spcAft>
              <a:buClr>
                <a:schemeClr val="accent2"/>
              </a:buClr>
              <a:buSzPts val="1200"/>
              <a:buNone/>
              <a:defRPr sz="1600">
                <a:solidFill>
                  <a:schemeClr val="accent2"/>
                </a:solidFill>
              </a:defRPr>
            </a:lvl9pPr>
          </a:lstStyle>
          <a:p>
            <a:endParaRPr/>
          </a:p>
        </p:txBody>
      </p:sp>
      <p:sp>
        <p:nvSpPr>
          <p:cNvPr id="219" name="Google Shape;219;p4"/>
          <p:cNvSpPr txBox="1">
            <a:spLocks noGrp="1"/>
          </p:cNvSpPr>
          <p:nvPr>
            <p:ph type="title" idx="7" hasCustomPrompt="1"/>
          </p:nvPr>
        </p:nvSpPr>
        <p:spPr>
          <a:xfrm>
            <a:off x="3526700" y="3928988"/>
            <a:ext cx="1842400" cy="880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None/>
              <a:defRPr sz="4000">
                <a:solidFill>
                  <a:schemeClr val="accent2"/>
                </a:solidFill>
              </a:defRPr>
            </a:lvl1pPr>
            <a:lvl2pPr lvl="1" algn="ctr" rtl="0">
              <a:spcBef>
                <a:spcPts val="0"/>
              </a:spcBef>
              <a:spcAft>
                <a:spcPts val="0"/>
              </a:spcAft>
              <a:buClr>
                <a:schemeClr val="accent2"/>
              </a:buClr>
              <a:buSzPts val="4800"/>
              <a:buNone/>
              <a:defRPr sz="6400">
                <a:solidFill>
                  <a:schemeClr val="accent2"/>
                </a:solidFill>
              </a:defRPr>
            </a:lvl2pPr>
            <a:lvl3pPr lvl="2" algn="ctr" rtl="0">
              <a:spcBef>
                <a:spcPts val="0"/>
              </a:spcBef>
              <a:spcAft>
                <a:spcPts val="0"/>
              </a:spcAft>
              <a:buClr>
                <a:schemeClr val="accent2"/>
              </a:buClr>
              <a:buSzPts val="4800"/>
              <a:buNone/>
              <a:defRPr sz="6400">
                <a:solidFill>
                  <a:schemeClr val="accent2"/>
                </a:solidFill>
              </a:defRPr>
            </a:lvl3pPr>
            <a:lvl4pPr lvl="3" algn="ctr" rtl="0">
              <a:spcBef>
                <a:spcPts val="0"/>
              </a:spcBef>
              <a:spcAft>
                <a:spcPts val="0"/>
              </a:spcAft>
              <a:buClr>
                <a:schemeClr val="accent2"/>
              </a:buClr>
              <a:buSzPts val="4800"/>
              <a:buNone/>
              <a:defRPr sz="6400">
                <a:solidFill>
                  <a:schemeClr val="accent2"/>
                </a:solidFill>
              </a:defRPr>
            </a:lvl4pPr>
            <a:lvl5pPr lvl="4" algn="ctr" rtl="0">
              <a:spcBef>
                <a:spcPts val="0"/>
              </a:spcBef>
              <a:spcAft>
                <a:spcPts val="0"/>
              </a:spcAft>
              <a:buClr>
                <a:schemeClr val="accent2"/>
              </a:buClr>
              <a:buSzPts val="4800"/>
              <a:buNone/>
              <a:defRPr sz="6400">
                <a:solidFill>
                  <a:schemeClr val="accent2"/>
                </a:solidFill>
              </a:defRPr>
            </a:lvl5pPr>
            <a:lvl6pPr lvl="5" algn="ctr" rtl="0">
              <a:spcBef>
                <a:spcPts val="0"/>
              </a:spcBef>
              <a:spcAft>
                <a:spcPts val="0"/>
              </a:spcAft>
              <a:buClr>
                <a:schemeClr val="accent2"/>
              </a:buClr>
              <a:buSzPts val="4800"/>
              <a:buNone/>
              <a:defRPr sz="6400">
                <a:solidFill>
                  <a:schemeClr val="accent2"/>
                </a:solidFill>
              </a:defRPr>
            </a:lvl6pPr>
            <a:lvl7pPr lvl="6" algn="ctr" rtl="0">
              <a:spcBef>
                <a:spcPts val="0"/>
              </a:spcBef>
              <a:spcAft>
                <a:spcPts val="0"/>
              </a:spcAft>
              <a:buClr>
                <a:schemeClr val="accent2"/>
              </a:buClr>
              <a:buSzPts val="4800"/>
              <a:buNone/>
              <a:defRPr sz="6400">
                <a:solidFill>
                  <a:schemeClr val="accent2"/>
                </a:solidFill>
              </a:defRPr>
            </a:lvl7pPr>
            <a:lvl8pPr lvl="7" algn="ctr" rtl="0">
              <a:spcBef>
                <a:spcPts val="0"/>
              </a:spcBef>
              <a:spcAft>
                <a:spcPts val="0"/>
              </a:spcAft>
              <a:buClr>
                <a:schemeClr val="accent2"/>
              </a:buClr>
              <a:buSzPts val="4800"/>
              <a:buNone/>
              <a:defRPr sz="6400">
                <a:solidFill>
                  <a:schemeClr val="accent2"/>
                </a:solidFill>
              </a:defRPr>
            </a:lvl8pPr>
            <a:lvl9pPr lvl="8" algn="ctr" rtl="0">
              <a:spcBef>
                <a:spcPts val="0"/>
              </a:spcBef>
              <a:spcAft>
                <a:spcPts val="0"/>
              </a:spcAft>
              <a:buClr>
                <a:schemeClr val="accent2"/>
              </a:buClr>
              <a:buSzPts val="4800"/>
              <a:buNone/>
              <a:defRPr sz="6400">
                <a:solidFill>
                  <a:schemeClr val="accent2"/>
                </a:solidFill>
              </a:defRPr>
            </a:lvl9pPr>
          </a:lstStyle>
          <a:p>
            <a:r>
              <a:t>xx%</a:t>
            </a:r>
          </a:p>
        </p:txBody>
      </p:sp>
      <p:sp>
        <p:nvSpPr>
          <p:cNvPr id="220" name="Google Shape;220;p4"/>
          <p:cNvSpPr txBox="1">
            <a:spLocks noGrp="1"/>
          </p:cNvSpPr>
          <p:nvPr>
            <p:ph type="title" idx="8"/>
          </p:nvPr>
        </p:nvSpPr>
        <p:spPr>
          <a:xfrm>
            <a:off x="3078100" y="4736319"/>
            <a:ext cx="2739600" cy="40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24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endParaRPr/>
          </a:p>
        </p:txBody>
      </p:sp>
      <p:sp>
        <p:nvSpPr>
          <p:cNvPr id="221" name="Google Shape;221;p4"/>
          <p:cNvSpPr txBox="1">
            <a:spLocks noGrp="1"/>
          </p:cNvSpPr>
          <p:nvPr>
            <p:ph type="subTitle" idx="9"/>
          </p:nvPr>
        </p:nvSpPr>
        <p:spPr>
          <a:xfrm>
            <a:off x="2954900" y="5130252"/>
            <a:ext cx="2986000" cy="79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200"/>
              <a:buNone/>
              <a:defRPr sz="1600">
                <a:solidFill>
                  <a:schemeClr val="accent2"/>
                </a:solidFill>
              </a:defRPr>
            </a:lvl1pPr>
            <a:lvl2pPr lvl="1" algn="ctr" rtl="0">
              <a:lnSpc>
                <a:spcPct val="100000"/>
              </a:lnSpc>
              <a:spcBef>
                <a:spcPts val="0"/>
              </a:spcBef>
              <a:spcAft>
                <a:spcPts val="0"/>
              </a:spcAft>
              <a:buClr>
                <a:schemeClr val="accent2"/>
              </a:buClr>
              <a:buSzPts val="1200"/>
              <a:buNone/>
              <a:defRPr sz="1600">
                <a:solidFill>
                  <a:schemeClr val="accent2"/>
                </a:solidFill>
              </a:defRPr>
            </a:lvl2pPr>
            <a:lvl3pPr lvl="2" algn="ctr" rtl="0">
              <a:lnSpc>
                <a:spcPct val="100000"/>
              </a:lnSpc>
              <a:spcBef>
                <a:spcPts val="0"/>
              </a:spcBef>
              <a:spcAft>
                <a:spcPts val="0"/>
              </a:spcAft>
              <a:buClr>
                <a:schemeClr val="accent2"/>
              </a:buClr>
              <a:buSzPts val="1200"/>
              <a:buNone/>
              <a:defRPr sz="1600">
                <a:solidFill>
                  <a:schemeClr val="accent2"/>
                </a:solidFill>
              </a:defRPr>
            </a:lvl3pPr>
            <a:lvl4pPr lvl="3" algn="ctr" rtl="0">
              <a:lnSpc>
                <a:spcPct val="100000"/>
              </a:lnSpc>
              <a:spcBef>
                <a:spcPts val="0"/>
              </a:spcBef>
              <a:spcAft>
                <a:spcPts val="0"/>
              </a:spcAft>
              <a:buClr>
                <a:schemeClr val="accent2"/>
              </a:buClr>
              <a:buSzPts val="1200"/>
              <a:buNone/>
              <a:defRPr sz="1600">
                <a:solidFill>
                  <a:schemeClr val="accent2"/>
                </a:solidFill>
              </a:defRPr>
            </a:lvl4pPr>
            <a:lvl5pPr lvl="4" algn="ctr" rtl="0">
              <a:lnSpc>
                <a:spcPct val="100000"/>
              </a:lnSpc>
              <a:spcBef>
                <a:spcPts val="0"/>
              </a:spcBef>
              <a:spcAft>
                <a:spcPts val="0"/>
              </a:spcAft>
              <a:buClr>
                <a:schemeClr val="accent2"/>
              </a:buClr>
              <a:buSzPts val="1200"/>
              <a:buNone/>
              <a:defRPr sz="1600">
                <a:solidFill>
                  <a:schemeClr val="accent2"/>
                </a:solidFill>
              </a:defRPr>
            </a:lvl5pPr>
            <a:lvl6pPr lvl="5" algn="ctr" rtl="0">
              <a:lnSpc>
                <a:spcPct val="100000"/>
              </a:lnSpc>
              <a:spcBef>
                <a:spcPts val="0"/>
              </a:spcBef>
              <a:spcAft>
                <a:spcPts val="0"/>
              </a:spcAft>
              <a:buClr>
                <a:schemeClr val="accent2"/>
              </a:buClr>
              <a:buSzPts val="1200"/>
              <a:buNone/>
              <a:defRPr sz="1600">
                <a:solidFill>
                  <a:schemeClr val="accent2"/>
                </a:solidFill>
              </a:defRPr>
            </a:lvl6pPr>
            <a:lvl7pPr lvl="6" algn="ctr" rtl="0">
              <a:lnSpc>
                <a:spcPct val="100000"/>
              </a:lnSpc>
              <a:spcBef>
                <a:spcPts val="0"/>
              </a:spcBef>
              <a:spcAft>
                <a:spcPts val="0"/>
              </a:spcAft>
              <a:buClr>
                <a:schemeClr val="accent2"/>
              </a:buClr>
              <a:buSzPts val="1200"/>
              <a:buNone/>
              <a:defRPr sz="1600">
                <a:solidFill>
                  <a:schemeClr val="accent2"/>
                </a:solidFill>
              </a:defRPr>
            </a:lvl7pPr>
            <a:lvl8pPr lvl="7" algn="ctr" rtl="0">
              <a:lnSpc>
                <a:spcPct val="100000"/>
              </a:lnSpc>
              <a:spcBef>
                <a:spcPts val="0"/>
              </a:spcBef>
              <a:spcAft>
                <a:spcPts val="0"/>
              </a:spcAft>
              <a:buClr>
                <a:schemeClr val="accent2"/>
              </a:buClr>
              <a:buSzPts val="1200"/>
              <a:buNone/>
              <a:defRPr sz="1600">
                <a:solidFill>
                  <a:schemeClr val="accent2"/>
                </a:solidFill>
              </a:defRPr>
            </a:lvl8pPr>
            <a:lvl9pPr lvl="8" algn="ctr" rtl="0">
              <a:lnSpc>
                <a:spcPct val="100000"/>
              </a:lnSpc>
              <a:spcBef>
                <a:spcPts val="0"/>
              </a:spcBef>
              <a:spcAft>
                <a:spcPts val="0"/>
              </a:spcAft>
              <a:buClr>
                <a:schemeClr val="accent2"/>
              </a:buClr>
              <a:buSzPts val="1200"/>
              <a:buNone/>
              <a:defRPr sz="1600">
                <a:solidFill>
                  <a:schemeClr val="accent2"/>
                </a:solidFill>
              </a:defRPr>
            </a:lvl9pPr>
          </a:lstStyle>
          <a:p>
            <a:endParaRPr/>
          </a:p>
        </p:txBody>
      </p:sp>
      <p:sp>
        <p:nvSpPr>
          <p:cNvPr id="222" name="Google Shape;222;p4"/>
          <p:cNvSpPr txBox="1">
            <a:spLocks noGrp="1"/>
          </p:cNvSpPr>
          <p:nvPr>
            <p:ph type="title" idx="13" hasCustomPrompt="1"/>
          </p:nvPr>
        </p:nvSpPr>
        <p:spPr>
          <a:xfrm>
            <a:off x="6822900" y="3928988"/>
            <a:ext cx="1842400" cy="880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None/>
              <a:defRPr sz="4000">
                <a:solidFill>
                  <a:schemeClr val="accent2"/>
                </a:solidFill>
              </a:defRPr>
            </a:lvl1pPr>
            <a:lvl2pPr lvl="1" algn="ctr" rtl="0">
              <a:spcBef>
                <a:spcPts val="0"/>
              </a:spcBef>
              <a:spcAft>
                <a:spcPts val="0"/>
              </a:spcAft>
              <a:buClr>
                <a:schemeClr val="accent2"/>
              </a:buClr>
              <a:buSzPts val="4800"/>
              <a:buNone/>
              <a:defRPr sz="6400">
                <a:solidFill>
                  <a:schemeClr val="accent2"/>
                </a:solidFill>
              </a:defRPr>
            </a:lvl2pPr>
            <a:lvl3pPr lvl="2" algn="ctr" rtl="0">
              <a:spcBef>
                <a:spcPts val="0"/>
              </a:spcBef>
              <a:spcAft>
                <a:spcPts val="0"/>
              </a:spcAft>
              <a:buClr>
                <a:schemeClr val="accent2"/>
              </a:buClr>
              <a:buSzPts val="4800"/>
              <a:buNone/>
              <a:defRPr sz="6400">
                <a:solidFill>
                  <a:schemeClr val="accent2"/>
                </a:solidFill>
              </a:defRPr>
            </a:lvl3pPr>
            <a:lvl4pPr lvl="3" algn="ctr" rtl="0">
              <a:spcBef>
                <a:spcPts val="0"/>
              </a:spcBef>
              <a:spcAft>
                <a:spcPts val="0"/>
              </a:spcAft>
              <a:buClr>
                <a:schemeClr val="accent2"/>
              </a:buClr>
              <a:buSzPts val="4800"/>
              <a:buNone/>
              <a:defRPr sz="6400">
                <a:solidFill>
                  <a:schemeClr val="accent2"/>
                </a:solidFill>
              </a:defRPr>
            </a:lvl4pPr>
            <a:lvl5pPr lvl="4" algn="ctr" rtl="0">
              <a:spcBef>
                <a:spcPts val="0"/>
              </a:spcBef>
              <a:spcAft>
                <a:spcPts val="0"/>
              </a:spcAft>
              <a:buClr>
                <a:schemeClr val="accent2"/>
              </a:buClr>
              <a:buSzPts val="4800"/>
              <a:buNone/>
              <a:defRPr sz="6400">
                <a:solidFill>
                  <a:schemeClr val="accent2"/>
                </a:solidFill>
              </a:defRPr>
            </a:lvl5pPr>
            <a:lvl6pPr lvl="5" algn="ctr" rtl="0">
              <a:spcBef>
                <a:spcPts val="0"/>
              </a:spcBef>
              <a:spcAft>
                <a:spcPts val="0"/>
              </a:spcAft>
              <a:buClr>
                <a:schemeClr val="accent2"/>
              </a:buClr>
              <a:buSzPts val="4800"/>
              <a:buNone/>
              <a:defRPr sz="6400">
                <a:solidFill>
                  <a:schemeClr val="accent2"/>
                </a:solidFill>
              </a:defRPr>
            </a:lvl6pPr>
            <a:lvl7pPr lvl="6" algn="ctr" rtl="0">
              <a:spcBef>
                <a:spcPts val="0"/>
              </a:spcBef>
              <a:spcAft>
                <a:spcPts val="0"/>
              </a:spcAft>
              <a:buClr>
                <a:schemeClr val="accent2"/>
              </a:buClr>
              <a:buSzPts val="4800"/>
              <a:buNone/>
              <a:defRPr sz="6400">
                <a:solidFill>
                  <a:schemeClr val="accent2"/>
                </a:solidFill>
              </a:defRPr>
            </a:lvl7pPr>
            <a:lvl8pPr lvl="7" algn="ctr" rtl="0">
              <a:spcBef>
                <a:spcPts val="0"/>
              </a:spcBef>
              <a:spcAft>
                <a:spcPts val="0"/>
              </a:spcAft>
              <a:buClr>
                <a:schemeClr val="accent2"/>
              </a:buClr>
              <a:buSzPts val="4800"/>
              <a:buNone/>
              <a:defRPr sz="6400">
                <a:solidFill>
                  <a:schemeClr val="accent2"/>
                </a:solidFill>
              </a:defRPr>
            </a:lvl8pPr>
            <a:lvl9pPr lvl="8" algn="ctr" rtl="0">
              <a:spcBef>
                <a:spcPts val="0"/>
              </a:spcBef>
              <a:spcAft>
                <a:spcPts val="0"/>
              </a:spcAft>
              <a:buClr>
                <a:schemeClr val="accent2"/>
              </a:buClr>
              <a:buSzPts val="4800"/>
              <a:buNone/>
              <a:defRPr sz="6400">
                <a:solidFill>
                  <a:schemeClr val="accent2"/>
                </a:solidFill>
              </a:defRPr>
            </a:lvl9pPr>
          </a:lstStyle>
          <a:p>
            <a:r>
              <a:t>xx%</a:t>
            </a:r>
          </a:p>
        </p:txBody>
      </p:sp>
      <p:sp>
        <p:nvSpPr>
          <p:cNvPr id="223" name="Google Shape;223;p4"/>
          <p:cNvSpPr txBox="1">
            <a:spLocks noGrp="1"/>
          </p:cNvSpPr>
          <p:nvPr>
            <p:ph type="title" idx="14"/>
          </p:nvPr>
        </p:nvSpPr>
        <p:spPr>
          <a:xfrm>
            <a:off x="6374300" y="4736319"/>
            <a:ext cx="2739600" cy="40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24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endParaRPr/>
          </a:p>
        </p:txBody>
      </p:sp>
      <p:sp>
        <p:nvSpPr>
          <p:cNvPr id="224" name="Google Shape;224;p4"/>
          <p:cNvSpPr txBox="1">
            <a:spLocks noGrp="1"/>
          </p:cNvSpPr>
          <p:nvPr>
            <p:ph type="subTitle" idx="15"/>
          </p:nvPr>
        </p:nvSpPr>
        <p:spPr>
          <a:xfrm>
            <a:off x="6251100" y="5130252"/>
            <a:ext cx="2986000" cy="79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200"/>
              <a:buNone/>
              <a:defRPr sz="1600">
                <a:solidFill>
                  <a:schemeClr val="accent2"/>
                </a:solidFill>
              </a:defRPr>
            </a:lvl1pPr>
            <a:lvl2pPr lvl="1" algn="ctr" rtl="0">
              <a:lnSpc>
                <a:spcPct val="100000"/>
              </a:lnSpc>
              <a:spcBef>
                <a:spcPts val="0"/>
              </a:spcBef>
              <a:spcAft>
                <a:spcPts val="0"/>
              </a:spcAft>
              <a:buClr>
                <a:schemeClr val="accent2"/>
              </a:buClr>
              <a:buSzPts val="1200"/>
              <a:buNone/>
              <a:defRPr sz="1600">
                <a:solidFill>
                  <a:schemeClr val="accent2"/>
                </a:solidFill>
              </a:defRPr>
            </a:lvl2pPr>
            <a:lvl3pPr lvl="2" algn="ctr" rtl="0">
              <a:lnSpc>
                <a:spcPct val="100000"/>
              </a:lnSpc>
              <a:spcBef>
                <a:spcPts val="0"/>
              </a:spcBef>
              <a:spcAft>
                <a:spcPts val="0"/>
              </a:spcAft>
              <a:buClr>
                <a:schemeClr val="accent2"/>
              </a:buClr>
              <a:buSzPts val="1200"/>
              <a:buNone/>
              <a:defRPr sz="1600">
                <a:solidFill>
                  <a:schemeClr val="accent2"/>
                </a:solidFill>
              </a:defRPr>
            </a:lvl3pPr>
            <a:lvl4pPr lvl="3" algn="ctr" rtl="0">
              <a:lnSpc>
                <a:spcPct val="100000"/>
              </a:lnSpc>
              <a:spcBef>
                <a:spcPts val="0"/>
              </a:spcBef>
              <a:spcAft>
                <a:spcPts val="0"/>
              </a:spcAft>
              <a:buClr>
                <a:schemeClr val="accent2"/>
              </a:buClr>
              <a:buSzPts val="1200"/>
              <a:buNone/>
              <a:defRPr sz="1600">
                <a:solidFill>
                  <a:schemeClr val="accent2"/>
                </a:solidFill>
              </a:defRPr>
            </a:lvl4pPr>
            <a:lvl5pPr lvl="4" algn="ctr" rtl="0">
              <a:lnSpc>
                <a:spcPct val="100000"/>
              </a:lnSpc>
              <a:spcBef>
                <a:spcPts val="0"/>
              </a:spcBef>
              <a:spcAft>
                <a:spcPts val="0"/>
              </a:spcAft>
              <a:buClr>
                <a:schemeClr val="accent2"/>
              </a:buClr>
              <a:buSzPts val="1200"/>
              <a:buNone/>
              <a:defRPr sz="1600">
                <a:solidFill>
                  <a:schemeClr val="accent2"/>
                </a:solidFill>
              </a:defRPr>
            </a:lvl5pPr>
            <a:lvl6pPr lvl="5" algn="ctr" rtl="0">
              <a:lnSpc>
                <a:spcPct val="100000"/>
              </a:lnSpc>
              <a:spcBef>
                <a:spcPts val="0"/>
              </a:spcBef>
              <a:spcAft>
                <a:spcPts val="0"/>
              </a:spcAft>
              <a:buClr>
                <a:schemeClr val="accent2"/>
              </a:buClr>
              <a:buSzPts val="1200"/>
              <a:buNone/>
              <a:defRPr sz="1600">
                <a:solidFill>
                  <a:schemeClr val="accent2"/>
                </a:solidFill>
              </a:defRPr>
            </a:lvl6pPr>
            <a:lvl7pPr lvl="6" algn="ctr" rtl="0">
              <a:lnSpc>
                <a:spcPct val="100000"/>
              </a:lnSpc>
              <a:spcBef>
                <a:spcPts val="0"/>
              </a:spcBef>
              <a:spcAft>
                <a:spcPts val="0"/>
              </a:spcAft>
              <a:buClr>
                <a:schemeClr val="accent2"/>
              </a:buClr>
              <a:buSzPts val="1200"/>
              <a:buNone/>
              <a:defRPr sz="1600">
                <a:solidFill>
                  <a:schemeClr val="accent2"/>
                </a:solidFill>
              </a:defRPr>
            </a:lvl7pPr>
            <a:lvl8pPr lvl="7" algn="ctr" rtl="0">
              <a:lnSpc>
                <a:spcPct val="100000"/>
              </a:lnSpc>
              <a:spcBef>
                <a:spcPts val="0"/>
              </a:spcBef>
              <a:spcAft>
                <a:spcPts val="0"/>
              </a:spcAft>
              <a:buClr>
                <a:schemeClr val="accent2"/>
              </a:buClr>
              <a:buSzPts val="1200"/>
              <a:buNone/>
              <a:defRPr sz="1600">
                <a:solidFill>
                  <a:schemeClr val="accent2"/>
                </a:solidFill>
              </a:defRPr>
            </a:lvl8pPr>
            <a:lvl9pPr lvl="8" algn="ctr" rtl="0">
              <a:lnSpc>
                <a:spcPct val="100000"/>
              </a:lnSpc>
              <a:spcBef>
                <a:spcPts val="0"/>
              </a:spcBef>
              <a:spcAft>
                <a:spcPts val="0"/>
              </a:spcAft>
              <a:buClr>
                <a:schemeClr val="accent2"/>
              </a:buClr>
              <a:buSzPts val="1200"/>
              <a:buNone/>
              <a:defRPr sz="1600">
                <a:solidFill>
                  <a:schemeClr val="accent2"/>
                </a:solidFill>
              </a:defRPr>
            </a:lvl9pPr>
          </a:lstStyle>
          <a:p>
            <a:endParaRPr/>
          </a:p>
        </p:txBody>
      </p:sp>
    </p:spTree>
    <p:extLst>
      <p:ext uri="{BB962C8B-B14F-4D97-AF65-F5344CB8AC3E}">
        <p14:creationId xmlns:p14="http://schemas.microsoft.com/office/powerpoint/2010/main" val="244715126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ltLang="en-US"/>
          </a:p>
        </p:txBody>
      </p:sp>
      <p:sp>
        <p:nvSpPr>
          <p:cNvPr id="8" name="Footer Placeholder 7"/>
          <p:cNvSpPr>
            <a:spLocks noGrp="1"/>
          </p:cNvSpPr>
          <p:nvPr>
            <p:ph type="ftr" sz="quarter" idx="11"/>
          </p:nvPr>
        </p:nvSpPr>
        <p:spPr/>
        <p:txBody>
          <a:bodyPr/>
          <a:lstStyle/>
          <a:p>
            <a:endParaRPr lang="en-US" altLang="en-US"/>
          </a:p>
        </p:txBody>
      </p:sp>
      <p:sp>
        <p:nvSpPr>
          <p:cNvPr id="9" name="Slide Number Placeholder 8"/>
          <p:cNvSpPr>
            <a:spLocks noGrp="1"/>
          </p:cNvSpPr>
          <p:nvPr>
            <p:ph type="sldNum" sz="quarter" idx="12"/>
          </p:nvPr>
        </p:nvSpPr>
        <p:spPr/>
        <p:txBody>
          <a:bodyPr/>
          <a:lstStyle/>
          <a:p>
            <a:fld id="{86AB1304-9E53-4CCC-A0B0-EFBB49D58953}" type="slidenum">
              <a:rPr lang="en-US" altLang="en-US" smtClean="0"/>
              <a:pPr/>
              <a:t>‹#›</a:t>
            </a:fld>
            <a:endParaRPr lang="en-US" altLang="en-US"/>
          </a:p>
        </p:txBody>
      </p:sp>
    </p:spTree>
    <p:extLst>
      <p:ext uri="{BB962C8B-B14F-4D97-AF65-F5344CB8AC3E}">
        <p14:creationId xmlns:p14="http://schemas.microsoft.com/office/powerpoint/2010/main" val="322869790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ltLang="en-US"/>
          </a:p>
        </p:txBody>
      </p:sp>
      <p:sp>
        <p:nvSpPr>
          <p:cNvPr id="4" name="Footer Placeholder 3"/>
          <p:cNvSpPr>
            <a:spLocks noGrp="1"/>
          </p:cNvSpPr>
          <p:nvPr>
            <p:ph type="ftr" sz="quarter" idx="11"/>
          </p:nvPr>
        </p:nvSpPr>
        <p:spPr/>
        <p:txBody>
          <a:bodyPr/>
          <a:lstStyle/>
          <a:p>
            <a:endParaRPr lang="en-US" altLang="en-US"/>
          </a:p>
        </p:txBody>
      </p:sp>
      <p:sp>
        <p:nvSpPr>
          <p:cNvPr id="5" name="Slide Number Placeholder 4"/>
          <p:cNvSpPr>
            <a:spLocks noGrp="1"/>
          </p:cNvSpPr>
          <p:nvPr>
            <p:ph type="sldNum" sz="quarter" idx="12"/>
          </p:nvPr>
        </p:nvSpPr>
        <p:spPr/>
        <p:txBody>
          <a:bodyPr/>
          <a:lstStyle/>
          <a:p>
            <a:fld id="{7136248F-7E6A-4DFC-B576-8EC2CB7753B8}" type="slidenum">
              <a:rPr lang="en-US" altLang="en-US" smtClean="0"/>
              <a:pPr/>
              <a:t>‹#›</a:t>
            </a:fld>
            <a:endParaRPr lang="en-US" altLang="en-US"/>
          </a:p>
        </p:txBody>
      </p:sp>
    </p:spTree>
    <p:extLst>
      <p:ext uri="{BB962C8B-B14F-4D97-AF65-F5344CB8AC3E}">
        <p14:creationId xmlns:p14="http://schemas.microsoft.com/office/powerpoint/2010/main" val="186475072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ltLang="en-US"/>
          </a:p>
        </p:txBody>
      </p:sp>
      <p:sp>
        <p:nvSpPr>
          <p:cNvPr id="3" name="Footer Placeholder 2"/>
          <p:cNvSpPr>
            <a:spLocks noGrp="1"/>
          </p:cNvSpPr>
          <p:nvPr>
            <p:ph type="ftr" sz="quarter" idx="11"/>
          </p:nvPr>
        </p:nvSpPr>
        <p:spPr/>
        <p:txBody>
          <a:bodyPr/>
          <a:lstStyle/>
          <a:p>
            <a:endParaRPr lang="en-US" altLang="en-US"/>
          </a:p>
        </p:txBody>
      </p:sp>
      <p:sp>
        <p:nvSpPr>
          <p:cNvPr id="4" name="Slide Number Placeholder 3"/>
          <p:cNvSpPr>
            <a:spLocks noGrp="1"/>
          </p:cNvSpPr>
          <p:nvPr>
            <p:ph type="sldNum" sz="quarter" idx="12"/>
          </p:nvPr>
        </p:nvSpPr>
        <p:spPr/>
        <p:txBody>
          <a:bodyPr/>
          <a:lstStyle/>
          <a:p>
            <a:fld id="{8985EDC3-E6D4-4A5E-8819-42ACAD932D4E}" type="slidenum">
              <a:rPr lang="en-US" altLang="en-US" smtClean="0"/>
              <a:pPr/>
              <a:t>‹#›</a:t>
            </a:fld>
            <a:endParaRPr lang="en-US" altLang="en-US"/>
          </a:p>
        </p:txBody>
      </p:sp>
    </p:spTree>
    <p:extLst>
      <p:ext uri="{BB962C8B-B14F-4D97-AF65-F5344CB8AC3E}">
        <p14:creationId xmlns:p14="http://schemas.microsoft.com/office/powerpoint/2010/main" val="320165261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a:p>
        </p:txBody>
      </p:sp>
      <p:sp>
        <p:nvSpPr>
          <p:cNvPr id="6" name="Footer Placeholder 5"/>
          <p:cNvSpPr>
            <a:spLocks noGrp="1"/>
          </p:cNvSpPr>
          <p:nvPr>
            <p:ph type="ftr" sz="quarter" idx="11"/>
          </p:nvPr>
        </p:nvSpPr>
        <p:spPr/>
        <p:txBody>
          <a:bodyPr/>
          <a:lstStyle/>
          <a:p>
            <a:endParaRPr lang="en-US" altLang="en-US"/>
          </a:p>
        </p:txBody>
      </p:sp>
      <p:sp>
        <p:nvSpPr>
          <p:cNvPr id="7" name="Slide Number Placeholder 6"/>
          <p:cNvSpPr>
            <a:spLocks noGrp="1"/>
          </p:cNvSpPr>
          <p:nvPr>
            <p:ph type="sldNum" sz="quarter" idx="12"/>
          </p:nvPr>
        </p:nvSpPr>
        <p:spPr/>
        <p:txBody>
          <a:bodyPr/>
          <a:lstStyle/>
          <a:p>
            <a:fld id="{0801C166-E595-4627-827D-0FDAA8E4D11F}" type="slidenum">
              <a:rPr lang="en-US" altLang="en-US" smtClean="0"/>
              <a:pPr/>
              <a:t>‹#›</a:t>
            </a:fld>
            <a:endParaRPr lang="en-US" altLang="en-US"/>
          </a:p>
        </p:txBody>
      </p:sp>
    </p:spTree>
    <p:extLst>
      <p:ext uri="{BB962C8B-B14F-4D97-AF65-F5344CB8AC3E}">
        <p14:creationId xmlns:p14="http://schemas.microsoft.com/office/powerpoint/2010/main" val="415277450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a:p>
        </p:txBody>
      </p:sp>
      <p:sp>
        <p:nvSpPr>
          <p:cNvPr id="6" name="Footer Placeholder 5"/>
          <p:cNvSpPr>
            <a:spLocks noGrp="1"/>
          </p:cNvSpPr>
          <p:nvPr>
            <p:ph type="ftr" sz="quarter" idx="11"/>
          </p:nvPr>
        </p:nvSpPr>
        <p:spPr/>
        <p:txBody>
          <a:bodyPr/>
          <a:lstStyle/>
          <a:p>
            <a:endParaRPr lang="en-US" altLang="en-US"/>
          </a:p>
        </p:txBody>
      </p:sp>
      <p:sp>
        <p:nvSpPr>
          <p:cNvPr id="7" name="Slide Number Placeholder 6"/>
          <p:cNvSpPr>
            <a:spLocks noGrp="1"/>
          </p:cNvSpPr>
          <p:nvPr>
            <p:ph type="sldNum" sz="quarter" idx="12"/>
          </p:nvPr>
        </p:nvSpPr>
        <p:spPr/>
        <p:txBody>
          <a:bodyPr/>
          <a:lstStyle/>
          <a:p>
            <a:fld id="{ECD9DBB7-C880-48FE-90C1-34FEE242580C}" type="slidenum">
              <a:rPr lang="en-US" altLang="en-US" smtClean="0"/>
              <a:pPr/>
              <a:t>‹#›</a:t>
            </a:fld>
            <a:endParaRPr lang="en-US" altLang="en-US"/>
          </a:p>
        </p:txBody>
      </p:sp>
    </p:spTree>
    <p:extLst>
      <p:ext uri="{BB962C8B-B14F-4D97-AF65-F5344CB8AC3E}">
        <p14:creationId xmlns:p14="http://schemas.microsoft.com/office/powerpoint/2010/main" val="201191489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a:p>
        </p:txBody>
      </p:sp>
      <p:sp>
        <p:nvSpPr>
          <p:cNvPr id="5" name="Footer Placeholder 4"/>
          <p:cNvSpPr>
            <a:spLocks noGrp="1"/>
          </p:cNvSpPr>
          <p:nvPr>
            <p:ph type="ftr" sz="quarter" idx="11"/>
          </p:nvPr>
        </p:nvSpPr>
        <p:spPr/>
        <p:txBody>
          <a:bodyPr/>
          <a:lstStyle/>
          <a:p>
            <a:endParaRPr lang="en-US" altLang="en-US"/>
          </a:p>
        </p:txBody>
      </p:sp>
      <p:sp>
        <p:nvSpPr>
          <p:cNvPr id="6" name="Slide Number Placeholder 5"/>
          <p:cNvSpPr>
            <a:spLocks noGrp="1"/>
          </p:cNvSpPr>
          <p:nvPr>
            <p:ph type="sldNum" sz="quarter" idx="12"/>
          </p:nvPr>
        </p:nvSpPr>
        <p:spPr/>
        <p:txBody>
          <a:bodyPr/>
          <a:lstStyle/>
          <a:p>
            <a:fld id="{CF1D94AF-32AE-48FA-B3AA-09FF77EFF253}" type="slidenum">
              <a:rPr lang="en-US" altLang="en-US" smtClean="0"/>
              <a:pPr/>
              <a:t>‹#›</a:t>
            </a:fld>
            <a:endParaRPr lang="en-US" altLang="en-US"/>
          </a:p>
        </p:txBody>
      </p:sp>
    </p:spTree>
    <p:extLst>
      <p:ext uri="{BB962C8B-B14F-4D97-AF65-F5344CB8AC3E}">
        <p14:creationId xmlns:p14="http://schemas.microsoft.com/office/powerpoint/2010/main" val="37998413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a:p>
        </p:txBody>
      </p:sp>
      <p:sp>
        <p:nvSpPr>
          <p:cNvPr id="5" name="Footer Placeholder 4"/>
          <p:cNvSpPr>
            <a:spLocks noGrp="1"/>
          </p:cNvSpPr>
          <p:nvPr>
            <p:ph type="ftr" sz="quarter" idx="11"/>
          </p:nvPr>
        </p:nvSpPr>
        <p:spPr/>
        <p:txBody>
          <a:bodyPr/>
          <a:lstStyle/>
          <a:p>
            <a:endParaRPr lang="en-US" altLang="en-US"/>
          </a:p>
        </p:txBody>
      </p:sp>
      <p:sp>
        <p:nvSpPr>
          <p:cNvPr id="6" name="Slide Number Placeholder 5"/>
          <p:cNvSpPr>
            <a:spLocks noGrp="1"/>
          </p:cNvSpPr>
          <p:nvPr>
            <p:ph type="sldNum" sz="quarter" idx="12"/>
          </p:nvPr>
        </p:nvSpPr>
        <p:spPr/>
        <p:txBody>
          <a:bodyPr/>
          <a:lstStyle/>
          <a:p>
            <a:fld id="{E61A9237-FB34-46FB-A468-97C643BAF674}" type="slidenum">
              <a:rPr lang="en-US" altLang="en-US" smtClean="0"/>
              <a:pPr/>
              <a:t>‹#›</a:t>
            </a:fld>
            <a:endParaRPr lang="en-US" altLang="en-US"/>
          </a:p>
        </p:txBody>
      </p:sp>
    </p:spTree>
    <p:extLst>
      <p:ext uri="{BB962C8B-B14F-4D97-AF65-F5344CB8AC3E}">
        <p14:creationId xmlns:p14="http://schemas.microsoft.com/office/powerpoint/2010/main" val="116760642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TEXT">
  <p:cSld name="TITLE + TEXT">
    <p:bg>
      <p:bgPr>
        <a:solidFill>
          <a:schemeClr val="accent2"/>
        </a:solidFill>
        <a:effectLst/>
      </p:bgPr>
    </p:bg>
    <p:spTree>
      <p:nvGrpSpPr>
        <p:cNvPr id="1" name="Shape 225"/>
        <p:cNvGrpSpPr/>
        <p:nvPr/>
      </p:nvGrpSpPr>
      <p:grpSpPr>
        <a:xfrm>
          <a:off x="0" y="0"/>
          <a:ext cx="0" cy="0"/>
          <a:chOff x="0" y="0"/>
          <a:chExt cx="0" cy="0"/>
        </a:xfrm>
      </p:grpSpPr>
      <p:sp>
        <p:nvSpPr>
          <p:cNvPr id="226" name="Google Shape;226;p5"/>
          <p:cNvSpPr txBox="1">
            <a:spLocks noGrp="1"/>
          </p:cNvSpPr>
          <p:nvPr>
            <p:ph type="title"/>
          </p:nvPr>
        </p:nvSpPr>
        <p:spPr>
          <a:xfrm>
            <a:off x="7505433" y="3180500"/>
            <a:ext cx="3022400" cy="447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6"/>
              </a:buClr>
              <a:buSzPts val="2400"/>
              <a:buNone/>
              <a:defRPr sz="3200">
                <a:solidFill>
                  <a:schemeClr val="accent6"/>
                </a:solidFill>
              </a:defRPr>
            </a:lvl1pPr>
            <a:lvl2pPr lvl="1" rtl="0">
              <a:spcBef>
                <a:spcPts val="0"/>
              </a:spcBef>
              <a:spcAft>
                <a:spcPts val="0"/>
              </a:spcAft>
              <a:buClr>
                <a:schemeClr val="accent6"/>
              </a:buClr>
              <a:buSzPts val="1800"/>
              <a:buNone/>
              <a:defRPr sz="2400">
                <a:solidFill>
                  <a:schemeClr val="accent6"/>
                </a:solidFill>
              </a:defRPr>
            </a:lvl2pPr>
            <a:lvl3pPr lvl="2" rtl="0">
              <a:spcBef>
                <a:spcPts val="0"/>
              </a:spcBef>
              <a:spcAft>
                <a:spcPts val="0"/>
              </a:spcAft>
              <a:buClr>
                <a:schemeClr val="accent6"/>
              </a:buClr>
              <a:buSzPts val="1800"/>
              <a:buNone/>
              <a:defRPr sz="2400">
                <a:solidFill>
                  <a:schemeClr val="accent6"/>
                </a:solidFill>
              </a:defRPr>
            </a:lvl3pPr>
            <a:lvl4pPr lvl="3" rtl="0">
              <a:spcBef>
                <a:spcPts val="0"/>
              </a:spcBef>
              <a:spcAft>
                <a:spcPts val="0"/>
              </a:spcAft>
              <a:buClr>
                <a:schemeClr val="accent6"/>
              </a:buClr>
              <a:buSzPts val="1800"/>
              <a:buNone/>
              <a:defRPr sz="2400">
                <a:solidFill>
                  <a:schemeClr val="accent6"/>
                </a:solidFill>
              </a:defRPr>
            </a:lvl4pPr>
            <a:lvl5pPr lvl="4" rtl="0">
              <a:spcBef>
                <a:spcPts val="0"/>
              </a:spcBef>
              <a:spcAft>
                <a:spcPts val="0"/>
              </a:spcAft>
              <a:buClr>
                <a:schemeClr val="accent6"/>
              </a:buClr>
              <a:buSzPts val="1800"/>
              <a:buNone/>
              <a:defRPr sz="2400">
                <a:solidFill>
                  <a:schemeClr val="accent6"/>
                </a:solidFill>
              </a:defRPr>
            </a:lvl5pPr>
            <a:lvl6pPr lvl="5" rtl="0">
              <a:spcBef>
                <a:spcPts val="0"/>
              </a:spcBef>
              <a:spcAft>
                <a:spcPts val="0"/>
              </a:spcAft>
              <a:buClr>
                <a:schemeClr val="accent6"/>
              </a:buClr>
              <a:buSzPts val="1800"/>
              <a:buNone/>
              <a:defRPr sz="2400">
                <a:solidFill>
                  <a:schemeClr val="accent6"/>
                </a:solidFill>
              </a:defRPr>
            </a:lvl6pPr>
            <a:lvl7pPr lvl="6" rtl="0">
              <a:spcBef>
                <a:spcPts val="0"/>
              </a:spcBef>
              <a:spcAft>
                <a:spcPts val="0"/>
              </a:spcAft>
              <a:buClr>
                <a:schemeClr val="accent6"/>
              </a:buClr>
              <a:buSzPts val="1800"/>
              <a:buNone/>
              <a:defRPr sz="2400">
                <a:solidFill>
                  <a:schemeClr val="accent6"/>
                </a:solidFill>
              </a:defRPr>
            </a:lvl7pPr>
            <a:lvl8pPr lvl="7" rtl="0">
              <a:spcBef>
                <a:spcPts val="0"/>
              </a:spcBef>
              <a:spcAft>
                <a:spcPts val="0"/>
              </a:spcAft>
              <a:buClr>
                <a:schemeClr val="accent6"/>
              </a:buClr>
              <a:buSzPts val="1800"/>
              <a:buNone/>
              <a:defRPr sz="2400">
                <a:solidFill>
                  <a:schemeClr val="accent6"/>
                </a:solidFill>
              </a:defRPr>
            </a:lvl8pPr>
            <a:lvl9pPr lvl="8" rtl="0">
              <a:spcBef>
                <a:spcPts val="0"/>
              </a:spcBef>
              <a:spcAft>
                <a:spcPts val="0"/>
              </a:spcAft>
              <a:buClr>
                <a:schemeClr val="accent6"/>
              </a:buClr>
              <a:buSzPts val="1800"/>
              <a:buNone/>
              <a:defRPr sz="2400">
                <a:solidFill>
                  <a:schemeClr val="accent6"/>
                </a:solidFill>
              </a:defRPr>
            </a:lvl9pPr>
          </a:lstStyle>
          <a:p>
            <a:endParaRPr/>
          </a:p>
        </p:txBody>
      </p:sp>
      <p:sp>
        <p:nvSpPr>
          <p:cNvPr id="227" name="Google Shape;227;p5"/>
          <p:cNvSpPr txBox="1">
            <a:spLocks noGrp="1"/>
          </p:cNvSpPr>
          <p:nvPr>
            <p:ph type="subTitle" idx="1"/>
          </p:nvPr>
        </p:nvSpPr>
        <p:spPr>
          <a:xfrm>
            <a:off x="7505433" y="3818273"/>
            <a:ext cx="3294000" cy="88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6"/>
              </a:buClr>
              <a:buSzPts val="1200"/>
              <a:buNone/>
              <a:defRPr sz="1600">
                <a:solidFill>
                  <a:schemeClr val="accent6"/>
                </a:solidFill>
              </a:defRPr>
            </a:lvl1pPr>
            <a:lvl2pPr lvl="1" rtl="0">
              <a:lnSpc>
                <a:spcPct val="100000"/>
              </a:lnSpc>
              <a:spcBef>
                <a:spcPts val="0"/>
              </a:spcBef>
              <a:spcAft>
                <a:spcPts val="0"/>
              </a:spcAft>
              <a:buClr>
                <a:schemeClr val="accent6"/>
              </a:buClr>
              <a:buSzPts val="1200"/>
              <a:buNone/>
              <a:defRPr sz="1600">
                <a:solidFill>
                  <a:schemeClr val="accent6"/>
                </a:solidFill>
              </a:defRPr>
            </a:lvl2pPr>
            <a:lvl3pPr lvl="2" rtl="0">
              <a:lnSpc>
                <a:spcPct val="100000"/>
              </a:lnSpc>
              <a:spcBef>
                <a:spcPts val="0"/>
              </a:spcBef>
              <a:spcAft>
                <a:spcPts val="0"/>
              </a:spcAft>
              <a:buClr>
                <a:schemeClr val="accent6"/>
              </a:buClr>
              <a:buSzPts val="1200"/>
              <a:buNone/>
              <a:defRPr sz="1600">
                <a:solidFill>
                  <a:schemeClr val="accent6"/>
                </a:solidFill>
              </a:defRPr>
            </a:lvl3pPr>
            <a:lvl4pPr lvl="3" rtl="0">
              <a:lnSpc>
                <a:spcPct val="100000"/>
              </a:lnSpc>
              <a:spcBef>
                <a:spcPts val="0"/>
              </a:spcBef>
              <a:spcAft>
                <a:spcPts val="0"/>
              </a:spcAft>
              <a:buClr>
                <a:schemeClr val="accent6"/>
              </a:buClr>
              <a:buSzPts val="1200"/>
              <a:buNone/>
              <a:defRPr sz="1600">
                <a:solidFill>
                  <a:schemeClr val="accent6"/>
                </a:solidFill>
              </a:defRPr>
            </a:lvl4pPr>
            <a:lvl5pPr lvl="4" rtl="0">
              <a:lnSpc>
                <a:spcPct val="100000"/>
              </a:lnSpc>
              <a:spcBef>
                <a:spcPts val="0"/>
              </a:spcBef>
              <a:spcAft>
                <a:spcPts val="0"/>
              </a:spcAft>
              <a:buClr>
                <a:schemeClr val="accent6"/>
              </a:buClr>
              <a:buSzPts val="1200"/>
              <a:buNone/>
              <a:defRPr sz="1600">
                <a:solidFill>
                  <a:schemeClr val="accent6"/>
                </a:solidFill>
              </a:defRPr>
            </a:lvl5pPr>
            <a:lvl6pPr lvl="5" rtl="0">
              <a:lnSpc>
                <a:spcPct val="100000"/>
              </a:lnSpc>
              <a:spcBef>
                <a:spcPts val="0"/>
              </a:spcBef>
              <a:spcAft>
                <a:spcPts val="0"/>
              </a:spcAft>
              <a:buClr>
                <a:schemeClr val="accent6"/>
              </a:buClr>
              <a:buSzPts val="1200"/>
              <a:buNone/>
              <a:defRPr sz="1600">
                <a:solidFill>
                  <a:schemeClr val="accent6"/>
                </a:solidFill>
              </a:defRPr>
            </a:lvl6pPr>
            <a:lvl7pPr lvl="6" rtl="0">
              <a:lnSpc>
                <a:spcPct val="100000"/>
              </a:lnSpc>
              <a:spcBef>
                <a:spcPts val="0"/>
              </a:spcBef>
              <a:spcAft>
                <a:spcPts val="0"/>
              </a:spcAft>
              <a:buClr>
                <a:schemeClr val="accent6"/>
              </a:buClr>
              <a:buSzPts val="1200"/>
              <a:buNone/>
              <a:defRPr sz="1600">
                <a:solidFill>
                  <a:schemeClr val="accent6"/>
                </a:solidFill>
              </a:defRPr>
            </a:lvl7pPr>
            <a:lvl8pPr lvl="7" rtl="0">
              <a:lnSpc>
                <a:spcPct val="100000"/>
              </a:lnSpc>
              <a:spcBef>
                <a:spcPts val="0"/>
              </a:spcBef>
              <a:spcAft>
                <a:spcPts val="0"/>
              </a:spcAft>
              <a:buClr>
                <a:schemeClr val="accent6"/>
              </a:buClr>
              <a:buSzPts val="1200"/>
              <a:buNone/>
              <a:defRPr sz="1600">
                <a:solidFill>
                  <a:schemeClr val="accent6"/>
                </a:solidFill>
              </a:defRPr>
            </a:lvl8pPr>
            <a:lvl9pPr lvl="8" rtl="0">
              <a:lnSpc>
                <a:spcPct val="100000"/>
              </a:lnSpc>
              <a:spcBef>
                <a:spcPts val="0"/>
              </a:spcBef>
              <a:spcAft>
                <a:spcPts val="0"/>
              </a:spcAft>
              <a:buClr>
                <a:schemeClr val="accent6"/>
              </a:buClr>
              <a:buSzPts val="1200"/>
              <a:buNone/>
              <a:defRPr sz="1600">
                <a:solidFill>
                  <a:schemeClr val="accent6"/>
                </a:solidFill>
              </a:defRPr>
            </a:lvl9pPr>
          </a:lstStyle>
          <a:p>
            <a:endParaRPr/>
          </a:p>
        </p:txBody>
      </p:sp>
      <p:grpSp>
        <p:nvGrpSpPr>
          <p:cNvPr id="228" name="Google Shape;228;p5"/>
          <p:cNvGrpSpPr/>
          <p:nvPr/>
        </p:nvGrpSpPr>
        <p:grpSpPr>
          <a:xfrm rot="3174537">
            <a:off x="995649" y="1186129"/>
            <a:ext cx="1457832" cy="2340991"/>
            <a:chOff x="1760455" y="-1283644"/>
            <a:chExt cx="1093344" cy="1755695"/>
          </a:xfrm>
        </p:grpSpPr>
        <p:sp>
          <p:nvSpPr>
            <p:cNvPr id="229" name="Google Shape;229;p5"/>
            <p:cNvSpPr/>
            <p:nvPr/>
          </p:nvSpPr>
          <p:spPr>
            <a:xfrm>
              <a:off x="1760455" y="-1283644"/>
              <a:ext cx="1093344" cy="1755695"/>
            </a:xfrm>
            <a:custGeom>
              <a:avLst/>
              <a:gdLst/>
              <a:ahLst/>
              <a:cxnLst/>
              <a:rect l="l" t="t" r="r" b="b"/>
              <a:pathLst>
                <a:path w="29500" h="47368" extrusionOk="0">
                  <a:moveTo>
                    <a:pt x="6525" y="0"/>
                  </a:moveTo>
                  <a:cubicBezTo>
                    <a:pt x="4147" y="0"/>
                    <a:pt x="1651" y="1871"/>
                    <a:pt x="1054" y="4056"/>
                  </a:cubicBezTo>
                  <a:cubicBezTo>
                    <a:pt x="166" y="7309"/>
                    <a:pt x="3033" y="10140"/>
                    <a:pt x="3955" y="13055"/>
                  </a:cubicBezTo>
                  <a:cubicBezTo>
                    <a:pt x="4182" y="13777"/>
                    <a:pt x="4317" y="14561"/>
                    <a:pt x="4115" y="15291"/>
                  </a:cubicBezTo>
                  <a:cubicBezTo>
                    <a:pt x="3328" y="18137"/>
                    <a:pt x="1" y="19216"/>
                    <a:pt x="1705" y="22706"/>
                  </a:cubicBezTo>
                  <a:cubicBezTo>
                    <a:pt x="3983" y="27371"/>
                    <a:pt x="8912" y="29957"/>
                    <a:pt x="12451" y="33626"/>
                  </a:cubicBezTo>
                  <a:cubicBezTo>
                    <a:pt x="16276" y="37589"/>
                    <a:pt x="16957" y="43409"/>
                    <a:pt x="20715" y="47367"/>
                  </a:cubicBezTo>
                  <a:lnTo>
                    <a:pt x="24811" y="47053"/>
                  </a:lnTo>
                  <a:cubicBezTo>
                    <a:pt x="21939" y="39311"/>
                    <a:pt x="29500" y="28422"/>
                    <a:pt x="21990" y="22294"/>
                  </a:cubicBezTo>
                  <a:cubicBezTo>
                    <a:pt x="19362" y="20148"/>
                    <a:pt x="16226" y="18534"/>
                    <a:pt x="14001" y="15922"/>
                  </a:cubicBezTo>
                  <a:cubicBezTo>
                    <a:pt x="12083" y="13671"/>
                    <a:pt x="11170" y="10878"/>
                    <a:pt x="10700" y="8002"/>
                  </a:cubicBezTo>
                  <a:cubicBezTo>
                    <a:pt x="10327" y="5716"/>
                    <a:pt x="10804" y="1609"/>
                    <a:pt x="8291" y="392"/>
                  </a:cubicBezTo>
                  <a:cubicBezTo>
                    <a:pt x="7733" y="122"/>
                    <a:pt x="7133" y="0"/>
                    <a:pt x="6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5"/>
            <p:cNvSpPr/>
            <p:nvPr/>
          </p:nvSpPr>
          <p:spPr>
            <a:xfrm>
              <a:off x="2009033" y="-1103397"/>
              <a:ext cx="557198" cy="1500465"/>
            </a:xfrm>
            <a:custGeom>
              <a:avLst/>
              <a:gdLst/>
              <a:ahLst/>
              <a:cxnLst/>
              <a:rect l="l" t="t" r="r" b="b"/>
              <a:pathLst>
                <a:path w="15034" h="40482" extrusionOk="0">
                  <a:moveTo>
                    <a:pt x="73" y="0"/>
                  </a:moveTo>
                  <a:cubicBezTo>
                    <a:pt x="35" y="0"/>
                    <a:pt x="0" y="24"/>
                    <a:pt x="3" y="73"/>
                  </a:cubicBezTo>
                  <a:cubicBezTo>
                    <a:pt x="222" y="3423"/>
                    <a:pt x="456" y="6830"/>
                    <a:pt x="1790" y="9956"/>
                  </a:cubicBezTo>
                  <a:cubicBezTo>
                    <a:pt x="3195" y="13246"/>
                    <a:pt x="5489" y="16151"/>
                    <a:pt x="7200" y="19288"/>
                  </a:cubicBezTo>
                  <a:cubicBezTo>
                    <a:pt x="8976" y="22544"/>
                    <a:pt x="10520" y="25922"/>
                    <a:pt x="11821" y="29395"/>
                  </a:cubicBezTo>
                  <a:cubicBezTo>
                    <a:pt x="13139" y="32912"/>
                    <a:pt x="14439" y="36599"/>
                    <a:pt x="14784" y="40362"/>
                  </a:cubicBezTo>
                  <a:cubicBezTo>
                    <a:pt x="14790" y="40441"/>
                    <a:pt x="14854" y="40481"/>
                    <a:pt x="14916" y="40481"/>
                  </a:cubicBezTo>
                  <a:cubicBezTo>
                    <a:pt x="14976" y="40481"/>
                    <a:pt x="15033" y="40442"/>
                    <a:pt x="15031" y="40362"/>
                  </a:cubicBezTo>
                  <a:cubicBezTo>
                    <a:pt x="14950" y="36842"/>
                    <a:pt x="13691" y="33390"/>
                    <a:pt x="12486" y="30116"/>
                  </a:cubicBezTo>
                  <a:cubicBezTo>
                    <a:pt x="11293" y="26881"/>
                    <a:pt x="9897" y="23727"/>
                    <a:pt x="8305" y="20670"/>
                  </a:cubicBezTo>
                  <a:cubicBezTo>
                    <a:pt x="6642" y="17472"/>
                    <a:pt x="4566" y="14541"/>
                    <a:pt x="2821" y="11397"/>
                  </a:cubicBezTo>
                  <a:cubicBezTo>
                    <a:pt x="883" y="7902"/>
                    <a:pt x="477" y="3988"/>
                    <a:pt x="154" y="73"/>
                  </a:cubicBezTo>
                  <a:cubicBezTo>
                    <a:pt x="150" y="25"/>
                    <a:pt x="110"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5"/>
            <p:cNvSpPr/>
            <p:nvPr/>
          </p:nvSpPr>
          <p:spPr>
            <a:xfrm>
              <a:off x="1863044" y="-653687"/>
              <a:ext cx="437856" cy="270463"/>
            </a:xfrm>
            <a:custGeom>
              <a:avLst/>
              <a:gdLst/>
              <a:ahLst/>
              <a:cxnLst/>
              <a:rect l="l" t="t" r="r" b="b"/>
              <a:pathLst>
                <a:path w="11814" h="7297" extrusionOk="0">
                  <a:moveTo>
                    <a:pt x="131" y="0"/>
                  </a:moveTo>
                  <a:cubicBezTo>
                    <a:pt x="53" y="0"/>
                    <a:pt x="1" y="111"/>
                    <a:pt x="84" y="155"/>
                  </a:cubicBezTo>
                  <a:cubicBezTo>
                    <a:pt x="4109" y="2290"/>
                    <a:pt x="7787" y="4837"/>
                    <a:pt x="11616" y="7282"/>
                  </a:cubicBezTo>
                  <a:cubicBezTo>
                    <a:pt x="11632" y="7292"/>
                    <a:pt x="11648" y="7297"/>
                    <a:pt x="11664" y="7297"/>
                  </a:cubicBezTo>
                  <a:cubicBezTo>
                    <a:pt x="11744" y="7297"/>
                    <a:pt x="11813" y="7185"/>
                    <a:pt x="11739" y="7122"/>
                  </a:cubicBezTo>
                  <a:cubicBezTo>
                    <a:pt x="8302" y="4240"/>
                    <a:pt x="4183" y="1975"/>
                    <a:pt x="170" y="9"/>
                  </a:cubicBezTo>
                  <a:cubicBezTo>
                    <a:pt x="157" y="3"/>
                    <a:pt x="144"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5"/>
            <p:cNvSpPr/>
            <p:nvPr/>
          </p:nvSpPr>
          <p:spPr>
            <a:xfrm>
              <a:off x="1870197" y="-356463"/>
              <a:ext cx="490782" cy="160714"/>
            </a:xfrm>
            <a:custGeom>
              <a:avLst/>
              <a:gdLst/>
              <a:ahLst/>
              <a:cxnLst/>
              <a:rect l="l" t="t" r="r" b="b"/>
              <a:pathLst>
                <a:path w="13242" h="4336" extrusionOk="0">
                  <a:moveTo>
                    <a:pt x="87" y="1"/>
                  </a:moveTo>
                  <a:cubicBezTo>
                    <a:pt x="13" y="1"/>
                    <a:pt x="0" y="121"/>
                    <a:pt x="74" y="138"/>
                  </a:cubicBezTo>
                  <a:cubicBezTo>
                    <a:pt x="2297" y="675"/>
                    <a:pt x="4521" y="1068"/>
                    <a:pt x="6706" y="1772"/>
                  </a:cubicBezTo>
                  <a:cubicBezTo>
                    <a:pt x="8889" y="2476"/>
                    <a:pt x="10931" y="3444"/>
                    <a:pt x="13041" y="4326"/>
                  </a:cubicBezTo>
                  <a:cubicBezTo>
                    <a:pt x="13056" y="4332"/>
                    <a:pt x="13070" y="4335"/>
                    <a:pt x="13083" y="4335"/>
                  </a:cubicBezTo>
                  <a:cubicBezTo>
                    <a:pt x="13188" y="4335"/>
                    <a:pt x="13241" y="4160"/>
                    <a:pt x="13135" y="4099"/>
                  </a:cubicBezTo>
                  <a:cubicBezTo>
                    <a:pt x="11176" y="2968"/>
                    <a:pt x="8933" y="2171"/>
                    <a:pt x="6782" y="1495"/>
                  </a:cubicBezTo>
                  <a:cubicBezTo>
                    <a:pt x="4631" y="817"/>
                    <a:pt x="2347" y="178"/>
                    <a:pt x="92" y="1"/>
                  </a:cubicBezTo>
                  <a:cubicBezTo>
                    <a:pt x="90" y="1"/>
                    <a:pt x="89"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5"/>
            <p:cNvSpPr/>
            <p:nvPr/>
          </p:nvSpPr>
          <p:spPr>
            <a:xfrm>
              <a:off x="2386922" y="-529668"/>
              <a:ext cx="73606" cy="302784"/>
            </a:xfrm>
            <a:custGeom>
              <a:avLst/>
              <a:gdLst/>
              <a:ahLst/>
              <a:cxnLst/>
              <a:rect l="l" t="t" r="r" b="b"/>
              <a:pathLst>
                <a:path w="1986" h="8169" extrusionOk="0">
                  <a:moveTo>
                    <a:pt x="1919" y="0"/>
                  </a:moveTo>
                  <a:cubicBezTo>
                    <a:pt x="1893" y="0"/>
                    <a:pt x="1868" y="14"/>
                    <a:pt x="1863" y="43"/>
                  </a:cubicBezTo>
                  <a:cubicBezTo>
                    <a:pt x="1394" y="2764"/>
                    <a:pt x="539" y="5383"/>
                    <a:pt x="11" y="8080"/>
                  </a:cubicBezTo>
                  <a:cubicBezTo>
                    <a:pt x="1" y="8127"/>
                    <a:pt x="45" y="8168"/>
                    <a:pt x="85" y="8168"/>
                  </a:cubicBezTo>
                  <a:cubicBezTo>
                    <a:pt x="105" y="8168"/>
                    <a:pt x="124" y="8158"/>
                    <a:pt x="134" y="8133"/>
                  </a:cubicBezTo>
                  <a:cubicBezTo>
                    <a:pt x="1212" y="5644"/>
                    <a:pt x="1634" y="2732"/>
                    <a:pt x="1981" y="59"/>
                  </a:cubicBezTo>
                  <a:cubicBezTo>
                    <a:pt x="1986" y="22"/>
                    <a:pt x="1952"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5"/>
            <p:cNvSpPr/>
            <p:nvPr/>
          </p:nvSpPr>
          <p:spPr>
            <a:xfrm>
              <a:off x="2400895" y="-410800"/>
              <a:ext cx="97919" cy="282213"/>
            </a:xfrm>
            <a:custGeom>
              <a:avLst/>
              <a:gdLst/>
              <a:ahLst/>
              <a:cxnLst/>
              <a:rect l="l" t="t" r="r" b="b"/>
              <a:pathLst>
                <a:path w="2642" h="7614" extrusionOk="0">
                  <a:moveTo>
                    <a:pt x="2443" y="0"/>
                  </a:moveTo>
                  <a:cubicBezTo>
                    <a:pt x="2378" y="0"/>
                    <a:pt x="2313" y="35"/>
                    <a:pt x="2288" y="115"/>
                  </a:cubicBezTo>
                  <a:cubicBezTo>
                    <a:pt x="1513" y="2555"/>
                    <a:pt x="593" y="4996"/>
                    <a:pt x="18" y="7493"/>
                  </a:cubicBezTo>
                  <a:cubicBezTo>
                    <a:pt x="0" y="7569"/>
                    <a:pt x="55" y="7614"/>
                    <a:pt x="112" y="7614"/>
                  </a:cubicBezTo>
                  <a:cubicBezTo>
                    <a:pt x="151" y="7614"/>
                    <a:pt x="191" y="7593"/>
                    <a:pt x="210" y="7546"/>
                  </a:cubicBezTo>
                  <a:cubicBezTo>
                    <a:pt x="1176" y="5171"/>
                    <a:pt x="1831" y="2645"/>
                    <a:pt x="2603" y="201"/>
                  </a:cubicBezTo>
                  <a:cubicBezTo>
                    <a:pt x="2641" y="80"/>
                    <a:pt x="2542" y="0"/>
                    <a:pt x="24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5"/>
            <p:cNvSpPr/>
            <p:nvPr/>
          </p:nvSpPr>
          <p:spPr>
            <a:xfrm>
              <a:off x="2282184" y="11333"/>
              <a:ext cx="236718" cy="141255"/>
            </a:xfrm>
            <a:custGeom>
              <a:avLst/>
              <a:gdLst/>
              <a:ahLst/>
              <a:cxnLst/>
              <a:rect l="l" t="t" r="r" b="b"/>
              <a:pathLst>
                <a:path w="6387" h="3811" extrusionOk="0">
                  <a:moveTo>
                    <a:pt x="146" y="0"/>
                  </a:moveTo>
                  <a:cubicBezTo>
                    <a:pt x="35" y="0"/>
                    <a:pt x="0" y="182"/>
                    <a:pt x="123" y="224"/>
                  </a:cubicBezTo>
                  <a:lnTo>
                    <a:pt x="124" y="224"/>
                  </a:lnTo>
                  <a:cubicBezTo>
                    <a:pt x="2477" y="1022"/>
                    <a:pt x="4267" y="2351"/>
                    <a:pt x="6242" y="3796"/>
                  </a:cubicBezTo>
                  <a:cubicBezTo>
                    <a:pt x="6256" y="3806"/>
                    <a:pt x="6271" y="3811"/>
                    <a:pt x="6284" y="3811"/>
                  </a:cubicBezTo>
                  <a:cubicBezTo>
                    <a:pt x="6344" y="3811"/>
                    <a:pt x="6387" y="3721"/>
                    <a:pt x="6340" y="3669"/>
                  </a:cubicBezTo>
                  <a:cubicBezTo>
                    <a:pt x="4785" y="1874"/>
                    <a:pt x="2406" y="729"/>
                    <a:pt x="184" y="7"/>
                  </a:cubicBezTo>
                  <a:cubicBezTo>
                    <a:pt x="170" y="2"/>
                    <a:pt x="158" y="0"/>
                    <a:pt x="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5"/>
            <p:cNvSpPr/>
            <p:nvPr/>
          </p:nvSpPr>
          <p:spPr>
            <a:xfrm>
              <a:off x="2552703" y="-206202"/>
              <a:ext cx="112633" cy="344408"/>
            </a:xfrm>
            <a:custGeom>
              <a:avLst/>
              <a:gdLst/>
              <a:ahLst/>
              <a:cxnLst/>
              <a:rect l="l" t="t" r="r" b="b"/>
              <a:pathLst>
                <a:path w="3039" h="9292" extrusionOk="0">
                  <a:moveTo>
                    <a:pt x="2910" y="1"/>
                  </a:moveTo>
                  <a:cubicBezTo>
                    <a:pt x="2868" y="1"/>
                    <a:pt x="2825" y="23"/>
                    <a:pt x="2808" y="75"/>
                  </a:cubicBezTo>
                  <a:lnTo>
                    <a:pt x="2807" y="75"/>
                  </a:lnTo>
                  <a:cubicBezTo>
                    <a:pt x="1789" y="3051"/>
                    <a:pt x="701" y="6073"/>
                    <a:pt x="20" y="9149"/>
                  </a:cubicBezTo>
                  <a:cubicBezTo>
                    <a:pt x="1" y="9237"/>
                    <a:pt x="67" y="9292"/>
                    <a:pt x="134" y="9292"/>
                  </a:cubicBezTo>
                  <a:cubicBezTo>
                    <a:pt x="179" y="9292"/>
                    <a:pt x="224" y="9267"/>
                    <a:pt x="245" y="9210"/>
                  </a:cubicBezTo>
                  <a:cubicBezTo>
                    <a:pt x="1311" y="6240"/>
                    <a:pt x="2093" y="3150"/>
                    <a:pt x="3014" y="132"/>
                  </a:cubicBezTo>
                  <a:cubicBezTo>
                    <a:pt x="3038" y="52"/>
                    <a:pt x="2974" y="1"/>
                    <a:pt x="29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7" name="Google Shape;237;p5"/>
          <p:cNvGrpSpPr/>
          <p:nvPr/>
        </p:nvGrpSpPr>
        <p:grpSpPr>
          <a:xfrm rot="1297352">
            <a:off x="-346461" y="4419018"/>
            <a:ext cx="2693831" cy="2243559"/>
            <a:chOff x="2505152" y="3558416"/>
            <a:chExt cx="2326524" cy="1937647"/>
          </a:xfrm>
        </p:grpSpPr>
        <p:sp>
          <p:nvSpPr>
            <p:cNvPr id="238" name="Google Shape;238;p5"/>
            <p:cNvSpPr/>
            <p:nvPr/>
          </p:nvSpPr>
          <p:spPr>
            <a:xfrm flipH="1">
              <a:off x="3826319" y="4592938"/>
              <a:ext cx="85133" cy="349931"/>
            </a:xfrm>
            <a:custGeom>
              <a:avLst/>
              <a:gdLst/>
              <a:ahLst/>
              <a:cxnLst/>
              <a:rect l="l" t="t" r="r" b="b"/>
              <a:pathLst>
                <a:path w="2297" h="9441" extrusionOk="0">
                  <a:moveTo>
                    <a:pt x="72" y="0"/>
                  </a:moveTo>
                  <a:cubicBezTo>
                    <a:pt x="36" y="0"/>
                    <a:pt x="1" y="29"/>
                    <a:pt x="15" y="74"/>
                  </a:cubicBezTo>
                  <a:cubicBezTo>
                    <a:pt x="952" y="3134"/>
                    <a:pt x="1291" y="6330"/>
                    <a:pt x="2162" y="9392"/>
                  </a:cubicBezTo>
                  <a:cubicBezTo>
                    <a:pt x="2171" y="9425"/>
                    <a:pt x="2200" y="9440"/>
                    <a:pt x="2228" y="9440"/>
                  </a:cubicBezTo>
                  <a:cubicBezTo>
                    <a:pt x="2263" y="9440"/>
                    <a:pt x="2297" y="9417"/>
                    <a:pt x="2294" y="9375"/>
                  </a:cubicBezTo>
                  <a:cubicBezTo>
                    <a:pt x="2135" y="6275"/>
                    <a:pt x="1142" y="2962"/>
                    <a:pt x="131" y="42"/>
                  </a:cubicBezTo>
                  <a:cubicBezTo>
                    <a:pt x="120" y="13"/>
                    <a:pt x="96" y="0"/>
                    <a:pt x="72" y="0"/>
                  </a:cubicBezTo>
                  <a:close/>
                </a:path>
              </a:pathLst>
            </a:custGeom>
            <a:solidFill>
              <a:srgbClr val="0F2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5"/>
            <p:cNvSpPr/>
            <p:nvPr/>
          </p:nvSpPr>
          <p:spPr>
            <a:xfrm flipH="1">
              <a:off x="3768093" y="4687861"/>
              <a:ext cx="58336" cy="305304"/>
            </a:xfrm>
            <a:custGeom>
              <a:avLst/>
              <a:gdLst/>
              <a:ahLst/>
              <a:cxnLst/>
              <a:rect l="l" t="t" r="r" b="b"/>
              <a:pathLst>
                <a:path w="1574" h="8237" extrusionOk="0">
                  <a:moveTo>
                    <a:pt x="201" y="0"/>
                  </a:moveTo>
                  <a:cubicBezTo>
                    <a:pt x="106" y="0"/>
                    <a:pt x="0" y="81"/>
                    <a:pt x="20" y="205"/>
                  </a:cubicBezTo>
                  <a:cubicBezTo>
                    <a:pt x="446" y="2851"/>
                    <a:pt x="744" y="5560"/>
                    <a:pt x="1373" y="8166"/>
                  </a:cubicBezTo>
                  <a:cubicBezTo>
                    <a:pt x="1384" y="8214"/>
                    <a:pt x="1426" y="8236"/>
                    <a:pt x="1469" y="8236"/>
                  </a:cubicBezTo>
                  <a:cubicBezTo>
                    <a:pt x="1521" y="8236"/>
                    <a:pt x="1574" y="8202"/>
                    <a:pt x="1569" y="8139"/>
                  </a:cubicBezTo>
                  <a:cubicBezTo>
                    <a:pt x="1343" y="5455"/>
                    <a:pt x="767" y="2777"/>
                    <a:pt x="336" y="118"/>
                  </a:cubicBezTo>
                  <a:cubicBezTo>
                    <a:pt x="322" y="36"/>
                    <a:pt x="264" y="0"/>
                    <a:pt x="201" y="0"/>
                  </a:cubicBezTo>
                  <a:close/>
                </a:path>
              </a:pathLst>
            </a:custGeom>
            <a:solidFill>
              <a:srgbClr val="0F2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40" name="Google Shape;240;p5"/>
            <p:cNvGrpSpPr/>
            <p:nvPr/>
          </p:nvGrpSpPr>
          <p:grpSpPr>
            <a:xfrm flipH="1">
              <a:off x="3235876" y="4086074"/>
              <a:ext cx="1595800" cy="1409990"/>
              <a:chOff x="2505152" y="4086074"/>
              <a:chExt cx="1595800" cy="1409990"/>
            </a:xfrm>
          </p:grpSpPr>
          <p:sp>
            <p:nvSpPr>
              <p:cNvPr id="241" name="Google Shape;241;p5"/>
              <p:cNvSpPr/>
              <p:nvPr/>
            </p:nvSpPr>
            <p:spPr>
              <a:xfrm>
                <a:off x="2505152" y="4086074"/>
                <a:ext cx="1595800" cy="1409990"/>
              </a:xfrm>
              <a:custGeom>
                <a:avLst/>
                <a:gdLst/>
                <a:ahLst/>
                <a:cxnLst/>
                <a:rect l="l" t="t" r="r" b="b"/>
                <a:pathLst>
                  <a:path w="43057" h="38041" extrusionOk="0">
                    <a:moveTo>
                      <a:pt x="5680" y="1"/>
                    </a:moveTo>
                    <a:cubicBezTo>
                      <a:pt x="5663" y="1"/>
                      <a:pt x="5646" y="1"/>
                      <a:pt x="5629" y="1"/>
                    </a:cubicBezTo>
                    <a:cubicBezTo>
                      <a:pt x="2439" y="54"/>
                      <a:pt x="1" y="3920"/>
                      <a:pt x="594" y="6835"/>
                    </a:cubicBezTo>
                    <a:cubicBezTo>
                      <a:pt x="1297" y="10294"/>
                      <a:pt x="5310" y="11587"/>
                      <a:pt x="7544" y="13876"/>
                    </a:cubicBezTo>
                    <a:cubicBezTo>
                      <a:pt x="8098" y="14445"/>
                      <a:pt x="8593" y="15113"/>
                      <a:pt x="8749" y="15891"/>
                    </a:cubicBezTo>
                    <a:cubicBezTo>
                      <a:pt x="9355" y="18921"/>
                      <a:pt x="6753" y="21498"/>
                      <a:pt x="9991" y="23956"/>
                    </a:cubicBezTo>
                    <a:cubicBezTo>
                      <a:pt x="14318" y="27241"/>
                      <a:pt x="20142" y="27335"/>
                      <a:pt x="25179" y="29095"/>
                    </a:cubicBezTo>
                    <a:cubicBezTo>
                      <a:pt x="30620" y="30995"/>
                      <a:pt x="34000" y="36113"/>
                      <a:pt x="39376" y="38041"/>
                    </a:cubicBezTo>
                    <a:lnTo>
                      <a:pt x="43056" y="35816"/>
                    </a:lnTo>
                    <a:cubicBezTo>
                      <a:pt x="36723" y="29935"/>
                      <a:pt x="38657" y="16198"/>
                      <a:pt x="28752" y="14009"/>
                    </a:cubicBezTo>
                    <a:cubicBezTo>
                      <a:pt x="25284" y="13243"/>
                      <a:pt x="21593" y="13213"/>
                      <a:pt x="18284" y="11821"/>
                    </a:cubicBezTo>
                    <a:cubicBezTo>
                      <a:pt x="15431" y="10621"/>
                      <a:pt x="13261" y="8442"/>
                      <a:pt x="11466" y="5976"/>
                    </a:cubicBezTo>
                    <a:cubicBezTo>
                      <a:pt x="10048" y="4029"/>
                      <a:pt x="8568" y="1"/>
                      <a:pt x="56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42" name="Google Shape;242;p5"/>
              <p:cNvGrpSpPr/>
              <p:nvPr/>
            </p:nvGrpSpPr>
            <p:grpSpPr>
              <a:xfrm>
                <a:off x="2737311" y="4267025"/>
                <a:ext cx="1226880" cy="1143641"/>
                <a:chOff x="2737311" y="4267025"/>
                <a:chExt cx="1226880" cy="1143641"/>
              </a:xfrm>
            </p:grpSpPr>
            <p:sp>
              <p:nvSpPr>
                <p:cNvPr id="243" name="Google Shape;243;p5"/>
                <p:cNvSpPr/>
                <p:nvPr/>
              </p:nvSpPr>
              <p:spPr>
                <a:xfrm>
                  <a:off x="2737311" y="4267025"/>
                  <a:ext cx="1226880" cy="1143641"/>
                </a:xfrm>
                <a:custGeom>
                  <a:avLst/>
                  <a:gdLst/>
                  <a:ahLst/>
                  <a:cxnLst/>
                  <a:rect l="l" t="t" r="r" b="b"/>
                  <a:pathLst>
                    <a:path w="33103" h="30855" extrusionOk="0">
                      <a:moveTo>
                        <a:pt x="103" y="1"/>
                      </a:moveTo>
                      <a:cubicBezTo>
                        <a:pt x="52" y="1"/>
                        <a:pt x="0" y="54"/>
                        <a:pt x="34" y="112"/>
                      </a:cubicBezTo>
                      <a:cubicBezTo>
                        <a:pt x="1811" y="3126"/>
                        <a:pt x="3631" y="6193"/>
                        <a:pt x="6338" y="8478"/>
                      </a:cubicBezTo>
                      <a:cubicBezTo>
                        <a:pt x="9161" y="10863"/>
                        <a:pt x="12625" y="12475"/>
                        <a:pt x="15668" y="14565"/>
                      </a:cubicBezTo>
                      <a:cubicBezTo>
                        <a:pt x="18915" y="16798"/>
                        <a:pt x="22000" y="19261"/>
                        <a:pt x="24897" y="21934"/>
                      </a:cubicBezTo>
                      <a:cubicBezTo>
                        <a:pt x="27790" y="24601"/>
                        <a:pt x="30746" y="27434"/>
                        <a:pt x="32836" y="30795"/>
                      </a:cubicBezTo>
                      <a:cubicBezTo>
                        <a:pt x="32862" y="30837"/>
                        <a:pt x="32900" y="30854"/>
                        <a:pt x="32937" y="30854"/>
                      </a:cubicBezTo>
                      <a:cubicBezTo>
                        <a:pt x="33021" y="30854"/>
                        <a:pt x="33102" y="30767"/>
                        <a:pt x="33050" y="30669"/>
                      </a:cubicBezTo>
                      <a:cubicBezTo>
                        <a:pt x="31304" y="27400"/>
                        <a:pt x="28469" y="24749"/>
                        <a:pt x="25783" y="22245"/>
                      </a:cubicBezTo>
                      <a:cubicBezTo>
                        <a:pt x="23085" y="19730"/>
                        <a:pt x="20220" y="17401"/>
                        <a:pt x="17220" y="15257"/>
                      </a:cubicBezTo>
                      <a:cubicBezTo>
                        <a:pt x="14092" y="13022"/>
                        <a:pt x="10642" y="11282"/>
                        <a:pt x="7529" y="9043"/>
                      </a:cubicBezTo>
                      <a:cubicBezTo>
                        <a:pt x="4312" y="6730"/>
                        <a:pt x="2199" y="3363"/>
                        <a:pt x="164" y="36"/>
                      </a:cubicBezTo>
                      <a:cubicBezTo>
                        <a:pt x="149" y="11"/>
                        <a:pt x="126"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5"/>
                <p:cNvSpPr/>
                <p:nvPr/>
              </p:nvSpPr>
              <p:spPr>
                <a:xfrm>
                  <a:off x="2814327" y="4753985"/>
                  <a:ext cx="535145" cy="67718"/>
                </a:xfrm>
                <a:custGeom>
                  <a:avLst/>
                  <a:gdLst/>
                  <a:ahLst/>
                  <a:cxnLst/>
                  <a:rect l="l" t="t" r="r" b="b"/>
                  <a:pathLst>
                    <a:path w="14439" h="1827" extrusionOk="0">
                      <a:moveTo>
                        <a:pt x="3206" y="1"/>
                      </a:moveTo>
                      <a:cubicBezTo>
                        <a:pt x="2165" y="1"/>
                        <a:pt x="1130" y="18"/>
                        <a:pt x="109" y="32"/>
                      </a:cubicBezTo>
                      <a:cubicBezTo>
                        <a:pt x="0" y="33"/>
                        <a:pt x="0" y="199"/>
                        <a:pt x="109" y="202"/>
                      </a:cubicBezTo>
                      <a:lnTo>
                        <a:pt x="109" y="201"/>
                      </a:lnTo>
                      <a:cubicBezTo>
                        <a:pt x="2376" y="237"/>
                        <a:pt x="4650" y="236"/>
                        <a:pt x="6911" y="422"/>
                      </a:cubicBezTo>
                      <a:cubicBezTo>
                        <a:pt x="9437" y="631"/>
                        <a:pt x="11834" y="1175"/>
                        <a:pt x="14276" y="1822"/>
                      </a:cubicBezTo>
                      <a:cubicBezTo>
                        <a:pt x="14286" y="1825"/>
                        <a:pt x="14297" y="1827"/>
                        <a:pt x="14306" y="1827"/>
                      </a:cubicBezTo>
                      <a:cubicBezTo>
                        <a:pt x="14411" y="1827"/>
                        <a:pt x="14439" y="1670"/>
                        <a:pt x="14330" y="1627"/>
                      </a:cubicBezTo>
                      <a:cubicBezTo>
                        <a:pt x="10825" y="227"/>
                        <a:pt x="6981" y="1"/>
                        <a:pt x="3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5"/>
                <p:cNvSpPr/>
                <p:nvPr/>
              </p:nvSpPr>
              <p:spPr>
                <a:xfrm>
                  <a:off x="2960242" y="4934788"/>
                  <a:ext cx="553677" cy="100669"/>
                </a:xfrm>
                <a:custGeom>
                  <a:avLst/>
                  <a:gdLst/>
                  <a:ahLst/>
                  <a:cxnLst/>
                  <a:rect l="l" t="t" r="r" b="b"/>
                  <a:pathLst>
                    <a:path w="14939" h="2716" extrusionOk="0">
                      <a:moveTo>
                        <a:pt x="13738" y="0"/>
                      </a:moveTo>
                      <a:cubicBezTo>
                        <a:pt x="11665" y="0"/>
                        <a:pt x="9544" y="325"/>
                        <a:pt x="7524" y="674"/>
                      </a:cubicBezTo>
                      <a:cubicBezTo>
                        <a:pt x="5040" y="1104"/>
                        <a:pt x="2412" y="1614"/>
                        <a:pt x="75" y="2579"/>
                      </a:cubicBezTo>
                      <a:cubicBezTo>
                        <a:pt x="0" y="2610"/>
                        <a:pt x="18" y="2716"/>
                        <a:pt x="92" y="2716"/>
                      </a:cubicBezTo>
                      <a:cubicBezTo>
                        <a:pt x="98" y="2716"/>
                        <a:pt x="105" y="2715"/>
                        <a:pt x="112" y="2713"/>
                      </a:cubicBezTo>
                      <a:cubicBezTo>
                        <a:pt x="2475" y="2164"/>
                        <a:pt x="4773" y="1445"/>
                        <a:pt x="7171" y="1027"/>
                      </a:cubicBezTo>
                      <a:cubicBezTo>
                        <a:pt x="9707" y="583"/>
                        <a:pt x="12219" y="467"/>
                        <a:pt x="14776" y="276"/>
                      </a:cubicBezTo>
                      <a:cubicBezTo>
                        <a:pt x="14936" y="265"/>
                        <a:pt x="14938" y="38"/>
                        <a:pt x="14776" y="29"/>
                      </a:cubicBezTo>
                      <a:cubicBezTo>
                        <a:pt x="14432" y="9"/>
                        <a:pt x="14086" y="0"/>
                        <a:pt x="137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5"/>
                <p:cNvSpPr/>
                <p:nvPr/>
              </p:nvSpPr>
              <p:spPr>
                <a:xfrm>
                  <a:off x="3518663" y="5169632"/>
                  <a:ext cx="285752" cy="34137"/>
                </a:xfrm>
                <a:custGeom>
                  <a:avLst/>
                  <a:gdLst/>
                  <a:ahLst/>
                  <a:cxnLst/>
                  <a:rect l="l" t="t" r="r" b="b"/>
                  <a:pathLst>
                    <a:path w="7710" h="921" extrusionOk="0">
                      <a:moveTo>
                        <a:pt x="3185" y="1"/>
                      </a:moveTo>
                      <a:cubicBezTo>
                        <a:pt x="2149" y="1"/>
                        <a:pt x="1117" y="97"/>
                        <a:pt x="139" y="246"/>
                      </a:cubicBezTo>
                      <a:cubicBezTo>
                        <a:pt x="1" y="268"/>
                        <a:pt x="52" y="466"/>
                        <a:pt x="181" y="466"/>
                      </a:cubicBezTo>
                      <a:cubicBezTo>
                        <a:pt x="187" y="466"/>
                        <a:pt x="193" y="466"/>
                        <a:pt x="199" y="465"/>
                      </a:cubicBezTo>
                      <a:lnTo>
                        <a:pt x="199" y="464"/>
                      </a:lnTo>
                      <a:cubicBezTo>
                        <a:pt x="915" y="364"/>
                        <a:pt x="1609" y="321"/>
                        <a:pt x="2292" y="321"/>
                      </a:cubicBezTo>
                      <a:cubicBezTo>
                        <a:pt x="4059" y="321"/>
                        <a:pt x="5754" y="607"/>
                        <a:pt x="7576" y="919"/>
                      </a:cubicBezTo>
                      <a:cubicBezTo>
                        <a:pt x="7582" y="920"/>
                        <a:pt x="7589" y="920"/>
                        <a:pt x="7594" y="920"/>
                      </a:cubicBezTo>
                      <a:cubicBezTo>
                        <a:pt x="7684" y="920"/>
                        <a:pt x="7709" y="799"/>
                        <a:pt x="7618" y="763"/>
                      </a:cubicBezTo>
                      <a:cubicBezTo>
                        <a:pt x="6243" y="209"/>
                        <a:pt x="4711" y="1"/>
                        <a:pt x="3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47" name="Google Shape;247;p5"/>
            <p:cNvSpPr/>
            <p:nvPr/>
          </p:nvSpPr>
          <p:spPr>
            <a:xfrm flipH="1">
              <a:off x="3468369" y="4799501"/>
              <a:ext cx="102330" cy="419984"/>
            </a:xfrm>
            <a:custGeom>
              <a:avLst/>
              <a:gdLst/>
              <a:ahLst/>
              <a:cxnLst/>
              <a:rect l="l" t="t" r="r" b="b"/>
              <a:pathLst>
                <a:path w="2761" h="11331" extrusionOk="0">
                  <a:moveTo>
                    <a:pt x="131" y="1"/>
                  </a:moveTo>
                  <a:cubicBezTo>
                    <a:pt x="69" y="1"/>
                    <a:pt x="1" y="55"/>
                    <a:pt x="13" y="135"/>
                  </a:cubicBezTo>
                  <a:cubicBezTo>
                    <a:pt x="546" y="3702"/>
                    <a:pt x="2208" y="7563"/>
                    <a:pt x="1295" y="11188"/>
                  </a:cubicBezTo>
                  <a:cubicBezTo>
                    <a:pt x="1272" y="11275"/>
                    <a:pt x="1339" y="11330"/>
                    <a:pt x="1407" y="11330"/>
                  </a:cubicBezTo>
                  <a:cubicBezTo>
                    <a:pt x="1453" y="11330"/>
                    <a:pt x="1499" y="11306"/>
                    <a:pt x="1519" y="11249"/>
                  </a:cubicBezTo>
                  <a:cubicBezTo>
                    <a:pt x="2761" y="7720"/>
                    <a:pt x="840" y="3562"/>
                    <a:pt x="219" y="78"/>
                  </a:cubicBezTo>
                  <a:cubicBezTo>
                    <a:pt x="209" y="24"/>
                    <a:pt x="172" y="1"/>
                    <a:pt x="131" y="1"/>
                  </a:cubicBezTo>
                  <a:close/>
                </a:path>
              </a:pathLst>
            </a:custGeom>
            <a:solidFill>
              <a:srgbClr val="0F2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5"/>
            <p:cNvSpPr/>
            <p:nvPr/>
          </p:nvSpPr>
          <p:spPr>
            <a:xfrm flipH="1">
              <a:off x="2882856" y="4191264"/>
              <a:ext cx="1567818" cy="1125849"/>
            </a:xfrm>
            <a:custGeom>
              <a:avLst/>
              <a:gdLst/>
              <a:ahLst/>
              <a:cxnLst/>
              <a:rect l="l" t="t" r="r" b="b"/>
              <a:pathLst>
                <a:path w="42302" h="30375" extrusionOk="0">
                  <a:moveTo>
                    <a:pt x="1" y="0"/>
                  </a:moveTo>
                  <a:cubicBezTo>
                    <a:pt x="1" y="0"/>
                    <a:pt x="9483" y="18809"/>
                    <a:pt x="22094" y="24546"/>
                  </a:cubicBezTo>
                  <a:cubicBezTo>
                    <a:pt x="28009" y="27236"/>
                    <a:pt x="34349" y="28783"/>
                    <a:pt x="40732" y="29994"/>
                  </a:cubicBezTo>
                  <a:lnTo>
                    <a:pt x="42302" y="30375"/>
                  </a:lnTo>
                  <a:cubicBezTo>
                    <a:pt x="36321" y="20812"/>
                    <a:pt x="28547" y="12622"/>
                    <a:pt x="19532" y="6594"/>
                  </a:cubicBezTo>
                  <a:cubicBezTo>
                    <a:pt x="10967" y="869"/>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5"/>
            <p:cNvSpPr/>
            <p:nvPr/>
          </p:nvSpPr>
          <p:spPr>
            <a:xfrm flipH="1">
              <a:off x="3500725" y="4494308"/>
              <a:ext cx="129793" cy="370687"/>
            </a:xfrm>
            <a:custGeom>
              <a:avLst/>
              <a:gdLst/>
              <a:ahLst/>
              <a:cxnLst/>
              <a:rect l="l" t="t" r="r" b="b"/>
              <a:pathLst>
                <a:path w="3502" h="10001" extrusionOk="0">
                  <a:moveTo>
                    <a:pt x="107" y="0"/>
                  </a:moveTo>
                  <a:cubicBezTo>
                    <a:pt x="54" y="0"/>
                    <a:pt x="0" y="60"/>
                    <a:pt x="14" y="118"/>
                  </a:cubicBezTo>
                  <a:cubicBezTo>
                    <a:pt x="411" y="1780"/>
                    <a:pt x="1267" y="3350"/>
                    <a:pt x="1816" y="4972"/>
                  </a:cubicBezTo>
                  <a:cubicBezTo>
                    <a:pt x="2373" y="6614"/>
                    <a:pt x="2789" y="8299"/>
                    <a:pt x="3335" y="9943"/>
                  </a:cubicBezTo>
                  <a:cubicBezTo>
                    <a:pt x="3347" y="9982"/>
                    <a:pt x="3384" y="10001"/>
                    <a:pt x="3420" y="10001"/>
                  </a:cubicBezTo>
                  <a:cubicBezTo>
                    <a:pt x="3462" y="10001"/>
                    <a:pt x="3502" y="9974"/>
                    <a:pt x="3497" y="9921"/>
                  </a:cubicBezTo>
                  <a:cubicBezTo>
                    <a:pt x="3357" y="8091"/>
                    <a:pt x="2876" y="6355"/>
                    <a:pt x="2280" y="4619"/>
                  </a:cubicBezTo>
                  <a:cubicBezTo>
                    <a:pt x="1749" y="3074"/>
                    <a:pt x="1188" y="1324"/>
                    <a:pt x="164" y="30"/>
                  </a:cubicBezTo>
                  <a:cubicBezTo>
                    <a:pt x="148" y="9"/>
                    <a:pt x="128" y="0"/>
                    <a:pt x="107" y="0"/>
                  </a:cubicBezTo>
                  <a:close/>
                </a:path>
              </a:pathLst>
            </a:custGeom>
            <a:solidFill>
              <a:srgbClr val="173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5"/>
            <p:cNvSpPr/>
            <p:nvPr/>
          </p:nvSpPr>
          <p:spPr>
            <a:xfrm flipH="1">
              <a:off x="3279276" y="4676334"/>
              <a:ext cx="131535" cy="363126"/>
            </a:xfrm>
            <a:custGeom>
              <a:avLst/>
              <a:gdLst/>
              <a:ahLst/>
              <a:cxnLst/>
              <a:rect l="l" t="t" r="r" b="b"/>
              <a:pathLst>
                <a:path w="3549" h="9797" extrusionOk="0">
                  <a:moveTo>
                    <a:pt x="196" y="1"/>
                  </a:moveTo>
                  <a:cubicBezTo>
                    <a:pt x="97" y="1"/>
                    <a:pt x="0" y="77"/>
                    <a:pt x="43" y="197"/>
                  </a:cubicBezTo>
                  <a:lnTo>
                    <a:pt x="43" y="195"/>
                  </a:lnTo>
                  <a:cubicBezTo>
                    <a:pt x="609" y="1779"/>
                    <a:pt x="1286" y="3321"/>
                    <a:pt x="1849" y="4907"/>
                  </a:cubicBezTo>
                  <a:cubicBezTo>
                    <a:pt x="2416" y="6504"/>
                    <a:pt x="2854" y="8139"/>
                    <a:pt x="3396" y="9743"/>
                  </a:cubicBezTo>
                  <a:cubicBezTo>
                    <a:pt x="3408" y="9780"/>
                    <a:pt x="3436" y="9796"/>
                    <a:pt x="3463" y="9796"/>
                  </a:cubicBezTo>
                  <a:cubicBezTo>
                    <a:pt x="3506" y="9796"/>
                    <a:pt x="3548" y="9759"/>
                    <a:pt x="3541" y="9703"/>
                  </a:cubicBezTo>
                  <a:cubicBezTo>
                    <a:pt x="3307" y="7967"/>
                    <a:pt x="2819" y="6247"/>
                    <a:pt x="2300" y="4579"/>
                  </a:cubicBezTo>
                  <a:cubicBezTo>
                    <a:pt x="1819" y="3023"/>
                    <a:pt x="1267" y="1422"/>
                    <a:pt x="338" y="72"/>
                  </a:cubicBezTo>
                  <a:cubicBezTo>
                    <a:pt x="304" y="23"/>
                    <a:pt x="250" y="1"/>
                    <a:pt x="196" y="1"/>
                  </a:cubicBezTo>
                  <a:close/>
                </a:path>
              </a:pathLst>
            </a:custGeom>
            <a:solidFill>
              <a:srgbClr val="173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51" name="Google Shape;251;p5"/>
            <p:cNvGrpSpPr/>
            <p:nvPr/>
          </p:nvGrpSpPr>
          <p:grpSpPr>
            <a:xfrm flipH="1">
              <a:off x="2880854" y="4192191"/>
              <a:ext cx="1555142" cy="1126331"/>
              <a:chOff x="2900831" y="4192191"/>
              <a:chExt cx="1555143" cy="1126331"/>
            </a:xfrm>
          </p:grpSpPr>
          <p:sp>
            <p:nvSpPr>
              <p:cNvPr id="252" name="Google Shape;252;p5"/>
              <p:cNvSpPr/>
              <p:nvPr/>
            </p:nvSpPr>
            <p:spPr>
              <a:xfrm>
                <a:off x="2900831" y="4192191"/>
                <a:ext cx="1555143" cy="1126331"/>
              </a:xfrm>
              <a:custGeom>
                <a:avLst/>
                <a:gdLst/>
                <a:ahLst/>
                <a:cxnLst/>
                <a:rect l="l" t="t" r="r" b="b"/>
                <a:pathLst>
                  <a:path w="41960" h="30388" extrusionOk="0">
                    <a:moveTo>
                      <a:pt x="151" y="1"/>
                    </a:moveTo>
                    <a:cubicBezTo>
                      <a:pt x="62" y="1"/>
                      <a:pt x="1" y="114"/>
                      <a:pt x="71" y="193"/>
                    </a:cubicBezTo>
                    <a:lnTo>
                      <a:pt x="72" y="193"/>
                    </a:lnTo>
                    <a:cubicBezTo>
                      <a:pt x="1499" y="1783"/>
                      <a:pt x="3457" y="3062"/>
                      <a:pt x="5157" y="4353"/>
                    </a:cubicBezTo>
                    <a:cubicBezTo>
                      <a:pt x="6846" y="5635"/>
                      <a:pt x="8547" y="6900"/>
                      <a:pt x="10261" y="8149"/>
                    </a:cubicBezTo>
                    <a:cubicBezTo>
                      <a:pt x="13675" y="10640"/>
                      <a:pt x="17130" y="13071"/>
                      <a:pt x="20601" y="15479"/>
                    </a:cubicBezTo>
                    <a:cubicBezTo>
                      <a:pt x="27716" y="20415"/>
                      <a:pt x="34901" y="25264"/>
                      <a:pt x="41887" y="30382"/>
                    </a:cubicBezTo>
                    <a:cubicBezTo>
                      <a:pt x="41892" y="30386"/>
                      <a:pt x="41898" y="30388"/>
                      <a:pt x="41904" y="30388"/>
                    </a:cubicBezTo>
                    <a:cubicBezTo>
                      <a:pt x="41933" y="30388"/>
                      <a:pt x="41960" y="30344"/>
                      <a:pt x="41931" y="30323"/>
                    </a:cubicBezTo>
                    <a:cubicBezTo>
                      <a:pt x="35179" y="25093"/>
                      <a:pt x="28226" y="20171"/>
                      <a:pt x="21236" y="15265"/>
                    </a:cubicBezTo>
                    <a:cubicBezTo>
                      <a:pt x="17779" y="12839"/>
                      <a:pt x="14325" y="10409"/>
                      <a:pt x="10908" y="7927"/>
                    </a:cubicBezTo>
                    <a:cubicBezTo>
                      <a:pt x="9196" y="6683"/>
                      <a:pt x="7495" y="5424"/>
                      <a:pt x="5805" y="4149"/>
                    </a:cubicBezTo>
                    <a:cubicBezTo>
                      <a:pt x="3994" y="2782"/>
                      <a:pt x="2193" y="1111"/>
                      <a:pt x="208" y="17"/>
                    </a:cubicBezTo>
                    <a:cubicBezTo>
                      <a:pt x="188" y="6"/>
                      <a:pt x="169" y="1"/>
                      <a:pt x="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5"/>
              <p:cNvSpPr/>
              <p:nvPr/>
            </p:nvSpPr>
            <p:spPr>
              <a:xfrm>
                <a:off x="3122984" y="4569883"/>
                <a:ext cx="277005" cy="22758"/>
              </a:xfrm>
              <a:custGeom>
                <a:avLst/>
                <a:gdLst/>
                <a:ahLst/>
                <a:cxnLst/>
                <a:rect l="l" t="t" r="r" b="b"/>
                <a:pathLst>
                  <a:path w="7474" h="614" extrusionOk="0">
                    <a:moveTo>
                      <a:pt x="7268" y="1"/>
                    </a:moveTo>
                    <a:cubicBezTo>
                      <a:pt x="7267" y="1"/>
                      <a:pt x="7267" y="1"/>
                      <a:pt x="7266" y="1"/>
                    </a:cubicBezTo>
                    <a:cubicBezTo>
                      <a:pt x="5394" y="4"/>
                      <a:pt x="3478" y="313"/>
                      <a:pt x="1592" y="313"/>
                    </a:cubicBezTo>
                    <a:cubicBezTo>
                      <a:pt x="1091" y="313"/>
                      <a:pt x="591" y="291"/>
                      <a:pt x="95" y="236"/>
                    </a:cubicBezTo>
                    <a:cubicBezTo>
                      <a:pt x="92" y="236"/>
                      <a:pt x="89" y="235"/>
                      <a:pt x="86" y="235"/>
                    </a:cubicBezTo>
                    <a:cubicBezTo>
                      <a:pt x="8" y="235"/>
                      <a:pt x="0" y="359"/>
                      <a:pt x="75" y="383"/>
                    </a:cubicBezTo>
                    <a:cubicBezTo>
                      <a:pt x="662" y="562"/>
                      <a:pt x="1250" y="613"/>
                      <a:pt x="1843" y="613"/>
                    </a:cubicBezTo>
                    <a:cubicBezTo>
                      <a:pt x="2365" y="613"/>
                      <a:pt x="2892" y="574"/>
                      <a:pt x="3425" y="547"/>
                    </a:cubicBezTo>
                    <a:cubicBezTo>
                      <a:pt x="4704" y="483"/>
                      <a:pt x="5992" y="449"/>
                      <a:pt x="7266" y="315"/>
                    </a:cubicBezTo>
                    <a:cubicBezTo>
                      <a:pt x="7463" y="295"/>
                      <a:pt x="7474" y="1"/>
                      <a:pt x="72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5"/>
              <p:cNvSpPr/>
              <p:nvPr/>
            </p:nvSpPr>
            <p:spPr>
              <a:xfrm>
                <a:off x="3348027" y="4761991"/>
                <a:ext cx="346386" cy="93663"/>
              </a:xfrm>
              <a:custGeom>
                <a:avLst/>
                <a:gdLst/>
                <a:ahLst/>
                <a:cxnLst/>
                <a:rect l="l" t="t" r="r" b="b"/>
                <a:pathLst>
                  <a:path w="9346" h="2527" extrusionOk="0">
                    <a:moveTo>
                      <a:pt x="9013" y="0"/>
                    </a:moveTo>
                    <a:cubicBezTo>
                      <a:pt x="8987" y="0"/>
                      <a:pt x="8960" y="4"/>
                      <a:pt x="8931" y="14"/>
                    </a:cubicBezTo>
                    <a:cubicBezTo>
                      <a:pt x="7409" y="501"/>
                      <a:pt x="5860" y="912"/>
                      <a:pt x="4306" y="1283"/>
                    </a:cubicBezTo>
                    <a:cubicBezTo>
                      <a:pt x="2923" y="1612"/>
                      <a:pt x="1360" y="1722"/>
                      <a:pt x="67" y="2318"/>
                    </a:cubicBezTo>
                    <a:cubicBezTo>
                      <a:pt x="0" y="2348"/>
                      <a:pt x="13" y="2472"/>
                      <a:pt x="89" y="2482"/>
                    </a:cubicBezTo>
                    <a:cubicBezTo>
                      <a:pt x="313" y="2513"/>
                      <a:pt x="542" y="2527"/>
                      <a:pt x="773" y="2527"/>
                    </a:cubicBezTo>
                    <a:cubicBezTo>
                      <a:pt x="1935" y="2527"/>
                      <a:pt x="3158" y="2174"/>
                      <a:pt x="4251" y="1920"/>
                    </a:cubicBezTo>
                    <a:cubicBezTo>
                      <a:pt x="5885" y="1537"/>
                      <a:pt x="7478" y="1047"/>
                      <a:pt x="9067" y="506"/>
                    </a:cubicBezTo>
                    <a:cubicBezTo>
                      <a:pt x="9346" y="410"/>
                      <a:pt x="9265" y="0"/>
                      <a:pt x="9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5"/>
              <p:cNvSpPr/>
              <p:nvPr/>
            </p:nvSpPr>
            <p:spPr>
              <a:xfrm>
                <a:off x="3253888" y="4275958"/>
                <a:ext cx="124233" cy="277543"/>
              </a:xfrm>
              <a:custGeom>
                <a:avLst/>
                <a:gdLst/>
                <a:ahLst/>
                <a:cxnLst/>
                <a:rect l="l" t="t" r="r" b="b"/>
                <a:pathLst>
                  <a:path w="3352" h="7488" extrusionOk="0">
                    <a:moveTo>
                      <a:pt x="127" y="0"/>
                    </a:moveTo>
                    <a:cubicBezTo>
                      <a:pt x="61" y="0"/>
                      <a:pt x="0" y="64"/>
                      <a:pt x="42" y="142"/>
                    </a:cubicBezTo>
                    <a:cubicBezTo>
                      <a:pt x="1289" y="2446"/>
                      <a:pt x="1673" y="5075"/>
                      <a:pt x="2889" y="7378"/>
                    </a:cubicBezTo>
                    <a:cubicBezTo>
                      <a:pt x="2930" y="7456"/>
                      <a:pt x="2994" y="7488"/>
                      <a:pt x="3060" y="7488"/>
                    </a:cubicBezTo>
                    <a:cubicBezTo>
                      <a:pt x="3203" y="7488"/>
                      <a:pt x="3352" y="7330"/>
                      <a:pt x="3265" y="7158"/>
                    </a:cubicBezTo>
                    <a:cubicBezTo>
                      <a:pt x="2109" y="4863"/>
                      <a:pt x="1771" y="2121"/>
                      <a:pt x="211" y="43"/>
                    </a:cubicBezTo>
                    <a:cubicBezTo>
                      <a:pt x="188" y="13"/>
                      <a:pt x="157"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5"/>
              <p:cNvSpPr/>
              <p:nvPr/>
            </p:nvSpPr>
            <p:spPr>
              <a:xfrm>
                <a:off x="3366707" y="4309872"/>
                <a:ext cx="102737" cy="309085"/>
              </a:xfrm>
              <a:custGeom>
                <a:avLst/>
                <a:gdLst/>
                <a:ahLst/>
                <a:cxnLst/>
                <a:rect l="l" t="t" r="r" b="b"/>
                <a:pathLst>
                  <a:path w="2772" h="8339" extrusionOk="0">
                    <a:moveTo>
                      <a:pt x="150" y="0"/>
                    </a:moveTo>
                    <a:cubicBezTo>
                      <a:pt x="75" y="0"/>
                      <a:pt x="0" y="70"/>
                      <a:pt x="19" y="161"/>
                    </a:cubicBezTo>
                    <a:lnTo>
                      <a:pt x="19" y="162"/>
                    </a:lnTo>
                    <a:cubicBezTo>
                      <a:pt x="333" y="1674"/>
                      <a:pt x="975" y="3110"/>
                      <a:pt x="1299" y="4629"/>
                    </a:cubicBezTo>
                    <a:cubicBezTo>
                      <a:pt x="1569" y="5893"/>
                      <a:pt x="1787" y="7117"/>
                      <a:pt x="2422" y="8256"/>
                    </a:cubicBezTo>
                    <a:cubicBezTo>
                      <a:pt x="2454" y="8315"/>
                      <a:pt x="2503" y="8339"/>
                      <a:pt x="2552" y="8339"/>
                    </a:cubicBezTo>
                    <a:cubicBezTo>
                      <a:pt x="2661" y="8339"/>
                      <a:pt x="2771" y="8220"/>
                      <a:pt x="2706" y="8089"/>
                    </a:cubicBezTo>
                    <a:cubicBezTo>
                      <a:pt x="1433" y="5559"/>
                      <a:pt x="1684" y="2560"/>
                      <a:pt x="252" y="63"/>
                    </a:cubicBezTo>
                    <a:cubicBezTo>
                      <a:pt x="227" y="19"/>
                      <a:pt x="188" y="0"/>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5"/>
              <p:cNvSpPr/>
              <p:nvPr/>
            </p:nvSpPr>
            <p:spPr>
              <a:xfrm>
                <a:off x="3770762" y="5032899"/>
                <a:ext cx="288457" cy="96295"/>
              </a:xfrm>
              <a:custGeom>
                <a:avLst/>
                <a:gdLst/>
                <a:ahLst/>
                <a:cxnLst/>
                <a:rect l="l" t="t" r="r" b="b"/>
                <a:pathLst>
                  <a:path w="7783" h="2598" extrusionOk="0">
                    <a:moveTo>
                      <a:pt x="7659" y="0"/>
                    </a:moveTo>
                    <a:cubicBezTo>
                      <a:pt x="7658" y="0"/>
                      <a:pt x="7657" y="0"/>
                      <a:pt x="7656" y="0"/>
                    </a:cubicBezTo>
                    <a:cubicBezTo>
                      <a:pt x="6517" y="22"/>
                      <a:pt x="5046" y="493"/>
                      <a:pt x="3993" y="934"/>
                    </a:cubicBezTo>
                    <a:cubicBezTo>
                      <a:pt x="3400" y="1182"/>
                      <a:pt x="2896" y="1587"/>
                      <a:pt x="2299" y="1820"/>
                    </a:cubicBezTo>
                    <a:cubicBezTo>
                      <a:pt x="1627" y="2082"/>
                      <a:pt x="882" y="2171"/>
                      <a:pt x="175" y="2295"/>
                    </a:cubicBezTo>
                    <a:cubicBezTo>
                      <a:pt x="0" y="2326"/>
                      <a:pt x="48" y="2594"/>
                      <a:pt x="217" y="2597"/>
                    </a:cubicBezTo>
                    <a:cubicBezTo>
                      <a:pt x="259" y="2597"/>
                      <a:pt x="301" y="2598"/>
                      <a:pt x="342" y="2598"/>
                    </a:cubicBezTo>
                    <a:cubicBezTo>
                      <a:pt x="1559" y="2598"/>
                      <a:pt x="2493" y="2283"/>
                      <a:pt x="3552" y="1686"/>
                    </a:cubicBezTo>
                    <a:cubicBezTo>
                      <a:pt x="4815" y="975"/>
                      <a:pt x="6566" y="1037"/>
                      <a:pt x="7708" y="189"/>
                    </a:cubicBezTo>
                    <a:cubicBezTo>
                      <a:pt x="7783" y="134"/>
                      <a:pt x="7766" y="0"/>
                      <a:pt x="76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5"/>
              <p:cNvSpPr/>
              <p:nvPr/>
            </p:nvSpPr>
            <p:spPr>
              <a:xfrm>
                <a:off x="3678625" y="4991164"/>
                <a:ext cx="327781" cy="90327"/>
              </a:xfrm>
              <a:custGeom>
                <a:avLst/>
                <a:gdLst/>
                <a:ahLst/>
                <a:cxnLst/>
                <a:rect l="l" t="t" r="r" b="b"/>
                <a:pathLst>
                  <a:path w="8844" h="2437" extrusionOk="0">
                    <a:moveTo>
                      <a:pt x="8569" y="1"/>
                    </a:moveTo>
                    <a:cubicBezTo>
                      <a:pt x="8551" y="1"/>
                      <a:pt x="8532" y="3"/>
                      <a:pt x="8513" y="8"/>
                    </a:cubicBezTo>
                    <a:cubicBezTo>
                      <a:pt x="5712" y="741"/>
                      <a:pt x="2819" y="1361"/>
                      <a:pt x="76" y="2281"/>
                    </a:cubicBezTo>
                    <a:cubicBezTo>
                      <a:pt x="0" y="2307"/>
                      <a:pt x="4" y="2437"/>
                      <a:pt x="87" y="2437"/>
                    </a:cubicBezTo>
                    <a:cubicBezTo>
                      <a:pt x="90" y="2437"/>
                      <a:pt x="94" y="2437"/>
                      <a:pt x="98" y="2436"/>
                    </a:cubicBezTo>
                    <a:cubicBezTo>
                      <a:pt x="2965" y="2107"/>
                      <a:pt x="5871" y="1256"/>
                      <a:pt x="8619" y="392"/>
                    </a:cubicBezTo>
                    <a:cubicBezTo>
                      <a:pt x="8843" y="322"/>
                      <a:pt x="8776" y="1"/>
                      <a:pt x="8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5"/>
              <p:cNvSpPr/>
              <p:nvPr/>
            </p:nvSpPr>
            <p:spPr>
              <a:xfrm>
                <a:off x="4081642" y="5148838"/>
                <a:ext cx="155366" cy="81098"/>
              </a:xfrm>
              <a:custGeom>
                <a:avLst/>
                <a:gdLst/>
                <a:ahLst/>
                <a:cxnLst/>
                <a:rect l="l" t="t" r="r" b="b"/>
                <a:pathLst>
                  <a:path w="4192" h="2188" extrusionOk="0">
                    <a:moveTo>
                      <a:pt x="3919" y="1"/>
                    </a:moveTo>
                    <a:cubicBezTo>
                      <a:pt x="3891" y="1"/>
                      <a:pt x="3861" y="7"/>
                      <a:pt x="3831" y="22"/>
                    </a:cubicBezTo>
                    <a:cubicBezTo>
                      <a:pt x="3193" y="328"/>
                      <a:pt x="2574" y="675"/>
                      <a:pt x="1956" y="1019"/>
                    </a:cubicBezTo>
                    <a:cubicBezTo>
                      <a:pt x="1344" y="1362"/>
                      <a:pt x="712" y="1850"/>
                      <a:pt x="53" y="2085"/>
                    </a:cubicBezTo>
                    <a:cubicBezTo>
                      <a:pt x="1" y="2104"/>
                      <a:pt x="4" y="2188"/>
                      <a:pt x="63" y="2188"/>
                    </a:cubicBezTo>
                    <a:cubicBezTo>
                      <a:pt x="64" y="2188"/>
                      <a:pt x="65" y="2188"/>
                      <a:pt x="67" y="2188"/>
                    </a:cubicBezTo>
                    <a:cubicBezTo>
                      <a:pt x="718" y="2163"/>
                      <a:pt x="1218" y="1866"/>
                      <a:pt x="1784" y="1568"/>
                    </a:cubicBezTo>
                    <a:cubicBezTo>
                      <a:pt x="2535" y="1171"/>
                      <a:pt x="3291" y="781"/>
                      <a:pt x="4017" y="339"/>
                    </a:cubicBezTo>
                    <a:cubicBezTo>
                      <a:pt x="4192" y="232"/>
                      <a:pt x="4086" y="1"/>
                      <a:pt x="39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0" name="Google Shape;260;p5"/>
            <p:cNvSpPr/>
            <p:nvPr/>
          </p:nvSpPr>
          <p:spPr>
            <a:xfrm flipH="1">
              <a:off x="2506412" y="3574132"/>
              <a:ext cx="1683231" cy="1883124"/>
            </a:xfrm>
            <a:custGeom>
              <a:avLst/>
              <a:gdLst/>
              <a:ahLst/>
              <a:cxnLst/>
              <a:rect l="l" t="t" r="r" b="b"/>
              <a:pathLst>
                <a:path w="45416" h="50806" extrusionOk="0">
                  <a:moveTo>
                    <a:pt x="1" y="1"/>
                  </a:moveTo>
                  <a:cubicBezTo>
                    <a:pt x="1" y="1"/>
                    <a:pt x="6315" y="28283"/>
                    <a:pt x="20924" y="38757"/>
                  </a:cubicBezTo>
                  <a:cubicBezTo>
                    <a:pt x="27775" y="43669"/>
                    <a:pt x="35552" y="47051"/>
                    <a:pt x="43491" y="49973"/>
                  </a:cubicBezTo>
                  <a:lnTo>
                    <a:pt x="45416" y="50806"/>
                  </a:lnTo>
                  <a:cubicBezTo>
                    <a:pt x="40693" y="36208"/>
                    <a:pt x="33187" y="23198"/>
                    <a:pt x="23363" y="12998"/>
                  </a:cubicBezTo>
                  <a:cubicBezTo>
                    <a:pt x="14032" y="3309"/>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5"/>
            <p:cNvSpPr/>
            <p:nvPr/>
          </p:nvSpPr>
          <p:spPr>
            <a:xfrm flipH="1">
              <a:off x="2993932" y="4916997"/>
              <a:ext cx="445417" cy="59638"/>
            </a:xfrm>
            <a:custGeom>
              <a:avLst/>
              <a:gdLst/>
              <a:ahLst/>
              <a:cxnLst/>
              <a:rect l="l" t="t" r="r" b="b"/>
              <a:pathLst>
                <a:path w="12018" h="1609" extrusionOk="0">
                  <a:moveTo>
                    <a:pt x="11806" y="0"/>
                  </a:moveTo>
                  <a:cubicBezTo>
                    <a:pt x="11799" y="0"/>
                    <a:pt x="11791" y="1"/>
                    <a:pt x="11784" y="2"/>
                  </a:cubicBezTo>
                  <a:cubicBezTo>
                    <a:pt x="7881" y="551"/>
                    <a:pt x="3960" y="949"/>
                    <a:pt x="59" y="1504"/>
                  </a:cubicBezTo>
                  <a:cubicBezTo>
                    <a:pt x="1" y="1513"/>
                    <a:pt x="14" y="1608"/>
                    <a:pt x="72" y="1608"/>
                  </a:cubicBezTo>
                  <a:cubicBezTo>
                    <a:pt x="73" y="1608"/>
                    <a:pt x="73" y="1608"/>
                    <a:pt x="74" y="1608"/>
                  </a:cubicBezTo>
                  <a:cubicBezTo>
                    <a:pt x="4005" y="1469"/>
                    <a:pt x="7976" y="905"/>
                    <a:pt x="11855" y="258"/>
                  </a:cubicBezTo>
                  <a:cubicBezTo>
                    <a:pt x="12017" y="232"/>
                    <a:pt x="11956" y="0"/>
                    <a:pt x="11806" y="0"/>
                  </a:cubicBezTo>
                  <a:close/>
                </a:path>
              </a:pathLst>
            </a:custGeom>
            <a:solidFill>
              <a:srgbClr val="0F2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62" name="Google Shape;262;p5"/>
            <p:cNvGrpSpPr/>
            <p:nvPr/>
          </p:nvGrpSpPr>
          <p:grpSpPr>
            <a:xfrm flipH="1">
              <a:off x="2505152" y="3558416"/>
              <a:ext cx="1699130" cy="1899804"/>
              <a:chOff x="3132546" y="3558416"/>
              <a:chExt cx="1699130" cy="1899804"/>
            </a:xfrm>
          </p:grpSpPr>
          <p:sp>
            <p:nvSpPr>
              <p:cNvPr id="263" name="Google Shape;263;p5"/>
              <p:cNvSpPr/>
              <p:nvPr/>
            </p:nvSpPr>
            <p:spPr>
              <a:xfrm>
                <a:off x="3132546" y="3558416"/>
                <a:ext cx="1699130" cy="1899804"/>
              </a:xfrm>
              <a:custGeom>
                <a:avLst/>
                <a:gdLst/>
                <a:ahLst/>
                <a:cxnLst/>
                <a:rect l="l" t="t" r="r" b="b"/>
                <a:pathLst>
                  <a:path w="45845" h="51256" extrusionOk="0">
                    <a:moveTo>
                      <a:pt x="105" y="0"/>
                    </a:moveTo>
                    <a:cubicBezTo>
                      <a:pt x="52" y="0"/>
                      <a:pt x="0" y="59"/>
                      <a:pt x="37" y="114"/>
                    </a:cubicBezTo>
                    <a:lnTo>
                      <a:pt x="37" y="113"/>
                    </a:lnTo>
                    <a:cubicBezTo>
                      <a:pt x="2522" y="3758"/>
                      <a:pt x="5605" y="7080"/>
                      <a:pt x="8499" y="10402"/>
                    </a:cubicBezTo>
                    <a:cubicBezTo>
                      <a:pt x="11397" y="13728"/>
                      <a:pt x="14343" y="17011"/>
                      <a:pt x="17339" y="20250"/>
                    </a:cubicBezTo>
                    <a:cubicBezTo>
                      <a:pt x="23328" y="26767"/>
                      <a:pt x="29423" y="33184"/>
                      <a:pt x="35424" y="39691"/>
                    </a:cubicBezTo>
                    <a:cubicBezTo>
                      <a:pt x="38933" y="43497"/>
                      <a:pt x="42416" y="47323"/>
                      <a:pt x="45793" y="51248"/>
                    </a:cubicBezTo>
                    <a:cubicBezTo>
                      <a:pt x="45798" y="51253"/>
                      <a:pt x="45804" y="51256"/>
                      <a:pt x="45810" y="51256"/>
                    </a:cubicBezTo>
                    <a:cubicBezTo>
                      <a:pt x="45828" y="51256"/>
                      <a:pt x="45844" y="51231"/>
                      <a:pt x="45829" y="51212"/>
                    </a:cubicBezTo>
                    <a:cubicBezTo>
                      <a:pt x="34414" y="37582"/>
                      <a:pt x="21853" y="24998"/>
                      <a:pt x="10104" y="11667"/>
                    </a:cubicBezTo>
                    <a:cubicBezTo>
                      <a:pt x="6735" y="7844"/>
                      <a:pt x="3632" y="3740"/>
                      <a:pt x="155" y="22"/>
                    </a:cubicBezTo>
                    <a:cubicBezTo>
                      <a:pt x="141" y="7"/>
                      <a:pt x="12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5"/>
              <p:cNvSpPr/>
              <p:nvPr/>
            </p:nvSpPr>
            <p:spPr>
              <a:xfrm>
                <a:off x="3586673" y="4535376"/>
                <a:ext cx="451051" cy="58192"/>
              </a:xfrm>
              <a:custGeom>
                <a:avLst/>
                <a:gdLst/>
                <a:ahLst/>
                <a:cxnLst/>
                <a:rect l="l" t="t" r="r" b="b"/>
                <a:pathLst>
                  <a:path w="12170" h="1570" extrusionOk="0">
                    <a:moveTo>
                      <a:pt x="11912" y="1"/>
                    </a:moveTo>
                    <a:cubicBezTo>
                      <a:pt x="11900" y="1"/>
                      <a:pt x="11888" y="2"/>
                      <a:pt x="11875" y="4"/>
                    </a:cubicBezTo>
                    <a:cubicBezTo>
                      <a:pt x="9780" y="403"/>
                      <a:pt x="7663" y="703"/>
                      <a:pt x="5538" y="905"/>
                    </a:cubicBezTo>
                    <a:cubicBezTo>
                      <a:pt x="3724" y="1078"/>
                      <a:pt x="1854" y="1027"/>
                      <a:pt x="58" y="1329"/>
                    </a:cubicBezTo>
                    <a:cubicBezTo>
                      <a:pt x="1" y="1338"/>
                      <a:pt x="0" y="1436"/>
                      <a:pt x="58" y="1445"/>
                    </a:cubicBezTo>
                    <a:lnTo>
                      <a:pt x="59" y="1445"/>
                    </a:lnTo>
                    <a:cubicBezTo>
                      <a:pt x="668" y="1535"/>
                      <a:pt x="1291" y="1570"/>
                      <a:pt x="1919" y="1570"/>
                    </a:cubicBezTo>
                    <a:cubicBezTo>
                      <a:pt x="3283" y="1570"/>
                      <a:pt x="4672" y="1403"/>
                      <a:pt x="5995" y="1267"/>
                    </a:cubicBezTo>
                    <a:cubicBezTo>
                      <a:pt x="8003" y="1061"/>
                      <a:pt x="9987" y="731"/>
                      <a:pt x="11966" y="333"/>
                    </a:cubicBezTo>
                    <a:cubicBezTo>
                      <a:pt x="12169" y="292"/>
                      <a:pt x="12099" y="1"/>
                      <a:pt x="11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5"/>
              <p:cNvSpPr/>
              <p:nvPr/>
            </p:nvSpPr>
            <p:spPr>
              <a:xfrm>
                <a:off x="3738184" y="3837108"/>
                <a:ext cx="28983" cy="443965"/>
              </a:xfrm>
              <a:custGeom>
                <a:avLst/>
                <a:gdLst/>
                <a:ahLst/>
                <a:cxnLst/>
                <a:rect l="l" t="t" r="r" b="b"/>
                <a:pathLst>
                  <a:path w="782" h="11978" extrusionOk="0">
                    <a:moveTo>
                      <a:pt x="92" y="0"/>
                    </a:moveTo>
                    <a:cubicBezTo>
                      <a:pt x="47" y="0"/>
                      <a:pt x="0" y="31"/>
                      <a:pt x="2" y="85"/>
                    </a:cubicBezTo>
                    <a:cubicBezTo>
                      <a:pt x="77" y="2220"/>
                      <a:pt x="367" y="4314"/>
                      <a:pt x="289" y="6461"/>
                    </a:cubicBezTo>
                    <a:cubicBezTo>
                      <a:pt x="222" y="8297"/>
                      <a:pt x="75" y="10102"/>
                      <a:pt x="548" y="11899"/>
                    </a:cubicBezTo>
                    <a:cubicBezTo>
                      <a:pt x="563" y="11954"/>
                      <a:pt x="605" y="11978"/>
                      <a:pt x="649" y="11978"/>
                    </a:cubicBezTo>
                    <a:cubicBezTo>
                      <a:pt x="714" y="11978"/>
                      <a:pt x="782" y="11924"/>
                      <a:pt x="761" y="11841"/>
                    </a:cubicBezTo>
                    <a:cubicBezTo>
                      <a:pt x="275" y="9851"/>
                      <a:pt x="507" y="7841"/>
                      <a:pt x="593" y="5822"/>
                    </a:cubicBezTo>
                    <a:cubicBezTo>
                      <a:pt x="673" y="3909"/>
                      <a:pt x="546" y="1942"/>
                      <a:pt x="169" y="61"/>
                    </a:cubicBezTo>
                    <a:cubicBezTo>
                      <a:pt x="161" y="19"/>
                      <a:pt x="127" y="0"/>
                      <a:pt x="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5"/>
              <p:cNvSpPr/>
              <p:nvPr/>
            </p:nvSpPr>
            <p:spPr>
              <a:xfrm>
                <a:off x="3515513" y="4467510"/>
                <a:ext cx="252099" cy="29281"/>
              </a:xfrm>
              <a:custGeom>
                <a:avLst/>
                <a:gdLst/>
                <a:ahLst/>
                <a:cxnLst/>
                <a:rect l="l" t="t" r="r" b="b"/>
                <a:pathLst>
                  <a:path w="6802" h="790" extrusionOk="0">
                    <a:moveTo>
                      <a:pt x="166" y="0"/>
                    </a:moveTo>
                    <a:cubicBezTo>
                      <a:pt x="1" y="0"/>
                      <a:pt x="10" y="255"/>
                      <a:pt x="177" y="271"/>
                    </a:cubicBezTo>
                    <a:cubicBezTo>
                      <a:pt x="2018" y="451"/>
                      <a:pt x="3965" y="789"/>
                      <a:pt x="5838" y="789"/>
                    </a:cubicBezTo>
                    <a:cubicBezTo>
                      <a:pt x="6099" y="789"/>
                      <a:pt x="6358" y="783"/>
                      <a:pt x="6615" y="769"/>
                    </a:cubicBezTo>
                    <a:cubicBezTo>
                      <a:pt x="6755" y="761"/>
                      <a:pt x="6802" y="546"/>
                      <a:pt x="6650" y="512"/>
                    </a:cubicBezTo>
                    <a:cubicBezTo>
                      <a:pt x="4572" y="65"/>
                      <a:pt x="2295" y="122"/>
                      <a:pt x="177" y="0"/>
                    </a:cubicBezTo>
                    <a:cubicBezTo>
                      <a:pt x="173" y="0"/>
                      <a:pt x="170" y="0"/>
                      <a:pt x="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5"/>
              <p:cNvSpPr/>
              <p:nvPr/>
            </p:nvSpPr>
            <p:spPr>
              <a:xfrm>
                <a:off x="3535378" y="3654934"/>
                <a:ext cx="43919" cy="346372"/>
              </a:xfrm>
              <a:custGeom>
                <a:avLst/>
                <a:gdLst/>
                <a:ahLst/>
                <a:cxnLst/>
                <a:rect l="l" t="t" r="r" b="b"/>
                <a:pathLst>
                  <a:path w="1185" h="9345" extrusionOk="0">
                    <a:moveTo>
                      <a:pt x="33" y="1"/>
                    </a:moveTo>
                    <a:cubicBezTo>
                      <a:pt x="16" y="1"/>
                      <a:pt x="0" y="12"/>
                      <a:pt x="3" y="35"/>
                    </a:cubicBezTo>
                    <a:lnTo>
                      <a:pt x="2" y="35"/>
                    </a:lnTo>
                    <a:cubicBezTo>
                      <a:pt x="313" y="3081"/>
                      <a:pt x="297" y="6241"/>
                      <a:pt x="912" y="9246"/>
                    </a:cubicBezTo>
                    <a:cubicBezTo>
                      <a:pt x="926" y="9313"/>
                      <a:pt x="981" y="9344"/>
                      <a:pt x="1038" y="9344"/>
                    </a:cubicBezTo>
                    <a:cubicBezTo>
                      <a:pt x="1110" y="9344"/>
                      <a:pt x="1185" y="9295"/>
                      <a:pt x="1184" y="9209"/>
                    </a:cubicBezTo>
                    <a:cubicBezTo>
                      <a:pt x="1131" y="6151"/>
                      <a:pt x="429" y="3067"/>
                      <a:pt x="72" y="35"/>
                    </a:cubicBezTo>
                    <a:cubicBezTo>
                      <a:pt x="69" y="12"/>
                      <a:pt x="50" y="1"/>
                      <a:pt x="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68" name="Google Shape;268;p5"/>
          <p:cNvSpPr/>
          <p:nvPr/>
        </p:nvSpPr>
        <p:spPr>
          <a:xfrm rot="10800000">
            <a:off x="-852715" y="-160559"/>
            <a:ext cx="2500184" cy="7158992"/>
          </a:xfrm>
          <a:custGeom>
            <a:avLst/>
            <a:gdLst/>
            <a:ahLst/>
            <a:cxnLst/>
            <a:rect l="l" t="t" r="r" b="b"/>
            <a:pathLst>
              <a:path w="11450" h="19981" extrusionOk="0">
                <a:moveTo>
                  <a:pt x="9226" y="0"/>
                </a:moveTo>
                <a:cubicBezTo>
                  <a:pt x="8771" y="0"/>
                  <a:pt x="8313" y="83"/>
                  <a:pt x="7892" y="241"/>
                </a:cubicBezTo>
                <a:cubicBezTo>
                  <a:pt x="6691" y="691"/>
                  <a:pt x="5742" y="1633"/>
                  <a:pt x="4923" y="2621"/>
                </a:cubicBezTo>
                <a:cubicBezTo>
                  <a:pt x="4103" y="3609"/>
                  <a:pt x="3364" y="4676"/>
                  <a:pt x="2393" y="5515"/>
                </a:cubicBezTo>
                <a:cubicBezTo>
                  <a:pt x="1555" y="6240"/>
                  <a:pt x="492" y="6874"/>
                  <a:pt x="223" y="7948"/>
                </a:cubicBezTo>
                <a:cubicBezTo>
                  <a:pt x="1" y="8835"/>
                  <a:pt x="407" y="9755"/>
                  <a:pt x="899" y="10524"/>
                </a:cubicBezTo>
                <a:cubicBezTo>
                  <a:pt x="1392" y="11294"/>
                  <a:pt x="1992" y="12022"/>
                  <a:pt x="2231" y="12904"/>
                </a:cubicBezTo>
                <a:cubicBezTo>
                  <a:pt x="2460" y="13749"/>
                  <a:pt x="2330" y="14644"/>
                  <a:pt x="2185" y="15508"/>
                </a:cubicBezTo>
                <a:cubicBezTo>
                  <a:pt x="2040" y="16371"/>
                  <a:pt x="1883" y="17257"/>
                  <a:pt x="2058" y="18114"/>
                </a:cubicBezTo>
                <a:cubicBezTo>
                  <a:pt x="2234" y="18971"/>
                  <a:pt x="2830" y="19805"/>
                  <a:pt x="3688" y="19981"/>
                </a:cubicBezTo>
                <a:lnTo>
                  <a:pt x="11449" y="19981"/>
                </a:lnTo>
                <a:lnTo>
                  <a:pt x="11449" y="912"/>
                </a:lnTo>
                <a:cubicBezTo>
                  <a:pt x="10898" y="286"/>
                  <a:pt x="10069" y="0"/>
                  <a:pt x="9226"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9" name="Google Shape;269;p5"/>
          <p:cNvSpPr/>
          <p:nvPr/>
        </p:nvSpPr>
        <p:spPr>
          <a:xfrm>
            <a:off x="929067" y="259633"/>
            <a:ext cx="775933" cy="3304800"/>
          </a:xfrm>
          <a:custGeom>
            <a:avLst/>
            <a:gdLst/>
            <a:ahLst/>
            <a:cxnLst/>
            <a:rect l="l" t="t" r="r" b="b"/>
            <a:pathLst>
              <a:path w="23278" h="99144" extrusionOk="0">
                <a:moveTo>
                  <a:pt x="0" y="0"/>
                </a:moveTo>
                <a:cubicBezTo>
                  <a:pt x="9847" y="15748"/>
                  <a:pt x="5134" y="36790"/>
                  <a:pt x="7760" y="55176"/>
                </a:cubicBezTo>
                <a:cubicBezTo>
                  <a:pt x="9957" y="70562"/>
                  <a:pt x="23278" y="83602"/>
                  <a:pt x="23278" y="99144"/>
                </a:cubicBezTo>
              </a:path>
            </a:pathLst>
          </a:custGeom>
          <a:noFill/>
          <a:ln w="19050" cap="flat" cmpd="sng">
            <a:solidFill>
              <a:schemeClr val="accent6"/>
            </a:solidFill>
            <a:prstDash val="solid"/>
            <a:round/>
            <a:headEnd type="none" w="med" len="med"/>
            <a:tailEnd type="none" w="med" len="med"/>
          </a:ln>
        </p:spPr>
      </p:sp>
      <p:sp>
        <p:nvSpPr>
          <p:cNvPr id="270" name="Google Shape;270;p5"/>
          <p:cNvSpPr/>
          <p:nvPr/>
        </p:nvSpPr>
        <p:spPr>
          <a:xfrm>
            <a:off x="81333" y="5087534"/>
            <a:ext cx="1163867" cy="1422500"/>
          </a:xfrm>
          <a:custGeom>
            <a:avLst/>
            <a:gdLst/>
            <a:ahLst/>
            <a:cxnLst/>
            <a:rect l="l" t="t" r="r" b="b"/>
            <a:pathLst>
              <a:path w="34916" h="42675" extrusionOk="0">
                <a:moveTo>
                  <a:pt x="0" y="42675"/>
                </a:moveTo>
                <a:cubicBezTo>
                  <a:pt x="4846" y="32977"/>
                  <a:pt x="9860" y="22451"/>
                  <a:pt x="18535" y="15949"/>
                </a:cubicBezTo>
                <a:cubicBezTo>
                  <a:pt x="24633" y="11378"/>
                  <a:pt x="31508" y="6816"/>
                  <a:pt x="34916" y="0"/>
                </a:cubicBezTo>
              </a:path>
            </a:pathLst>
          </a:custGeom>
          <a:noFill/>
          <a:ln w="19050" cap="flat" cmpd="sng">
            <a:solidFill>
              <a:schemeClr val="accent6"/>
            </a:solidFill>
            <a:prstDash val="solid"/>
            <a:round/>
            <a:headEnd type="none" w="med" len="med"/>
            <a:tailEnd type="none" w="med" len="med"/>
          </a:ln>
        </p:spPr>
      </p:sp>
      <p:sp>
        <p:nvSpPr>
          <p:cNvPr id="271" name="Google Shape;271;p5"/>
          <p:cNvSpPr/>
          <p:nvPr/>
        </p:nvSpPr>
        <p:spPr>
          <a:xfrm>
            <a:off x="986568" y="144667"/>
            <a:ext cx="345233" cy="1350667"/>
          </a:xfrm>
          <a:custGeom>
            <a:avLst/>
            <a:gdLst/>
            <a:ahLst/>
            <a:cxnLst/>
            <a:rect l="l" t="t" r="r" b="b"/>
            <a:pathLst>
              <a:path w="10357" h="40520" extrusionOk="0">
                <a:moveTo>
                  <a:pt x="0" y="40520"/>
                </a:moveTo>
                <a:cubicBezTo>
                  <a:pt x="9706" y="30814"/>
                  <a:pt x="13466" y="12277"/>
                  <a:pt x="7328" y="0"/>
                </a:cubicBezTo>
              </a:path>
            </a:pathLst>
          </a:custGeom>
          <a:noFill/>
          <a:ln w="19050" cap="flat" cmpd="sng">
            <a:solidFill>
              <a:schemeClr val="accent6"/>
            </a:solidFill>
            <a:prstDash val="solid"/>
            <a:round/>
            <a:headEnd type="none" w="med" len="med"/>
            <a:tailEnd type="none" w="med" len="med"/>
          </a:ln>
        </p:spPr>
      </p:sp>
      <p:sp>
        <p:nvSpPr>
          <p:cNvPr id="272" name="Google Shape;272;p5"/>
          <p:cNvSpPr/>
          <p:nvPr/>
        </p:nvSpPr>
        <p:spPr>
          <a:xfrm rot="-1678930">
            <a:off x="1133532" y="1173442"/>
            <a:ext cx="367001" cy="250436"/>
          </a:xfrm>
          <a:custGeom>
            <a:avLst/>
            <a:gdLst/>
            <a:ahLst/>
            <a:cxnLst/>
            <a:rect l="l" t="t" r="r" b="b"/>
            <a:pathLst>
              <a:path w="11050" h="7540" extrusionOk="0">
                <a:moveTo>
                  <a:pt x="8100" y="1"/>
                </a:moveTo>
                <a:cubicBezTo>
                  <a:pt x="7014" y="1"/>
                  <a:pt x="5905" y="606"/>
                  <a:pt x="5031" y="1160"/>
                </a:cubicBezTo>
                <a:cubicBezTo>
                  <a:pt x="3844" y="1914"/>
                  <a:pt x="2717" y="2877"/>
                  <a:pt x="1780" y="3926"/>
                </a:cubicBezTo>
                <a:cubicBezTo>
                  <a:pt x="843" y="4976"/>
                  <a:pt x="104" y="6138"/>
                  <a:pt x="0" y="7540"/>
                </a:cubicBezTo>
                <a:cubicBezTo>
                  <a:pt x="770" y="6279"/>
                  <a:pt x="2034" y="5341"/>
                  <a:pt x="3063" y="4768"/>
                </a:cubicBezTo>
                <a:cubicBezTo>
                  <a:pt x="4091" y="4195"/>
                  <a:pt x="5290" y="3997"/>
                  <a:pt x="6467" y="3945"/>
                </a:cubicBezTo>
                <a:cubicBezTo>
                  <a:pt x="7009" y="3922"/>
                  <a:pt x="7653" y="3944"/>
                  <a:pt x="8195" y="3901"/>
                </a:cubicBezTo>
                <a:cubicBezTo>
                  <a:pt x="10050" y="3755"/>
                  <a:pt x="11050" y="1114"/>
                  <a:pt x="9194" y="238"/>
                </a:cubicBezTo>
                <a:cubicBezTo>
                  <a:pt x="8839" y="71"/>
                  <a:pt x="8471" y="1"/>
                  <a:pt x="810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3" name="Google Shape;273;p5"/>
          <p:cNvSpPr/>
          <p:nvPr/>
        </p:nvSpPr>
        <p:spPr>
          <a:xfrm rot="6772480">
            <a:off x="1541041" y="3910796"/>
            <a:ext cx="366991" cy="250440"/>
          </a:xfrm>
          <a:custGeom>
            <a:avLst/>
            <a:gdLst/>
            <a:ahLst/>
            <a:cxnLst/>
            <a:rect l="l" t="t" r="r" b="b"/>
            <a:pathLst>
              <a:path w="11050" h="7540" extrusionOk="0">
                <a:moveTo>
                  <a:pt x="8100" y="1"/>
                </a:moveTo>
                <a:cubicBezTo>
                  <a:pt x="7014" y="1"/>
                  <a:pt x="5905" y="606"/>
                  <a:pt x="5031" y="1160"/>
                </a:cubicBezTo>
                <a:cubicBezTo>
                  <a:pt x="3844" y="1914"/>
                  <a:pt x="2717" y="2877"/>
                  <a:pt x="1780" y="3926"/>
                </a:cubicBezTo>
                <a:cubicBezTo>
                  <a:pt x="843" y="4976"/>
                  <a:pt x="104" y="6138"/>
                  <a:pt x="0" y="7540"/>
                </a:cubicBezTo>
                <a:cubicBezTo>
                  <a:pt x="770" y="6279"/>
                  <a:pt x="2034" y="5341"/>
                  <a:pt x="3063" y="4768"/>
                </a:cubicBezTo>
                <a:cubicBezTo>
                  <a:pt x="4091" y="4195"/>
                  <a:pt x="5290" y="3997"/>
                  <a:pt x="6467" y="3945"/>
                </a:cubicBezTo>
                <a:cubicBezTo>
                  <a:pt x="7009" y="3922"/>
                  <a:pt x="7653" y="3944"/>
                  <a:pt x="8195" y="3901"/>
                </a:cubicBezTo>
                <a:cubicBezTo>
                  <a:pt x="10050" y="3755"/>
                  <a:pt x="11050" y="1114"/>
                  <a:pt x="9194" y="238"/>
                </a:cubicBezTo>
                <a:cubicBezTo>
                  <a:pt x="8839" y="71"/>
                  <a:pt x="8471" y="1"/>
                  <a:pt x="810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4" name="Google Shape;274;p5"/>
          <p:cNvSpPr/>
          <p:nvPr/>
        </p:nvSpPr>
        <p:spPr>
          <a:xfrm>
            <a:off x="10671533" y="-457499"/>
            <a:ext cx="2188665" cy="3954505"/>
          </a:xfrm>
          <a:custGeom>
            <a:avLst/>
            <a:gdLst/>
            <a:ahLst/>
            <a:cxnLst/>
            <a:rect l="l" t="t" r="r" b="b"/>
            <a:pathLst>
              <a:path w="25422" h="45931" extrusionOk="0">
                <a:moveTo>
                  <a:pt x="16828" y="0"/>
                </a:moveTo>
                <a:cubicBezTo>
                  <a:pt x="15378" y="0"/>
                  <a:pt x="13857" y="481"/>
                  <a:pt x="12482" y="1001"/>
                </a:cubicBezTo>
                <a:cubicBezTo>
                  <a:pt x="10321" y="1819"/>
                  <a:pt x="8483" y="3326"/>
                  <a:pt x="6909" y="5016"/>
                </a:cubicBezTo>
                <a:cubicBezTo>
                  <a:pt x="3174" y="9029"/>
                  <a:pt x="294" y="14687"/>
                  <a:pt x="20" y="20235"/>
                </a:cubicBezTo>
                <a:cubicBezTo>
                  <a:pt x="1" y="20616"/>
                  <a:pt x="2" y="21016"/>
                  <a:pt x="172" y="21357"/>
                </a:cubicBezTo>
                <a:cubicBezTo>
                  <a:pt x="417" y="21849"/>
                  <a:pt x="979" y="22106"/>
                  <a:pt x="1535" y="22106"/>
                </a:cubicBezTo>
                <a:cubicBezTo>
                  <a:pt x="1675" y="22106"/>
                  <a:pt x="1814" y="22090"/>
                  <a:pt x="1949" y="22057"/>
                </a:cubicBezTo>
                <a:cubicBezTo>
                  <a:pt x="3536" y="21669"/>
                  <a:pt x="3994" y="19925"/>
                  <a:pt x="4802" y="18736"/>
                </a:cubicBezTo>
                <a:cubicBezTo>
                  <a:pt x="5158" y="18210"/>
                  <a:pt x="5788" y="17729"/>
                  <a:pt x="6368" y="17729"/>
                </a:cubicBezTo>
                <a:cubicBezTo>
                  <a:pt x="6569" y="17729"/>
                  <a:pt x="6764" y="17787"/>
                  <a:pt x="6939" y="17920"/>
                </a:cubicBezTo>
                <a:cubicBezTo>
                  <a:pt x="7497" y="18346"/>
                  <a:pt x="7396" y="19204"/>
                  <a:pt x="7207" y="19883"/>
                </a:cubicBezTo>
                <a:cubicBezTo>
                  <a:pt x="6270" y="23268"/>
                  <a:pt x="4575" y="26511"/>
                  <a:pt x="4478" y="30023"/>
                </a:cubicBezTo>
                <a:cubicBezTo>
                  <a:pt x="4447" y="31146"/>
                  <a:pt x="4793" y="32529"/>
                  <a:pt x="5886" y="32790"/>
                </a:cubicBezTo>
                <a:cubicBezTo>
                  <a:pt x="5999" y="32817"/>
                  <a:pt x="6110" y="32830"/>
                  <a:pt x="6220" y="32830"/>
                </a:cubicBezTo>
                <a:cubicBezTo>
                  <a:pt x="7130" y="32830"/>
                  <a:pt x="7912" y="31955"/>
                  <a:pt x="8407" y="31128"/>
                </a:cubicBezTo>
                <a:cubicBezTo>
                  <a:pt x="9465" y="29358"/>
                  <a:pt x="10190" y="27410"/>
                  <a:pt x="10548" y="25380"/>
                </a:cubicBezTo>
                <a:cubicBezTo>
                  <a:pt x="10677" y="24642"/>
                  <a:pt x="10906" y="23729"/>
                  <a:pt x="11640" y="23582"/>
                </a:cubicBezTo>
                <a:cubicBezTo>
                  <a:pt x="11697" y="23571"/>
                  <a:pt x="11754" y="23565"/>
                  <a:pt x="11811" y="23565"/>
                </a:cubicBezTo>
                <a:cubicBezTo>
                  <a:pt x="12264" y="23565"/>
                  <a:pt x="12691" y="23915"/>
                  <a:pt x="12891" y="24337"/>
                </a:cubicBezTo>
                <a:cubicBezTo>
                  <a:pt x="13115" y="24813"/>
                  <a:pt x="13119" y="25358"/>
                  <a:pt x="13125" y="25883"/>
                </a:cubicBezTo>
                <a:cubicBezTo>
                  <a:pt x="13183" y="31425"/>
                  <a:pt x="13793" y="36941"/>
                  <a:pt x="14909" y="42369"/>
                </a:cubicBezTo>
                <a:cubicBezTo>
                  <a:pt x="15094" y="43273"/>
                  <a:pt x="15804" y="45931"/>
                  <a:pt x="17120" y="45931"/>
                </a:cubicBezTo>
                <a:cubicBezTo>
                  <a:pt x="17386" y="45931"/>
                  <a:pt x="17676" y="45823"/>
                  <a:pt x="17992" y="45569"/>
                </a:cubicBezTo>
                <a:cubicBezTo>
                  <a:pt x="18336" y="45294"/>
                  <a:pt x="18487" y="44848"/>
                  <a:pt x="18609" y="44425"/>
                </a:cubicBezTo>
                <a:cubicBezTo>
                  <a:pt x="20345" y="38409"/>
                  <a:pt x="19896" y="32006"/>
                  <a:pt x="18251" y="26026"/>
                </a:cubicBezTo>
                <a:cubicBezTo>
                  <a:pt x="18111" y="25522"/>
                  <a:pt x="17962" y="24997"/>
                  <a:pt x="18057" y="24481"/>
                </a:cubicBezTo>
                <a:cubicBezTo>
                  <a:pt x="18187" y="23766"/>
                  <a:pt x="18534" y="23496"/>
                  <a:pt x="18935" y="23496"/>
                </a:cubicBezTo>
                <a:cubicBezTo>
                  <a:pt x="19517" y="23496"/>
                  <a:pt x="20212" y="24066"/>
                  <a:pt x="20519" y="24671"/>
                </a:cubicBezTo>
                <a:cubicBezTo>
                  <a:pt x="21081" y="25778"/>
                  <a:pt x="21566" y="26922"/>
                  <a:pt x="21970" y="28097"/>
                </a:cubicBezTo>
                <a:cubicBezTo>
                  <a:pt x="22301" y="29059"/>
                  <a:pt x="22407" y="30436"/>
                  <a:pt x="23036" y="31256"/>
                </a:cubicBezTo>
                <a:cubicBezTo>
                  <a:pt x="23242" y="31525"/>
                  <a:pt x="23570" y="31726"/>
                  <a:pt x="23901" y="31726"/>
                </a:cubicBezTo>
                <a:cubicBezTo>
                  <a:pt x="23973" y="31726"/>
                  <a:pt x="24046" y="31716"/>
                  <a:pt x="24118" y="31695"/>
                </a:cubicBezTo>
                <a:cubicBezTo>
                  <a:pt x="24720" y="31522"/>
                  <a:pt x="24880" y="30754"/>
                  <a:pt x="24901" y="30128"/>
                </a:cubicBezTo>
                <a:cubicBezTo>
                  <a:pt x="25014" y="26678"/>
                  <a:pt x="24160" y="23293"/>
                  <a:pt x="23022" y="20063"/>
                </a:cubicBezTo>
                <a:cubicBezTo>
                  <a:pt x="22520" y="18639"/>
                  <a:pt x="21662" y="17314"/>
                  <a:pt x="21045" y="15936"/>
                </a:cubicBezTo>
                <a:cubicBezTo>
                  <a:pt x="20530" y="14784"/>
                  <a:pt x="19071" y="12046"/>
                  <a:pt x="20014" y="10817"/>
                </a:cubicBezTo>
                <a:cubicBezTo>
                  <a:pt x="20218" y="10551"/>
                  <a:pt x="20526" y="10441"/>
                  <a:pt x="20856" y="10441"/>
                </a:cubicBezTo>
                <a:cubicBezTo>
                  <a:pt x="21246" y="10441"/>
                  <a:pt x="21668" y="10594"/>
                  <a:pt x="21989" y="10823"/>
                </a:cubicBezTo>
                <a:cubicBezTo>
                  <a:pt x="22416" y="11128"/>
                  <a:pt x="23726" y="12387"/>
                  <a:pt x="24599" y="12387"/>
                </a:cubicBezTo>
                <a:cubicBezTo>
                  <a:pt x="24961" y="12387"/>
                  <a:pt x="25247" y="12171"/>
                  <a:pt x="25365" y="11583"/>
                </a:cubicBezTo>
                <a:cubicBezTo>
                  <a:pt x="25421" y="11299"/>
                  <a:pt x="25352" y="11006"/>
                  <a:pt x="25277" y="10725"/>
                </a:cubicBezTo>
                <a:cubicBezTo>
                  <a:pt x="24250" y="6855"/>
                  <a:pt x="22124" y="3292"/>
                  <a:pt x="19202" y="555"/>
                </a:cubicBezTo>
                <a:cubicBezTo>
                  <a:pt x="18461" y="158"/>
                  <a:pt x="17656" y="0"/>
                  <a:pt x="1682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5" name="Google Shape;275;p5"/>
          <p:cNvSpPr/>
          <p:nvPr/>
        </p:nvSpPr>
        <p:spPr>
          <a:xfrm>
            <a:off x="10903105" y="1121767"/>
            <a:ext cx="477167" cy="1393800"/>
          </a:xfrm>
          <a:custGeom>
            <a:avLst/>
            <a:gdLst/>
            <a:ahLst/>
            <a:cxnLst/>
            <a:rect l="l" t="t" r="r" b="b"/>
            <a:pathLst>
              <a:path w="14315" h="41814" extrusionOk="0">
                <a:moveTo>
                  <a:pt x="14315" y="0"/>
                </a:moveTo>
                <a:cubicBezTo>
                  <a:pt x="6409" y="11869"/>
                  <a:pt x="-7493" y="35436"/>
                  <a:pt x="5262" y="41814"/>
                </a:cubicBezTo>
              </a:path>
            </a:pathLst>
          </a:custGeom>
          <a:noFill/>
          <a:ln w="19050" cap="flat" cmpd="sng">
            <a:solidFill>
              <a:schemeClr val="accent6"/>
            </a:solidFill>
            <a:prstDash val="solid"/>
            <a:round/>
            <a:headEnd type="none" w="med" len="med"/>
            <a:tailEnd type="none" w="med" len="med"/>
          </a:ln>
        </p:spPr>
      </p:sp>
      <p:sp>
        <p:nvSpPr>
          <p:cNvPr id="276" name="Google Shape;276;p5"/>
          <p:cNvSpPr/>
          <p:nvPr/>
        </p:nvSpPr>
        <p:spPr>
          <a:xfrm rot="8989929">
            <a:off x="11308646" y="2351683"/>
            <a:ext cx="366988" cy="250428"/>
          </a:xfrm>
          <a:custGeom>
            <a:avLst/>
            <a:gdLst/>
            <a:ahLst/>
            <a:cxnLst/>
            <a:rect l="l" t="t" r="r" b="b"/>
            <a:pathLst>
              <a:path w="11050" h="7540" extrusionOk="0">
                <a:moveTo>
                  <a:pt x="8100" y="1"/>
                </a:moveTo>
                <a:cubicBezTo>
                  <a:pt x="7014" y="1"/>
                  <a:pt x="5905" y="606"/>
                  <a:pt x="5031" y="1160"/>
                </a:cubicBezTo>
                <a:cubicBezTo>
                  <a:pt x="3844" y="1914"/>
                  <a:pt x="2717" y="2877"/>
                  <a:pt x="1780" y="3926"/>
                </a:cubicBezTo>
                <a:cubicBezTo>
                  <a:pt x="843" y="4976"/>
                  <a:pt x="104" y="6138"/>
                  <a:pt x="0" y="7540"/>
                </a:cubicBezTo>
                <a:cubicBezTo>
                  <a:pt x="770" y="6279"/>
                  <a:pt x="2034" y="5341"/>
                  <a:pt x="3063" y="4768"/>
                </a:cubicBezTo>
                <a:cubicBezTo>
                  <a:pt x="4091" y="4195"/>
                  <a:pt x="5290" y="3997"/>
                  <a:pt x="6467" y="3945"/>
                </a:cubicBezTo>
                <a:cubicBezTo>
                  <a:pt x="7009" y="3922"/>
                  <a:pt x="7653" y="3944"/>
                  <a:pt x="8195" y="3901"/>
                </a:cubicBezTo>
                <a:cubicBezTo>
                  <a:pt x="10050" y="3755"/>
                  <a:pt x="11050" y="1114"/>
                  <a:pt x="9194" y="238"/>
                </a:cubicBezTo>
                <a:cubicBezTo>
                  <a:pt x="8839" y="71"/>
                  <a:pt x="8471" y="1"/>
                  <a:pt x="810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7" name="Google Shape;277;p5"/>
          <p:cNvSpPr/>
          <p:nvPr/>
        </p:nvSpPr>
        <p:spPr>
          <a:xfrm rot="6772513">
            <a:off x="438349" y="106252"/>
            <a:ext cx="721552" cy="492376"/>
          </a:xfrm>
          <a:custGeom>
            <a:avLst/>
            <a:gdLst/>
            <a:ahLst/>
            <a:cxnLst/>
            <a:rect l="l" t="t" r="r" b="b"/>
            <a:pathLst>
              <a:path w="11050" h="7540" extrusionOk="0">
                <a:moveTo>
                  <a:pt x="8100" y="1"/>
                </a:moveTo>
                <a:cubicBezTo>
                  <a:pt x="7014" y="1"/>
                  <a:pt x="5905" y="606"/>
                  <a:pt x="5031" y="1160"/>
                </a:cubicBezTo>
                <a:cubicBezTo>
                  <a:pt x="3844" y="1914"/>
                  <a:pt x="2717" y="2877"/>
                  <a:pt x="1780" y="3926"/>
                </a:cubicBezTo>
                <a:cubicBezTo>
                  <a:pt x="843" y="4976"/>
                  <a:pt x="104" y="6138"/>
                  <a:pt x="0" y="7540"/>
                </a:cubicBezTo>
                <a:cubicBezTo>
                  <a:pt x="770" y="6279"/>
                  <a:pt x="2034" y="5341"/>
                  <a:pt x="3063" y="4768"/>
                </a:cubicBezTo>
                <a:cubicBezTo>
                  <a:pt x="4091" y="4195"/>
                  <a:pt x="5290" y="3997"/>
                  <a:pt x="6467" y="3945"/>
                </a:cubicBezTo>
                <a:cubicBezTo>
                  <a:pt x="7009" y="3922"/>
                  <a:pt x="7653" y="3944"/>
                  <a:pt x="8195" y="3901"/>
                </a:cubicBezTo>
                <a:cubicBezTo>
                  <a:pt x="10050" y="3755"/>
                  <a:pt x="11050" y="1114"/>
                  <a:pt x="9194" y="238"/>
                </a:cubicBezTo>
                <a:cubicBezTo>
                  <a:pt x="8839" y="71"/>
                  <a:pt x="8471" y="1"/>
                  <a:pt x="8100"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60307448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accent2"/>
        </a:solidFill>
        <a:effectLst/>
      </p:bgPr>
    </p:bg>
    <p:spTree>
      <p:nvGrpSpPr>
        <p:cNvPr id="1" name="Shape 278"/>
        <p:cNvGrpSpPr/>
        <p:nvPr/>
      </p:nvGrpSpPr>
      <p:grpSpPr>
        <a:xfrm>
          <a:off x="0" y="0"/>
          <a:ext cx="0" cy="0"/>
          <a:chOff x="0" y="0"/>
          <a:chExt cx="0" cy="0"/>
        </a:xfrm>
      </p:grpSpPr>
      <p:sp>
        <p:nvSpPr>
          <p:cNvPr id="279" name="Google Shape;279;p6"/>
          <p:cNvSpPr txBox="1">
            <a:spLocks noGrp="1"/>
          </p:cNvSpPr>
          <p:nvPr>
            <p:ph type="title"/>
          </p:nvPr>
        </p:nvSpPr>
        <p:spPr>
          <a:xfrm>
            <a:off x="1403267" y="3528584"/>
            <a:ext cx="4179200" cy="447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6"/>
              </a:buClr>
              <a:buSzPts val="1200"/>
              <a:buFont typeface="DM Sans"/>
              <a:buNone/>
              <a:defRPr sz="1600">
                <a:solidFill>
                  <a:schemeClr val="accent6"/>
                </a:solidFill>
                <a:latin typeface="DM Sans"/>
                <a:ea typeface="DM Sans"/>
                <a:cs typeface="DM Sans"/>
                <a:sym typeface="DM Sans"/>
              </a:defRPr>
            </a:lvl1pPr>
            <a:lvl2pPr lvl="1" rtl="0">
              <a:spcBef>
                <a:spcPts val="0"/>
              </a:spcBef>
              <a:spcAft>
                <a:spcPts val="0"/>
              </a:spcAft>
              <a:buClr>
                <a:schemeClr val="accent6"/>
              </a:buClr>
              <a:buSzPts val="1800"/>
              <a:buNone/>
              <a:defRPr sz="2400">
                <a:solidFill>
                  <a:schemeClr val="accent6"/>
                </a:solidFill>
              </a:defRPr>
            </a:lvl2pPr>
            <a:lvl3pPr lvl="2" rtl="0">
              <a:spcBef>
                <a:spcPts val="0"/>
              </a:spcBef>
              <a:spcAft>
                <a:spcPts val="0"/>
              </a:spcAft>
              <a:buClr>
                <a:schemeClr val="accent6"/>
              </a:buClr>
              <a:buSzPts val="1800"/>
              <a:buNone/>
              <a:defRPr sz="2400">
                <a:solidFill>
                  <a:schemeClr val="accent6"/>
                </a:solidFill>
              </a:defRPr>
            </a:lvl3pPr>
            <a:lvl4pPr lvl="3" rtl="0">
              <a:spcBef>
                <a:spcPts val="0"/>
              </a:spcBef>
              <a:spcAft>
                <a:spcPts val="0"/>
              </a:spcAft>
              <a:buClr>
                <a:schemeClr val="accent6"/>
              </a:buClr>
              <a:buSzPts val="1800"/>
              <a:buNone/>
              <a:defRPr sz="2400">
                <a:solidFill>
                  <a:schemeClr val="accent6"/>
                </a:solidFill>
              </a:defRPr>
            </a:lvl4pPr>
            <a:lvl5pPr lvl="4" rtl="0">
              <a:spcBef>
                <a:spcPts val="0"/>
              </a:spcBef>
              <a:spcAft>
                <a:spcPts val="0"/>
              </a:spcAft>
              <a:buClr>
                <a:schemeClr val="accent6"/>
              </a:buClr>
              <a:buSzPts val="1800"/>
              <a:buNone/>
              <a:defRPr sz="2400">
                <a:solidFill>
                  <a:schemeClr val="accent6"/>
                </a:solidFill>
              </a:defRPr>
            </a:lvl5pPr>
            <a:lvl6pPr lvl="5" rtl="0">
              <a:spcBef>
                <a:spcPts val="0"/>
              </a:spcBef>
              <a:spcAft>
                <a:spcPts val="0"/>
              </a:spcAft>
              <a:buClr>
                <a:schemeClr val="accent6"/>
              </a:buClr>
              <a:buSzPts val="1800"/>
              <a:buNone/>
              <a:defRPr sz="2400">
                <a:solidFill>
                  <a:schemeClr val="accent6"/>
                </a:solidFill>
              </a:defRPr>
            </a:lvl6pPr>
            <a:lvl7pPr lvl="6" rtl="0">
              <a:spcBef>
                <a:spcPts val="0"/>
              </a:spcBef>
              <a:spcAft>
                <a:spcPts val="0"/>
              </a:spcAft>
              <a:buClr>
                <a:schemeClr val="accent6"/>
              </a:buClr>
              <a:buSzPts val="1800"/>
              <a:buNone/>
              <a:defRPr sz="2400">
                <a:solidFill>
                  <a:schemeClr val="accent6"/>
                </a:solidFill>
              </a:defRPr>
            </a:lvl7pPr>
            <a:lvl8pPr lvl="7" rtl="0">
              <a:spcBef>
                <a:spcPts val="0"/>
              </a:spcBef>
              <a:spcAft>
                <a:spcPts val="0"/>
              </a:spcAft>
              <a:buClr>
                <a:schemeClr val="accent6"/>
              </a:buClr>
              <a:buSzPts val="1800"/>
              <a:buNone/>
              <a:defRPr sz="2400">
                <a:solidFill>
                  <a:schemeClr val="accent6"/>
                </a:solidFill>
              </a:defRPr>
            </a:lvl8pPr>
            <a:lvl9pPr lvl="8" rtl="0">
              <a:spcBef>
                <a:spcPts val="0"/>
              </a:spcBef>
              <a:spcAft>
                <a:spcPts val="0"/>
              </a:spcAft>
              <a:buClr>
                <a:schemeClr val="accent6"/>
              </a:buClr>
              <a:buSzPts val="1800"/>
              <a:buNone/>
              <a:defRPr sz="2400">
                <a:solidFill>
                  <a:schemeClr val="accent6"/>
                </a:solidFill>
              </a:defRPr>
            </a:lvl9pPr>
          </a:lstStyle>
          <a:p>
            <a:endParaRPr/>
          </a:p>
        </p:txBody>
      </p:sp>
      <p:sp>
        <p:nvSpPr>
          <p:cNvPr id="280" name="Google Shape;280;p6"/>
          <p:cNvSpPr txBox="1">
            <a:spLocks noGrp="1"/>
          </p:cNvSpPr>
          <p:nvPr>
            <p:ph type="subTitle" idx="1"/>
          </p:nvPr>
        </p:nvSpPr>
        <p:spPr>
          <a:xfrm>
            <a:off x="1403267" y="2049465"/>
            <a:ext cx="5061600" cy="13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6"/>
              </a:buClr>
              <a:buSzPts val="1800"/>
              <a:buFont typeface="Passion One"/>
              <a:buNone/>
              <a:defRPr>
                <a:solidFill>
                  <a:schemeClr val="accent6"/>
                </a:solidFill>
                <a:latin typeface="Passion One"/>
                <a:ea typeface="Passion One"/>
                <a:cs typeface="Passion One"/>
                <a:sym typeface="Passion One"/>
              </a:defRPr>
            </a:lvl1pPr>
            <a:lvl2pPr lvl="1" rtl="0">
              <a:lnSpc>
                <a:spcPct val="100000"/>
              </a:lnSpc>
              <a:spcBef>
                <a:spcPts val="0"/>
              </a:spcBef>
              <a:spcAft>
                <a:spcPts val="0"/>
              </a:spcAft>
              <a:buClr>
                <a:schemeClr val="accent6"/>
              </a:buClr>
              <a:buSzPts val="1800"/>
              <a:buNone/>
              <a:defRPr sz="2400">
                <a:solidFill>
                  <a:schemeClr val="accent6"/>
                </a:solidFill>
              </a:defRPr>
            </a:lvl2pPr>
            <a:lvl3pPr lvl="2" rtl="0">
              <a:lnSpc>
                <a:spcPct val="100000"/>
              </a:lnSpc>
              <a:spcBef>
                <a:spcPts val="0"/>
              </a:spcBef>
              <a:spcAft>
                <a:spcPts val="0"/>
              </a:spcAft>
              <a:buClr>
                <a:schemeClr val="accent6"/>
              </a:buClr>
              <a:buSzPts val="1800"/>
              <a:buNone/>
              <a:defRPr sz="2400">
                <a:solidFill>
                  <a:schemeClr val="accent6"/>
                </a:solidFill>
              </a:defRPr>
            </a:lvl3pPr>
            <a:lvl4pPr lvl="3" rtl="0">
              <a:lnSpc>
                <a:spcPct val="100000"/>
              </a:lnSpc>
              <a:spcBef>
                <a:spcPts val="0"/>
              </a:spcBef>
              <a:spcAft>
                <a:spcPts val="0"/>
              </a:spcAft>
              <a:buClr>
                <a:schemeClr val="accent6"/>
              </a:buClr>
              <a:buSzPts val="1800"/>
              <a:buNone/>
              <a:defRPr sz="2400">
                <a:solidFill>
                  <a:schemeClr val="accent6"/>
                </a:solidFill>
              </a:defRPr>
            </a:lvl4pPr>
            <a:lvl5pPr lvl="4" rtl="0">
              <a:lnSpc>
                <a:spcPct val="100000"/>
              </a:lnSpc>
              <a:spcBef>
                <a:spcPts val="0"/>
              </a:spcBef>
              <a:spcAft>
                <a:spcPts val="0"/>
              </a:spcAft>
              <a:buClr>
                <a:schemeClr val="accent6"/>
              </a:buClr>
              <a:buSzPts val="1800"/>
              <a:buNone/>
              <a:defRPr sz="2400">
                <a:solidFill>
                  <a:schemeClr val="accent6"/>
                </a:solidFill>
              </a:defRPr>
            </a:lvl5pPr>
            <a:lvl6pPr lvl="5" rtl="0">
              <a:lnSpc>
                <a:spcPct val="100000"/>
              </a:lnSpc>
              <a:spcBef>
                <a:spcPts val="0"/>
              </a:spcBef>
              <a:spcAft>
                <a:spcPts val="0"/>
              </a:spcAft>
              <a:buClr>
                <a:schemeClr val="accent6"/>
              </a:buClr>
              <a:buSzPts val="1800"/>
              <a:buNone/>
              <a:defRPr sz="2400">
                <a:solidFill>
                  <a:schemeClr val="accent6"/>
                </a:solidFill>
              </a:defRPr>
            </a:lvl6pPr>
            <a:lvl7pPr lvl="6" rtl="0">
              <a:lnSpc>
                <a:spcPct val="100000"/>
              </a:lnSpc>
              <a:spcBef>
                <a:spcPts val="0"/>
              </a:spcBef>
              <a:spcAft>
                <a:spcPts val="0"/>
              </a:spcAft>
              <a:buClr>
                <a:schemeClr val="accent6"/>
              </a:buClr>
              <a:buSzPts val="1800"/>
              <a:buNone/>
              <a:defRPr sz="2400">
                <a:solidFill>
                  <a:schemeClr val="accent6"/>
                </a:solidFill>
              </a:defRPr>
            </a:lvl7pPr>
            <a:lvl8pPr lvl="7" rtl="0">
              <a:lnSpc>
                <a:spcPct val="100000"/>
              </a:lnSpc>
              <a:spcBef>
                <a:spcPts val="0"/>
              </a:spcBef>
              <a:spcAft>
                <a:spcPts val="0"/>
              </a:spcAft>
              <a:buClr>
                <a:schemeClr val="accent6"/>
              </a:buClr>
              <a:buSzPts val="1800"/>
              <a:buNone/>
              <a:defRPr sz="2400">
                <a:solidFill>
                  <a:schemeClr val="accent6"/>
                </a:solidFill>
              </a:defRPr>
            </a:lvl8pPr>
            <a:lvl9pPr lvl="8" rtl="0">
              <a:lnSpc>
                <a:spcPct val="100000"/>
              </a:lnSpc>
              <a:spcBef>
                <a:spcPts val="0"/>
              </a:spcBef>
              <a:spcAft>
                <a:spcPts val="0"/>
              </a:spcAft>
              <a:buClr>
                <a:schemeClr val="accent6"/>
              </a:buClr>
              <a:buSzPts val="1800"/>
              <a:buNone/>
              <a:defRPr sz="2400">
                <a:solidFill>
                  <a:schemeClr val="accent6"/>
                </a:solidFill>
              </a:defRPr>
            </a:lvl9pPr>
          </a:lstStyle>
          <a:p>
            <a:endParaRPr/>
          </a:p>
        </p:txBody>
      </p:sp>
      <p:sp>
        <p:nvSpPr>
          <p:cNvPr id="281" name="Google Shape;281;p6"/>
          <p:cNvSpPr/>
          <p:nvPr/>
        </p:nvSpPr>
        <p:spPr>
          <a:xfrm>
            <a:off x="-1515459" y="-457499"/>
            <a:ext cx="2188665" cy="3954505"/>
          </a:xfrm>
          <a:custGeom>
            <a:avLst/>
            <a:gdLst/>
            <a:ahLst/>
            <a:cxnLst/>
            <a:rect l="l" t="t" r="r" b="b"/>
            <a:pathLst>
              <a:path w="25422" h="45931" extrusionOk="0">
                <a:moveTo>
                  <a:pt x="16828" y="0"/>
                </a:moveTo>
                <a:cubicBezTo>
                  <a:pt x="15378" y="0"/>
                  <a:pt x="13857" y="481"/>
                  <a:pt x="12482" y="1001"/>
                </a:cubicBezTo>
                <a:cubicBezTo>
                  <a:pt x="10321" y="1819"/>
                  <a:pt x="8483" y="3326"/>
                  <a:pt x="6909" y="5016"/>
                </a:cubicBezTo>
                <a:cubicBezTo>
                  <a:pt x="3174" y="9029"/>
                  <a:pt x="294" y="14687"/>
                  <a:pt x="20" y="20235"/>
                </a:cubicBezTo>
                <a:cubicBezTo>
                  <a:pt x="1" y="20616"/>
                  <a:pt x="2" y="21016"/>
                  <a:pt x="172" y="21357"/>
                </a:cubicBezTo>
                <a:cubicBezTo>
                  <a:pt x="417" y="21849"/>
                  <a:pt x="979" y="22106"/>
                  <a:pt x="1535" y="22106"/>
                </a:cubicBezTo>
                <a:cubicBezTo>
                  <a:pt x="1675" y="22106"/>
                  <a:pt x="1814" y="22090"/>
                  <a:pt x="1949" y="22057"/>
                </a:cubicBezTo>
                <a:cubicBezTo>
                  <a:pt x="3536" y="21669"/>
                  <a:pt x="3994" y="19925"/>
                  <a:pt x="4802" y="18736"/>
                </a:cubicBezTo>
                <a:cubicBezTo>
                  <a:pt x="5158" y="18210"/>
                  <a:pt x="5788" y="17729"/>
                  <a:pt x="6368" y="17729"/>
                </a:cubicBezTo>
                <a:cubicBezTo>
                  <a:pt x="6569" y="17729"/>
                  <a:pt x="6764" y="17787"/>
                  <a:pt x="6939" y="17920"/>
                </a:cubicBezTo>
                <a:cubicBezTo>
                  <a:pt x="7497" y="18346"/>
                  <a:pt x="7396" y="19204"/>
                  <a:pt x="7207" y="19883"/>
                </a:cubicBezTo>
                <a:cubicBezTo>
                  <a:pt x="6270" y="23268"/>
                  <a:pt x="4575" y="26511"/>
                  <a:pt x="4478" y="30023"/>
                </a:cubicBezTo>
                <a:cubicBezTo>
                  <a:pt x="4447" y="31146"/>
                  <a:pt x="4793" y="32529"/>
                  <a:pt x="5886" y="32790"/>
                </a:cubicBezTo>
                <a:cubicBezTo>
                  <a:pt x="5999" y="32817"/>
                  <a:pt x="6110" y="32830"/>
                  <a:pt x="6220" y="32830"/>
                </a:cubicBezTo>
                <a:cubicBezTo>
                  <a:pt x="7130" y="32830"/>
                  <a:pt x="7912" y="31955"/>
                  <a:pt x="8407" y="31128"/>
                </a:cubicBezTo>
                <a:cubicBezTo>
                  <a:pt x="9465" y="29358"/>
                  <a:pt x="10190" y="27410"/>
                  <a:pt x="10548" y="25380"/>
                </a:cubicBezTo>
                <a:cubicBezTo>
                  <a:pt x="10677" y="24642"/>
                  <a:pt x="10906" y="23729"/>
                  <a:pt x="11640" y="23582"/>
                </a:cubicBezTo>
                <a:cubicBezTo>
                  <a:pt x="11697" y="23571"/>
                  <a:pt x="11754" y="23565"/>
                  <a:pt x="11811" y="23565"/>
                </a:cubicBezTo>
                <a:cubicBezTo>
                  <a:pt x="12264" y="23565"/>
                  <a:pt x="12691" y="23915"/>
                  <a:pt x="12891" y="24337"/>
                </a:cubicBezTo>
                <a:cubicBezTo>
                  <a:pt x="13115" y="24813"/>
                  <a:pt x="13119" y="25358"/>
                  <a:pt x="13125" y="25883"/>
                </a:cubicBezTo>
                <a:cubicBezTo>
                  <a:pt x="13183" y="31425"/>
                  <a:pt x="13793" y="36941"/>
                  <a:pt x="14909" y="42369"/>
                </a:cubicBezTo>
                <a:cubicBezTo>
                  <a:pt x="15094" y="43273"/>
                  <a:pt x="15804" y="45931"/>
                  <a:pt x="17120" y="45931"/>
                </a:cubicBezTo>
                <a:cubicBezTo>
                  <a:pt x="17386" y="45931"/>
                  <a:pt x="17676" y="45823"/>
                  <a:pt x="17992" y="45569"/>
                </a:cubicBezTo>
                <a:cubicBezTo>
                  <a:pt x="18336" y="45294"/>
                  <a:pt x="18487" y="44848"/>
                  <a:pt x="18609" y="44425"/>
                </a:cubicBezTo>
                <a:cubicBezTo>
                  <a:pt x="20345" y="38409"/>
                  <a:pt x="19896" y="32006"/>
                  <a:pt x="18251" y="26026"/>
                </a:cubicBezTo>
                <a:cubicBezTo>
                  <a:pt x="18111" y="25522"/>
                  <a:pt x="17962" y="24997"/>
                  <a:pt x="18057" y="24481"/>
                </a:cubicBezTo>
                <a:cubicBezTo>
                  <a:pt x="18187" y="23766"/>
                  <a:pt x="18534" y="23496"/>
                  <a:pt x="18935" y="23496"/>
                </a:cubicBezTo>
                <a:cubicBezTo>
                  <a:pt x="19517" y="23496"/>
                  <a:pt x="20212" y="24066"/>
                  <a:pt x="20519" y="24671"/>
                </a:cubicBezTo>
                <a:cubicBezTo>
                  <a:pt x="21081" y="25778"/>
                  <a:pt x="21566" y="26922"/>
                  <a:pt x="21970" y="28097"/>
                </a:cubicBezTo>
                <a:cubicBezTo>
                  <a:pt x="22301" y="29059"/>
                  <a:pt x="22407" y="30436"/>
                  <a:pt x="23036" y="31256"/>
                </a:cubicBezTo>
                <a:cubicBezTo>
                  <a:pt x="23242" y="31525"/>
                  <a:pt x="23570" y="31726"/>
                  <a:pt x="23901" y="31726"/>
                </a:cubicBezTo>
                <a:cubicBezTo>
                  <a:pt x="23973" y="31726"/>
                  <a:pt x="24046" y="31716"/>
                  <a:pt x="24118" y="31695"/>
                </a:cubicBezTo>
                <a:cubicBezTo>
                  <a:pt x="24720" y="31522"/>
                  <a:pt x="24880" y="30754"/>
                  <a:pt x="24901" y="30128"/>
                </a:cubicBezTo>
                <a:cubicBezTo>
                  <a:pt x="25014" y="26678"/>
                  <a:pt x="24160" y="23293"/>
                  <a:pt x="23022" y="20063"/>
                </a:cubicBezTo>
                <a:cubicBezTo>
                  <a:pt x="22520" y="18639"/>
                  <a:pt x="21662" y="17314"/>
                  <a:pt x="21045" y="15936"/>
                </a:cubicBezTo>
                <a:cubicBezTo>
                  <a:pt x="20530" y="14784"/>
                  <a:pt x="19071" y="12046"/>
                  <a:pt x="20014" y="10817"/>
                </a:cubicBezTo>
                <a:cubicBezTo>
                  <a:pt x="20218" y="10551"/>
                  <a:pt x="20526" y="10441"/>
                  <a:pt x="20856" y="10441"/>
                </a:cubicBezTo>
                <a:cubicBezTo>
                  <a:pt x="21246" y="10441"/>
                  <a:pt x="21668" y="10594"/>
                  <a:pt x="21989" y="10823"/>
                </a:cubicBezTo>
                <a:cubicBezTo>
                  <a:pt x="22416" y="11128"/>
                  <a:pt x="23726" y="12387"/>
                  <a:pt x="24599" y="12387"/>
                </a:cubicBezTo>
                <a:cubicBezTo>
                  <a:pt x="24961" y="12387"/>
                  <a:pt x="25247" y="12171"/>
                  <a:pt x="25365" y="11583"/>
                </a:cubicBezTo>
                <a:cubicBezTo>
                  <a:pt x="25421" y="11299"/>
                  <a:pt x="25352" y="11006"/>
                  <a:pt x="25277" y="10725"/>
                </a:cubicBezTo>
                <a:cubicBezTo>
                  <a:pt x="24250" y="6855"/>
                  <a:pt x="22124" y="3292"/>
                  <a:pt x="19202" y="555"/>
                </a:cubicBezTo>
                <a:cubicBezTo>
                  <a:pt x="18461" y="158"/>
                  <a:pt x="17656" y="0"/>
                  <a:pt x="1682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82" name="Google Shape;282;p6"/>
          <p:cNvGrpSpPr/>
          <p:nvPr/>
        </p:nvGrpSpPr>
        <p:grpSpPr>
          <a:xfrm>
            <a:off x="8126228" y="4125859"/>
            <a:ext cx="1935187" cy="2942284"/>
            <a:chOff x="1619050" y="2472425"/>
            <a:chExt cx="1976025" cy="3004375"/>
          </a:xfrm>
        </p:grpSpPr>
        <p:sp>
          <p:nvSpPr>
            <p:cNvPr id="283" name="Google Shape;283;p6"/>
            <p:cNvSpPr/>
            <p:nvPr/>
          </p:nvSpPr>
          <p:spPr>
            <a:xfrm>
              <a:off x="1619050" y="2472425"/>
              <a:ext cx="1941325" cy="2889850"/>
            </a:xfrm>
            <a:custGeom>
              <a:avLst/>
              <a:gdLst/>
              <a:ahLst/>
              <a:cxnLst/>
              <a:rect l="l" t="t" r="r" b="b"/>
              <a:pathLst>
                <a:path w="77653" h="115594" extrusionOk="0">
                  <a:moveTo>
                    <a:pt x="2991" y="0"/>
                  </a:moveTo>
                  <a:cubicBezTo>
                    <a:pt x="2632" y="0"/>
                    <a:pt x="2350" y="87"/>
                    <a:pt x="2152" y="266"/>
                  </a:cubicBezTo>
                  <a:cubicBezTo>
                    <a:pt x="1" y="2215"/>
                    <a:pt x="1278" y="37685"/>
                    <a:pt x="20189" y="65523"/>
                  </a:cubicBezTo>
                  <a:lnTo>
                    <a:pt x="29883" y="64513"/>
                  </a:lnTo>
                  <a:lnTo>
                    <a:pt x="29883" y="64513"/>
                  </a:lnTo>
                  <a:cubicBezTo>
                    <a:pt x="27914" y="67930"/>
                    <a:pt x="24406" y="69033"/>
                    <a:pt x="22010" y="72166"/>
                  </a:cubicBezTo>
                  <a:cubicBezTo>
                    <a:pt x="28940" y="88151"/>
                    <a:pt x="37895" y="100115"/>
                    <a:pt x="48178" y="105275"/>
                  </a:cubicBezTo>
                  <a:cubicBezTo>
                    <a:pt x="49874" y="103472"/>
                    <a:pt x="54082" y="99688"/>
                    <a:pt x="55778" y="97885"/>
                  </a:cubicBezTo>
                  <a:lnTo>
                    <a:pt x="55778" y="97885"/>
                  </a:lnTo>
                  <a:cubicBezTo>
                    <a:pt x="56341" y="101163"/>
                    <a:pt x="52414" y="105732"/>
                    <a:pt x="52977" y="109010"/>
                  </a:cubicBezTo>
                  <a:cubicBezTo>
                    <a:pt x="52977" y="109010"/>
                    <a:pt x="63333" y="113101"/>
                    <a:pt x="74775" y="115593"/>
                  </a:cubicBezTo>
                  <a:cubicBezTo>
                    <a:pt x="77429" y="107569"/>
                    <a:pt x="77653" y="100664"/>
                    <a:pt x="74980" y="96673"/>
                  </a:cubicBezTo>
                  <a:lnTo>
                    <a:pt x="74980" y="96673"/>
                  </a:lnTo>
                  <a:cubicBezTo>
                    <a:pt x="73897" y="96868"/>
                    <a:pt x="72801" y="96966"/>
                    <a:pt x="71707" y="96966"/>
                  </a:cubicBezTo>
                  <a:cubicBezTo>
                    <a:pt x="70088" y="96966"/>
                    <a:pt x="68471" y="96753"/>
                    <a:pt x="66899" y="96328"/>
                  </a:cubicBezTo>
                  <a:lnTo>
                    <a:pt x="70034" y="91817"/>
                  </a:lnTo>
                  <a:cubicBezTo>
                    <a:pt x="64024" y="65494"/>
                    <a:pt x="46953" y="42169"/>
                    <a:pt x="45253" y="38804"/>
                  </a:cubicBezTo>
                  <a:cubicBezTo>
                    <a:pt x="41789" y="39583"/>
                    <a:pt x="36621" y="41789"/>
                    <a:pt x="33157" y="42568"/>
                  </a:cubicBezTo>
                  <a:cubicBezTo>
                    <a:pt x="36539" y="39093"/>
                    <a:pt x="39427" y="35171"/>
                    <a:pt x="41744" y="30911"/>
                  </a:cubicBezTo>
                  <a:cubicBezTo>
                    <a:pt x="26212" y="15327"/>
                    <a:pt x="7773" y="0"/>
                    <a:pt x="29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6"/>
            <p:cNvSpPr/>
            <p:nvPr/>
          </p:nvSpPr>
          <p:spPr>
            <a:xfrm>
              <a:off x="2137275" y="3054850"/>
              <a:ext cx="220450" cy="227450"/>
            </a:xfrm>
            <a:custGeom>
              <a:avLst/>
              <a:gdLst/>
              <a:ahLst/>
              <a:cxnLst/>
              <a:rect l="l" t="t" r="r" b="b"/>
              <a:pathLst>
                <a:path w="8818" h="9098" extrusionOk="0">
                  <a:moveTo>
                    <a:pt x="8626" y="1"/>
                  </a:moveTo>
                  <a:cubicBezTo>
                    <a:pt x="7803" y="577"/>
                    <a:pt x="7051" y="1223"/>
                    <a:pt x="6313" y="1883"/>
                  </a:cubicBezTo>
                  <a:cubicBezTo>
                    <a:pt x="5576" y="2543"/>
                    <a:pt x="4931" y="3292"/>
                    <a:pt x="4238" y="3995"/>
                  </a:cubicBezTo>
                  <a:cubicBezTo>
                    <a:pt x="3549" y="4702"/>
                    <a:pt x="2854" y="5402"/>
                    <a:pt x="2153" y="6096"/>
                  </a:cubicBezTo>
                  <a:cubicBezTo>
                    <a:pt x="1434" y="6775"/>
                    <a:pt x="735" y="7472"/>
                    <a:pt x="1" y="8134"/>
                  </a:cubicBezTo>
                  <a:lnTo>
                    <a:pt x="999" y="9097"/>
                  </a:lnTo>
                  <a:cubicBezTo>
                    <a:pt x="1634" y="8339"/>
                    <a:pt x="2307" y="7615"/>
                    <a:pt x="2958" y="6873"/>
                  </a:cubicBezTo>
                  <a:cubicBezTo>
                    <a:pt x="3627" y="6147"/>
                    <a:pt x="4301" y="5427"/>
                    <a:pt x="4984" y="4714"/>
                  </a:cubicBezTo>
                  <a:cubicBezTo>
                    <a:pt x="5662" y="3996"/>
                    <a:pt x="6385" y="3323"/>
                    <a:pt x="7020" y="2564"/>
                  </a:cubicBezTo>
                  <a:cubicBezTo>
                    <a:pt x="7653" y="1804"/>
                    <a:pt x="8271" y="1029"/>
                    <a:pt x="8818" y="184"/>
                  </a:cubicBezTo>
                  <a:lnTo>
                    <a:pt x="86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6"/>
            <p:cNvSpPr/>
            <p:nvPr/>
          </p:nvSpPr>
          <p:spPr>
            <a:xfrm>
              <a:off x="2046575" y="3579825"/>
              <a:ext cx="312475" cy="107825"/>
            </a:xfrm>
            <a:custGeom>
              <a:avLst/>
              <a:gdLst/>
              <a:ahLst/>
              <a:cxnLst/>
              <a:rect l="l" t="t" r="r" b="b"/>
              <a:pathLst>
                <a:path w="12499" h="4313" extrusionOk="0">
                  <a:moveTo>
                    <a:pt x="12117" y="0"/>
                  </a:moveTo>
                  <a:cubicBezTo>
                    <a:pt x="11113" y="360"/>
                    <a:pt x="10095" y="672"/>
                    <a:pt x="9086" y="1009"/>
                  </a:cubicBezTo>
                  <a:cubicBezTo>
                    <a:pt x="8070" y="1324"/>
                    <a:pt x="7051" y="1630"/>
                    <a:pt x="6030" y="1928"/>
                  </a:cubicBezTo>
                  <a:cubicBezTo>
                    <a:pt x="5010" y="2232"/>
                    <a:pt x="3973" y="2473"/>
                    <a:pt x="2970" y="2835"/>
                  </a:cubicBezTo>
                  <a:cubicBezTo>
                    <a:pt x="1967" y="3195"/>
                    <a:pt x="969" y="3579"/>
                    <a:pt x="1" y="4058"/>
                  </a:cubicBezTo>
                  <a:lnTo>
                    <a:pt x="74" y="4312"/>
                  </a:lnTo>
                  <a:cubicBezTo>
                    <a:pt x="1150" y="4206"/>
                    <a:pt x="2197" y="4001"/>
                    <a:pt x="3240" y="3777"/>
                  </a:cubicBezTo>
                  <a:cubicBezTo>
                    <a:pt x="4282" y="3553"/>
                    <a:pt x="5290" y="3207"/>
                    <a:pt x="6315" y="2924"/>
                  </a:cubicBezTo>
                  <a:cubicBezTo>
                    <a:pt x="7339" y="2636"/>
                    <a:pt x="8365" y="2356"/>
                    <a:pt x="9395" y="2085"/>
                  </a:cubicBezTo>
                  <a:cubicBezTo>
                    <a:pt x="10430" y="1836"/>
                    <a:pt x="11457" y="1561"/>
                    <a:pt x="12499" y="1334"/>
                  </a:cubicBezTo>
                  <a:lnTo>
                    <a:pt x="1211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6"/>
            <p:cNvSpPr/>
            <p:nvPr/>
          </p:nvSpPr>
          <p:spPr>
            <a:xfrm>
              <a:off x="2159300" y="3879600"/>
              <a:ext cx="386675" cy="70525"/>
            </a:xfrm>
            <a:custGeom>
              <a:avLst/>
              <a:gdLst/>
              <a:ahLst/>
              <a:cxnLst/>
              <a:rect l="l" t="t" r="r" b="b"/>
              <a:pathLst>
                <a:path w="15467" h="2821" extrusionOk="0">
                  <a:moveTo>
                    <a:pt x="15288" y="0"/>
                  </a:moveTo>
                  <a:cubicBezTo>
                    <a:pt x="14017" y="234"/>
                    <a:pt x="12739" y="420"/>
                    <a:pt x="11465" y="633"/>
                  </a:cubicBezTo>
                  <a:cubicBezTo>
                    <a:pt x="10188" y="821"/>
                    <a:pt x="8910" y="1001"/>
                    <a:pt x="7630" y="1172"/>
                  </a:cubicBezTo>
                  <a:cubicBezTo>
                    <a:pt x="6351" y="1349"/>
                    <a:pt x="5065" y="1462"/>
                    <a:pt x="3794" y="1699"/>
                  </a:cubicBezTo>
                  <a:cubicBezTo>
                    <a:pt x="2524" y="1935"/>
                    <a:pt x="1255" y="2195"/>
                    <a:pt x="0" y="2552"/>
                  </a:cubicBezTo>
                  <a:lnTo>
                    <a:pt x="35" y="2815"/>
                  </a:lnTo>
                  <a:cubicBezTo>
                    <a:pt x="212" y="2819"/>
                    <a:pt x="387" y="2821"/>
                    <a:pt x="563" y="2821"/>
                  </a:cubicBezTo>
                  <a:cubicBezTo>
                    <a:pt x="1689" y="2821"/>
                    <a:pt x="2807" y="2754"/>
                    <a:pt x="3921" y="2672"/>
                  </a:cubicBezTo>
                  <a:cubicBezTo>
                    <a:pt x="5210" y="2577"/>
                    <a:pt x="6483" y="2355"/>
                    <a:pt x="7764" y="2200"/>
                  </a:cubicBezTo>
                  <a:cubicBezTo>
                    <a:pt x="9045" y="2038"/>
                    <a:pt x="10326" y="1885"/>
                    <a:pt x="11609" y="1742"/>
                  </a:cubicBezTo>
                  <a:cubicBezTo>
                    <a:pt x="12895" y="1621"/>
                    <a:pt x="14178" y="1474"/>
                    <a:pt x="15466" y="1376"/>
                  </a:cubicBezTo>
                  <a:lnTo>
                    <a:pt x="15288" y="0"/>
                  </a:lnTo>
                  <a:close/>
                </a:path>
              </a:pathLst>
            </a:custGeom>
            <a:solidFill>
              <a:srgbClr val="2A24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6"/>
            <p:cNvSpPr/>
            <p:nvPr/>
          </p:nvSpPr>
          <p:spPr>
            <a:xfrm>
              <a:off x="2521200" y="4437375"/>
              <a:ext cx="370925" cy="286400"/>
            </a:xfrm>
            <a:custGeom>
              <a:avLst/>
              <a:gdLst/>
              <a:ahLst/>
              <a:cxnLst/>
              <a:rect l="l" t="t" r="r" b="b"/>
              <a:pathLst>
                <a:path w="14837" h="11456" extrusionOk="0">
                  <a:moveTo>
                    <a:pt x="14002" y="0"/>
                  </a:moveTo>
                  <a:cubicBezTo>
                    <a:pt x="12848" y="955"/>
                    <a:pt x="11665" y="1870"/>
                    <a:pt x="10498" y="2806"/>
                  </a:cubicBezTo>
                  <a:cubicBezTo>
                    <a:pt x="9317" y="3725"/>
                    <a:pt x="8131" y="4635"/>
                    <a:pt x="6939" y="5538"/>
                  </a:cubicBezTo>
                  <a:cubicBezTo>
                    <a:pt x="5750" y="6446"/>
                    <a:pt x="4523" y="7303"/>
                    <a:pt x="3370" y="8259"/>
                  </a:cubicBezTo>
                  <a:cubicBezTo>
                    <a:pt x="2218" y="9215"/>
                    <a:pt x="1079" y="10190"/>
                    <a:pt x="1" y="11244"/>
                  </a:cubicBezTo>
                  <a:lnTo>
                    <a:pt x="161" y="11456"/>
                  </a:lnTo>
                  <a:cubicBezTo>
                    <a:pt x="1472" y="10710"/>
                    <a:pt x="2723" y="9886"/>
                    <a:pt x="3961" y="9043"/>
                  </a:cubicBezTo>
                  <a:cubicBezTo>
                    <a:pt x="5198" y="8200"/>
                    <a:pt x="6360" y="7257"/>
                    <a:pt x="7561" y="6367"/>
                  </a:cubicBezTo>
                  <a:cubicBezTo>
                    <a:pt x="8760" y="5471"/>
                    <a:pt x="9963" y="4582"/>
                    <a:pt x="11171" y="3701"/>
                  </a:cubicBezTo>
                  <a:cubicBezTo>
                    <a:pt x="12394" y="2838"/>
                    <a:pt x="13600" y="1953"/>
                    <a:pt x="14837" y="1110"/>
                  </a:cubicBezTo>
                  <a:lnTo>
                    <a:pt x="14002" y="0"/>
                  </a:lnTo>
                  <a:close/>
                </a:path>
              </a:pathLst>
            </a:custGeom>
            <a:solidFill>
              <a:srgbClr val="2A24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6"/>
            <p:cNvSpPr/>
            <p:nvPr/>
          </p:nvSpPr>
          <p:spPr>
            <a:xfrm>
              <a:off x="2976725" y="4391725"/>
              <a:ext cx="206725" cy="213225"/>
            </a:xfrm>
            <a:custGeom>
              <a:avLst/>
              <a:gdLst/>
              <a:ahLst/>
              <a:cxnLst/>
              <a:rect l="l" t="t" r="r" b="b"/>
              <a:pathLst>
                <a:path w="8269" h="8529" extrusionOk="0">
                  <a:moveTo>
                    <a:pt x="8078" y="1"/>
                  </a:moveTo>
                  <a:cubicBezTo>
                    <a:pt x="7298" y="529"/>
                    <a:pt x="6591" y="1126"/>
                    <a:pt x="5901" y="1741"/>
                  </a:cubicBezTo>
                  <a:cubicBezTo>
                    <a:pt x="5210" y="2353"/>
                    <a:pt x="4612" y="3055"/>
                    <a:pt x="3964" y="3711"/>
                  </a:cubicBezTo>
                  <a:cubicBezTo>
                    <a:pt x="3321" y="4370"/>
                    <a:pt x="2672" y="5022"/>
                    <a:pt x="2016" y="5670"/>
                  </a:cubicBezTo>
                  <a:cubicBezTo>
                    <a:pt x="1352" y="6308"/>
                    <a:pt x="689" y="6949"/>
                    <a:pt x="1" y="7565"/>
                  </a:cubicBezTo>
                  <a:lnTo>
                    <a:pt x="1000" y="8529"/>
                  </a:lnTo>
                  <a:cubicBezTo>
                    <a:pt x="1591" y="7819"/>
                    <a:pt x="2207" y="7133"/>
                    <a:pt x="2821" y="6447"/>
                  </a:cubicBezTo>
                  <a:cubicBezTo>
                    <a:pt x="3444" y="5769"/>
                    <a:pt x="4073" y="5096"/>
                    <a:pt x="4709" y="4430"/>
                  </a:cubicBezTo>
                  <a:cubicBezTo>
                    <a:pt x="5341" y="3758"/>
                    <a:pt x="6021" y="3136"/>
                    <a:pt x="6608" y="2422"/>
                  </a:cubicBezTo>
                  <a:cubicBezTo>
                    <a:pt x="7197" y="1711"/>
                    <a:pt x="7769" y="983"/>
                    <a:pt x="8269" y="185"/>
                  </a:cubicBezTo>
                  <a:lnTo>
                    <a:pt x="8078" y="1"/>
                  </a:lnTo>
                  <a:close/>
                </a:path>
              </a:pathLst>
            </a:custGeom>
            <a:solidFill>
              <a:srgbClr val="2A24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6"/>
            <p:cNvSpPr/>
            <p:nvPr/>
          </p:nvSpPr>
          <p:spPr>
            <a:xfrm>
              <a:off x="2758100" y="4692225"/>
              <a:ext cx="315450" cy="260075"/>
            </a:xfrm>
            <a:custGeom>
              <a:avLst/>
              <a:gdLst/>
              <a:ahLst/>
              <a:cxnLst/>
              <a:rect l="l" t="t" r="r" b="b"/>
              <a:pathLst>
                <a:path w="12618" h="10403" extrusionOk="0">
                  <a:moveTo>
                    <a:pt x="11746" y="0"/>
                  </a:moveTo>
                  <a:cubicBezTo>
                    <a:pt x="10781" y="867"/>
                    <a:pt x="9785" y="1695"/>
                    <a:pt x="8806" y="2545"/>
                  </a:cubicBezTo>
                  <a:cubicBezTo>
                    <a:pt x="7812" y="3375"/>
                    <a:pt x="6812" y="4199"/>
                    <a:pt x="5807" y="5016"/>
                  </a:cubicBezTo>
                  <a:cubicBezTo>
                    <a:pt x="4805" y="5838"/>
                    <a:pt x="3764" y="6610"/>
                    <a:pt x="2801" y="7478"/>
                  </a:cubicBezTo>
                  <a:cubicBezTo>
                    <a:pt x="1836" y="8346"/>
                    <a:pt x="887" y="9233"/>
                    <a:pt x="1" y="10196"/>
                  </a:cubicBezTo>
                  <a:lnTo>
                    <a:pt x="166" y="10403"/>
                  </a:lnTo>
                  <a:cubicBezTo>
                    <a:pt x="1295" y="9739"/>
                    <a:pt x="2362" y="8998"/>
                    <a:pt x="3415" y="8241"/>
                  </a:cubicBezTo>
                  <a:cubicBezTo>
                    <a:pt x="4468" y="7483"/>
                    <a:pt x="5442" y="6627"/>
                    <a:pt x="6458" y="5822"/>
                  </a:cubicBezTo>
                  <a:cubicBezTo>
                    <a:pt x="7468" y="5013"/>
                    <a:pt x="8485" y="4210"/>
                    <a:pt x="9507" y="3415"/>
                  </a:cubicBezTo>
                  <a:cubicBezTo>
                    <a:pt x="10545" y="2637"/>
                    <a:pt x="11565" y="1839"/>
                    <a:pt x="12617" y="1080"/>
                  </a:cubicBezTo>
                  <a:lnTo>
                    <a:pt x="11746" y="0"/>
                  </a:lnTo>
                  <a:close/>
                </a:path>
              </a:pathLst>
            </a:custGeom>
            <a:solidFill>
              <a:srgbClr val="2A24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6"/>
            <p:cNvSpPr/>
            <p:nvPr/>
          </p:nvSpPr>
          <p:spPr>
            <a:xfrm>
              <a:off x="3306600" y="4989950"/>
              <a:ext cx="202750" cy="111275"/>
            </a:xfrm>
            <a:custGeom>
              <a:avLst/>
              <a:gdLst/>
              <a:ahLst/>
              <a:cxnLst/>
              <a:rect l="l" t="t" r="r" b="b"/>
              <a:pathLst>
                <a:path w="8110" h="4451" extrusionOk="0">
                  <a:moveTo>
                    <a:pt x="7996" y="1"/>
                  </a:moveTo>
                  <a:cubicBezTo>
                    <a:pt x="7266" y="134"/>
                    <a:pt x="6579" y="358"/>
                    <a:pt x="5903" y="604"/>
                  </a:cubicBezTo>
                  <a:cubicBezTo>
                    <a:pt x="5225" y="847"/>
                    <a:pt x="4604" y="1207"/>
                    <a:pt x="3953" y="1505"/>
                  </a:cubicBezTo>
                  <a:cubicBezTo>
                    <a:pt x="3305" y="1809"/>
                    <a:pt x="2652" y="2105"/>
                    <a:pt x="1996" y="2394"/>
                  </a:cubicBezTo>
                  <a:cubicBezTo>
                    <a:pt x="1335" y="2672"/>
                    <a:pt x="675" y="2951"/>
                    <a:pt x="0" y="3199"/>
                  </a:cubicBezTo>
                  <a:lnTo>
                    <a:pt x="599" y="4451"/>
                  </a:lnTo>
                  <a:cubicBezTo>
                    <a:pt x="1215" y="4082"/>
                    <a:pt x="1847" y="3744"/>
                    <a:pt x="2479" y="3404"/>
                  </a:cubicBezTo>
                  <a:cubicBezTo>
                    <a:pt x="3114" y="3074"/>
                    <a:pt x="3755" y="2753"/>
                    <a:pt x="4399" y="2440"/>
                  </a:cubicBezTo>
                  <a:cubicBezTo>
                    <a:pt x="5040" y="2121"/>
                    <a:pt x="5711" y="1863"/>
                    <a:pt x="6326" y="1489"/>
                  </a:cubicBezTo>
                  <a:cubicBezTo>
                    <a:pt x="6942" y="1118"/>
                    <a:pt x="7548" y="724"/>
                    <a:pt x="8109" y="240"/>
                  </a:cubicBezTo>
                  <a:lnTo>
                    <a:pt x="7996" y="1"/>
                  </a:lnTo>
                  <a:close/>
                </a:path>
              </a:pathLst>
            </a:custGeom>
            <a:solidFill>
              <a:srgbClr val="2A24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6"/>
            <p:cNvSpPr/>
            <p:nvPr/>
          </p:nvSpPr>
          <p:spPr>
            <a:xfrm>
              <a:off x="3178725" y="5140575"/>
              <a:ext cx="179650" cy="104200"/>
            </a:xfrm>
            <a:custGeom>
              <a:avLst/>
              <a:gdLst/>
              <a:ahLst/>
              <a:cxnLst/>
              <a:rect l="l" t="t" r="r" b="b"/>
              <a:pathLst>
                <a:path w="7186" h="4168" extrusionOk="0">
                  <a:moveTo>
                    <a:pt x="6562" y="1"/>
                  </a:moveTo>
                  <a:cubicBezTo>
                    <a:pt x="6024" y="347"/>
                    <a:pt x="5470" y="661"/>
                    <a:pt x="4919" y="978"/>
                  </a:cubicBezTo>
                  <a:cubicBezTo>
                    <a:pt x="4361" y="1283"/>
                    <a:pt x="3799" y="1582"/>
                    <a:pt x="3234" y="1872"/>
                  </a:cubicBezTo>
                  <a:cubicBezTo>
                    <a:pt x="2671" y="2168"/>
                    <a:pt x="2079" y="2402"/>
                    <a:pt x="1544" y="2754"/>
                  </a:cubicBezTo>
                  <a:cubicBezTo>
                    <a:pt x="1007" y="3101"/>
                    <a:pt x="482" y="3472"/>
                    <a:pt x="1" y="3931"/>
                  </a:cubicBezTo>
                  <a:lnTo>
                    <a:pt x="120" y="4167"/>
                  </a:lnTo>
                  <a:cubicBezTo>
                    <a:pt x="776" y="4056"/>
                    <a:pt x="1385" y="3853"/>
                    <a:pt x="1985" y="3630"/>
                  </a:cubicBezTo>
                  <a:cubicBezTo>
                    <a:pt x="2585" y="3410"/>
                    <a:pt x="3127" y="3073"/>
                    <a:pt x="3700" y="2797"/>
                  </a:cubicBezTo>
                  <a:cubicBezTo>
                    <a:pt x="4269" y="2516"/>
                    <a:pt x="4843" y="2242"/>
                    <a:pt x="5422" y="1977"/>
                  </a:cubicBezTo>
                  <a:cubicBezTo>
                    <a:pt x="6006" y="1722"/>
                    <a:pt x="6587" y="1465"/>
                    <a:pt x="7185" y="1240"/>
                  </a:cubicBezTo>
                  <a:lnTo>
                    <a:pt x="6562" y="1"/>
                  </a:lnTo>
                  <a:close/>
                </a:path>
              </a:pathLst>
            </a:custGeom>
            <a:solidFill>
              <a:srgbClr val="2A24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6"/>
            <p:cNvSpPr/>
            <p:nvPr/>
          </p:nvSpPr>
          <p:spPr>
            <a:xfrm>
              <a:off x="1794200" y="3047000"/>
              <a:ext cx="232825" cy="108575"/>
            </a:xfrm>
            <a:custGeom>
              <a:avLst/>
              <a:gdLst/>
              <a:ahLst/>
              <a:cxnLst/>
              <a:rect l="l" t="t" r="r" b="b"/>
              <a:pathLst>
                <a:path w="9313" h="4343" extrusionOk="0">
                  <a:moveTo>
                    <a:pt x="8802" y="1"/>
                  </a:moveTo>
                  <a:cubicBezTo>
                    <a:pt x="8076" y="362"/>
                    <a:pt x="7337" y="689"/>
                    <a:pt x="6599" y="1019"/>
                  </a:cubicBezTo>
                  <a:cubicBezTo>
                    <a:pt x="5857" y="1337"/>
                    <a:pt x="5110" y="1648"/>
                    <a:pt x="4362" y="1951"/>
                  </a:cubicBezTo>
                  <a:cubicBezTo>
                    <a:pt x="3615" y="2260"/>
                    <a:pt x="2844" y="2504"/>
                    <a:pt x="2120" y="2870"/>
                  </a:cubicBezTo>
                  <a:cubicBezTo>
                    <a:pt x="1395" y="3232"/>
                    <a:pt x="679" y="3618"/>
                    <a:pt x="0" y="4095"/>
                  </a:cubicBezTo>
                  <a:lnTo>
                    <a:pt x="98" y="4342"/>
                  </a:lnTo>
                  <a:cubicBezTo>
                    <a:pt x="919" y="4225"/>
                    <a:pt x="1706" y="4015"/>
                    <a:pt x="2482" y="3781"/>
                  </a:cubicBezTo>
                  <a:cubicBezTo>
                    <a:pt x="3259" y="3551"/>
                    <a:pt x="3989" y="3201"/>
                    <a:pt x="4744" y="2914"/>
                  </a:cubicBezTo>
                  <a:cubicBezTo>
                    <a:pt x="5496" y="2620"/>
                    <a:pt x="6253" y="2336"/>
                    <a:pt x="7011" y="2060"/>
                  </a:cubicBezTo>
                  <a:cubicBezTo>
                    <a:pt x="7774" y="1794"/>
                    <a:pt x="8537" y="1527"/>
                    <a:pt x="9313" y="1291"/>
                  </a:cubicBezTo>
                  <a:lnTo>
                    <a:pt x="880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6"/>
            <p:cNvSpPr/>
            <p:nvPr/>
          </p:nvSpPr>
          <p:spPr>
            <a:xfrm>
              <a:off x="1953650" y="2821000"/>
              <a:ext cx="161675" cy="166550"/>
            </a:xfrm>
            <a:custGeom>
              <a:avLst/>
              <a:gdLst/>
              <a:ahLst/>
              <a:cxnLst/>
              <a:rect l="l" t="t" r="r" b="b"/>
              <a:pathLst>
                <a:path w="6467" h="6662" extrusionOk="0">
                  <a:moveTo>
                    <a:pt x="6277" y="0"/>
                  </a:moveTo>
                  <a:cubicBezTo>
                    <a:pt x="5646" y="373"/>
                    <a:pt x="5090" y="815"/>
                    <a:pt x="4550" y="1274"/>
                  </a:cubicBezTo>
                  <a:cubicBezTo>
                    <a:pt x="4008" y="1731"/>
                    <a:pt x="3561" y="2277"/>
                    <a:pt x="3063" y="2777"/>
                  </a:cubicBezTo>
                  <a:cubicBezTo>
                    <a:pt x="2570" y="3280"/>
                    <a:pt x="2071" y="3778"/>
                    <a:pt x="1566" y="4270"/>
                  </a:cubicBezTo>
                  <a:cubicBezTo>
                    <a:pt x="1051" y="4752"/>
                    <a:pt x="538" y="5238"/>
                    <a:pt x="1" y="5698"/>
                  </a:cubicBezTo>
                  <a:lnTo>
                    <a:pt x="999" y="6662"/>
                  </a:lnTo>
                  <a:cubicBezTo>
                    <a:pt x="1440" y="6107"/>
                    <a:pt x="1906" y="5578"/>
                    <a:pt x="2371" y="5046"/>
                  </a:cubicBezTo>
                  <a:cubicBezTo>
                    <a:pt x="2843" y="4523"/>
                    <a:pt x="3323" y="4007"/>
                    <a:pt x="3808" y="3496"/>
                  </a:cubicBezTo>
                  <a:cubicBezTo>
                    <a:pt x="4288" y="2981"/>
                    <a:pt x="4819" y="2513"/>
                    <a:pt x="5256" y="1955"/>
                  </a:cubicBezTo>
                  <a:cubicBezTo>
                    <a:pt x="5696" y="1400"/>
                    <a:pt x="6117" y="827"/>
                    <a:pt x="6467" y="186"/>
                  </a:cubicBezTo>
                  <a:lnTo>
                    <a:pt x="62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6"/>
            <p:cNvSpPr/>
            <p:nvPr/>
          </p:nvSpPr>
          <p:spPr>
            <a:xfrm>
              <a:off x="1794375" y="2701050"/>
              <a:ext cx="1800700" cy="2775750"/>
            </a:xfrm>
            <a:custGeom>
              <a:avLst/>
              <a:gdLst/>
              <a:ahLst/>
              <a:cxnLst/>
              <a:rect l="l" t="t" r="r" b="b"/>
              <a:pathLst>
                <a:path w="72028" h="111030" extrusionOk="0">
                  <a:moveTo>
                    <a:pt x="226" y="0"/>
                  </a:moveTo>
                  <a:lnTo>
                    <a:pt x="0" y="138"/>
                  </a:lnTo>
                  <a:lnTo>
                    <a:pt x="4219" y="7201"/>
                  </a:lnTo>
                  <a:lnTo>
                    <a:pt x="8492" y="14229"/>
                  </a:lnTo>
                  <a:lnTo>
                    <a:pt x="17076" y="28263"/>
                  </a:lnTo>
                  <a:lnTo>
                    <a:pt x="25801" y="42211"/>
                  </a:lnTo>
                  <a:lnTo>
                    <a:pt x="34614" y="56105"/>
                  </a:lnTo>
                  <a:cubicBezTo>
                    <a:pt x="40485" y="65370"/>
                    <a:pt x="46418" y="74594"/>
                    <a:pt x="52413" y="83782"/>
                  </a:cubicBezTo>
                  <a:lnTo>
                    <a:pt x="56923" y="90665"/>
                  </a:lnTo>
                  <a:cubicBezTo>
                    <a:pt x="58423" y="92961"/>
                    <a:pt x="59966" y="95231"/>
                    <a:pt x="61485" y="97515"/>
                  </a:cubicBezTo>
                  <a:cubicBezTo>
                    <a:pt x="64541" y="102073"/>
                    <a:pt x="67670" y="106588"/>
                    <a:pt x="70920" y="111030"/>
                  </a:cubicBezTo>
                  <a:lnTo>
                    <a:pt x="72028" y="110194"/>
                  </a:lnTo>
                  <a:cubicBezTo>
                    <a:pt x="68767" y="105812"/>
                    <a:pt x="65610" y="101337"/>
                    <a:pt x="62522" y="96811"/>
                  </a:cubicBezTo>
                  <a:cubicBezTo>
                    <a:pt x="60987" y="94543"/>
                    <a:pt x="59428" y="92290"/>
                    <a:pt x="57911" y="90008"/>
                  </a:cubicBezTo>
                  <a:lnTo>
                    <a:pt x="53349" y="83168"/>
                  </a:lnTo>
                  <a:cubicBezTo>
                    <a:pt x="47348" y="73993"/>
                    <a:pt x="41394" y="64787"/>
                    <a:pt x="35487" y="55549"/>
                  </a:cubicBezTo>
                  <a:lnTo>
                    <a:pt x="17908" y="27743"/>
                  </a:lnTo>
                  <a:lnTo>
                    <a:pt x="9068" y="13872"/>
                  </a:lnTo>
                  <a:lnTo>
                    <a:pt x="4663" y="6926"/>
                  </a:lnTo>
                  <a:lnTo>
                    <a:pt x="2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95" name="Google Shape;295;p6"/>
          <p:cNvSpPr/>
          <p:nvPr/>
        </p:nvSpPr>
        <p:spPr>
          <a:xfrm>
            <a:off x="230034" y="989867"/>
            <a:ext cx="502900" cy="1192600"/>
          </a:xfrm>
          <a:custGeom>
            <a:avLst/>
            <a:gdLst/>
            <a:ahLst/>
            <a:cxnLst/>
            <a:rect l="l" t="t" r="r" b="b"/>
            <a:pathLst>
              <a:path w="15087" h="35778" extrusionOk="0">
                <a:moveTo>
                  <a:pt x="0" y="0"/>
                </a:moveTo>
                <a:cubicBezTo>
                  <a:pt x="9152" y="9152"/>
                  <a:pt x="15087" y="22835"/>
                  <a:pt x="15087" y="35778"/>
                </a:cubicBezTo>
              </a:path>
            </a:pathLst>
          </a:custGeom>
          <a:noFill/>
          <a:ln w="19050" cap="flat" cmpd="sng">
            <a:solidFill>
              <a:schemeClr val="accent6"/>
            </a:solidFill>
            <a:prstDash val="solid"/>
            <a:round/>
            <a:headEnd type="none" w="med" len="med"/>
            <a:tailEnd type="none" w="med" len="med"/>
          </a:ln>
        </p:spPr>
      </p:sp>
      <p:sp>
        <p:nvSpPr>
          <p:cNvPr id="296" name="Google Shape;296;p6"/>
          <p:cNvSpPr/>
          <p:nvPr/>
        </p:nvSpPr>
        <p:spPr>
          <a:xfrm>
            <a:off x="9023700" y="3833392"/>
            <a:ext cx="2514533" cy="1036000"/>
          </a:xfrm>
          <a:custGeom>
            <a:avLst/>
            <a:gdLst/>
            <a:ahLst/>
            <a:cxnLst/>
            <a:rect l="l" t="t" r="r" b="b"/>
            <a:pathLst>
              <a:path w="75436" h="31080" extrusionOk="0">
                <a:moveTo>
                  <a:pt x="75436" y="44"/>
                </a:moveTo>
                <a:cubicBezTo>
                  <a:pt x="70448" y="44"/>
                  <a:pt x="64611" y="-133"/>
                  <a:pt x="60780" y="3061"/>
                </a:cubicBezTo>
                <a:cubicBezTo>
                  <a:pt x="54061" y="8662"/>
                  <a:pt x="49868" y="18613"/>
                  <a:pt x="41382" y="20735"/>
                </a:cubicBezTo>
                <a:cubicBezTo>
                  <a:pt x="31866" y="23114"/>
                  <a:pt x="21803" y="16933"/>
                  <a:pt x="12070" y="18149"/>
                </a:cubicBezTo>
                <a:cubicBezTo>
                  <a:pt x="6219" y="18880"/>
                  <a:pt x="0" y="25184"/>
                  <a:pt x="0" y="31080"/>
                </a:cubicBezTo>
              </a:path>
            </a:pathLst>
          </a:custGeom>
          <a:noFill/>
          <a:ln w="19050" cap="flat" cmpd="sng">
            <a:solidFill>
              <a:schemeClr val="accent6"/>
            </a:solidFill>
            <a:prstDash val="solid"/>
            <a:round/>
            <a:headEnd type="none" w="med" len="med"/>
            <a:tailEnd type="none" w="med" len="med"/>
          </a:ln>
        </p:spPr>
      </p:sp>
      <p:sp>
        <p:nvSpPr>
          <p:cNvPr id="297" name="Google Shape;297;p6"/>
          <p:cNvSpPr/>
          <p:nvPr/>
        </p:nvSpPr>
        <p:spPr>
          <a:xfrm flipH="1">
            <a:off x="7724534" y="3696167"/>
            <a:ext cx="4591172" cy="3325287"/>
          </a:xfrm>
          <a:custGeom>
            <a:avLst/>
            <a:gdLst/>
            <a:ahLst/>
            <a:cxnLst/>
            <a:rect l="l" t="t" r="r" b="b"/>
            <a:pathLst>
              <a:path w="20752" h="15030" extrusionOk="0">
                <a:moveTo>
                  <a:pt x="2732" y="0"/>
                </a:moveTo>
                <a:cubicBezTo>
                  <a:pt x="2694" y="0"/>
                  <a:pt x="2656" y="1"/>
                  <a:pt x="2618" y="2"/>
                </a:cubicBezTo>
                <a:cubicBezTo>
                  <a:pt x="1672" y="31"/>
                  <a:pt x="759" y="396"/>
                  <a:pt x="0" y="937"/>
                </a:cubicBezTo>
                <a:lnTo>
                  <a:pt x="0" y="15030"/>
                </a:lnTo>
                <a:lnTo>
                  <a:pt x="19944" y="15030"/>
                </a:lnTo>
                <a:cubicBezTo>
                  <a:pt x="20752" y="13518"/>
                  <a:pt x="20357" y="11508"/>
                  <a:pt x="19031" y="10378"/>
                </a:cubicBezTo>
                <a:cubicBezTo>
                  <a:pt x="18168" y="9643"/>
                  <a:pt x="16946" y="9218"/>
                  <a:pt x="16455" y="8220"/>
                </a:cubicBezTo>
                <a:cubicBezTo>
                  <a:pt x="16115" y="7528"/>
                  <a:pt x="16217" y="6718"/>
                  <a:pt x="16037" y="5972"/>
                </a:cubicBezTo>
                <a:cubicBezTo>
                  <a:pt x="15704" y="4590"/>
                  <a:pt x="14281" y="3526"/>
                  <a:pt x="12797" y="3526"/>
                </a:cubicBezTo>
                <a:cubicBezTo>
                  <a:pt x="12746" y="3526"/>
                  <a:pt x="12695" y="3528"/>
                  <a:pt x="12643" y="3530"/>
                </a:cubicBezTo>
                <a:cubicBezTo>
                  <a:pt x="11766" y="3574"/>
                  <a:pt x="10948" y="3947"/>
                  <a:pt x="10112" y="4206"/>
                </a:cubicBezTo>
                <a:cubicBezTo>
                  <a:pt x="9649" y="4350"/>
                  <a:pt x="9150" y="4458"/>
                  <a:pt x="8665" y="4458"/>
                </a:cubicBezTo>
                <a:cubicBezTo>
                  <a:pt x="8274" y="4458"/>
                  <a:pt x="7893" y="4388"/>
                  <a:pt x="7547" y="4211"/>
                </a:cubicBezTo>
                <a:cubicBezTo>
                  <a:pt x="6313" y="3579"/>
                  <a:pt x="6122" y="1955"/>
                  <a:pt x="5177" y="970"/>
                </a:cubicBezTo>
                <a:cubicBezTo>
                  <a:pt x="4564" y="331"/>
                  <a:pt x="3642" y="0"/>
                  <a:pt x="273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59283178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THREE COLUMNS">
  <p:cSld name="TITLE + THREE COLUMNS">
    <p:bg>
      <p:bgPr>
        <a:solidFill>
          <a:schemeClr val="accent6"/>
        </a:solidFill>
        <a:effectLst/>
      </p:bgPr>
    </p:bg>
    <p:spTree>
      <p:nvGrpSpPr>
        <p:cNvPr id="1" name="Shape 341"/>
        <p:cNvGrpSpPr/>
        <p:nvPr/>
      </p:nvGrpSpPr>
      <p:grpSpPr>
        <a:xfrm>
          <a:off x="0" y="0"/>
          <a:ext cx="0" cy="0"/>
          <a:chOff x="0" y="0"/>
          <a:chExt cx="0" cy="0"/>
        </a:xfrm>
      </p:grpSpPr>
      <p:sp>
        <p:nvSpPr>
          <p:cNvPr id="342" name="Google Shape;342;p8"/>
          <p:cNvSpPr txBox="1">
            <a:spLocks noGrp="1"/>
          </p:cNvSpPr>
          <p:nvPr>
            <p:ph type="title"/>
          </p:nvPr>
        </p:nvSpPr>
        <p:spPr>
          <a:xfrm>
            <a:off x="3466400" y="742800"/>
            <a:ext cx="5259200" cy="40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3200">
                <a:solidFill>
                  <a:schemeClr val="accent2"/>
                </a:solidFill>
              </a:defRPr>
            </a:lvl1pPr>
            <a:lvl2pPr lvl="1" algn="ctr" rtl="0">
              <a:spcBef>
                <a:spcPts val="0"/>
              </a:spcBef>
              <a:spcAft>
                <a:spcPts val="0"/>
              </a:spcAft>
              <a:buClr>
                <a:schemeClr val="accent2"/>
              </a:buClr>
              <a:buSzPts val="2400"/>
              <a:buNone/>
              <a:defRPr sz="3200">
                <a:solidFill>
                  <a:schemeClr val="accent2"/>
                </a:solidFill>
              </a:defRPr>
            </a:lvl2pPr>
            <a:lvl3pPr lvl="2" algn="ctr" rtl="0">
              <a:spcBef>
                <a:spcPts val="0"/>
              </a:spcBef>
              <a:spcAft>
                <a:spcPts val="0"/>
              </a:spcAft>
              <a:buClr>
                <a:schemeClr val="accent2"/>
              </a:buClr>
              <a:buSzPts val="2400"/>
              <a:buNone/>
              <a:defRPr sz="3200">
                <a:solidFill>
                  <a:schemeClr val="accent2"/>
                </a:solidFill>
              </a:defRPr>
            </a:lvl3pPr>
            <a:lvl4pPr lvl="3" algn="ctr" rtl="0">
              <a:spcBef>
                <a:spcPts val="0"/>
              </a:spcBef>
              <a:spcAft>
                <a:spcPts val="0"/>
              </a:spcAft>
              <a:buClr>
                <a:schemeClr val="accent2"/>
              </a:buClr>
              <a:buSzPts val="2400"/>
              <a:buNone/>
              <a:defRPr sz="3200">
                <a:solidFill>
                  <a:schemeClr val="accent2"/>
                </a:solidFill>
              </a:defRPr>
            </a:lvl4pPr>
            <a:lvl5pPr lvl="4" algn="ctr" rtl="0">
              <a:spcBef>
                <a:spcPts val="0"/>
              </a:spcBef>
              <a:spcAft>
                <a:spcPts val="0"/>
              </a:spcAft>
              <a:buClr>
                <a:schemeClr val="accent2"/>
              </a:buClr>
              <a:buSzPts val="2400"/>
              <a:buNone/>
              <a:defRPr sz="3200">
                <a:solidFill>
                  <a:schemeClr val="accent2"/>
                </a:solidFill>
              </a:defRPr>
            </a:lvl5pPr>
            <a:lvl6pPr lvl="5" algn="ctr" rtl="0">
              <a:spcBef>
                <a:spcPts val="0"/>
              </a:spcBef>
              <a:spcAft>
                <a:spcPts val="0"/>
              </a:spcAft>
              <a:buClr>
                <a:schemeClr val="accent2"/>
              </a:buClr>
              <a:buSzPts val="2400"/>
              <a:buNone/>
              <a:defRPr sz="3200">
                <a:solidFill>
                  <a:schemeClr val="accent2"/>
                </a:solidFill>
              </a:defRPr>
            </a:lvl6pPr>
            <a:lvl7pPr lvl="6" algn="ctr" rtl="0">
              <a:spcBef>
                <a:spcPts val="0"/>
              </a:spcBef>
              <a:spcAft>
                <a:spcPts val="0"/>
              </a:spcAft>
              <a:buClr>
                <a:schemeClr val="accent2"/>
              </a:buClr>
              <a:buSzPts val="2400"/>
              <a:buNone/>
              <a:defRPr sz="3200">
                <a:solidFill>
                  <a:schemeClr val="accent2"/>
                </a:solidFill>
              </a:defRPr>
            </a:lvl7pPr>
            <a:lvl8pPr lvl="7" algn="ctr" rtl="0">
              <a:spcBef>
                <a:spcPts val="0"/>
              </a:spcBef>
              <a:spcAft>
                <a:spcPts val="0"/>
              </a:spcAft>
              <a:buClr>
                <a:schemeClr val="accent2"/>
              </a:buClr>
              <a:buSzPts val="2400"/>
              <a:buNone/>
              <a:defRPr sz="3200">
                <a:solidFill>
                  <a:schemeClr val="accent2"/>
                </a:solidFill>
              </a:defRPr>
            </a:lvl8pPr>
            <a:lvl9pPr lvl="8" algn="ctr" rtl="0">
              <a:spcBef>
                <a:spcPts val="0"/>
              </a:spcBef>
              <a:spcAft>
                <a:spcPts val="0"/>
              </a:spcAft>
              <a:buClr>
                <a:schemeClr val="accent2"/>
              </a:buClr>
              <a:buSzPts val="2400"/>
              <a:buNone/>
              <a:defRPr sz="3200">
                <a:solidFill>
                  <a:schemeClr val="accent2"/>
                </a:solidFill>
              </a:defRPr>
            </a:lvl9pPr>
          </a:lstStyle>
          <a:p>
            <a:endParaRPr/>
          </a:p>
        </p:txBody>
      </p:sp>
      <p:sp>
        <p:nvSpPr>
          <p:cNvPr id="343" name="Google Shape;343;p8"/>
          <p:cNvSpPr txBox="1">
            <a:spLocks noGrp="1"/>
          </p:cNvSpPr>
          <p:nvPr>
            <p:ph type="title" idx="2"/>
          </p:nvPr>
        </p:nvSpPr>
        <p:spPr>
          <a:xfrm>
            <a:off x="2176401" y="4011867"/>
            <a:ext cx="2134000" cy="44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24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endParaRPr/>
          </a:p>
        </p:txBody>
      </p:sp>
      <p:sp>
        <p:nvSpPr>
          <p:cNvPr id="344" name="Google Shape;344;p8"/>
          <p:cNvSpPr txBox="1">
            <a:spLocks noGrp="1"/>
          </p:cNvSpPr>
          <p:nvPr>
            <p:ph type="subTitle" idx="1"/>
          </p:nvPr>
        </p:nvSpPr>
        <p:spPr>
          <a:xfrm>
            <a:off x="2068600" y="4389657"/>
            <a:ext cx="2349600" cy="8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400"/>
              <a:buNone/>
              <a:defRPr sz="1867">
                <a:solidFill>
                  <a:schemeClr val="accent2"/>
                </a:solidFill>
              </a:defRPr>
            </a:lvl1pPr>
            <a:lvl2pPr lvl="1" algn="ctr" rtl="0">
              <a:lnSpc>
                <a:spcPct val="100000"/>
              </a:lnSpc>
              <a:spcBef>
                <a:spcPts val="0"/>
              </a:spcBef>
              <a:spcAft>
                <a:spcPts val="0"/>
              </a:spcAft>
              <a:buClr>
                <a:schemeClr val="accent2"/>
              </a:buClr>
              <a:buSzPts val="1400"/>
              <a:buNone/>
              <a:defRPr>
                <a:solidFill>
                  <a:schemeClr val="accent2"/>
                </a:solidFill>
              </a:defRPr>
            </a:lvl2pPr>
            <a:lvl3pPr lvl="2" algn="ctr" rtl="0">
              <a:lnSpc>
                <a:spcPct val="100000"/>
              </a:lnSpc>
              <a:spcBef>
                <a:spcPts val="0"/>
              </a:spcBef>
              <a:spcAft>
                <a:spcPts val="0"/>
              </a:spcAft>
              <a:buClr>
                <a:schemeClr val="accent2"/>
              </a:buClr>
              <a:buSzPts val="1400"/>
              <a:buNone/>
              <a:defRPr>
                <a:solidFill>
                  <a:schemeClr val="accent2"/>
                </a:solidFill>
              </a:defRPr>
            </a:lvl3pPr>
            <a:lvl4pPr lvl="3" algn="ctr" rtl="0">
              <a:lnSpc>
                <a:spcPct val="100000"/>
              </a:lnSpc>
              <a:spcBef>
                <a:spcPts val="0"/>
              </a:spcBef>
              <a:spcAft>
                <a:spcPts val="0"/>
              </a:spcAft>
              <a:buClr>
                <a:schemeClr val="accent2"/>
              </a:buClr>
              <a:buSzPts val="1400"/>
              <a:buNone/>
              <a:defRPr>
                <a:solidFill>
                  <a:schemeClr val="accent2"/>
                </a:solidFill>
              </a:defRPr>
            </a:lvl4pPr>
            <a:lvl5pPr lvl="4" algn="ctr" rtl="0">
              <a:lnSpc>
                <a:spcPct val="100000"/>
              </a:lnSpc>
              <a:spcBef>
                <a:spcPts val="0"/>
              </a:spcBef>
              <a:spcAft>
                <a:spcPts val="0"/>
              </a:spcAft>
              <a:buClr>
                <a:schemeClr val="accent2"/>
              </a:buClr>
              <a:buSzPts val="1400"/>
              <a:buNone/>
              <a:defRPr>
                <a:solidFill>
                  <a:schemeClr val="accent2"/>
                </a:solidFill>
              </a:defRPr>
            </a:lvl5pPr>
            <a:lvl6pPr lvl="5" algn="ctr" rtl="0">
              <a:lnSpc>
                <a:spcPct val="100000"/>
              </a:lnSpc>
              <a:spcBef>
                <a:spcPts val="0"/>
              </a:spcBef>
              <a:spcAft>
                <a:spcPts val="0"/>
              </a:spcAft>
              <a:buClr>
                <a:schemeClr val="accent2"/>
              </a:buClr>
              <a:buSzPts val="1400"/>
              <a:buNone/>
              <a:defRPr>
                <a:solidFill>
                  <a:schemeClr val="accent2"/>
                </a:solidFill>
              </a:defRPr>
            </a:lvl6pPr>
            <a:lvl7pPr lvl="6" algn="ctr" rtl="0">
              <a:lnSpc>
                <a:spcPct val="100000"/>
              </a:lnSpc>
              <a:spcBef>
                <a:spcPts val="0"/>
              </a:spcBef>
              <a:spcAft>
                <a:spcPts val="0"/>
              </a:spcAft>
              <a:buClr>
                <a:schemeClr val="accent2"/>
              </a:buClr>
              <a:buSzPts val="1400"/>
              <a:buNone/>
              <a:defRPr>
                <a:solidFill>
                  <a:schemeClr val="accent2"/>
                </a:solidFill>
              </a:defRPr>
            </a:lvl7pPr>
            <a:lvl8pPr lvl="7" algn="ctr" rtl="0">
              <a:lnSpc>
                <a:spcPct val="100000"/>
              </a:lnSpc>
              <a:spcBef>
                <a:spcPts val="0"/>
              </a:spcBef>
              <a:spcAft>
                <a:spcPts val="0"/>
              </a:spcAft>
              <a:buClr>
                <a:schemeClr val="accent2"/>
              </a:buClr>
              <a:buSzPts val="1400"/>
              <a:buNone/>
              <a:defRPr>
                <a:solidFill>
                  <a:schemeClr val="accent2"/>
                </a:solidFill>
              </a:defRPr>
            </a:lvl8pPr>
            <a:lvl9pPr lvl="8" algn="ctr" rtl="0">
              <a:lnSpc>
                <a:spcPct val="100000"/>
              </a:lnSpc>
              <a:spcBef>
                <a:spcPts val="0"/>
              </a:spcBef>
              <a:spcAft>
                <a:spcPts val="0"/>
              </a:spcAft>
              <a:buClr>
                <a:schemeClr val="accent2"/>
              </a:buClr>
              <a:buSzPts val="1400"/>
              <a:buNone/>
              <a:defRPr>
                <a:solidFill>
                  <a:schemeClr val="accent2"/>
                </a:solidFill>
              </a:defRPr>
            </a:lvl9pPr>
          </a:lstStyle>
          <a:p>
            <a:endParaRPr/>
          </a:p>
        </p:txBody>
      </p:sp>
      <p:sp>
        <p:nvSpPr>
          <p:cNvPr id="345" name="Google Shape;345;p8"/>
          <p:cNvSpPr txBox="1">
            <a:spLocks noGrp="1"/>
          </p:cNvSpPr>
          <p:nvPr>
            <p:ph type="title" idx="3"/>
          </p:nvPr>
        </p:nvSpPr>
        <p:spPr>
          <a:xfrm>
            <a:off x="5029001" y="4011867"/>
            <a:ext cx="2134000" cy="44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24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endParaRPr/>
          </a:p>
        </p:txBody>
      </p:sp>
      <p:sp>
        <p:nvSpPr>
          <p:cNvPr id="346" name="Google Shape;346;p8"/>
          <p:cNvSpPr txBox="1">
            <a:spLocks noGrp="1"/>
          </p:cNvSpPr>
          <p:nvPr>
            <p:ph type="subTitle" idx="4"/>
          </p:nvPr>
        </p:nvSpPr>
        <p:spPr>
          <a:xfrm>
            <a:off x="4918667" y="4389657"/>
            <a:ext cx="2349600" cy="8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400"/>
              <a:buNone/>
              <a:defRPr sz="1867">
                <a:solidFill>
                  <a:schemeClr val="accent2"/>
                </a:solidFill>
              </a:defRPr>
            </a:lvl1pPr>
            <a:lvl2pPr lvl="1" algn="ctr" rtl="0">
              <a:lnSpc>
                <a:spcPct val="100000"/>
              </a:lnSpc>
              <a:spcBef>
                <a:spcPts val="0"/>
              </a:spcBef>
              <a:spcAft>
                <a:spcPts val="0"/>
              </a:spcAft>
              <a:buClr>
                <a:schemeClr val="accent2"/>
              </a:buClr>
              <a:buSzPts val="1400"/>
              <a:buNone/>
              <a:defRPr>
                <a:solidFill>
                  <a:schemeClr val="accent2"/>
                </a:solidFill>
              </a:defRPr>
            </a:lvl2pPr>
            <a:lvl3pPr lvl="2" algn="ctr" rtl="0">
              <a:lnSpc>
                <a:spcPct val="100000"/>
              </a:lnSpc>
              <a:spcBef>
                <a:spcPts val="0"/>
              </a:spcBef>
              <a:spcAft>
                <a:spcPts val="0"/>
              </a:spcAft>
              <a:buClr>
                <a:schemeClr val="accent2"/>
              </a:buClr>
              <a:buSzPts val="1400"/>
              <a:buNone/>
              <a:defRPr>
                <a:solidFill>
                  <a:schemeClr val="accent2"/>
                </a:solidFill>
              </a:defRPr>
            </a:lvl3pPr>
            <a:lvl4pPr lvl="3" algn="ctr" rtl="0">
              <a:lnSpc>
                <a:spcPct val="100000"/>
              </a:lnSpc>
              <a:spcBef>
                <a:spcPts val="0"/>
              </a:spcBef>
              <a:spcAft>
                <a:spcPts val="0"/>
              </a:spcAft>
              <a:buClr>
                <a:schemeClr val="accent2"/>
              </a:buClr>
              <a:buSzPts val="1400"/>
              <a:buNone/>
              <a:defRPr>
                <a:solidFill>
                  <a:schemeClr val="accent2"/>
                </a:solidFill>
              </a:defRPr>
            </a:lvl4pPr>
            <a:lvl5pPr lvl="4" algn="ctr" rtl="0">
              <a:lnSpc>
                <a:spcPct val="100000"/>
              </a:lnSpc>
              <a:spcBef>
                <a:spcPts val="0"/>
              </a:spcBef>
              <a:spcAft>
                <a:spcPts val="0"/>
              </a:spcAft>
              <a:buClr>
                <a:schemeClr val="accent2"/>
              </a:buClr>
              <a:buSzPts val="1400"/>
              <a:buNone/>
              <a:defRPr>
                <a:solidFill>
                  <a:schemeClr val="accent2"/>
                </a:solidFill>
              </a:defRPr>
            </a:lvl5pPr>
            <a:lvl6pPr lvl="5" algn="ctr" rtl="0">
              <a:lnSpc>
                <a:spcPct val="100000"/>
              </a:lnSpc>
              <a:spcBef>
                <a:spcPts val="0"/>
              </a:spcBef>
              <a:spcAft>
                <a:spcPts val="0"/>
              </a:spcAft>
              <a:buClr>
                <a:schemeClr val="accent2"/>
              </a:buClr>
              <a:buSzPts val="1400"/>
              <a:buNone/>
              <a:defRPr>
                <a:solidFill>
                  <a:schemeClr val="accent2"/>
                </a:solidFill>
              </a:defRPr>
            </a:lvl6pPr>
            <a:lvl7pPr lvl="6" algn="ctr" rtl="0">
              <a:lnSpc>
                <a:spcPct val="100000"/>
              </a:lnSpc>
              <a:spcBef>
                <a:spcPts val="0"/>
              </a:spcBef>
              <a:spcAft>
                <a:spcPts val="0"/>
              </a:spcAft>
              <a:buClr>
                <a:schemeClr val="accent2"/>
              </a:buClr>
              <a:buSzPts val="1400"/>
              <a:buNone/>
              <a:defRPr>
                <a:solidFill>
                  <a:schemeClr val="accent2"/>
                </a:solidFill>
              </a:defRPr>
            </a:lvl7pPr>
            <a:lvl8pPr lvl="7" algn="ctr" rtl="0">
              <a:lnSpc>
                <a:spcPct val="100000"/>
              </a:lnSpc>
              <a:spcBef>
                <a:spcPts val="0"/>
              </a:spcBef>
              <a:spcAft>
                <a:spcPts val="0"/>
              </a:spcAft>
              <a:buClr>
                <a:schemeClr val="accent2"/>
              </a:buClr>
              <a:buSzPts val="1400"/>
              <a:buNone/>
              <a:defRPr>
                <a:solidFill>
                  <a:schemeClr val="accent2"/>
                </a:solidFill>
              </a:defRPr>
            </a:lvl8pPr>
            <a:lvl9pPr lvl="8" algn="ctr" rtl="0">
              <a:lnSpc>
                <a:spcPct val="100000"/>
              </a:lnSpc>
              <a:spcBef>
                <a:spcPts val="0"/>
              </a:spcBef>
              <a:spcAft>
                <a:spcPts val="0"/>
              </a:spcAft>
              <a:buClr>
                <a:schemeClr val="accent2"/>
              </a:buClr>
              <a:buSzPts val="1400"/>
              <a:buNone/>
              <a:defRPr>
                <a:solidFill>
                  <a:schemeClr val="accent2"/>
                </a:solidFill>
              </a:defRPr>
            </a:lvl9pPr>
          </a:lstStyle>
          <a:p>
            <a:endParaRPr/>
          </a:p>
        </p:txBody>
      </p:sp>
      <p:sp>
        <p:nvSpPr>
          <p:cNvPr id="347" name="Google Shape;347;p8"/>
          <p:cNvSpPr txBox="1">
            <a:spLocks noGrp="1"/>
          </p:cNvSpPr>
          <p:nvPr>
            <p:ph type="title" idx="5"/>
          </p:nvPr>
        </p:nvSpPr>
        <p:spPr>
          <a:xfrm>
            <a:off x="7881601" y="4011867"/>
            <a:ext cx="2134000" cy="44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24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endParaRPr/>
          </a:p>
        </p:txBody>
      </p:sp>
      <p:sp>
        <p:nvSpPr>
          <p:cNvPr id="348" name="Google Shape;348;p8"/>
          <p:cNvSpPr txBox="1">
            <a:spLocks noGrp="1"/>
          </p:cNvSpPr>
          <p:nvPr>
            <p:ph type="subTitle" idx="6"/>
          </p:nvPr>
        </p:nvSpPr>
        <p:spPr>
          <a:xfrm>
            <a:off x="7768733" y="4389657"/>
            <a:ext cx="2349600" cy="8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400"/>
              <a:buNone/>
              <a:defRPr sz="1867">
                <a:solidFill>
                  <a:schemeClr val="accent2"/>
                </a:solidFill>
              </a:defRPr>
            </a:lvl1pPr>
            <a:lvl2pPr lvl="1" algn="ctr" rtl="0">
              <a:lnSpc>
                <a:spcPct val="100000"/>
              </a:lnSpc>
              <a:spcBef>
                <a:spcPts val="0"/>
              </a:spcBef>
              <a:spcAft>
                <a:spcPts val="0"/>
              </a:spcAft>
              <a:buClr>
                <a:schemeClr val="accent2"/>
              </a:buClr>
              <a:buSzPts val="1400"/>
              <a:buNone/>
              <a:defRPr>
                <a:solidFill>
                  <a:schemeClr val="accent2"/>
                </a:solidFill>
              </a:defRPr>
            </a:lvl2pPr>
            <a:lvl3pPr lvl="2" algn="ctr" rtl="0">
              <a:lnSpc>
                <a:spcPct val="100000"/>
              </a:lnSpc>
              <a:spcBef>
                <a:spcPts val="0"/>
              </a:spcBef>
              <a:spcAft>
                <a:spcPts val="0"/>
              </a:spcAft>
              <a:buClr>
                <a:schemeClr val="accent2"/>
              </a:buClr>
              <a:buSzPts val="1400"/>
              <a:buNone/>
              <a:defRPr>
                <a:solidFill>
                  <a:schemeClr val="accent2"/>
                </a:solidFill>
              </a:defRPr>
            </a:lvl3pPr>
            <a:lvl4pPr lvl="3" algn="ctr" rtl="0">
              <a:lnSpc>
                <a:spcPct val="100000"/>
              </a:lnSpc>
              <a:spcBef>
                <a:spcPts val="0"/>
              </a:spcBef>
              <a:spcAft>
                <a:spcPts val="0"/>
              </a:spcAft>
              <a:buClr>
                <a:schemeClr val="accent2"/>
              </a:buClr>
              <a:buSzPts val="1400"/>
              <a:buNone/>
              <a:defRPr>
                <a:solidFill>
                  <a:schemeClr val="accent2"/>
                </a:solidFill>
              </a:defRPr>
            </a:lvl4pPr>
            <a:lvl5pPr lvl="4" algn="ctr" rtl="0">
              <a:lnSpc>
                <a:spcPct val="100000"/>
              </a:lnSpc>
              <a:spcBef>
                <a:spcPts val="0"/>
              </a:spcBef>
              <a:spcAft>
                <a:spcPts val="0"/>
              </a:spcAft>
              <a:buClr>
                <a:schemeClr val="accent2"/>
              </a:buClr>
              <a:buSzPts val="1400"/>
              <a:buNone/>
              <a:defRPr>
                <a:solidFill>
                  <a:schemeClr val="accent2"/>
                </a:solidFill>
              </a:defRPr>
            </a:lvl5pPr>
            <a:lvl6pPr lvl="5" algn="ctr" rtl="0">
              <a:lnSpc>
                <a:spcPct val="100000"/>
              </a:lnSpc>
              <a:spcBef>
                <a:spcPts val="0"/>
              </a:spcBef>
              <a:spcAft>
                <a:spcPts val="0"/>
              </a:spcAft>
              <a:buClr>
                <a:schemeClr val="accent2"/>
              </a:buClr>
              <a:buSzPts val="1400"/>
              <a:buNone/>
              <a:defRPr>
                <a:solidFill>
                  <a:schemeClr val="accent2"/>
                </a:solidFill>
              </a:defRPr>
            </a:lvl6pPr>
            <a:lvl7pPr lvl="6" algn="ctr" rtl="0">
              <a:lnSpc>
                <a:spcPct val="100000"/>
              </a:lnSpc>
              <a:spcBef>
                <a:spcPts val="0"/>
              </a:spcBef>
              <a:spcAft>
                <a:spcPts val="0"/>
              </a:spcAft>
              <a:buClr>
                <a:schemeClr val="accent2"/>
              </a:buClr>
              <a:buSzPts val="1400"/>
              <a:buNone/>
              <a:defRPr>
                <a:solidFill>
                  <a:schemeClr val="accent2"/>
                </a:solidFill>
              </a:defRPr>
            </a:lvl7pPr>
            <a:lvl8pPr lvl="7" algn="ctr" rtl="0">
              <a:lnSpc>
                <a:spcPct val="100000"/>
              </a:lnSpc>
              <a:spcBef>
                <a:spcPts val="0"/>
              </a:spcBef>
              <a:spcAft>
                <a:spcPts val="0"/>
              </a:spcAft>
              <a:buClr>
                <a:schemeClr val="accent2"/>
              </a:buClr>
              <a:buSzPts val="1400"/>
              <a:buNone/>
              <a:defRPr>
                <a:solidFill>
                  <a:schemeClr val="accent2"/>
                </a:solidFill>
              </a:defRPr>
            </a:lvl8pPr>
            <a:lvl9pPr lvl="8" algn="ctr" rtl="0">
              <a:lnSpc>
                <a:spcPct val="100000"/>
              </a:lnSpc>
              <a:spcBef>
                <a:spcPts val="0"/>
              </a:spcBef>
              <a:spcAft>
                <a:spcPts val="0"/>
              </a:spcAft>
              <a:buClr>
                <a:schemeClr val="accent2"/>
              </a:buClr>
              <a:buSzPts val="1400"/>
              <a:buNone/>
              <a:defRPr>
                <a:solidFill>
                  <a:schemeClr val="accent2"/>
                </a:solidFill>
              </a:defRPr>
            </a:lvl9pPr>
          </a:lstStyle>
          <a:p>
            <a:endParaRPr/>
          </a:p>
        </p:txBody>
      </p:sp>
      <p:sp>
        <p:nvSpPr>
          <p:cNvPr id="349" name="Google Shape;349;p8"/>
          <p:cNvSpPr/>
          <p:nvPr/>
        </p:nvSpPr>
        <p:spPr>
          <a:xfrm>
            <a:off x="10320652" y="-300992"/>
            <a:ext cx="2500184" cy="7158992"/>
          </a:xfrm>
          <a:custGeom>
            <a:avLst/>
            <a:gdLst/>
            <a:ahLst/>
            <a:cxnLst/>
            <a:rect l="l" t="t" r="r" b="b"/>
            <a:pathLst>
              <a:path w="11450" h="19981" extrusionOk="0">
                <a:moveTo>
                  <a:pt x="9226" y="0"/>
                </a:moveTo>
                <a:cubicBezTo>
                  <a:pt x="8771" y="0"/>
                  <a:pt x="8313" y="83"/>
                  <a:pt x="7892" y="241"/>
                </a:cubicBezTo>
                <a:cubicBezTo>
                  <a:pt x="6691" y="691"/>
                  <a:pt x="5742" y="1633"/>
                  <a:pt x="4923" y="2621"/>
                </a:cubicBezTo>
                <a:cubicBezTo>
                  <a:pt x="4103" y="3609"/>
                  <a:pt x="3364" y="4676"/>
                  <a:pt x="2393" y="5515"/>
                </a:cubicBezTo>
                <a:cubicBezTo>
                  <a:pt x="1555" y="6240"/>
                  <a:pt x="492" y="6874"/>
                  <a:pt x="223" y="7948"/>
                </a:cubicBezTo>
                <a:cubicBezTo>
                  <a:pt x="1" y="8835"/>
                  <a:pt x="407" y="9755"/>
                  <a:pt x="899" y="10524"/>
                </a:cubicBezTo>
                <a:cubicBezTo>
                  <a:pt x="1392" y="11294"/>
                  <a:pt x="1992" y="12022"/>
                  <a:pt x="2231" y="12904"/>
                </a:cubicBezTo>
                <a:cubicBezTo>
                  <a:pt x="2460" y="13749"/>
                  <a:pt x="2330" y="14644"/>
                  <a:pt x="2185" y="15508"/>
                </a:cubicBezTo>
                <a:cubicBezTo>
                  <a:pt x="2040" y="16371"/>
                  <a:pt x="1883" y="17257"/>
                  <a:pt x="2058" y="18114"/>
                </a:cubicBezTo>
                <a:cubicBezTo>
                  <a:pt x="2234" y="18971"/>
                  <a:pt x="2830" y="19805"/>
                  <a:pt x="3688" y="19981"/>
                </a:cubicBezTo>
                <a:lnTo>
                  <a:pt x="11449" y="19981"/>
                </a:lnTo>
                <a:lnTo>
                  <a:pt x="11449" y="912"/>
                </a:lnTo>
                <a:cubicBezTo>
                  <a:pt x="10898" y="286"/>
                  <a:pt x="10069" y="0"/>
                  <a:pt x="922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0" name="Google Shape;350;p8"/>
          <p:cNvSpPr/>
          <p:nvPr/>
        </p:nvSpPr>
        <p:spPr>
          <a:xfrm rot="8989963">
            <a:off x="10391589" y="885270"/>
            <a:ext cx="693456" cy="469087"/>
          </a:xfrm>
          <a:custGeom>
            <a:avLst/>
            <a:gdLst/>
            <a:ahLst/>
            <a:cxnLst/>
            <a:rect l="l" t="t" r="r" b="b"/>
            <a:pathLst>
              <a:path w="11050" h="7540" extrusionOk="0">
                <a:moveTo>
                  <a:pt x="8100" y="1"/>
                </a:moveTo>
                <a:cubicBezTo>
                  <a:pt x="7014" y="1"/>
                  <a:pt x="5905" y="606"/>
                  <a:pt x="5031" y="1160"/>
                </a:cubicBezTo>
                <a:cubicBezTo>
                  <a:pt x="3844" y="1914"/>
                  <a:pt x="2717" y="2877"/>
                  <a:pt x="1780" y="3926"/>
                </a:cubicBezTo>
                <a:cubicBezTo>
                  <a:pt x="843" y="4976"/>
                  <a:pt x="104" y="6138"/>
                  <a:pt x="0" y="7540"/>
                </a:cubicBezTo>
                <a:cubicBezTo>
                  <a:pt x="770" y="6279"/>
                  <a:pt x="2034" y="5341"/>
                  <a:pt x="3063" y="4768"/>
                </a:cubicBezTo>
                <a:cubicBezTo>
                  <a:pt x="4091" y="4195"/>
                  <a:pt x="5290" y="3997"/>
                  <a:pt x="6467" y="3945"/>
                </a:cubicBezTo>
                <a:cubicBezTo>
                  <a:pt x="7009" y="3922"/>
                  <a:pt x="7653" y="3944"/>
                  <a:pt x="8195" y="3901"/>
                </a:cubicBezTo>
                <a:cubicBezTo>
                  <a:pt x="10050" y="3755"/>
                  <a:pt x="11050" y="1114"/>
                  <a:pt x="9194" y="238"/>
                </a:cubicBezTo>
                <a:cubicBezTo>
                  <a:pt x="8839" y="71"/>
                  <a:pt x="8471" y="1"/>
                  <a:pt x="8100"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1" name="Google Shape;351;p8"/>
          <p:cNvSpPr/>
          <p:nvPr/>
        </p:nvSpPr>
        <p:spPr>
          <a:xfrm>
            <a:off x="10724060" y="5069133"/>
            <a:ext cx="420000" cy="1754800"/>
          </a:xfrm>
          <a:custGeom>
            <a:avLst/>
            <a:gdLst/>
            <a:ahLst/>
            <a:cxnLst/>
            <a:rect l="l" t="t" r="r" b="b"/>
            <a:pathLst>
              <a:path w="12600" h="52644" extrusionOk="0">
                <a:moveTo>
                  <a:pt x="12600" y="0"/>
                </a:moveTo>
                <a:cubicBezTo>
                  <a:pt x="-1037" y="11365"/>
                  <a:pt x="-3391" y="36763"/>
                  <a:pt x="4542" y="52644"/>
                </a:cubicBezTo>
              </a:path>
            </a:pathLst>
          </a:custGeom>
          <a:noFill/>
          <a:ln w="19050" cap="flat" cmpd="sng">
            <a:solidFill>
              <a:schemeClr val="accent2"/>
            </a:solidFill>
            <a:prstDash val="solid"/>
            <a:round/>
            <a:headEnd type="none" w="med" len="med"/>
            <a:tailEnd type="none" w="med" len="med"/>
          </a:ln>
        </p:spPr>
      </p:sp>
      <p:sp>
        <p:nvSpPr>
          <p:cNvPr id="352" name="Google Shape;352;p8"/>
          <p:cNvSpPr/>
          <p:nvPr/>
        </p:nvSpPr>
        <p:spPr>
          <a:xfrm rot="-1476944">
            <a:off x="10890423" y="4855282"/>
            <a:ext cx="693460" cy="469089"/>
          </a:xfrm>
          <a:custGeom>
            <a:avLst/>
            <a:gdLst/>
            <a:ahLst/>
            <a:cxnLst/>
            <a:rect l="l" t="t" r="r" b="b"/>
            <a:pathLst>
              <a:path w="11050" h="7540" extrusionOk="0">
                <a:moveTo>
                  <a:pt x="8100" y="1"/>
                </a:moveTo>
                <a:cubicBezTo>
                  <a:pt x="7014" y="1"/>
                  <a:pt x="5905" y="606"/>
                  <a:pt x="5031" y="1160"/>
                </a:cubicBezTo>
                <a:cubicBezTo>
                  <a:pt x="3844" y="1914"/>
                  <a:pt x="2717" y="2877"/>
                  <a:pt x="1780" y="3926"/>
                </a:cubicBezTo>
                <a:cubicBezTo>
                  <a:pt x="843" y="4976"/>
                  <a:pt x="104" y="6138"/>
                  <a:pt x="0" y="7540"/>
                </a:cubicBezTo>
                <a:cubicBezTo>
                  <a:pt x="770" y="6279"/>
                  <a:pt x="2034" y="5341"/>
                  <a:pt x="3063" y="4768"/>
                </a:cubicBezTo>
                <a:cubicBezTo>
                  <a:pt x="4091" y="4195"/>
                  <a:pt x="5290" y="3997"/>
                  <a:pt x="6467" y="3945"/>
                </a:cubicBezTo>
                <a:cubicBezTo>
                  <a:pt x="7009" y="3922"/>
                  <a:pt x="7653" y="3944"/>
                  <a:pt x="8195" y="3901"/>
                </a:cubicBezTo>
                <a:cubicBezTo>
                  <a:pt x="10050" y="3755"/>
                  <a:pt x="11050" y="1114"/>
                  <a:pt x="9194" y="238"/>
                </a:cubicBezTo>
                <a:cubicBezTo>
                  <a:pt x="8839" y="71"/>
                  <a:pt x="8471" y="1"/>
                  <a:pt x="810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53" name="Google Shape;353;p8"/>
          <p:cNvGrpSpPr/>
          <p:nvPr/>
        </p:nvGrpSpPr>
        <p:grpSpPr>
          <a:xfrm rot="10095290">
            <a:off x="899944" y="-1307177"/>
            <a:ext cx="2238003" cy="3457293"/>
            <a:chOff x="5976314" y="-1407515"/>
            <a:chExt cx="1407226" cy="2173899"/>
          </a:xfrm>
        </p:grpSpPr>
        <p:sp>
          <p:nvSpPr>
            <p:cNvPr id="354" name="Google Shape;354;p8"/>
            <p:cNvSpPr/>
            <p:nvPr/>
          </p:nvSpPr>
          <p:spPr>
            <a:xfrm>
              <a:off x="5976314" y="-1407515"/>
              <a:ext cx="1407226" cy="1575967"/>
            </a:xfrm>
            <a:custGeom>
              <a:avLst/>
              <a:gdLst/>
              <a:ahLst/>
              <a:cxnLst/>
              <a:rect l="l" t="t" r="r" b="b"/>
              <a:pathLst>
                <a:path w="37969" h="42519" extrusionOk="0">
                  <a:moveTo>
                    <a:pt x="16251" y="5937"/>
                  </a:moveTo>
                  <a:cubicBezTo>
                    <a:pt x="16380" y="5937"/>
                    <a:pt x="16506" y="5967"/>
                    <a:pt x="16626" y="6036"/>
                  </a:cubicBezTo>
                  <a:cubicBezTo>
                    <a:pt x="16867" y="6176"/>
                    <a:pt x="17004" y="6447"/>
                    <a:pt x="17065" y="6718"/>
                  </a:cubicBezTo>
                  <a:cubicBezTo>
                    <a:pt x="17326" y="7855"/>
                    <a:pt x="16493" y="8939"/>
                    <a:pt x="16313" y="10092"/>
                  </a:cubicBezTo>
                  <a:cubicBezTo>
                    <a:pt x="16217" y="10708"/>
                    <a:pt x="16311" y="11336"/>
                    <a:pt x="16365" y="11957"/>
                  </a:cubicBezTo>
                  <a:cubicBezTo>
                    <a:pt x="16419" y="12579"/>
                    <a:pt x="16428" y="13228"/>
                    <a:pt x="16177" y="13798"/>
                  </a:cubicBezTo>
                  <a:cubicBezTo>
                    <a:pt x="15939" y="14339"/>
                    <a:pt x="15410" y="14789"/>
                    <a:pt x="14827" y="14789"/>
                  </a:cubicBezTo>
                  <a:cubicBezTo>
                    <a:pt x="14794" y="14789"/>
                    <a:pt x="14761" y="14788"/>
                    <a:pt x="14728" y="14785"/>
                  </a:cubicBezTo>
                  <a:cubicBezTo>
                    <a:pt x="13933" y="14715"/>
                    <a:pt x="13437" y="13871"/>
                    <a:pt x="13292" y="13087"/>
                  </a:cubicBezTo>
                  <a:cubicBezTo>
                    <a:pt x="13068" y="11870"/>
                    <a:pt x="13599" y="10955"/>
                    <a:pt x="13957" y="9842"/>
                  </a:cubicBezTo>
                  <a:cubicBezTo>
                    <a:pt x="14312" y="8735"/>
                    <a:pt x="14192" y="7334"/>
                    <a:pt x="15133" y="6491"/>
                  </a:cubicBezTo>
                  <a:cubicBezTo>
                    <a:pt x="15445" y="6211"/>
                    <a:pt x="15859" y="5937"/>
                    <a:pt x="16251" y="5937"/>
                  </a:cubicBezTo>
                  <a:close/>
                  <a:moveTo>
                    <a:pt x="32830" y="20688"/>
                  </a:moveTo>
                  <a:cubicBezTo>
                    <a:pt x="32940" y="20688"/>
                    <a:pt x="33050" y="20700"/>
                    <a:pt x="33159" y="20731"/>
                  </a:cubicBezTo>
                  <a:cubicBezTo>
                    <a:pt x="33598" y="20853"/>
                    <a:pt x="33899" y="21241"/>
                    <a:pt x="33888" y="21708"/>
                  </a:cubicBezTo>
                  <a:cubicBezTo>
                    <a:pt x="33859" y="22942"/>
                    <a:pt x="31868" y="23770"/>
                    <a:pt x="30893" y="24009"/>
                  </a:cubicBezTo>
                  <a:cubicBezTo>
                    <a:pt x="30250" y="24167"/>
                    <a:pt x="29584" y="24238"/>
                    <a:pt x="28919" y="24238"/>
                  </a:cubicBezTo>
                  <a:cubicBezTo>
                    <a:pt x="28311" y="24238"/>
                    <a:pt x="27702" y="24179"/>
                    <a:pt x="27111" y="24072"/>
                  </a:cubicBezTo>
                  <a:cubicBezTo>
                    <a:pt x="26514" y="23964"/>
                    <a:pt x="25945" y="23763"/>
                    <a:pt x="25613" y="23219"/>
                  </a:cubicBezTo>
                  <a:cubicBezTo>
                    <a:pt x="25492" y="23019"/>
                    <a:pt x="25434" y="22766"/>
                    <a:pt x="25516" y="22546"/>
                  </a:cubicBezTo>
                  <a:cubicBezTo>
                    <a:pt x="25601" y="22319"/>
                    <a:pt x="25815" y="22169"/>
                    <a:pt x="26027" y="22051"/>
                  </a:cubicBezTo>
                  <a:cubicBezTo>
                    <a:pt x="26973" y="21519"/>
                    <a:pt x="28078" y="21365"/>
                    <a:pt x="29141" y="21325"/>
                  </a:cubicBezTo>
                  <a:cubicBezTo>
                    <a:pt x="29934" y="21295"/>
                    <a:pt x="30715" y="21149"/>
                    <a:pt x="31491" y="20987"/>
                  </a:cubicBezTo>
                  <a:cubicBezTo>
                    <a:pt x="31928" y="20898"/>
                    <a:pt x="32383" y="20688"/>
                    <a:pt x="32830" y="20688"/>
                  </a:cubicBezTo>
                  <a:close/>
                  <a:moveTo>
                    <a:pt x="35936" y="0"/>
                  </a:moveTo>
                  <a:cubicBezTo>
                    <a:pt x="34472" y="1735"/>
                    <a:pt x="30533" y="2087"/>
                    <a:pt x="27787" y="2087"/>
                  </a:cubicBezTo>
                  <a:cubicBezTo>
                    <a:pt x="26870" y="2087"/>
                    <a:pt x="26085" y="2048"/>
                    <a:pt x="25571" y="2008"/>
                  </a:cubicBezTo>
                  <a:cubicBezTo>
                    <a:pt x="25562" y="2008"/>
                    <a:pt x="25554" y="2008"/>
                    <a:pt x="25546" y="2007"/>
                  </a:cubicBezTo>
                  <a:cubicBezTo>
                    <a:pt x="25066" y="2352"/>
                    <a:pt x="24618" y="2738"/>
                    <a:pt x="24205" y="3162"/>
                  </a:cubicBezTo>
                  <a:cubicBezTo>
                    <a:pt x="23322" y="4069"/>
                    <a:pt x="22581" y="5097"/>
                    <a:pt x="21832" y="6113"/>
                  </a:cubicBezTo>
                  <a:cubicBezTo>
                    <a:pt x="21513" y="6547"/>
                    <a:pt x="20239" y="8694"/>
                    <a:pt x="19338" y="8694"/>
                  </a:cubicBezTo>
                  <a:cubicBezTo>
                    <a:pt x="19129" y="8694"/>
                    <a:pt x="18940" y="8579"/>
                    <a:pt x="18788" y="8300"/>
                  </a:cubicBezTo>
                  <a:cubicBezTo>
                    <a:pt x="18226" y="7273"/>
                    <a:pt x="18820" y="5964"/>
                    <a:pt x="19324" y="5048"/>
                  </a:cubicBezTo>
                  <a:cubicBezTo>
                    <a:pt x="19901" y="3999"/>
                    <a:pt x="20605" y="2963"/>
                    <a:pt x="21465" y="2137"/>
                  </a:cubicBezTo>
                  <a:lnTo>
                    <a:pt x="21465" y="2137"/>
                  </a:lnTo>
                  <a:cubicBezTo>
                    <a:pt x="18285" y="2572"/>
                    <a:pt x="15196" y="3752"/>
                    <a:pt x="12456" y="5441"/>
                  </a:cubicBezTo>
                  <a:cubicBezTo>
                    <a:pt x="11063" y="6298"/>
                    <a:pt x="9739" y="7266"/>
                    <a:pt x="8500" y="8333"/>
                  </a:cubicBezTo>
                  <a:cubicBezTo>
                    <a:pt x="7833" y="9627"/>
                    <a:pt x="7338" y="11008"/>
                    <a:pt x="7066" y="12439"/>
                  </a:cubicBezTo>
                  <a:cubicBezTo>
                    <a:pt x="6554" y="15135"/>
                    <a:pt x="6887" y="18446"/>
                    <a:pt x="5321" y="20828"/>
                  </a:cubicBezTo>
                  <a:cubicBezTo>
                    <a:pt x="5058" y="21228"/>
                    <a:pt x="4672" y="21569"/>
                    <a:pt x="4206" y="21677"/>
                  </a:cubicBezTo>
                  <a:cubicBezTo>
                    <a:pt x="4056" y="21712"/>
                    <a:pt x="3918" y="21729"/>
                    <a:pt x="3791" y="21729"/>
                  </a:cubicBezTo>
                  <a:cubicBezTo>
                    <a:pt x="1441" y="21729"/>
                    <a:pt x="2822" y="16059"/>
                    <a:pt x="3077" y="14889"/>
                  </a:cubicBezTo>
                  <a:cubicBezTo>
                    <a:pt x="3089" y="14832"/>
                    <a:pt x="3105" y="14775"/>
                    <a:pt x="3118" y="14718"/>
                  </a:cubicBezTo>
                  <a:lnTo>
                    <a:pt x="3118" y="14718"/>
                  </a:lnTo>
                  <a:cubicBezTo>
                    <a:pt x="1132" y="18092"/>
                    <a:pt x="0" y="21951"/>
                    <a:pt x="77" y="26208"/>
                  </a:cubicBezTo>
                  <a:cubicBezTo>
                    <a:pt x="164" y="30974"/>
                    <a:pt x="1865" y="34369"/>
                    <a:pt x="5198" y="39612"/>
                  </a:cubicBezTo>
                  <a:lnTo>
                    <a:pt x="7298" y="40801"/>
                  </a:lnTo>
                  <a:cubicBezTo>
                    <a:pt x="10338" y="42064"/>
                    <a:pt x="13728" y="42518"/>
                    <a:pt x="17062" y="42518"/>
                  </a:cubicBezTo>
                  <a:cubicBezTo>
                    <a:pt x="18247" y="42518"/>
                    <a:pt x="19424" y="42461"/>
                    <a:pt x="20577" y="42362"/>
                  </a:cubicBezTo>
                  <a:cubicBezTo>
                    <a:pt x="21882" y="42250"/>
                    <a:pt x="23147" y="41973"/>
                    <a:pt x="24364" y="41570"/>
                  </a:cubicBezTo>
                  <a:lnTo>
                    <a:pt x="24364" y="41570"/>
                  </a:lnTo>
                  <a:cubicBezTo>
                    <a:pt x="24318" y="41570"/>
                    <a:pt x="24273" y="41570"/>
                    <a:pt x="24227" y="41570"/>
                  </a:cubicBezTo>
                  <a:cubicBezTo>
                    <a:pt x="23237" y="41570"/>
                    <a:pt x="22249" y="41512"/>
                    <a:pt x="21266" y="41395"/>
                  </a:cubicBezTo>
                  <a:cubicBezTo>
                    <a:pt x="19571" y="41190"/>
                    <a:pt x="17725" y="40699"/>
                    <a:pt x="16787" y="39273"/>
                  </a:cubicBezTo>
                  <a:cubicBezTo>
                    <a:pt x="16546" y="38907"/>
                    <a:pt x="16390" y="38389"/>
                    <a:pt x="16671" y="38053"/>
                  </a:cubicBezTo>
                  <a:cubicBezTo>
                    <a:pt x="16849" y="37838"/>
                    <a:pt x="17150" y="37772"/>
                    <a:pt x="17429" y="37758"/>
                  </a:cubicBezTo>
                  <a:cubicBezTo>
                    <a:pt x="17473" y="37756"/>
                    <a:pt x="17517" y="37755"/>
                    <a:pt x="17561" y="37755"/>
                  </a:cubicBezTo>
                  <a:cubicBezTo>
                    <a:pt x="18517" y="37755"/>
                    <a:pt x="19419" y="38207"/>
                    <a:pt x="20295" y="38605"/>
                  </a:cubicBezTo>
                  <a:cubicBezTo>
                    <a:pt x="21894" y="39331"/>
                    <a:pt x="23557" y="39913"/>
                    <a:pt x="25261" y="40342"/>
                  </a:cubicBezTo>
                  <a:cubicBezTo>
                    <a:pt x="25717" y="40456"/>
                    <a:pt x="26185" y="40555"/>
                    <a:pt x="26656" y="40624"/>
                  </a:cubicBezTo>
                  <a:cubicBezTo>
                    <a:pt x="30175" y="38875"/>
                    <a:pt x="33132" y="35984"/>
                    <a:pt x="35132" y="32540"/>
                  </a:cubicBezTo>
                  <a:lnTo>
                    <a:pt x="35132" y="32540"/>
                  </a:lnTo>
                  <a:cubicBezTo>
                    <a:pt x="34694" y="32887"/>
                    <a:pt x="34243" y="33218"/>
                    <a:pt x="33778" y="33528"/>
                  </a:cubicBezTo>
                  <a:cubicBezTo>
                    <a:pt x="31937" y="34750"/>
                    <a:pt x="29844" y="35642"/>
                    <a:pt x="27647" y="35867"/>
                  </a:cubicBezTo>
                  <a:cubicBezTo>
                    <a:pt x="27388" y="35893"/>
                    <a:pt x="27112" y="35908"/>
                    <a:pt x="26826" y="35908"/>
                  </a:cubicBezTo>
                  <a:cubicBezTo>
                    <a:pt x="24842" y="35908"/>
                    <a:pt x="22351" y="35225"/>
                    <a:pt x="21691" y="33239"/>
                  </a:cubicBezTo>
                  <a:cubicBezTo>
                    <a:pt x="21394" y="32347"/>
                    <a:pt x="21746" y="31452"/>
                    <a:pt x="22406" y="30830"/>
                  </a:cubicBezTo>
                  <a:cubicBezTo>
                    <a:pt x="23361" y="29929"/>
                    <a:pt x="24462" y="29706"/>
                    <a:pt x="25640" y="29706"/>
                  </a:cubicBezTo>
                  <a:cubicBezTo>
                    <a:pt x="26126" y="29706"/>
                    <a:pt x="26625" y="29744"/>
                    <a:pt x="27131" y="29788"/>
                  </a:cubicBezTo>
                  <a:cubicBezTo>
                    <a:pt x="27465" y="29817"/>
                    <a:pt x="27809" y="29832"/>
                    <a:pt x="28159" y="29832"/>
                  </a:cubicBezTo>
                  <a:cubicBezTo>
                    <a:pt x="30393" y="29832"/>
                    <a:pt x="32878" y="29233"/>
                    <a:pt x="34569" y="27928"/>
                  </a:cubicBezTo>
                  <a:cubicBezTo>
                    <a:pt x="35693" y="27059"/>
                    <a:pt x="36785" y="26151"/>
                    <a:pt x="37740" y="25126"/>
                  </a:cubicBezTo>
                  <a:cubicBezTo>
                    <a:pt x="37853" y="24353"/>
                    <a:pt x="37917" y="23572"/>
                    <a:pt x="37931" y="22791"/>
                  </a:cubicBezTo>
                  <a:cubicBezTo>
                    <a:pt x="37969" y="20299"/>
                    <a:pt x="37449" y="17864"/>
                    <a:pt x="36862" y="15433"/>
                  </a:cubicBezTo>
                  <a:cubicBezTo>
                    <a:pt x="36765" y="15580"/>
                    <a:pt x="36669" y="15729"/>
                    <a:pt x="36563" y="15871"/>
                  </a:cubicBezTo>
                  <a:cubicBezTo>
                    <a:pt x="35352" y="17494"/>
                    <a:pt x="33463" y="18684"/>
                    <a:pt x="31438" y="18737"/>
                  </a:cubicBezTo>
                  <a:cubicBezTo>
                    <a:pt x="31414" y="18737"/>
                    <a:pt x="31391" y="18737"/>
                    <a:pt x="31367" y="18737"/>
                  </a:cubicBezTo>
                  <a:cubicBezTo>
                    <a:pt x="30756" y="18737"/>
                    <a:pt x="30049" y="18539"/>
                    <a:pt x="29873" y="17962"/>
                  </a:cubicBezTo>
                  <a:cubicBezTo>
                    <a:pt x="29753" y="17572"/>
                    <a:pt x="29941" y="17141"/>
                    <a:pt x="30227" y="16853"/>
                  </a:cubicBezTo>
                  <a:cubicBezTo>
                    <a:pt x="30515" y="16563"/>
                    <a:pt x="30890" y="16382"/>
                    <a:pt x="31248" y="16187"/>
                  </a:cubicBezTo>
                  <a:cubicBezTo>
                    <a:pt x="33221" y="15113"/>
                    <a:pt x="34848" y="13442"/>
                    <a:pt x="35933" y="11477"/>
                  </a:cubicBezTo>
                  <a:cubicBezTo>
                    <a:pt x="35873" y="11194"/>
                    <a:pt x="35810" y="10912"/>
                    <a:pt x="35755" y="10629"/>
                  </a:cubicBezTo>
                  <a:cubicBezTo>
                    <a:pt x="34981" y="6574"/>
                    <a:pt x="34515" y="3802"/>
                    <a:pt x="359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8"/>
            <p:cNvSpPr/>
            <p:nvPr/>
          </p:nvSpPr>
          <p:spPr>
            <a:xfrm>
              <a:off x="6155437" y="-1258254"/>
              <a:ext cx="1015550" cy="1331115"/>
            </a:xfrm>
            <a:custGeom>
              <a:avLst/>
              <a:gdLst/>
              <a:ahLst/>
              <a:cxnLst/>
              <a:rect l="l" t="t" r="r" b="b"/>
              <a:pathLst>
                <a:path w="27401" h="35913" extrusionOk="0">
                  <a:moveTo>
                    <a:pt x="27174" y="0"/>
                  </a:moveTo>
                  <a:cubicBezTo>
                    <a:pt x="27087" y="0"/>
                    <a:pt x="27002" y="46"/>
                    <a:pt x="26984" y="148"/>
                  </a:cubicBezTo>
                  <a:cubicBezTo>
                    <a:pt x="26497" y="2830"/>
                    <a:pt x="25424" y="5274"/>
                    <a:pt x="23653" y="7358"/>
                  </a:cubicBezTo>
                  <a:cubicBezTo>
                    <a:pt x="21865" y="9461"/>
                    <a:pt x="19654" y="11150"/>
                    <a:pt x="17515" y="12875"/>
                  </a:cubicBezTo>
                  <a:cubicBezTo>
                    <a:pt x="11667" y="17584"/>
                    <a:pt x="6390" y="22863"/>
                    <a:pt x="2665" y="29450"/>
                  </a:cubicBezTo>
                  <a:cubicBezTo>
                    <a:pt x="1626" y="31286"/>
                    <a:pt x="402" y="33493"/>
                    <a:pt x="45" y="35499"/>
                  </a:cubicBezTo>
                  <a:cubicBezTo>
                    <a:pt x="1" y="35749"/>
                    <a:pt x="213" y="35913"/>
                    <a:pt x="405" y="35913"/>
                  </a:cubicBezTo>
                  <a:cubicBezTo>
                    <a:pt x="533" y="35913"/>
                    <a:pt x="651" y="35841"/>
                    <a:pt x="681" y="35674"/>
                  </a:cubicBezTo>
                  <a:cubicBezTo>
                    <a:pt x="747" y="35294"/>
                    <a:pt x="1215" y="34602"/>
                    <a:pt x="1421" y="34174"/>
                  </a:cubicBezTo>
                  <a:cubicBezTo>
                    <a:pt x="1998" y="32976"/>
                    <a:pt x="2606" y="31787"/>
                    <a:pt x="3250" y="30624"/>
                  </a:cubicBezTo>
                  <a:cubicBezTo>
                    <a:pt x="5275" y="26959"/>
                    <a:pt x="7709" y="23547"/>
                    <a:pt x="10544" y="20465"/>
                  </a:cubicBezTo>
                  <a:cubicBezTo>
                    <a:pt x="12909" y="17892"/>
                    <a:pt x="15531" y="15580"/>
                    <a:pt x="18199" y="13328"/>
                  </a:cubicBezTo>
                  <a:cubicBezTo>
                    <a:pt x="20314" y="11540"/>
                    <a:pt x="22526" y="9771"/>
                    <a:pt x="24297" y="7627"/>
                  </a:cubicBezTo>
                  <a:cubicBezTo>
                    <a:pt x="26080" y="5467"/>
                    <a:pt x="27159" y="3000"/>
                    <a:pt x="27389" y="202"/>
                  </a:cubicBezTo>
                  <a:cubicBezTo>
                    <a:pt x="27400" y="74"/>
                    <a:pt x="27285" y="0"/>
                    <a:pt x="271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8"/>
            <p:cNvSpPr/>
            <p:nvPr/>
          </p:nvSpPr>
          <p:spPr>
            <a:xfrm>
              <a:off x="6575578" y="-575221"/>
              <a:ext cx="495970" cy="149075"/>
            </a:xfrm>
            <a:custGeom>
              <a:avLst/>
              <a:gdLst/>
              <a:ahLst/>
              <a:cxnLst/>
              <a:rect l="l" t="t" r="r" b="b"/>
              <a:pathLst>
                <a:path w="13382" h="4022" extrusionOk="0">
                  <a:moveTo>
                    <a:pt x="432" y="0"/>
                  </a:moveTo>
                  <a:cubicBezTo>
                    <a:pt x="172" y="0"/>
                    <a:pt x="0" y="392"/>
                    <a:pt x="280" y="551"/>
                  </a:cubicBezTo>
                  <a:cubicBezTo>
                    <a:pt x="3768" y="2528"/>
                    <a:pt x="7615" y="4022"/>
                    <a:pt x="11635" y="4022"/>
                  </a:cubicBezTo>
                  <a:cubicBezTo>
                    <a:pt x="12133" y="4022"/>
                    <a:pt x="12634" y="3999"/>
                    <a:pt x="13137" y="3951"/>
                  </a:cubicBezTo>
                  <a:cubicBezTo>
                    <a:pt x="13370" y="3930"/>
                    <a:pt x="13381" y="3577"/>
                    <a:pt x="13142" y="3577"/>
                  </a:cubicBezTo>
                  <a:cubicBezTo>
                    <a:pt x="13140" y="3577"/>
                    <a:pt x="13139" y="3577"/>
                    <a:pt x="13137" y="3578"/>
                  </a:cubicBezTo>
                  <a:cubicBezTo>
                    <a:pt x="12996" y="3581"/>
                    <a:pt x="12854" y="3582"/>
                    <a:pt x="12713" y="3582"/>
                  </a:cubicBezTo>
                  <a:cubicBezTo>
                    <a:pt x="8387" y="3582"/>
                    <a:pt x="4306" y="2187"/>
                    <a:pt x="578" y="42"/>
                  </a:cubicBezTo>
                  <a:cubicBezTo>
                    <a:pt x="528" y="13"/>
                    <a:pt x="47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8"/>
            <p:cNvSpPr/>
            <p:nvPr/>
          </p:nvSpPr>
          <p:spPr>
            <a:xfrm>
              <a:off x="6674757" y="-1094242"/>
              <a:ext cx="173304" cy="422356"/>
            </a:xfrm>
            <a:custGeom>
              <a:avLst/>
              <a:gdLst/>
              <a:ahLst/>
              <a:cxnLst/>
              <a:rect l="l" t="t" r="r" b="b"/>
              <a:pathLst>
                <a:path w="4676" h="11395" extrusionOk="0">
                  <a:moveTo>
                    <a:pt x="4440" y="0"/>
                  </a:moveTo>
                  <a:cubicBezTo>
                    <a:pt x="4400" y="0"/>
                    <a:pt x="4360" y="17"/>
                    <a:pt x="4327" y="59"/>
                  </a:cubicBezTo>
                  <a:cubicBezTo>
                    <a:pt x="1880" y="3204"/>
                    <a:pt x="595" y="6972"/>
                    <a:pt x="45" y="10895"/>
                  </a:cubicBezTo>
                  <a:cubicBezTo>
                    <a:pt x="0" y="11215"/>
                    <a:pt x="225" y="11395"/>
                    <a:pt x="449" y="11395"/>
                  </a:cubicBezTo>
                  <a:cubicBezTo>
                    <a:pt x="634" y="11395"/>
                    <a:pt x="817" y="11272"/>
                    <a:pt x="847" y="11005"/>
                  </a:cubicBezTo>
                  <a:cubicBezTo>
                    <a:pt x="1266" y="7169"/>
                    <a:pt x="2731" y="3620"/>
                    <a:pt x="4606" y="274"/>
                  </a:cubicBezTo>
                  <a:cubicBezTo>
                    <a:pt x="4675" y="150"/>
                    <a:pt x="4557" y="0"/>
                    <a:pt x="44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8"/>
            <p:cNvSpPr/>
            <p:nvPr/>
          </p:nvSpPr>
          <p:spPr>
            <a:xfrm>
              <a:off x="6324702" y="-956286"/>
              <a:ext cx="793805" cy="1722670"/>
            </a:xfrm>
            <a:custGeom>
              <a:avLst/>
              <a:gdLst/>
              <a:ahLst/>
              <a:cxnLst/>
              <a:rect l="l" t="t" r="r" b="b"/>
              <a:pathLst>
                <a:path w="21418" h="46477" extrusionOk="0">
                  <a:moveTo>
                    <a:pt x="19122" y="1"/>
                  </a:moveTo>
                  <a:cubicBezTo>
                    <a:pt x="18221" y="1"/>
                    <a:pt x="17320" y="766"/>
                    <a:pt x="16690" y="1513"/>
                  </a:cubicBezTo>
                  <a:cubicBezTo>
                    <a:pt x="15317" y="3144"/>
                    <a:pt x="14115" y="5000"/>
                    <a:pt x="13704" y="7092"/>
                  </a:cubicBezTo>
                  <a:cubicBezTo>
                    <a:pt x="13491" y="8176"/>
                    <a:pt x="13497" y="9291"/>
                    <a:pt x="13324" y="10383"/>
                  </a:cubicBezTo>
                  <a:cubicBezTo>
                    <a:pt x="12931" y="12870"/>
                    <a:pt x="11580" y="15193"/>
                    <a:pt x="9612" y="16762"/>
                  </a:cubicBezTo>
                  <a:cubicBezTo>
                    <a:pt x="8756" y="17446"/>
                    <a:pt x="7791" y="17989"/>
                    <a:pt x="6955" y="18698"/>
                  </a:cubicBezTo>
                  <a:cubicBezTo>
                    <a:pt x="3967" y="21230"/>
                    <a:pt x="3164" y="25462"/>
                    <a:pt x="2971" y="29375"/>
                  </a:cubicBezTo>
                  <a:cubicBezTo>
                    <a:pt x="2781" y="33249"/>
                    <a:pt x="1089" y="32587"/>
                    <a:pt x="529" y="35343"/>
                  </a:cubicBezTo>
                  <a:cubicBezTo>
                    <a:pt x="1" y="37946"/>
                    <a:pt x="404" y="40214"/>
                    <a:pt x="2925" y="46196"/>
                  </a:cubicBezTo>
                  <a:lnTo>
                    <a:pt x="4520" y="46477"/>
                  </a:lnTo>
                  <a:cubicBezTo>
                    <a:pt x="4617" y="42218"/>
                    <a:pt x="8546" y="41796"/>
                    <a:pt x="9918" y="41087"/>
                  </a:cubicBezTo>
                  <a:cubicBezTo>
                    <a:pt x="11093" y="40479"/>
                    <a:pt x="12035" y="39565"/>
                    <a:pt x="12317" y="38233"/>
                  </a:cubicBezTo>
                  <a:cubicBezTo>
                    <a:pt x="12765" y="36115"/>
                    <a:pt x="11187" y="34211"/>
                    <a:pt x="12588" y="32254"/>
                  </a:cubicBezTo>
                  <a:cubicBezTo>
                    <a:pt x="12735" y="32049"/>
                    <a:pt x="12901" y="31857"/>
                    <a:pt x="13084" y="31683"/>
                  </a:cubicBezTo>
                  <a:cubicBezTo>
                    <a:pt x="14510" y="30318"/>
                    <a:pt x="16864" y="30192"/>
                    <a:pt x="17909" y="28420"/>
                  </a:cubicBezTo>
                  <a:cubicBezTo>
                    <a:pt x="19128" y="26350"/>
                    <a:pt x="18912" y="24010"/>
                    <a:pt x="18050" y="21811"/>
                  </a:cubicBezTo>
                  <a:cubicBezTo>
                    <a:pt x="16212" y="17118"/>
                    <a:pt x="19473" y="12706"/>
                    <a:pt x="20748" y="8356"/>
                  </a:cubicBezTo>
                  <a:cubicBezTo>
                    <a:pt x="21337" y="6336"/>
                    <a:pt x="21418" y="4202"/>
                    <a:pt x="20984" y="2142"/>
                  </a:cubicBezTo>
                  <a:cubicBezTo>
                    <a:pt x="20817" y="1351"/>
                    <a:pt x="20503" y="490"/>
                    <a:pt x="19770" y="146"/>
                  </a:cubicBezTo>
                  <a:cubicBezTo>
                    <a:pt x="19557" y="46"/>
                    <a:pt x="19339" y="1"/>
                    <a:pt x="191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8"/>
            <p:cNvSpPr/>
            <p:nvPr/>
          </p:nvSpPr>
          <p:spPr>
            <a:xfrm>
              <a:off x="6455421" y="-542974"/>
              <a:ext cx="483369" cy="1299907"/>
            </a:xfrm>
            <a:custGeom>
              <a:avLst/>
              <a:gdLst/>
              <a:ahLst/>
              <a:cxnLst/>
              <a:rect l="l" t="t" r="r" b="b"/>
              <a:pathLst>
                <a:path w="13042" h="35071" extrusionOk="0">
                  <a:moveTo>
                    <a:pt x="12967" y="0"/>
                  </a:moveTo>
                  <a:cubicBezTo>
                    <a:pt x="12938" y="0"/>
                    <a:pt x="12909" y="15"/>
                    <a:pt x="12904" y="49"/>
                  </a:cubicBezTo>
                  <a:lnTo>
                    <a:pt x="12905" y="48"/>
                  </a:lnTo>
                  <a:lnTo>
                    <a:pt x="12905" y="48"/>
                  </a:lnTo>
                  <a:cubicBezTo>
                    <a:pt x="11898" y="6165"/>
                    <a:pt x="7866" y="10961"/>
                    <a:pt x="4830" y="16171"/>
                  </a:cubicBezTo>
                  <a:cubicBezTo>
                    <a:pt x="1500" y="21883"/>
                    <a:pt x="289" y="28427"/>
                    <a:pt x="3" y="34972"/>
                  </a:cubicBezTo>
                  <a:cubicBezTo>
                    <a:pt x="0" y="35034"/>
                    <a:pt x="57" y="35070"/>
                    <a:pt x="110" y="35070"/>
                  </a:cubicBezTo>
                  <a:cubicBezTo>
                    <a:pt x="151" y="35070"/>
                    <a:pt x="191" y="35048"/>
                    <a:pt x="198" y="34998"/>
                  </a:cubicBezTo>
                  <a:cubicBezTo>
                    <a:pt x="735" y="31514"/>
                    <a:pt x="1003" y="28001"/>
                    <a:pt x="1845" y="24569"/>
                  </a:cubicBezTo>
                  <a:cubicBezTo>
                    <a:pt x="2650" y="21290"/>
                    <a:pt x="4020" y="18289"/>
                    <a:pt x="5745" y="15400"/>
                  </a:cubicBezTo>
                  <a:cubicBezTo>
                    <a:pt x="8640" y="10549"/>
                    <a:pt x="12324" y="5847"/>
                    <a:pt x="13036" y="67"/>
                  </a:cubicBezTo>
                  <a:cubicBezTo>
                    <a:pt x="13042" y="24"/>
                    <a:pt x="13004" y="0"/>
                    <a:pt x="129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8"/>
            <p:cNvSpPr/>
            <p:nvPr/>
          </p:nvSpPr>
          <p:spPr>
            <a:xfrm>
              <a:off x="6575726" y="-244304"/>
              <a:ext cx="74829" cy="296483"/>
            </a:xfrm>
            <a:custGeom>
              <a:avLst/>
              <a:gdLst/>
              <a:ahLst/>
              <a:cxnLst/>
              <a:rect l="l" t="t" r="r" b="b"/>
              <a:pathLst>
                <a:path w="2019" h="7999" extrusionOk="0">
                  <a:moveTo>
                    <a:pt x="104" y="0"/>
                  </a:moveTo>
                  <a:cubicBezTo>
                    <a:pt x="54" y="0"/>
                    <a:pt x="0" y="33"/>
                    <a:pt x="5" y="92"/>
                  </a:cubicBezTo>
                  <a:cubicBezTo>
                    <a:pt x="234" y="2793"/>
                    <a:pt x="775" y="5460"/>
                    <a:pt x="1861" y="7957"/>
                  </a:cubicBezTo>
                  <a:cubicBezTo>
                    <a:pt x="1874" y="7986"/>
                    <a:pt x="1896" y="7998"/>
                    <a:pt x="1920" y="7998"/>
                  </a:cubicBezTo>
                  <a:cubicBezTo>
                    <a:pt x="1967" y="7998"/>
                    <a:pt x="2018" y="7952"/>
                    <a:pt x="2005" y="7897"/>
                  </a:cubicBezTo>
                  <a:cubicBezTo>
                    <a:pt x="1706" y="6587"/>
                    <a:pt x="1204" y="5330"/>
                    <a:pt x="874" y="4027"/>
                  </a:cubicBezTo>
                  <a:cubicBezTo>
                    <a:pt x="544" y="2724"/>
                    <a:pt x="370" y="1396"/>
                    <a:pt x="190" y="67"/>
                  </a:cubicBezTo>
                  <a:cubicBezTo>
                    <a:pt x="184" y="21"/>
                    <a:pt x="145" y="0"/>
                    <a:pt x="104" y="0"/>
                  </a:cubicBezTo>
                  <a:close/>
                </a:path>
              </a:pathLst>
            </a:custGeom>
            <a:solidFill>
              <a:srgbClr val="173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8"/>
            <p:cNvSpPr/>
            <p:nvPr/>
          </p:nvSpPr>
          <p:spPr>
            <a:xfrm>
              <a:off x="6816113" y="-364358"/>
              <a:ext cx="166411" cy="135584"/>
            </a:xfrm>
            <a:custGeom>
              <a:avLst/>
              <a:gdLst/>
              <a:ahLst/>
              <a:cxnLst/>
              <a:rect l="l" t="t" r="r" b="b"/>
              <a:pathLst>
                <a:path w="4490" h="3658" extrusionOk="0">
                  <a:moveTo>
                    <a:pt x="4415" y="1"/>
                  </a:moveTo>
                  <a:cubicBezTo>
                    <a:pt x="4408" y="1"/>
                    <a:pt x="4401" y="2"/>
                    <a:pt x="4393" y="5"/>
                  </a:cubicBezTo>
                  <a:cubicBezTo>
                    <a:pt x="2668" y="711"/>
                    <a:pt x="1328" y="2136"/>
                    <a:pt x="69" y="3464"/>
                  </a:cubicBezTo>
                  <a:cubicBezTo>
                    <a:pt x="1" y="3536"/>
                    <a:pt x="63" y="3658"/>
                    <a:pt x="146" y="3658"/>
                  </a:cubicBezTo>
                  <a:cubicBezTo>
                    <a:pt x="165" y="3658"/>
                    <a:pt x="184" y="3652"/>
                    <a:pt x="203" y="3638"/>
                  </a:cubicBezTo>
                  <a:cubicBezTo>
                    <a:pt x="928" y="3124"/>
                    <a:pt x="1508" y="2466"/>
                    <a:pt x="2137" y="1844"/>
                  </a:cubicBezTo>
                  <a:cubicBezTo>
                    <a:pt x="2837" y="1150"/>
                    <a:pt x="3623" y="659"/>
                    <a:pt x="4441" y="119"/>
                  </a:cubicBezTo>
                  <a:cubicBezTo>
                    <a:pt x="4490" y="88"/>
                    <a:pt x="4468" y="1"/>
                    <a:pt x="4415" y="1"/>
                  </a:cubicBezTo>
                  <a:close/>
                </a:path>
              </a:pathLst>
            </a:custGeom>
            <a:solidFill>
              <a:srgbClr val="173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8"/>
            <p:cNvSpPr/>
            <p:nvPr/>
          </p:nvSpPr>
          <p:spPr>
            <a:xfrm>
              <a:off x="6828344" y="-610432"/>
              <a:ext cx="70196" cy="214199"/>
            </a:xfrm>
            <a:custGeom>
              <a:avLst/>
              <a:gdLst/>
              <a:ahLst/>
              <a:cxnLst/>
              <a:rect l="l" t="t" r="r" b="b"/>
              <a:pathLst>
                <a:path w="1894" h="5779" extrusionOk="0">
                  <a:moveTo>
                    <a:pt x="20" y="1"/>
                  </a:moveTo>
                  <a:cubicBezTo>
                    <a:pt x="10" y="1"/>
                    <a:pt x="1" y="8"/>
                    <a:pt x="0" y="20"/>
                  </a:cubicBezTo>
                  <a:cubicBezTo>
                    <a:pt x="38" y="933"/>
                    <a:pt x="425" y="1831"/>
                    <a:pt x="696" y="2698"/>
                  </a:cubicBezTo>
                  <a:cubicBezTo>
                    <a:pt x="1011" y="3714"/>
                    <a:pt x="1311" y="4739"/>
                    <a:pt x="1720" y="5721"/>
                  </a:cubicBezTo>
                  <a:cubicBezTo>
                    <a:pt x="1737" y="5761"/>
                    <a:pt x="1770" y="5779"/>
                    <a:pt x="1802" y="5779"/>
                  </a:cubicBezTo>
                  <a:cubicBezTo>
                    <a:pt x="1849" y="5779"/>
                    <a:pt x="1893" y="5741"/>
                    <a:pt x="1880" y="5678"/>
                  </a:cubicBezTo>
                  <a:cubicBezTo>
                    <a:pt x="1654" y="4640"/>
                    <a:pt x="1317" y="3628"/>
                    <a:pt x="997" y="2616"/>
                  </a:cubicBezTo>
                  <a:cubicBezTo>
                    <a:pt x="723" y="1746"/>
                    <a:pt x="527" y="783"/>
                    <a:pt x="36" y="10"/>
                  </a:cubicBezTo>
                  <a:cubicBezTo>
                    <a:pt x="32" y="4"/>
                    <a:pt x="26" y="1"/>
                    <a:pt x="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8"/>
            <p:cNvSpPr/>
            <p:nvPr/>
          </p:nvSpPr>
          <p:spPr>
            <a:xfrm>
              <a:off x="6616495" y="-99788"/>
              <a:ext cx="377852" cy="197631"/>
            </a:xfrm>
            <a:custGeom>
              <a:avLst/>
              <a:gdLst/>
              <a:ahLst/>
              <a:cxnLst/>
              <a:rect l="l" t="t" r="r" b="b"/>
              <a:pathLst>
                <a:path w="10195" h="5332" extrusionOk="0">
                  <a:moveTo>
                    <a:pt x="10092" y="1"/>
                  </a:moveTo>
                  <a:cubicBezTo>
                    <a:pt x="10075" y="1"/>
                    <a:pt x="10058" y="7"/>
                    <a:pt x="10042" y="22"/>
                  </a:cubicBezTo>
                  <a:cubicBezTo>
                    <a:pt x="7273" y="2573"/>
                    <a:pt x="3645" y="3999"/>
                    <a:pt x="114" y="5145"/>
                  </a:cubicBezTo>
                  <a:cubicBezTo>
                    <a:pt x="1" y="5181"/>
                    <a:pt x="39" y="5332"/>
                    <a:pt x="145" y="5332"/>
                  </a:cubicBezTo>
                  <a:cubicBezTo>
                    <a:pt x="151" y="5332"/>
                    <a:pt x="158" y="5331"/>
                    <a:pt x="165" y="5330"/>
                  </a:cubicBezTo>
                  <a:cubicBezTo>
                    <a:pt x="2031" y="5018"/>
                    <a:pt x="3849" y="4220"/>
                    <a:pt x="5527" y="3368"/>
                  </a:cubicBezTo>
                  <a:cubicBezTo>
                    <a:pt x="7176" y="2531"/>
                    <a:pt x="8903" y="1524"/>
                    <a:pt x="10146" y="125"/>
                  </a:cubicBezTo>
                  <a:cubicBezTo>
                    <a:pt x="10194" y="72"/>
                    <a:pt x="10147" y="1"/>
                    <a:pt x="100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8"/>
            <p:cNvSpPr/>
            <p:nvPr/>
          </p:nvSpPr>
          <p:spPr>
            <a:xfrm>
              <a:off x="6531251" y="-211354"/>
              <a:ext cx="89617" cy="272761"/>
            </a:xfrm>
            <a:custGeom>
              <a:avLst/>
              <a:gdLst/>
              <a:ahLst/>
              <a:cxnLst/>
              <a:rect l="l" t="t" r="r" b="b"/>
              <a:pathLst>
                <a:path w="2418" h="7359" extrusionOk="0">
                  <a:moveTo>
                    <a:pt x="92" y="1"/>
                  </a:moveTo>
                  <a:cubicBezTo>
                    <a:pt x="46" y="1"/>
                    <a:pt x="1" y="31"/>
                    <a:pt x="2" y="91"/>
                  </a:cubicBezTo>
                  <a:cubicBezTo>
                    <a:pt x="58" y="2595"/>
                    <a:pt x="954" y="5201"/>
                    <a:pt x="2269" y="7326"/>
                  </a:cubicBezTo>
                  <a:cubicBezTo>
                    <a:pt x="2283" y="7349"/>
                    <a:pt x="2307" y="7359"/>
                    <a:pt x="2330" y="7359"/>
                  </a:cubicBezTo>
                  <a:cubicBezTo>
                    <a:pt x="2374" y="7359"/>
                    <a:pt x="2417" y="7323"/>
                    <a:pt x="2399" y="7271"/>
                  </a:cubicBezTo>
                  <a:cubicBezTo>
                    <a:pt x="1567" y="4845"/>
                    <a:pt x="338" y="2714"/>
                    <a:pt x="191" y="91"/>
                  </a:cubicBezTo>
                  <a:cubicBezTo>
                    <a:pt x="187" y="31"/>
                    <a:pt x="139" y="1"/>
                    <a:pt x="92" y="1"/>
                  </a:cubicBezTo>
                  <a:close/>
                </a:path>
              </a:pathLst>
            </a:custGeom>
            <a:solidFill>
              <a:srgbClr val="173F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5" name="Google Shape;365;p8"/>
          <p:cNvSpPr/>
          <p:nvPr/>
        </p:nvSpPr>
        <p:spPr>
          <a:xfrm rot="10095211">
            <a:off x="2342952" y="253308"/>
            <a:ext cx="275624" cy="671709"/>
          </a:xfrm>
          <a:custGeom>
            <a:avLst/>
            <a:gdLst/>
            <a:ahLst/>
            <a:cxnLst/>
            <a:rect l="l" t="t" r="r" b="b"/>
            <a:pathLst>
              <a:path w="4676" h="11395" extrusionOk="0">
                <a:moveTo>
                  <a:pt x="4440" y="0"/>
                </a:moveTo>
                <a:cubicBezTo>
                  <a:pt x="4400" y="0"/>
                  <a:pt x="4360" y="17"/>
                  <a:pt x="4327" y="59"/>
                </a:cubicBezTo>
                <a:cubicBezTo>
                  <a:pt x="1880" y="3204"/>
                  <a:pt x="595" y="6972"/>
                  <a:pt x="45" y="10895"/>
                </a:cubicBezTo>
                <a:cubicBezTo>
                  <a:pt x="0" y="11215"/>
                  <a:pt x="225" y="11395"/>
                  <a:pt x="449" y="11395"/>
                </a:cubicBezTo>
                <a:cubicBezTo>
                  <a:pt x="634" y="11395"/>
                  <a:pt x="817" y="11272"/>
                  <a:pt x="847" y="11005"/>
                </a:cubicBezTo>
                <a:cubicBezTo>
                  <a:pt x="1266" y="7169"/>
                  <a:pt x="2731" y="3620"/>
                  <a:pt x="4606" y="274"/>
                </a:cubicBezTo>
                <a:cubicBezTo>
                  <a:pt x="4675" y="150"/>
                  <a:pt x="4557" y="0"/>
                  <a:pt x="444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90084856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 DESIGN">
  <p:cSld name="TITLE + DESIGN">
    <p:bg>
      <p:bgPr>
        <a:solidFill>
          <a:schemeClr val="accent2"/>
        </a:solidFill>
        <a:effectLst/>
      </p:bgPr>
    </p:bg>
    <p:spTree>
      <p:nvGrpSpPr>
        <p:cNvPr id="1" name="Shape 366"/>
        <p:cNvGrpSpPr/>
        <p:nvPr/>
      </p:nvGrpSpPr>
      <p:grpSpPr>
        <a:xfrm>
          <a:off x="0" y="0"/>
          <a:ext cx="0" cy="0"/>
          <a:chOff x="0" y="0"/>
          <a:chExt cx="0" cy="0"/>
        </a:xfrm>
      </p:grpSpPr>
      <p:sp>
        <p:nvSpPr>
          <p:cNvPr id="367" name="Google Shape;367;p9"/>
          <p:cNvSpPr txBox="1">
            <a:spLocks noGrp="1"/>
          </p:cNvSpPr>
          <p:nvPr>
            <p:ph type="title"/>
          </p:nvPr>
        </p:nvSpPr>
        <p:spPr>
          <a:xfrm>
            <a:off x="3466400" y="742800"/>
            <a:ext cx="5259200" cy="40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2400"/>
              <a:buNone/>
              <a:defRPr sz="3200">
                <a:solidFill>
                  <a:schemeClr val="accent6"/>
                </a:solidFill>
              </a:defRPr>
            </a:lvl1pPr>
            <a:lvl2pPr lvl="1" algn="ctr" rtl="0">
              <a:spcBef>
                <a:spcPts val="0"/>
              </a:spcBef>
              <a:spcAft>
                <a:spcPts val="0"/>
              </a:spcAft>
              <a:buClr>
                <a:schemeClr val="accent6"/>
              </a:buClr>
              <a:buSzPts val="2400"/>
              <a:buNone/>
              <a:defRPr sz="3200">
                <a:solidFill>
                  <a:schemeClr val="accent6"/>
                </a:solidFill>
              </a:defRPr>
            </a:lvl2pPr>
            <a:lvl3pPr lvl="2" algn="ctr" rtl="0">
              <a:spcBef>
                <a:spcPts val="0"/>
              </a:spcBef>
              <a:spcAft>
                <a:spcPts val="0"/>
              </a:spcAft>
              <a:buClr>
                <a:schemeClr val="accent6"/>
              </a:buClr>
              <a:buSzPts val="2400"/>
              <a:buNone/>
              <a:defRPr sz="3200">
                <a:solidFill>
                  <a:schemeClr val="accent6"/>
                </a:solidFill>
              </a:defRPr>
            </a:lvl3pPr>
            <a:lvl4pPr lvl="3" algn="ctr" rtl="0">
              <a:spcBef>
                <a:spcPts val="0"/>
              </a:spcBef>
              <a:spcAft>
                <a:spcPts val="0"/>
              </a:spcAft>
              <a:buClr>
                <a:schemeClr val="accent6"/>
              </a:buClr>
              <a:buSzPts val="2400"/>
              <a:buNone/>
              <a:defRPr sz="3200">
                <a:solidFill>
                  <a:schemeClr val="accent6"/>
                </a:solidFill>
              </a:defRPr>
            </a:lvl4pPr>
            <a:lvl5pPr lvl="4" algn="ctr" rtl="0">
              <a:spcBef>
                <a:spcPts val="0"/>
              </a:spcBef>
              <a:spcAft>
                <a:spcPts val="0"/>
              </a:spcAft>
              <a:buClr>
                <a:schemeClr val="accent6"/>
              </a:buClr>
              <a:buSzPts val="2400"/>
              <a:buNone/>
              <a:defRPr sz="3200">
                <a:solidFill>
                  <a:schemeClr val="accent6"/>
                </a:solidFill>
              </a:defRPr>
            </a:lvl5pPr>
            <a:lvl6pPr lvl="5" algn="ctr" rtl="0">
              <a:spcBef>
                <a:spcPts val="0"/>
              </a:spcBef>
              <a:spcAft>
                <a:spcPts val="0"/>
              </a:spcAft>
              <a:buClr>
                <a:schemeClr val="accent6"/>
              </a:buClr>
              <a:buSzPts val="2400"/>
              <a:buNone/>
              <a:defRPr sz="3200">
                <a:solidFill>
                  <a:schemeClr val="accent6"/>
                </a:solidFill>
              </a:defRPr>
            </a:lvl6pPr>
            <a:lvl7pPr lvl="6" algn="ctr" rtl="0">
              <a:spcBef>
                <a:spcPts val="0"/>
              </a:spcBef>
              <a:spcAft>
                <a:spcPts val="0"/>
              </a:spcAft>
              <a:buClr>
                <a:schemeClr val="accent6"/>
              </a:buClr>
              <a:buSzPts val="2400"/>
              <a:buNone/>
              <a:defRPr sz="3200">
                <a:solidFill>
                  <a:schemeClr val="accent6"/>
                </a:solidFill>
              </a:defRPr>
            </a:lvl7pPr>
            <a:lvl8pPr lvl="7" algn="ctr" rtl="0">
              <a:spcBef>
                <a:spcPts val="0"/>
              </a:spcBef>
              <a:spcAft>
                <a:spcPts val="0"/>
              </a:spcAft>
              <a:buClr>
                <a:schemeClr val="accent6"/>
              </a:buClr>
              <a:buSzPts val="2400"/>
              <a:buNone/>
              <a:defRPr sz="3200">
                <a:solidFill>
                  <a:schemeClr val="accent6"/>
                </a:solidFill>
              </a:defRPr>
            </a:lvl8pPr>
            <a:lvl9pPr lvl="8" algn="ctr" rtl="0">
              <a:spcBef>
                <a:spcPts val="0"/>
              </a:spcBef>
              <a:spcAft>
                <a:spcPts val="0"/>
              </a:spcAft>
              <a:buClr>
                <a:schemeClr val="accent6"/>
              </a:buClr>
              <a:buSzPts val="2400"/>
              <a:buNone/>
              <a:defRPr sz="3200">
                <a:solidFill>
                  <a:schemeClr val="accent6"/>
                </a:solidFill>
              </a:defRPr>
            </a:lvl9pPr>
          </a:lstStyle>
          <a:p>
            <a:endParaRPr/>
          </a:p>
        </p:txBody>
      </p:sp>
      <p:sp>
        <p:nvSpPr>
          <p:cNvPr id="368" name="Google Shape;368;p9"/>
          <p:cNvSpPr/>
          <p:nvPr/>
        </p:nvSpPr>
        <p:spPr>
          <a:xfrm flipH="1">
            <a:off x="6539831" y="-413005"/>
            <a:ext cx="10039125" cy="7271013"/>
          </a:xfrm>
          <a:custGeom>
            <a:avLst/>
            <a:gdLst/>
            <a:ahLst/>
            <a:cxnLst/>
            <a:rect l="l" t="t" r="r" b="b"/>
            <a:pathLst>
              <a:path w="20752" h="15030" extrusionOk="0">
                <a:moveTo>
                  <a:pt x="2732" y="0"/>
                </a:moveTo>
                <a:cubicBezTo>
                  <a:pt x="2694" y="0"/>
                  <a:pt x="2656" y="1"/>
                  <a:pt x="2618" y="2"/>
                </a:cubicBezTo>
                <a:cubicBezTo>
                  <a:pt x="1672" y="31"/>
                  <a:pt x="759" y="396"/>
                  <a:pt x="0" y="937"/>
                </a:cubicBezTo>
                <a:lnTo>
                  <a:pt x="0" y="15030"/>
                </a:lnTo>
                <a:lnTo>
                  <a:pt x="19944" y="15030"/>
                </a:lnTo>
                <a:cubicBezTo>
                  <a:pt x="20752" y="13518"/>
                  <a:pt x="20357" y="11508"/>
                  <a:pt x="19031" y="10378"/>
                </a:cubicBezTo>
                <a:cubicBezTo>
                  <a:pt x="18168" y="9643"/>
                  <a:pt x="16946" y="9218"/>
                  <a:pt x="16455" y="8220"/>
                </a:cubicBezTo>
                <a:cubicBezTo>
                  <a:pt x="16115" y="7528"/>
                  <a:pt x="16217" y="6718"/>
                  <a:pt x="16037" y="5972"/>
                </a:cubicBezTo>
                <a:cubicBezTo>
                  <a:pt x="15704" y="4590"/>
                  <a:pt x="14281" y="3526"/>
                  <a:pt x="12797" y="3526"/>
                </a:cubicBezTo>
                <a:cubicBezTo>
                  <a:pt x="12746" y="3526"/>
                  <a:pt x="12695" y="3528"/>
                  <a:pt x="12643" y="3530"/>
                </a:cubicBezTo>
                <a:cubicBezTo>
                  <a:pt x="11766" y="3574"/>
                  <a:pt x="10948" y="3947"/>
                  <a:pt x="10112" y="4206"/>
                </a:cubicBezTo>
                <a:cubicBezTo>
                  <a:pt x="9649" y="4350"/>
                  <a:pt x="9150" y="4458"/>
                  <a:pt x="8665" y="4458"/>
                </a:cubicBezTo>
                <a:cubicBezTo>
                  <a:pt x="8274" y="4458"/>
                  <a:pt x="7893" y="4388"/>
                  <a:pt x="7547" y="4211"/>
                </a:cubicBezTo>
                <a:cubicBezTo>
                  <a:pt x="6313" y="3579"/>
                  <a:pt x="6122" y="1955"/>
                  <a:pt x="5177" y="970"/>
                </a:cubicBezTo>
                <a:cubicBezTo>
                  <a:pt x="4564" y="331"/>
                  <a:pt x="3642" y="0"/>
                  <a:pt x="2732" y="0"/>
                </a:cubicBezTo>
                <a:close/>
              </a:path>
            </a:pathLst>
          </a:custGeom>
          <a:solidFill>
            <a:srgbClr val="FFF4D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 name="Google Shape;369;p9"/>
          <p:cNvSpPr/>
          <p:nvPr/>
        </p:nvSpPr>
        <p:spPr>
          <a:xfrm>
            <a:off x="9341401" y="1093477"/>
            <a:ext cx="2077100" cy="806300"/>
          </a:xfrm>
          <a:custGeom>
            <a:avLst/>
            <a:gdLst/>
            <a:ahLst/>
            <a:cxnLst/>
            <a:rect l="l" t="t" r="r" b="b"/>
            <a:pathLst>
              <a:path w="62313" h="24189" extrusionOk="0">
                <a:moveTo>
                  <a:pt x="0" y="7000"/>
                </a:moveTo>
                <a:cubicBezTo>
                  <a:pt x="10481" y="12"/>
                  <a:pt x="26337" y="-2396"/>
                  <a:pt x="37603" y="3239"/>
                </a:cubicBezTo>
                <a:cubicBezTo>
                  <a:pt x="47261" y="8069"/>
                  <a:pt x="52654" y="19360"/>
                  <a:pt x="62313" y="24189"/>
                </a:cubicBezTo>
              </a:path>
            </a:pathLst>
          </a:custGeom>
          <a:noFill/>
          <a:ln w="19050" cap="flat" cmpd="sng">
            <a:solidFill>
              <a:schemeClr val="accent6"/>
            </a:solidFill>
            <a:prstDash val="solid"/>
            <a:round/>
            <a:headEnd type="none" w="med" len="med"/>
            <a:tailEnd type="none" w="med" len="med"/>
          </a:ln>
        </p:spPr>
      </p:sp>
    </p:spTree>
    <p:extLst>
      <p:ext uri="{BB962C8B-B14F-4D97-AF65-F5344CB8AC3E}">
        <p14:creationId xmlns:p14="http://schemas.microsoft.com/office/powerpoint/2010/main" val="305018539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 DESIGN 1">
  <p:cSld name="TITLE + DESIGN 1">
    <p:bg>
      <p:bgPr>
        <a:solidFill>
          <a:schemeClr val="accent2"/>
        </a:solidFill>
        <a:effectLst/>
      </p:bgPr>
    </p:bg>
    <p:spTree>
      <p:nvGrpSpPr>
        <p:cNvPr id="1" name="Shape 370"/>
        <p:cNvGrpSpPr/>
        <p:nvPr/>
      </p:nvGrpSpPr>
      <p:grpSpPr>
        <a:xfrm>
          <a:off x="0" y="0"/>
          <a:ext cx="0" cy="0"/>
          <a:chOff x="0" y="0"/>
          <a:chExt cx="0" cy="0"/>
        </a:xfrm>
      </p:grpSpPr>
      <p:grpSp>
        <p:nvGrpSpPr>
          <p:cNvPr id="371" name="Google Shape;371;p10"/>
          <p:cNvGrpSpPr/>
          <p:nvPr/>
        </p:nvGrpSpPr>
        <p:grpSpPr>
          <a:xfrm>
            <a:off x="-5728789" y="-413005"/>
            <a:ext cx="17920689" cy="7271172"/>
            <a:chOff x="-4296592" y="-309754"/>
            <a:chExt cx="13440517" cy="5453379"/>
          </a:xfrm>
        </p:grpSpPr>
        <p:sp>
          <p:nvSpPr>
            <p:cNvPr id="372" name="Google Shape;372;p10"/>
            <p:cNvSpPr/>
            <p:nvPr/>
          </p:nvSpPr>
          <p:spPr>
            <a:xfrm flipH="1">
              <a:off x="-4296592" y="-309754"/>
              <a:ext cx="7529344" cy="5453260"/>
            </a:xfrm>
            <a:custGeom>
              <a:avLst/>
              <a:gdLst/>
              <a:ahLst/>
              <a:cxnLst/>
              <a:rect l="l" t="t" r="r" b="b"/>
              <a:pathLst>
                <a:path w="20752" h="15030" extrusionOk="0">
                  <a:moveTo>
                    <a:pt x="2732" y="0"/>
                  </a:moveTo>
                  <a:cubicBezTo>
                    <a:pt x="2694" y="0"/>
                    <a:pt x="2656" y="1"/>
                    <a:pt x="2618" y="2"/>
                  </a:cubicBezTo>
                  <a:cubicBezTo>
                    <a:pt x="1672" y="31"/>
                    <a:pt x="759" y="396"/>
                    <a:pt x="0" y="937"/>
                  </a:cubicBezTo>
                  <a:lnTo>
                    <a:pt x="0" y="15030"/>
                  </a:lnTo>
                  <a:lnTo>
                    <a:pt x="19944" y="15030"/>
                  </a:lnTo>
                  <a:cubicBezTo>
                    <a:pt x="20752" y="13518"/>
                    <a:pt x="20357" y="11508"/>
                    <a:pt x="19031" y="10378"/>
                  </a:cubicBezTo>
                  <a:cubicBezTo>
                    <a:pt x="18168" y="9643"/>
                    <a:pt x="16946" y="9218"/>
                    <a:pt x="16455" y="8220"/>
                  </a:cubicBezTo>
                  <a:cubicBezTo>
                    <a:pt x="16115" y="7528"/>
                    <a:pt x="16217" y="6718"/>
                    <a:pt x="16037" y="5972"/>
                  </a:cubicBezTo>
                  <a:cubicBezTo>
                    <a:pt x="15704" y="4590"/>
                    <a:pt x="14281" y="3526"/>
                    <a:pt x="12797" y="3526"/>
                  </a:cubicBezTo>
                  <a:cubicBezTo>
                    <a:pt x="12746" y="3526"/>
                    <a:pt x="12695" y="3528"/>
                    <a:pt x="12643" y="3530"/>
                  </a:cubicBezTo>
                  <a:cubicBezTo>
                    <a:pt x="11766" y="3574"/>
                    <a:pt x="10948" y="3947"/>
                    <a:pt x="10112" y="4206"/>
                  </a:cubicBezTo>
                  <a:cubicBezTo>
                    <a:pt x="9649" y="4350"/>
                    <a:pt x="9150" y="4458"/>
                    <a:pt x="8665" y="4458"/>
                  </a:cubicBezTo>
                  <a:cubicBezTo>
                    <a:pt x="8274" y="4458"/>
                    <a:pt x="7893" y="4388"/>
                    <a:pt x="7547" y="4211"/>
                  </a:cubicBezTo>
                  <a:cubicBezTo>
                    <a:pt x="6313" y="3579"/>
                    <a:pt x="6122" y="1955"/>
                    <a:pt x="5177" y="970"/>
                  </a:cubicBezTo>
                  <a:cubicBezTo>
                    <a:pt x="4564" y="331"/>
                    <a:pt x="3642" y="0"/>
                    <a:pt x="2732" y="0"/>
                  </a:cubicBezTo>
                  <a:close/>
                </a:path>
              </a:pathLst>
            </a:custGeom>
            <a:solidFill>
              <a:srgbClr val="FFF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10"/>
            <p:cNvSpPr/>
            <p:nvPr/>
          </p:nvSpPr>
          <p:spPr>
            <a:xfrm>
              <a:off x="3011325" y="-40075"/>
              <a:ext cx="6132600" cy="5183700"/>
            </a:xfrm>
            <a:prstGeom prst="rect">
              <a:avLst/>
            </a:prstGeom>
            <a:solidFill>
              <a:srgbClr val="FFF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4" name="Google Shape;374;p10"/>
          <p:cNvSpPr txBox="1">
            <a:spLocks noGrp="1"/>
          </p:cNvSpPr>
          <p:nvPr>
            <p:ph type="title"/>
          </p:nvPr>
        </p:nvSpPr>
        <p:spPr>
          <a:xfrm>
            <a:off x="3466400" y="742800"/>
            <a:ext cx="5259200" cy="40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3200">
                <a:solidFill>
                  <a:schemeClr val="accent2"/>
                </a:solidFill>
              </a:defRPr>
            </a:lvl1pPr>
            <a:lvl2pPr lvl="1" algn="ctr" rtl="0">
              <a:spcBef>
                <a:spcPts val="0"/>
              </a:spcBef>
              <a:spcAft>
                <a:spcPts val="0"/>
              </a:spcAft>
              <a:buClr>
                <a:schemeClr val="accent2"/>
              </a:buClr>
              <a:buSzPts val="2400"/>
              <a:buNone/>
              <a:defRPr sz="3200">
                <a:solidFill>
                  <a:schemeClr val="accent2"/>
                </a:solidFill>
              </a:defRPr>
            </a:lvl2pPr>
            <a:lvl3pPr lvl="2" algn="ctr" rtl="0">
              <a:spcBef>
                <a:spcPts val="0"/>
              </a:spcBef>
              <a:spcAft>
                <a:spcPts val="0"/>
              </a:spcAft>
              <a:buClr>
                <a:schemeClr val="accent2"/>
              </a:buClr>
              <a:buSzPts val="2400"/>
              <a:buNone/>
              <a:defRPr sz="3200">
                <a:solidFill>
                  <a:schemeClr val="accent2"/>
                </a:solidFill>
              </a:defRPr>
            </a:lvl3pPr>
            <a:lvl4pPr lvl="3" algn="ctr" rtl="0">
              <a:spcBef>
                <a:spcPts val="0"/>
              </a:spcBef>
              <a:spcAft>
                <a:spcPts val="0"/>
              </a:spcAft>
              <a:buClr>
                <a:schemeClr val="accent2"/>
              </a:buClr>
              <a:buSzPts val="2400"/>
              <a:buNone/>
              <a:defRPr sz="3200">
                <a:solidFill>
                  <a:schemeClr val="accent2"/>
                </a:solidFill>
              </a:defRPr>
            </a:lvl4pPr>
            <a:lvl5pPr lvl="4" algn="ctr" rtl="0">
              <a:spcBef>
                <a:spcPts val="0"/>
              </a:spcBef>
              <a:spcAft>
                <a:spcPts val="0"/>
              </a:spcAft>
              <a:buClr>
                <a:schemeClr val="accent2"/>
              </a:buClr>
              <a:buSzPts val="2400"/>
              <a:buNone/>
              <a:defRPr sz="3200">
                <a:solidFill>
                  <a:schemeClr val="accent2"/>
                </a:solidFill>
              </a:defRPr>
            </a:lvl5pPr>
            <a:lvl6pPr lvl="5" algn="ctr" rtl="0">
              <a:spcBef>
                <a:spcPts val="0"/>
              </a:spcBef>
              <a:spcAft>
                <a:spcPts val="0"/>
              </a:spcAft>
              <a:buClr>
                <a:schemeClr val="accent2"/>
              </a:buClr>
              <a:buSzPts val="2400"/>
              <a:buNone/>
              <a:defRPr sz="3200">
                <a:solidFill>
                  <a:schemeClr val="accent2"/>
                </a:solidFill>
              </a:defRPr>
            </a:lvl6pPr>
            <a:lvl7pPr lvl="6" algn="ctr" rtl="0">
              <a:spcBef>
                <a:spcPts val="0"/>
              </a:spcBef>
              <a:spcAft>
                <a:spcPts val="0"/>
              </a:spcAft>
              <a:buClr>
                <a:schemeClr val="accent2"/>
              </a:buClr>
              <a:buSzPts val="2400"/>
              <a:buNone/>
              <a:defRPr sz="3200">
                <a:solidFill>
                  <a:schemeClr val="accent2"/>
                </a:solidFill>
              </a:defRPr>
            </a:lvl7pPr>
            <a:lvl8pPr lvl="7" algn="ctr" rtl="0">
              <a:spcBef>
                <a:spcPts val="0"/>
              </a:spcBef>
              <a:spcAft>
                <a:spcPts val="0"/>
              </a:spcAft>
              <a:buClr>
                <a:schemeClr val="accent2"/>
              </a:buClr>
              <a:buSzPts val="2400"/>
              <a:buNone/>
              <a:defRPr sz="3200">
                <a:solidFill>
                  <a:schemeClr val="accent2"/>
                </a:solidFill>
              </a:defRPr>
            </a:lvl8pPr>
            <a:lvl9pPr lvl="8" algn="ctr" rtl="0">
              <a:spcBef>
                <a:spcPts val="0"/>
              </a:spcBef>
              <a:spcAft>
                <a:spcPts val="0"/>
              </a:spcAft>
              <a:buClr>
                <a:schemeClr val="accent2"/>
              </a:buClr>
              <a:buSzPts val="2400"/>
              <a:buNone/>
              <a:defRPr sz="3200">
                <a:solidFill>
                  <a:schemeClr val="accent2"/>
                </a:solidFill>
              </a:defRPr>
            </a:lvl9pPr>
          </a:lstStyle>
          <a:p>
            <a:endParaRPr/>
          </a:p>
        </p:txBody>
      </p:sp>
    </p:spTree>
    <p:extLst>
      <p:ext uri="{BB962C8B-B14F-4D97-AF65-F5344CB8AC3E}">
        <p14:creationId xmlns:p14="http://schemas.microsoft.com/office/powerpoint/2010/main" val="27185301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16A006-59DD-41EF-BB59-5CF0A5B0F3A2}"/>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47CF5D0-5E86-4B07-82F0-4706674B42C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C932F55C-8EFE-4A66-9DB3-D0CB88777B6B}"/>
              </a:ext>
            </a:extLst>
          </p:cNvPr>
          <p:cNvSpPr>
            <a:spLocks noGrp="1"/>
          </p:cNvSpPr>
          <p:nvPr>
            <p:ph type="dt" sz="half" idx="10"/>
          </p:nvPr>
        </p:nvSpPr>
        <p:spPr/>
        <p:txBody>
          <a:bodyPr/>
          <a:lstStyle/>
          <a:p>
            <a:fld id="{E69B9EE9-F3BF-4B40-83E7-C9BC68FDDB0E}" type="datetimeFigureOut">
              <a:rPr lang="en-US" smtClean="0"/>
              <a:t>3/29/2023</a:t>
            </a:fld>
            <a:endParaRPr lang="en-US"/>
          </a:p>
        </p:txBody>
      </p:sp>
      <p:sp>
        <p:nvSpPr>
          <p:cNvPr id="5" name="Footer Placeholder 4">
            <a:extLst>
              <a:ext uri="{FF2B5EF4-FFF2-40B4-BE49-F238E27FC236}">
                <a16:creationId xmlns:a16="http://schemas.microsoft.com/office/drawing/2014/main" id="{B3E38045-8612-4FFC-BF9F-64FB98C8EF0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B615B52-8190-4B2D-852C-B23A268AE49F}"/>
              </a:ext>
            </a:extLst>
          </p:cNvPr>
          <p:cNvSpPr>
            <a:spLocks noGrp="1"/>
          </p:cNvSpPr>
          <p:nvPr>
            <p:ph type="sldNum" sz="quarter" idx="12"/>
          </p:nvPr>
        </p:nvSpPr>
        <p:spPr/>
        <p:txBody>
          <a:bodyPr/>
          <a:lstStyle/>
          <a:p>
            <a:fld id="{17F55963-6440-4C45-BA09-4E6A99D1BBE0}" type="slidenum">
              <a:rPr lang="en-US" smtClean="0"/>
              <a:t>‹#›</a:t>
            </a:fld>
            <a:endParaRPr lang="en-US"/>
          </a:p>
        </p:txBody>
      </p:sp>
    </p:spTree>
    <p:extLst>
      <p:ext uri="{BB962C8B-B14F-4D97-AF65-F5344CB8AC3E}">
        <p14:creationId xmlns:p14="http://schemas.microsoft.com/office/powerpoint/2010/main" val="3201668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 TWO COLUMNS">
  <p:cSld name="TITLE + TWO COLUMNS">
    <p:bg>
      <p:bgPr>
        <a:solidFill>
          <a:schemeClr val="accent2"/>
        </a:solidFill>
        <a:effectLst/>
      </p:bgPr>
    </p:bg>
    <p:spTree>
      <p:nvGrpSpPr>
        <p:cNvPr id="1" name="Shape 393"/>
        <p:cNvGrpSpPr/>
        <p:nvPr/>
      </p:nvGrpSpPr>
      <p:grpSpPr>
        <a:xfrm>
          <a:off x="0" y="0"/>
          <a:ext cx="0" cy="0"/>
          <a:chOff x="0" y="0"/>
          <a:chExt cx="0" cy="0"/>
        </a:xfrm>
      </p:grpSpPr>
      <p:sp>
        <p:nvSpPr>
          <p:cNvPr id="394" name="Google Shape;394;p12"/>
          <p:cNvSpPr txBox="1">
            <a:spLocks noGrp="1"/>
          </p:cNvSpPr>
          <p:nvPr>
            <p:ph type="title"/>
          </p:nvPr>
        </p:nvSpPr>
        <p:spPr>
          <a:xfrm>
            <a:off x="3466400" y="742800"/>
            <a:ext cx="5259200" cy="40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2400"/>
              <a:buNone/>
              <a:defRPr sz="3200">
                <a:solidFill>
                  <a:schemeClr val="accent6"/>
                </a:solidFill>
              </a:defRPr>
            </a:lvl1pPr>
            <a:lvl2pPr lvl="1" algn="ctr" rtl="0">
              <a:spcBef>
                <a:spcPts val="0"/>
              </a:spcBef>
              <a:spcAft>
                <a:spcPts val="0"/>
              </a:spcAft>
              <a:buClr>
                <a:schemeClr val="accent6"/>
              </a:buClr>
              <a:buSzPts val="2400"/>
              <a:buNone/>
              <a:defRPr sz="3200">
                <a:solidFill>
                  <a:schemeClr val="accent6"/>
                </a:solidFill>
              </a:defRPr>
            </a:lvl2pPr>
            <a:lvl3pPr lvl="2" algn="ctr" rtl="0">
              <a:spcBef>
                <a:spcPts val="0"/>
              </a:spcBef>
              <a:spcAft>
                <a:spcPts val="0"/>
              </a:spcAft>
              <a:buClr>
                <a:schemeClr val="accent6"/>
              </a:buClr>
              <a:buSzPts val="2400"/>
              <a:buNone/>
              <a:defRPr sz="3200">
                <a:solidFill>
                  <a:schemeClr val="accent6"/>
                </a:solidFill>
              </a:defRPr>
            </a:lvl3pPr>
            <a:lvl4pPr lvl="3" algn="ctr" rtl="0">
              <a:spcBef>
                <a:spcPts val="0"/>
              </a:spcBef>
              <a:spcAft>
                <a:spcPts val="0"/>
              </a:spcAft>
              <a:buClr>
                <a:schemeClr val="accent6"/>
              </a:buClr>
              <a:buSzPts val="2400"/>
              <a:buNone/>
              <a:defRPr sz="3200">
                <a:solidFill>
                  <a:schemeClr val="accent6"/>
                </a:solidFill>
              </a:defRPr>
            </a:lvl4pPr>
            <a:lvl5pPr lvl="4" algn="ctr" rtl="0">
              <a:spcBef>
                <a:spcPts val="0"/>
              </a:spcBef>
              <a:spcAft>
                <a:spcPts val="0"/>
              </a:spcAft>
              <a:buClr>
                <a:schemeClr val="accent6"/>
              </a:buClr>
              <a:buSzPts val="2400"/>
              <a:buNone/>
              <a:defRPr sz="3200">
                <a:solidFill>
                  <a:schemeClr val="accent6"/>
                </a:solidFill>
              </a:defRPr>
            </a:lvl5pPr>
            <a:lvl6pPr lvl="5" algn="ctr" rtl="0">
              <a:spcBef>
                <a:spcPts val="0"/>
              </a:spcBef>
              <a:spcAft>
                <a:spcPts val="0"/>
              </a:spcAft>
              <a:buClr>
                <a:schemeClr val="accent6"/>
              </a:buClr>
              <a:buSzPts val="2400"/>
              <a:buNone/>
              <a:defRPr sz="3200">
                <a:solidFill>
                  <a:schemeClr val="accent6"/>
                </a:solidFill>
              </a:defRPr>
            </a:lvl6pPr>
            <a:lvl7pPr lvl="6" algn="ctr" rtl="0">
              <a:spcBef>
                <a:spcPts val="0"/>
              </a:spcBef>
              <a:spcAft>
                <a:spcPts val="0"/>
              </a:spcAft>
              <a:buClr>
                <a:schemeClr val="accent6"/>
              </a:buClr>
              <a:buSzPts val="2400"/>
              <a:buNone/>
              <a:defRPr sz="3200">
                <a:solidFill>
                  <a:schemeClr val="accent6"/>
                </a:solidFill>
              </a:defRPr>
            </a:lvl7pPr>
            <a:lvl8pPr lvl="7" algn="ctr" rtl="0">
              <a:spcBef>
                <a:spcPts val="0"/>
              </a:spcBef>
              <a:spcAft>
                <a:spcPts val="0"/>
              </a:spcAft>
              <a:buClr>
                <a:schemeClr val="accent6"/>
              </a:buClr>
              <a:buSzPts val="2400"/>
              <a:buNone/>
              <a:defRPr sz="3200">
                <a:solidFill>
                  <a:schemeClr val="accent6"/>
                </a:solidFill>
              </a:defRPr>
            </a:lvl8pPr>
            <a:lvl9pPr lvl="8" algn="ctr" rtl="0">
              <a:spcBef>
                <a:spcPts val="0"/>
              </a:spcBef>
              <a:spcAft>
                <a:spcPts val="0"/>
              </a:spcAft>
              <a:buClr>
                <a:schemeClr val="accent6"/>
              </a:buClr>
              <a:buSzPts val="2400"/>
              <a:buNone/>
              <a:defRPr sz="3200">
                <a:solidFill>
                  <a:schemeClr val="accent6"/>
                </a:solidFill>
              </a:defRPr>
            </a:lvl9pPr>
          </a:lstStyle>
          <a:p>
            <a:endParaRPr/>
          </a:p>
        </p:txBody>
      </p:sp>
      <p:sp>
        <p:nvSpPr>
          <p:cNvPr id="395" name="Google Shape;395;p12"/>
          <p:cNvSpPr txBox="1">
            <a:spLocks noGrp="1"/>
          </p:cNvSpPr>
          <p:nvPr>
            <p:ph type="title" idx="2"/>
          </p:nvPr>
        </p:nvSpPr>
        <p:spPr>
          <a:xfrm>
            <a:off x="2152716" y="2890467"/>
            <a:ext cx="2766400" cy="44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1800"/>
              <a:buNone/>
              <a:defRPr sz="2400">
                <a:solidFill>
                  <a:schemeClr val="accent6"/>
                </a:solidFill>
              </a:defRPr>
            </a:lvl1pPr>
            <a:lvl2pPr lvl="1" algn="ctr" rtl="0">
              <a:spcBef>
                <a:spcPts val="0"/>
              </a:spcBef>
              <a:spcAft>
                <a:spcPts val="0"/>
              </a:spcAft>
              <a:buClr>
                <a:schemeClr val="accent6"/>
              </a:buClr>
              <a:buSzPts val="1800"/>
              <a:buNone/>
              <a:defRPr sz="2400">
                <a:solidFill>
                  <a:schemeClr val="accent6"/>
                </a:solidFill>
              </a:defRPr>
            </a:lvl2pPr>
            <a:lvl3pPr lvl="2" algn="ctr" rtl="0">
              <a:spcBef>
                <a:spcPts val="0"/>
              </a:spcBef>
              <a:spcAft>
                <a:spcPts val="0"/>
              </a:spcAft>
              <a:buClr>
                <a:schemeClr val="accent6"/>
              </a:buClr>
              <a:buSzPts val="1800"/>
              <a:buNone/>
              <a:defRPr sz="2400">
                <a:solidFill>
                  <a:schemeClr val="accent6"/>
                </a:solidFill>
              </a:defRPr>
            </a:lvl3pPr>
            <a:lvl4pPr lvl="3" algn="ctr" rtl="0">
              <a:spcBef>
                <a:spcPts val="0"/>
              </a:spcBef>
              <a:spcAft>
                <a:spcPts val="0"/>
              </a:spcAft>
              <a:buClr>
                <a:schemeClr val="accent6"/>
              </a:buClr>
              <a:buSzPts val="1800"/>
              <a:buNone/>
              <a:defRPr sz="2400">
                <a:solidFill>
                  <a:schemeClr val="accent6"/>
                </a:solidFill>
              </a:defRPr>
            </a:lvl4pPr>
            <a:lvl5pPr lvl="4" algn="ctr" rtl="0">
              <a:spcBef>
                <a:spcPts val="0"/>
              </a:spcBef>
              <a:spcAft>
                <a:spcPts val="0"/>
              </a:spcAft>
              <a:buClr>
                <a:schemeClr val="accent6"/>
              </a:buClr>
              <a:buSzPts val="1800"/>
              <a:buNone/>
              <a:defRPr sz="2400">
                <a:solidFill>
                  <a:schemeClr val="accent6"/>
                </a:solidFill>
              </a:defRPr>
            </a:lvl5pPr>
            <a:lvl6pPr lvl="5" algn="ctr" rtl="0">
              <a:spcBef>
                <a:spcPts val="0"/>
              </a:spcBef>
              <a:spcAft>
                <a:spcPts val="0"/>
              </a:spcAft>
              <a:buClr>
                <a:schemeClr val="accent6"/>
              </a:buClr>
              <a:buSzPts val="1800"/>
              <a:buNone/>
              <a:defRPr sz="2400">
                <a:solidFill>
                  <a:schemeClr val="accent6"/>
                </a:solidFill>
              </a:defRPr>
            </a:lvl6pPr>
            <a:lvl7pPr lvl="6" algn="ctr" rtl="0">
              <a:spcBef>
                <a:spcPts val="0"/>
              </a:spcBef>
              <a:spcAft>
                <a:spcPts val="0"/>
              </a:spcAft>
              <a:buClr>
                <a:schemeClr val="accent6"/>
              </a:buClr>
              <a:buSzPts val="1800"/>
              <a:buNone/>
              <a:defRPr sz="2400">
                <a:solidFill>
                  <a:schemeClr val="accent6"/>
                </a:solidFill>
              </a:defRPr>
            </a:lvl7pPr>
            <a:lvl8pPr lvl="7" algn="ctr" rtl="0">
              <a:spcBef>
                <a:spcPts val="0"/>
              </a:spcBef>
              <a:spcAft>
                <a:spcPts val="0"/>
              </a:spcAft>
              <a:buClr>
                <a:schemeClr val="accent6"/>
              </a:buClr>
              <a:buSzPts val="1800"/>
              <a:buNone/>
              <a:defRPr sz="2400">
                <a:solidFill>
                  <a:schemeClr val="accent6"/>
                </a:solidFill>
              </a:defRPr>
            </a:lvl8pPr>
            <a:lvl9pPr lvl="8" algn="ctr" rtl="0">
              <a:spcBef>
                <a:spcPts val="0"/>
              </a:spcBef>
              <a:spcAft>
                <a:spcPts val="0"/>
              </a:spcAft>
              <a:buClr>
                <a:schemeClr val="accent6"/>
              </a:buClr>
              <a:buSzPts val="1800"/>
              <a:buNone/>
              <a:defRPr sz="2400">
                <a:solidFill>
                  <a:schemeClr val="accent6"/>
                </a:solidFill>
              </a:defRPr>
            </a:lvl9pPr>
          </a:lstStyle>
          <a:p>
            <a:endParaRPr/>
          </a:p>
        </p:txBody>
      </p:sp>
      <p:sp>
        <p:nvSpPr>
          <p:cNvPr id="396" name="Google Shape;396;p12"/>
          <p:cNvSpPr txBox="1">
            <a:spLocks noGrp="1"/>
          </p:cNvSpPr>
          <p:nvPr>
            <p:ph type="subTitle" idx="1"/>
          </p:nvPr>
        </p:nvSpPr>
        <p:spPr>
          <a:xfrm>
            <a:off x="2152717" y="3426632"/>
            <a:ext cx="2766400" cy="197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6"/>
              </a:buClr>
              <a:buSzPts val="1200"/>
              <a:buNone/>
              <a:defRPr sz="1600">
                <a:solidFill>
                  <a:schemeClr val="accent6"/>
                </a:solidFill>
              </a:defRPr>
            </a:lvl1pPr>
            <a:lvl2pPr lvl="1" algn="ctr" rtl="0">
              <a:lnSpc>
                <a:spcPct val="100000"/>
              </a:lnSpc>
              <a:spcBef>
                <a:spcPts val="0"/>
              </a:spcBef>
              <a:spcAft>
                <a:spcPts val="0"/>
              </a:spcAft>
              <a:buClr>
                <a:schemeClr val="accent6"/>
              </a:buClr>
              <a:buSzPts val="1200"/>
              <a:buNone/>
              <a:defRPr sz="1600">
                <a:solidFill>
                  <a:schemeClr val="accent6"/>
                </a:solidFill>
              </a:defRPr>
            </a:lvl2pPr>
            <a:lvl3pPr lvl="2" algn="ctr" rtl="0">
              <a:lnSpc>
                <a:spcPct val="100000"/>
              </a:lnSpc>
              <a:spcBef>
                <a:spcPts val="0"/>
              </a:spcBef>
              <a:spcAft>
                <a:spcPts val="0"/>
              </a:spcAft>
              <a:buClr>
                <a:schemeClr val="accent6"/>
              </a:buClr>
              <a:buSzPts val="1200"/>
              <a:buNone/>
              <a:defRPr sz="1600">
                <a:solidFill>
                  <a:schemeClr val="accent6"/>
                </a:solidFill>
              </a:defRPr>
            </a:lvl3pPr>
            <a:lvl4pPr lvl="3" algn="ctr" rtl="0">
              <a:lnSpc>
                <a:spcPct val="100000"/>
              </a:lnSpc>
              <a:spcBef>
                <a:spcPts val="0"/>
              </a:spcBef>
              <a:spcAft>
                <a:spcPts val="0"/>
              </a:spcAft>
              <a:buClr>
                <a:schemeClr val="accent6"/>
              </a:buClr>
              <a:buSzPts val="1200"/>
              <a:buNone/>
              <a:defRPr sz="1600">
                <a:solidFill>
                  <a:schemeClr val="accent6"/>
                </a:solidFill>
              </a:defRPr>
            </a:lvl4pPr>
            <a:lvl5pPr lvl="4" algn="ctr" rtl="0">
              <a:lnSpc>
                <a:spcPct val="100000"/>
              </a:lnSpc>
              <a:spcBef>
                <a:spcPts val="0"/>
              </a:spcBef>
              <a:spcAft>
                <a:spcPts val="0"/>
              </a:spcAft>
              <a:buClr>
                <a:schemeClr val="accent6"/>
              </a:buClr>
              <a:buSzPts val="1200"/>
              <a:buNone/>
              <a:defRPr sz="1600">
                <a:solidFill>
                  <a:schemeClr val="accent6"/>
                </a:solidFill>
              </a:defRPr>
            </a:lvl5pPr>
            <a:lvl6pPr lvl="5" algn="ctr" rtl="0">
              <a:lnSpc>
                <a:spcPct val="100000"/>
              </a:lnSpc>
              <a:spcBef>
                <a:spcPts val="0"/>
              </a:spcBef>
              <a:spcAft>
                <a:spcPts val="0"/>
              </a:spcAft>
              <a:buClr>
                <a:schemeClr val="accent6"/>
              </a:buClr>
              <a:buSzPts val="1200"/>
              <a:buNone/>
              <a:defRPr sz="1600">
                <a:solidFill>
                  <a:schemeClr val="accent6"/>
                </a:solidFill>
              </a:defRPr>
            </a:lvl6pPr>
            <a:lvl7pPr lvl="6" algn="ctr" rtl="0">
              <a:lnSpc>
                <a:spcPct val="100000"/>
              </a:lnSpc>
              <a:spcBef>
                <a:spcPts val="0"/>
              </a:spcBef>
              <a:spcAft>
                <a:spcPts val="0"/>
              </a:spcAft>
              <a:buClr>
                <a:schemeClr val="accent6"/>
              </a:buClr>
              <a:buSzPts val="1200"/>
              <a:buNone/>
              <a:defRPr sz="1600">
                <a:solidFill>
                  <a:schemeClr val="accent6"/>
                </a:solidFill>
              </a:defRPr>
            </a:lvl7pPr>
            <a:lvl8pPr lvl="7" algn="ctr" rtl="0">
              <a:lnSpc>
                <a:spcPct val="100000"/>
              </a:lnSpc>
              <a:spcBef>
                <a:spcPts val="0"/>
              </a:spcBef>
              <a:spcAft>
                <a:spcPts val="0"/>
              </a:spcAft>
              <a:buClr>
                <a:schemeClr val="accent6"/>
              </a:buClr>
              <a:buSzPts val="1200"/>
              <a:buNone/>
              <a:defRPr sz="1600">
                <a:solidFill>
                  <a:schemeClr val="accent6"/>
                </a:solidFill>
              </a:defRPr>
            </a:lvl8pPr>
            <a:lvl9pPr lvl="8" algn="ctr" rtl="0">
              <a:lnSpc>
                <a:spcPct val="100000"/>
              </a:lnSpc>
              <a:spcBef>
                <a:spcPts val="0"/>
              </a:spcBef>
              <a:spcAft>
                <a:spcPts val="0"/>
              </a:spcAft>
              <a:buClr>
                <a:schemeClr val="accent6"/>
              </a:buClr>
              <a:buSzPts val="1200"/>
              <a:buNone/>
              <a:defRPr sz="1600">
                <a:solidFill>
                  <a:schemeClr val="accent6"/>
                </a:solidFill>
              </a:defRPr>
            </a:lvl9pPr>
          </a:lstStyle>
          <a:p>
            <a:endParaRPr/>
          </a:p>
        </p:txBody>
      </p:sp>
      <p:sp>
        <p:nvSpPr>
          <p:cNvPr id="397" name="Google Shape;397;p12"/>
          <p:cNvSpPr txBox="1">
            <a:spLocks noGrp="1"/>
          </p:cNvSpPr>
          <p:nvPr>
            <p:ph type="title" idx="3"/>
          </p:nvPr>
        </p:nvSpPr>
        <p:spPr>
          <a:xfrm>
            <a:off x="7272868" y="2890467"/>
            <a:ext cx="2766400" cy="44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1800"/>
              <a:buNone/>
              <a:defRPr sz="2400">
                <a:solidFill>
                  <a:schemeClr val="accent6"/>
                </a:solidFill>
              </a:defRPr>
            </a:lvl1pPr>
            <a:lvl2pPr lvl="1" algn="ctr" rtl="0">
              <a:spcBef>
                <a:spcPts val="0"/>
              </a:spcBef>
              <a:spcAft>
                <a:spcPts val="0"/>
              </a:spcAft>
              <a:buClr>
                <a:schemeClr val="accent6"/>
              </a:buClr>
              <a:buSzPts val="1800"/>
              <a:buNone/>
              <a:defRPr sz="2400">
                <a:solidFill>
                  <a:schemeClr val="accent6"/>
                </a:solidFill>
              </a:defRPr>
            </a:lvl2pPr>
            <a:lvl3pPr lvl="2" algn="ctr" rtl="0">
              <a:spcBef>
                <a:spcPts val="0"/>
              </a:spcBef>
              <a:spcAft>
                <a:spcPts val="0"/>
              </a:spcAft>
              <a:buClr>
                <a:schemeClr val="accent6"/>
              </a:buClr>
              <a:buSzPts val="1800"/>
              <a:buNone/>
              <a:defRPr sz="2400">
                <a:solidFill>
                  <a:schemeClr val="accent6"/>
                </a:solidFill>
              </a:defRPr>
            </a:lvl3pPr>
            <a:lvl4pPr lvl="3" algn="ctr" rtl="0">
              <a:spcBef>
                <a:spcPts val="0"/>
              </a:spcBef>
              <a:spcAft>
                <a:spcPts val="0"/>
              </a:spcAft>
              <a:buClr>
                <a:schemeClr val="accent6"/>
              </a:buClr>
              <a:buSzPts val="1800"/>
              <a:buNone/>
              <a:defRPr sz="2400">
                <a:solidFill>
                  <a:schemeClr val="accent6"/>
                </a:solidFill>
              </a:defRPr>
            </a:lvl4pPr>
            <a:lvl5pPr lvl="4" algn="ctr" rtl="0">
              <a:spcBef>
                <a:spcPts val="0"/>
              </a:spcBef>
              <a:spcAft>
                <a:spcPts val="0"/>
              </a:spcAft>
              <a:buClr>
                <a:schemeClr val="accent6"/>
              </a:buClr>
              <a:buSzPts val="1800"/>
              <a:buNone/>
              <a:defRPr sz="2400">
                <a:solidFill>
                  <a:schemeClr val="accent6"/>
                </a:solidFill>
              </a:defRPr>
            </a:lvl5pPr>
            <a:lvl6pPr lvl="5" algn="ctr" rtl="0">
              <a:spcBef>
                <a:spcPts val="0"/>
              </a:spcBef>
              <a:spcAft>
                <a:spcPts val="0"/>
              </a:spcAft>
              <a:buClr>
                <a:schemeClr val="accent6"/>
              </a:buClr>
              <a:buSzPts val="1800"/>
              <a:buNone/>
              <a:defRPr sz="2400">
                <a:solidFill>
                  <a:schemeClr val="accent6"/>
                </a:solidFill>
              </a:defRPr>
            </a:lvl6pPr>
            <a:lvl7pPr lvl="6" algn="ctr" rtl="0">
              <a:spcBef>
                <a:spcPts val="0"/>
              </a:spcBef>
              <a:spcAft>
                <a:spcPts val="0"/>
              </a:spcAft>
              <a:buClr>
                <a:schemeClr val="accent6"/>
              </a:buClr>
              <a:buSzPts val="1800"/>
              <a:buNone/>
              <a:defRPr sz="2400">
                <a:solidFill>
                  <a:schemeClr val="accent6"/>
                </a:solidFill>
              </a:defRPr>
            </a:lvl7pPr>
            <a:lvl8pPr lvl="7" algn="ctr" rtl="0">
              <a:spcBef>
                <a:spcPts val="0"/>
              </a:spcBef>
              <a:spcAft>
                <a:spcPts val="0"/>
              </a:spcAft>
              <a:buClr>
                <a:schemeClr val="accent6"/>
              </a:buClr>
              <a:buSzPts val="1800"/>
              <a:buNone/>
              <a:defRPr sz="2400">
                <a:solidFill>
                  <a:schemeClr val="accent6"/>
                </a:solidFill>
              </a:defRPr>
            </a:lvl8pPr>
            <a:lvl9pPr lvl="8" algn="ctr" rtl="0">
              <a:spcBef>
                <a:spcPts val="0"/>
              </a:spcBef>
              <a:spcAft>
                <a:spcPts val="0"/>
              </a:spcAft>
              <a:buClr>
                <a:schemeClr val="accent6"/>
              </a:buClr>
              <a:buSzPts val="1800"/>
              <a:buNone/>
              <a:defRPr sz="2400">
                <a:solidFill>
                  <a:schemeClr val="accent6"/>
                </a:solidFill>
              </a:defRPr>
            </a:lvl9pPr>
          </a:lstStyle>
          <a:p>
            <a:endParaRPr/>
          </a:p>
        </p:txBody>
      </p:sp>
      <p:sp>
        <p:nvSpPr>
          <p:cNvPr id="398" name="Google Shape;398;p12"/>
          <p:cNvSpPr txBox="1">
            <a:spLocks noGrp="1"/>
          </p:cNvSpPr>
          <p:nvPr>
            <p:ph type="subTitle" idx="4"/>
          </p:nvPr>
        </p:nvSpPr>
        <p:spPr>
          <a:xfrm>
            <a:off x="7272884" y="3426632"/>
            <a:ext cx="2766400" cy="197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6"/>
              </a:buClr>
              <a:buSzPts val="1200"/>
              <a:buNone/>
              <a:defRPr sz="1600">
                <a:solidFill>
                  <a:schemeClr val="accent6"/>
                </a:solidFill>
              </a:defRPr>
            </a:lvl1pPr>
            <a:lvl2pPr lvl="1" algn="ctr" rtl="0">
              <a:lnSpc>
                <a:spcPct val="100000"/>
              </a:lnSpc>
              <a:spcBef>
                <a:spcPts val="0"/>
              </a:spcBef>
              <a:spcAft>
                <a:spcPts val="0"/>
              </a:spcAft>
              <a:buClr>
                <a:schemeClr val="accent6"/>
              </a:buClr>
              <a:buSzPts val="1200"/>
              <a:buNone/>
              <a:defRPr sz="1600">
                <a:solidFill>
                  <a:schemeClr val="accent6"/>
                </a:solidFill>
              </a:defRPr>
            </a:lvl2pPr>
            <a:lvl3pPr lvl="2" algn="ctr" rtl="0">
              <a:lnSpc>
                <a:spcPct val="100000"/>
              </a:lnSpc>
              <a:spcBef>
                <a:spcPts val="0"/>
              </a:spcBef>
              <a:spcAft>
                <a:spcPts val="0"/>
              </a:spcAft>
              <a:buClr>
                <a:schemeClr val="accent6"/>
              </a:buClr>
              <a:buSzPts val="1200"/>
              <a:buNone/>
              <a:defRPr sz="1600">
                <a:solidFill>
                  <a:schemeClr val="accent6"/>
                </a:solidFill>
              </a:defRPr>
            </a:lvl3pPr>
            <a:lvl4pPr lvl="3" algn="ctr" rtl="0">
              <a:lnSpc>
                <a:spcPct val="100000"/>
              </a:lnSpc>
              <a:spcBef>
                <a:spcPts val="0"/>
              </a:spcBef>
              <a:spcAft>
                <a:spcPts val="0"/>
              </a:spcAft>
              <a:buClr>
                <a:schemeClr val="accent6"/>
              </a:buClr>
              <a:buSzPts val="1200"/>
              <a:buNone/>
              <a:defRPr sz="1600">
                <a:solidFill>
                  <a:schemeClr val="accent6"/>
                </a:solidFill>
              </a:defRPr>
            </a:lvl4pPr>
            <a:lvl5pPr lvl="4" algn="ctr" rtl="0">
              <a:lnSpc>
                <a:spcPct val="100000"/>
              </a:lnSpc>
              <a:spcBef>
                <a:spcPts val="0"/>
              </a:spcBef>
              <a:spcAft>
                <a:spcPts val="0"/>
              </a:spcAft>
              <a:buClr>
                <a:schemeClr val="accent6"/>
              </a:buClr>
              <a:buSzPts val="1200"/>
              <a:buNone/>
              <a:defRPr sz="1600">
                <a:solidFill>
                  <a:schemeClr val="accent6"/>
                </a:solidFill>
              </a:defRPr>
            </a:lvl5pPr>
            <a:lvl6pPr lvl="5" algn="ctr" rtl="0">
              <a:lnSpc>
                <a:spcPct val="100000"/>
              </a:lnSpc>
              <a:spcBef>
                <a:spcPts val="0"/>
              </a:spcBef>
              <a:spcAft>
                <a:spcPts val="0"/>
              </a:spcAft>
              <a:buClr>
                <a:schemeClr val="accent6"/>
              </a:buClr>
              <a:buSzPts val="1200"/>
              <a:buNone/>
              <a:defRPr sz="1600">
                <a:solidFill>
                  <a:schemeClr val="accent6"/>
                </a:solidFill>
              </a:defRPr>
            </a:lvl6pPr>
            <a:lvl7pPr lvl="6" algn="ctr" rtl="0">
              <a:lnSpc>
                <a:spcPct val="100000"/>
              </a:lnSpc>
              <a:spcBef>
                <a:spcPts val="0"/>
              </a:spcBef>
              <a:spcAft>
                <a:spcPts val="0"/>
              </a:spcAft>
              <a:buClr>
                <a:schemeClr val="accent6"/>
              </a:buClr>
              <a:buSzPts val="1200"/>
              <a:buNone/>
              <a:defRPr sz="1600">
                <a:solidFill>
                  <a:schemeClr val="accent6"/>
                </a:solidFill>
              </a:defRPr>
            </a:lvl7pPr>
            <a:lvl8pPr lvl="7" algn="ctr" rtl="0">
              <a:lnSpc>
                <a:spcPct val="100000"/>
              </a:lnSpc>
              <a:spcBef>
                <a:spcPts val="0"/>
              </a:spcBef>
              <a:spcAft>
                <a:spcPts val="0"/>
              </a:spcAft>
              <a:buClr>
                <a:schemeClr val="accent6"/>
              </a:buClr>
              <a:buSzPts val="1200"/>
              <a:buNone/>
              <a:defRPr sz="1600">
                <a:solidFill>
                  <a:schemeClr val="accent6"/>
                </a:solidFill>
              </a:defRPr>
            </a:lvl8pPr>
            <a:lvl9pPr lvl="8" algn="ctr" rtl="0">
              <a:lnSpc>
                <a:spcPct val="100000"/>
              </a:lnSpc>
              <a:spcBef>
                <a:spcPts val="0"/>
              </a:spcBef>
              <a:spcAft>
                <a:spcPts val="0"/>
              </a:spcAft>
              <a:buClr>
                <a:schemeClr val="accent6"/>
              </a:buClr>
              <a:buSzPts val="1200"/>
              <a:buNone/>
              <a:defRPr sz="1600">
                <a:solidFill>
                  <a:schemeClr val="accent6"/>
                </a:solidFill>
              </a:defRPr>
            </a:lvl9pPr>
          </a:lstStyle>
          <a:p>
            <a:endParaRPr/>
          </a:p>
        </p:txBody>
      </p:sp>
    </p:spTree>
    <p:extLst>
      <p:ext uri="{BB962C8B-B14F-4D97-AF65-F5344CB8AC3E}">
        <p14:creationId xmlns:p14="http://schemas.microsoft.com/office/powerpoint/2010/main" val="388599208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 FOUR COLUMNS ">
  <p:cSld name="TITLE + FOUR COLUMNS ">
    <p:bg>
      <p:bgPr>
        <a:solidFill>
          <a:schemeClr val="accent2"/>
        </a:solidFill>
        <a:effectLst/>
      </p:bgPr>
    </p:bg>
    <p:spTree>
      <p:nvGrpSpPr>
        <p:cNvPr id="1" name="Shape 399"/>
        <p:cNvGrpSpPr/>
        <p:nvPr/>
      </p:nvGrpSpPr>
      <p:grpSpPr>
        <a:xfrm>
          <a:off x="0" y="0"/>
          <a:ext cx="0" cy="0"/>
          <a:chOff x="0" y="0"/>
          <a:chExt cx="0" cy="0"/>
        </a:xfrm>
      </p:grpSpPr>
      <p:sp>
        <p:nvSpPr>
          <p:cNvPr id="400" name="Google Shape;400;p13"/>
          <p:cNvSpPr txBox="1">
            <a:spLocks noGrp="1"/>
          </p:cNvSpPr>
          <p:nvPr>
            <p:ph type="title"/>
          </p:nvPr>
        </p:nvSpPr>
        <p:spPr>
          <a:xfrm>
            <a:off x="3466400" y="742800"/>
            <a:ext cx="5259200" cy="40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2400"/>
              <a:buNone/>
              <a:defRPr sz="3200">
                <a:solidFill>
                  <a:schemeClr val="accent6"/>
                </a:solidFill>
              </a:defRPr>
            </a:lvl1pPr>
            <a:lvl2pPr lvl="1" algn="ctr" rtl="0">
              <a:spcBef>
                <a:spcPts val="0"/>
              </a:spcBef>
              <a:spcAft>
                <a:spcPts val="0"/>
              </a:spcAft>
              <a:buClr>
                <a:schemeClr val="accent6"/>
              </a:buClr>
              <a:buSzPts val="2400"/>
              <a:buNone/>
              <a:defRPr sz="3200">
                <a:solidFill>
                  <a:schemeClr val="accent6"/>
                </a:solidFill>
              </a:defRPr>
            </a:lvl2pPr>
            <a:lvl3pPr lvl="2" algn="ctr" rtl="0">
              <a:spcBef>
                <a:spcPts val="0"/>
              </a:spcBef>
              <a:spcAft>
                <a:spcPts val="0"/>
              </a:spcAft>
              <a:buClr>
                <a:schemeClr val="accent6"/>
              </a:buClr>
              <a:buSzPts val="2400"/>
              <a:buNone/>
              <a:defRPr sz="3200">
                <a:solidFill>
                  <a:schemeClr val="accent6"/>
                </a:solidFill>
              </a:defRPr>
            </a:lvl3pPr>
            <a:lvl4pPr lvl="3" algn="ctr" rtl="0">
              <a:spcBef>
                <a:spcPts val="0"/>
              </a:spcBef>
              <a:spcAft>
                <a:spcPts val="0"/>
              </a:spcAft>
              <a:buClr>
                <a:schemeClr val="accent6"/>
              </a:buClr>
              <a:buSzPts val="2400"/>
              <a:buNone/>
              <a:defRPr sz="3200">
                <a:solidFill>
                  <a:schemeClr val="accent6"/>
                </a:solidFill>
              </a:defRPr>
            </a:lvl4pPr>
            <a:lvl5pPr lvl="4" algn="ctr" rtl="0">
              <a:spcBef>
                <a:spcPts val="0"/>
              </a:spcBef>
              <a:spcAft>
                <a:spcPts val="0"/>
              </a:spcAft>
              <a:buClr>
                <a:schemeClr val="accent6"/>
              </a:buClr>
              <a:buSzPts val="2400"/>
              <a:buNone/>
              <a:defRPr sz="3200">
                <a:solidFill>
                  <a:schemeClr val="accent6"/>
                </a:solidFill>
              </a:defRPr>
            </a:lvl5pPr>
            <a:lvl6pPr lvl="5" algn="ctr" rtl="0">
              <a:spcBef>
                <a:spcPts val="0"/>
              </a:spcBef>
              <a:spcAft>
                <a:spcPts val="0"/>
              </a:spcAft>
              <a:buClr>
                <a:schemeClr val="accent6"/>
              </a:buClr>
              <a:buSzPts val="2400"/>
              <a:buNone/>
              <a:defRPr sz="3200">
                <a:solidFill>
                  <a:schemeClr val="accent6"/>
                </a:solidFill>
              </a:defRPr>
            </a:lvl6pPr>
            <a:lvl7pPr lvl="6" algn="ctr" rtl="0">
              <a:spcBef>
                <a:spcPts val="0"/>
              </a:spcBef>
              <a:spcAft>
                <a:spcPts val="0"/>
              </a:spcAft>
              <a:buClr>
                <a:schemeClr val="accent6"/>
              </a:buClr>
              <a:buSzPts val="2400"/>
              <a:buNone/>
              <a:defRPr sz="3200">
                <a:solidFill>
                  <a:schemeClr val="accent6"/>
                </a:solidFill>
              </a:defRPr>
            </a:lvl7pPr>
            <a:lvl8pPr lvl="7" algn="ctr" rtl="0">
              <a:spcBef>
                <a:spcPts val="0"/>
              </a:spcBef>
              <a:spcAft>
                <a:spcPts val="0"/>
              </a:spcAft>
              <a:buClr>
                <a:schemeClr val="accent6"/>
              </a:buClr>
              <a:buSzPts val="2400"/>
              <a:buNone/>
              <a:defRPr sz="3200">
                <a:solidFill>
                  <a:schemeClr val="accent6"/>
                </a:solidFill>
              </a:defRPr>
            </a:lvl8pPr>
            <a:lvl9pPr lvl="8" algn="ctr" rtl="0">
              <a:spcBef>
                <a:spcPts val="0"/>
              </a:spcBef>
              <a:spcAft>
                <a:spcPts val="0"/>
              </a:spcAft>
              <a:buClr>
                <a:schemeClr val="accent6"/>
              </a:buClr>
              <a:buSzPts val="2400"/>
              <a:buNone/>
              <a:defRPr sz="3200">
                <a:solidFill>
                  <a:schemeClr val="accent6"/>
                </a:solidFill>
              </a:defRPr>
            </a:lvl9pPr>
          </a:lstStyle>
          <a:p>
            <a:endParaRPr/>
          </a:p>
        </p:txBody>
      </p:sp>
      <p:sp>
        <p:nvSpPr>
          <p:cNvPr id="401" name="Google Shape;401;p13"/>
          <p:cNvSpPr txBox="1">
            <a:spLocks noGrp="1"/>
          </p:cNvSpPr>
          <p:nvPr>
            <p:ph type="title" idx="2"/>
          </p:nvPr>
        </p:nvSpPr>
        <p:spPr>
          <a:xfrm>
            <a:off x="2778300" y="4758764"/>
            <a:ext cx="2474000" cy="44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1400"/>
              <a:buNone/>
              <a:defRPr sz="1867">
                <a:solidFill>
                  <a:schemeClr val="accent6"/>
                </a:solidFill>
              </a:defRPr>
            </a:lvl1pPr>
            <a:lvl2pPr lvl="1" algn="ctr" rtl="0">
              <a:spcBef>
                <a:spcPts val="0"/>
              </a:spcBef>
              <a:spcAft>
                <a:spcPts val="0"/>
              </a:spcAft>
              <a:buClr>
                <a:schemeClr val="accent6"/>
              </a:buClr>
              <a:buSzPts val="1200"/>
              <a:buNone/>
              <a:defRPr sz="1600">
                <a:solidFill>
                  <a:schemeClr val="accent6"/>
                </a:solidFill>
              </a:defRPr>
            </a:lvl2pPr>
            <a:lvl3pPr lvl="2" algn="ctr" rtl="0">
              <a:spcBef>
                <a:spcPts val="0"/>
              </a:spcBef>
              <a:spcAft>
                <a:spcPts val="0"/>
              </a:spcAft>
              <a:buClr>
                <a:schemeClr val="accent6"/>
              </a:buClr>
              <a:buSzPts val="1200"/>
              <a:buNone/>
              <a:defRPr sz="1600">
                <a:solidFill>
                  <a:schemeClr val="accent6"/>
                </a:solidFill>
              </a:defRPr>
            </a:lvl3pPr>
            <a:lvl4pPr lvl="3" algn="ctr" rtl="0">
              <a:spcBef>
                <a:spcPts val="0"/>
              </a:spcBef>
              <a:spcAft>
                <a:spcPts val="0"/>
              </a:spcAft>
              <a:buClr>
                <a:schemeClr val="accent6"/>
              </a:buClr>
              <a:buSzPts val="1200"/>
              <a:buNone/>
              <a:defRPr sz="1600">
                <a:solidFill>
                  <a:schemeClr val="accent6"/>
                </a:solidFill>
              </a:defRPr>
            </a:lvl4pPr>
            <a:lvl5pPr lvl="4" algn="ctr" rtl="0">
              <a:spcBef>
                <a:spcPts val="0"/>
              </a:spcBef>
              <a:spcAft>
                <a:spcPts val="0"/>
              </a:spcAft>
              <a:buClr>
                <a:schemeClr val="accent6"/>
              </a:buClr>
              <a:buSzPts val="1200"/>
              <a:buNone/>
              <a:defRPr sz="1600">
                <a:solidFill>
                  <a:schemeClr val="accent6"/>
                </a:solidFill>
              </a:defRPr>
            </a:lvl5pPr>
            <a:lvl6pPr lvl="5" algn="ctr" rtl="0">
              <a:spcBef>
                <a:spcPts val="0"/>
              </a:spcBef>
              <a:spcAft>
                <a:spcPts val="0"/>
              </a:spcAft>
              <a:buClr>
                <a:schemeClr val="accent6"/>
              </a:buClr>
              <a:buSzPts val="1200"/>
              <a:buNone/>
              <a:defRPr sz="1600">
                <a:solidFill>
                  <a:schemeClr val="accent6"/>
                </a:solidFill>
              </a:defRPr>
            </a:lvl6pPr>
            <a:lvl7pPr lvl="6" algn="ctr" rtl="0">
              <a:spcBef>
                <a:spcPts val="0"/>
              </a:spcBef>
              <a:spcAft>
                <a:spcPts val="0"/>
              </a:spcAft>
              <a:buClr>
                <a:schemeClr val="accent6"/>
              </a:buClr>
              <a:buSzPts val="1200"/>
              <a:buNone/>
              <a:defRPr sz="1600">
                <a:solidFill>
                  <a:schemeClr val="accent6"/>
                </a:solidFill>
              </a:defRPr>
            </a:lvl7pPr>
            <a:lvl8pPr lvl="7" algn="ctr" rtl="0">
              <a:spcBef>
                <a:spcPts val="0"/>
              </a:spcBef>
              <a:spcAft>
                <a:spcPts val="0"/>
              </a:spcAft>
              <a:buClr>
                <a:schemeClr val="accent6"/>
              </a:buClr>
              <a:buSzPts val="1200"/>
              <a:buNone/>
              <a:defRPr sz="1600">
                <a:solidFill>
                  <a:schemeClr val="accent6"/>
                </a:solidFill>
              </a:defRPr>
            </a:lvl8pPr>
            <a:lvl9pPr lvl="8" algn="ctr" rtl="0">
              <a:spcBef>
                <a:spcPts val="0"/>
              </a:spcBef>
              <a:spcAft>
                <a:spcPts val="0"/>
              </a:spcAft>
              <a:buClr>
                <a:schemeClr val="accent6"/>
              </a:buClr>
              <a:buSzPts val="1200"/>
              <a:buNone/>
              <a:defRPr sz="1600">
                <a:solidFill>
                  <a:schemeClr val="accent6"/>
                </a:solidFill>
              </a:defRPr>
            </a:lvl9pPr>
          </a:lstStyle>
          <a:p>
            <a:endParaRPr/>
          </a:p>
        </p:txBody>
      </p:sp>
      <p:sp>
        <p:nvSpPr>
          <p:cNvPr id="402" name="Google Shape;402;p13"/>
          <p:cNvSpPr txBox="1">
            <a:spLocks noGrp="1"/>
          </p:cNvSpPr>
          <p:nvPr>
            <p:ph type="subTitle" idx="1"/>
          </p:nvPr>
        </p:nvSpPr>
        <p:spPr>
          <a:xfrm>
            <a:off x="2564880" y="5193332"/>
            <a:ext cx="2900800" cy="8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6"/>
              </a:buClr>
              <a:buSzPts val="1200"/>
              <a:buNone/>
              <a:defRPr sz="1600">
                <a:solidFill>
                  <a:schemeClr val="accent6"/>
                </a:solidFill>
              </a:defRPr>
            </a:lvl1pPr>
            <a:lvl2pPr lvl="1" algn="ctr" rtl="0">
              <a:lnSpc>
                <a:spcPct val="100000"/>
              </a:lnSpc>
              <a:spcBef>
                <a:spcPts val="0"/>
              </a:spcBef>
              <a:spcAft>
                <a:spcPts val="0"/>
              </a:spcAft>
              <a:buClr>
                <a:schemeClr val="accent6"/>
              </a:buClr>
              <a:buSzPts val="1200"/>
              <a:buNone/>
              <a:defRPr sz="1600">
                <a:solidFill>
                  <a:schemeClr val="accent6"/>
                </a:solidFill>
              </a:defRPr>
            </a:lvl2pPr>
            <a:lvl3pPr lvl="2" algn="ctr" rtl="0">
              <a:lnSpc>
                <a:spcPct val="100000"/>
              </a:lnSpc>
              <a:spcBef>
                <a:spcPts val="0"/>
              </a:spcBef>
              <a:spcAft>
                <a:spcPts val="0"/>
              </a:spcAft>
              <a:buClr>
                <a:schemeClr val="accent6"/>
              </a:buClr>
              <a:buSzPts val="1200"/>
              <a:buNone/>
              <a:defRPr sz="1600">
                <a:solidFill>
                  <a:schemeClr val="accent6"/>
                </a:solidFill>
              </a:defRPr>
            </a:lvl3pPr>
            <a:lvl4pPr lvl="3" algn="ctr" rtl="0">
              <a:lnSpc>
                <a:spcPct val="100000"/>
              </a:lnSpc>
              <a:spcBef>
                <a:spcPts val="0"/>
              </a:spcBef>
              <a:spcAft>
                <a:spcPts val="0"/>
              </a:spcAft>
              <a:buClr>
                <a:schemeClr val="accent6"/>
              </a:buClr>
              <a:buSzPts val="1200"/>
              <a:buNone/>
              <a:defRPr sz="1600">
                <a:solidFill>
                  <a:schemeClr val="accent6"/>
                </a:solidFill>
              </a:defRPr>
            </a:lvl4pPr>
            <a:lvl5pPr lvl="4" algn="ctr" rtl="0">
              <a:lnSpc>
                <a:spcPct val="100000"/>
              </a:lnSpc>
              <a:spcBef>
                <a:spcPts val="0"/>
              </a:spcBef>
              <a:spcAft>
                <a:spcPts val="0"/>
              </a:spcAft>
              <a:buClr>
                <a:schemeClr val="accent6"/>
              </a:buClr>
              <a:buSzPts val="1200"/>
              <a:buNone/>
              <a:defRPr sz="1600">
                <a:solidFill>
                  <a:schemeClr val="accent6"/>
                </a:solidFill>
              </a:defRPr>
            </a:lvl5pPr>
            <a:lvl6pPr lvl="5" algn="ctr" rtl="0">
              <a:lnSpc>
                <a:spcPct val="100000"/>
              </a:lnSpc>
              <a:spcBef>
                <a:spcPts val="0"/>
              </a:spcBef>
              <a:spcAft>
                <a:spcPts val="0"/>
              </a:spcAft>
              <a:buClr>
                <a:schemeClr val="accent6"/>
              </a:buClr>
              <a:buSzPts val="1200"/>
              <a:buNone/>
              <a:defRPr sz="1600">
                <a:solidFill>
                  <a:schemeClr val="accent6"/>
                </a:solidFill>
              </a:defRPr>
            </a:lvl6pPr>
            <a:lvl7pPr lvl="6" algn="ctr" rtl="0">
              <a:lnSpc>
                <a:spcPct val="100000"/>
              </a:lnSpc>
              <a:spcBef>
                <a:spcPts val="0"/>
              </a:spcBef>
              <a:spcAft>
                <a:spcPts val="0"/>
              </a:spcAft>
              <a:buClr>
                <a:schemeClr val="accent6"/>
              </a:buClr>
              <a:buSzPts val="1200"/>
              <a:buNone/>
              <a:defRPr sz="1600">
                <a:solidFill>
                  <a:schemeClr val="accent6"/>
                </a:solidFill>
              </a:defRPr>
            </a:lvl7pPr>
            <a:lvl8pPr lvl="7" algn="ctr" rtl="0">
              <a:lnSpc>
                <a:spcPct val="100000"/>
              </a:lnSpc>
              <a:spcBef>
                <a:spcPts val="0"/>
              </a:spcBef>
              <a:spcAft>
                <a:spcPts val="0"/>
              </a:spcAft>
              <a:buClr>
                <a:schemeClr val="accent6"/>
              </a:buClr>
              <a:buSzPts val="1200"/>
              <a:buNone/>
              <a:defRPr sz="1600">
                <a:solidFill>
                  <a:schemeClr val="accent6"/>
                </a:solidFill>
              </a:defRPr>
            </a:lvl8pPr>
            <a:lvl9pPr lvl="8" algn="ctr" rtl="0">
              <a:lnSpc>
                <a:spcPct val="100000"/>
              </a:lnSpc>
              <a:spcBef>
                <a:spcPts val="0"/>
              </a:spcBef>
              <a:spcAft>
                <a:spcPts val="0"/>
              </a:spcAft>
              <a:buClr>
                <a:schemeClr val="accent6"/>
              </a:buClr>
              <a:buSzPts val="1200"/>
              <a:buNone/>
              <a:defRPr sz="1600">
                <a:solidFill>
                  <a:schemeClr val="accent6"/>
                </a:solidFill>
              </a:defRPr>
            </a:lvl9pPr>
          </a:lstStyle>
          <a:p>
            <a:endParaRPr/>
          </a:p>
        </p:txBody>
      </p:sp>
      <p:sp>
        <p:nvSpPr>
          <p:cNvPr id="403" name="Google Shape;403;p13"/>
          <p:cNvSpPr txBox="1">
            <a:spLocks noGrp="1"/>
          </p:cNvSpPr>
          <p:nvPr>
            <p:ph type="title" idx="3"/>
          </p:nvPr>
        </p:nvSpPr>
        <p:spPr>
          <a:xfrm>
            <a:off x="6939701" y="4758764"/>
            <a:ext cx="2474000" cy="44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1400"/>
              <a:buNone/>
              <a:defRPr sz="1867">
                <a:solidFill>
                  <a:schemeClr val="accent6"/>
                </a:solidFill>
              </a:defRPr>
            </a:lvl1pPr>
            <a:lvl2pPr lvl="1" algn="ctr" rtl="0">
              <a:spcBef>
                <a:spcPts val="0"/>
              </a:spcBef>
              <a:spcAft>
                <a:spcPts val="0"/>
              </a:spcAft>
              <a:buClr>
                <a:schemeClr val="accent6"/>
              </a:buClr>
              <a:buSzPts val="1200"/>
              <a:buNone/>
              <a:defRPr sz="1600">
                <a:solidFill>
                  <a:schemeClr val="accent6"/>
                </a:solidFill>
              </a:defRPr>
            </a:lvl2pPr>
            <a:lvl3pPr lvl="2" algn="ctr" rtl="0">
              <a:spcBef>
                <a:spcPts val="0"/>
              </a:spcBef>
              <a:spcAft>
                <a:spcPts val="0"/>
              </a:spcAft>
              <a:buClr>
                <a:schemeClr val="accent6"/>
              </a:buClr>
              <a:buSzPts val="1200"/>
              <a:buNone/>
              <a:defRPr sz="1600">
                <a:solidFill>
                  <a:schemeClr val="accent6"/>
                </a:solidFill>
              </a:defRPr>
            </a:lvl3pPr>
            <a:lvl4pPr lvl="3" algn="ctr" rtl="0">
              <a:spcBef>
                <a:spcPts val="0"/>
              </a:spcBef>
              <a:spcAft>
                <a:spcPts val="0"/>
              </a:spcAft>
              <a:buClr>
                <a:schemeClr val="accent6"/>
              </a:buClr>
              <a:buSzPts val="1200"/>
              <a:buNone/>
              <a:defRPr sz="1600">
                <a:solidFill>
                  <a:schemeClr val="accent6"/>
                </a:solidFill>
              </a:defRPr>
            </a:lvl4pPr>
            <a:lvl5pPr lvl="4" algn="ctr" rtl="0">
              <a:spcBef>
                <a:spcPts val="0"/>
              </a:spcBef>
              <a:spcAft>
                <a:spcPts val="0"/>
              </a:spcAft>
              <a:buClr>
                <a:schemeClr val="accent6"/>
              </a:buClr>
              <a:buSzPts val="1200"/>
              <a:buNone/>
              <a:defRPr sz="1600">
                <a:solidFill>
                  <a:schemeClr val="accent6"/>
                </a:solidFill>
              </a:defRPr>
            </a:lvl5pPr>
            <a:lvl6pPr lvl="5" algn="ctr" rtl="0">
              <a:spcBef>
                <a:spcPts val="0"/>
              </a:spcBef>
              <a:spcAft>
                <a:spcPts val="0"/>
              </a:spcAft>
              <a:buClr>
                <a:schemeClr val="accent6"/>
              </a:buClr>
              <a:buSzPts val="1200"/>
              <a:buNone/>
              <a:defRPr sz="1600">
                <a:solidFill>
                  <a:schemeClr val="accent6"/>
                </a:solidFill>
              </a:defRPr>
            </a:lvl6pPr>
            <a:lvl7pPr lvl="6" algn="ctr" rtl="0">
              <a:spcBef>
                <a:spcPts val="0"/>
              </a:spcBef>
              <a:spcAft>
                <a:spcPts val="0"/>
              </a:spcAft>
              <a:buClr>
                <a:schemeClr val="accent6"/>
              </a:buClr>
              <a:buSzPts val="1200"/>
              <a:buNone/>
              <a:defRPr sz="1600">
                <a:solidFill>
                  <a:schemeClr val="accent6"/>
                </a:solidFill>
              </a:defRPr>
            </a:lvl7pPr>
            <a:lvl8pPr lvl="7" algn="ctr" rtl="0">
              <a:spcBef>
                <a:spcPts val="0"/>
              </a:spcBef>
              <a:spcAft>
                <a:spcPts val="0"/>
              </a:spcAft>
              <a:buClr>
                <a:schemeClr val="accent6"/>
              </a:buClr>
              <a:buSzPts val="1200"/>
              <a:buNone/>
              <a:defRPr sz="1600">
                <a:solidFill>
                  <a:schemeClr val="accent6"/>
                </a:solidFill>
              </a:defRPr>
            </a:lvl8pPr>
            <a:lvl9pPr lvl="8" algn="ctr" rtl="0">
              <a:spcBef>
                <a:spcPts val="0"/>
              </a:spcBef>
              <a:spcAft>
                <a:spcPts val="0"/>
              </a:spcAft>
              <a:buClr>
                <a:schemeClr val="accent6"/>
              </a:buClr>
              <a:buSzPts val="1200"/>
              <a:buNone/>
              <a:defRPr sz="1600">
                <a:solidFill>
                  <a:schemeClr val="accent6"/>
                </a:solidFill>
              </a:defRPr>
            </a:lvl9pPr>
          </a:lstStyle>
          <a:p>
            <a:endParaRPr/>
          </a:p>
        </p:txBody>
      </p:sp>
      <p:sp>
        <p:nvSpPr>
          <p:cNvPr id="404" name="Google Shape;404;p13"/>
          <p:cNvSpPr txBox="1">
            <a:spLocks noGrp="1"/>
          </p:cNvSpPr>
          <p:nvPr>
            <p:ph type="subTitle" idx="4"/>
          </p:nvPr>
        </p:nvSpPr>
        <p:spPr>
          <a:xfrm>
            <a:off x="6726301" y="5193332"/>
            <a:ext cx="2900800" cy="8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6"/>
              </a:buClr>
              <a:buSzPts val="1200"/>
              <a:buNone/>
              <a:defRPr sz="1600">
                <a:solidFill>
                  <a:schemeClr val="accent6"/>
                </a:solidFill>
              </a:defRPr>
            </a:lvl1pPr>
            <a:lvl2pPr lvl="1" algn="ctr" rtl="0">
              <a:lnSpc>
                <a:spcPct val="100000"/>
              </a:lnSpc>
              <a:spcBef>
                <a:spcPts val="0"/>
              </a:spcBef>
              <a:spcAft>
                <a:spcPts val="0"/>
              </a:spcAft>
              <a:buClr>
                <a:schemeClr val="accent6"/>
              </a:buClr>
              <a:buSzPts val="1200"/>
              <a:buNone/>
              <a:defRPr sz="1600">
                <a:solidFill>
                  <a:schemeClr val="accent6"/>
                </a:solidFill>
              </a:defRPr>
            </a:lvl2pPr>
            <a:lvl3pPr lvl="2" algn="ctr" rtl="0">
              <a:lnSpc>
                <a:spcPct val="100000"/>
              </a:lnSpc>
              <a:spcBef>
                <a:spcPts val="0"/>
              </a:spcBef>
              <a:spcAft>
                <a:spcPts val="0"/>
              </a:spcAft>
              <a:buClr>
                <a:schemeClr val="accent6"/>
              </a:buClr>
              <a:buSzPts val="1200"/>
              <a:buNone/>
              <a:defRPr sz="1600">
                <a:solidFill>
                  <a:schemeClr val="accent6"/>
                </a:solidFill>
              </a:defRPr>
            </a:lvl3pPr>
            <a:lvl4pPr lvl="3" algn="ctr" rtl="0">
              <a:lnSpc>
                <a:spcPct val="100000"/>
              </a:lnSpc>
              <a:spcBef>
                <a:spcPts val="0"/>
              </a:spcBef>
              <a:spcAft>
                <a:spcPts val="0"/>
              </a:spcAft>
              <a:buClr>
                <a:schemeClr val="accent6"/>
              </a:buClr>
              <a:buSzPts val="1200"/>
              <a:buNone/>
              <a:defRPr sz="1600">
                <a:solidFill>
                  <a:schemeClr val="accent6"/>
                </a:solidFill>
              </a:defRPr>
            </a:lvl4pPr>
            <a:lvl5pPr lvl="4" algn="ctr" rtl="0">
              <a:lnSpc>
                <a:spcPct val="100000"/>
              </a:lnSpc>
              <a:spcBef>
                <a:spcPts val="0"/>
              </a:spcBef>
              <a:spcAft>
                <a:spcPts val="0"/>
              </a:spcAft>
              <a:buClr>
                <a:schemeClr val="accent6"/>
              </a:buClr>
              <a:buSzPts val="1200"/>
              <a:buNone/>
              <a:defRPr sz="1600">
                <a:solidFill>
                  <a:schemeClr val="accent6"/>
                </a:solidFill>
              </a:defRPr>
            </a:lvl5pPr>
            <a:lvl6pPr lvl="5" algn="ctr" rtl="0">
              <a:lnSpc>
                <a:spcPct val="100000"/>
              </a:lnSpc>
              <a:spcBef>
                <a:spcPts val="0"/>
              </a:spcBef>
              <a:spcAft>
                <a:spcPts val="0"/>
              </a:spcAft>
              <a:buClr>
                <a:schemeClr val="accent6"/>
              </a:buClr>
              <a:buSzPts val="1200"/>
              <a:buNone/>
              <a:defRPr sz="1600">
                <a:solidFill>
                  <a:schemeClr val="accent6"/>
                </a:solidFill>
              </a:defRPr>
            </a:lvl6pPr>
            <a:lvl7pPr lvl="6" algn="ctr" rtl="0">
              <a:lnSpc>
                <a:spcPct val="100000"/>
              </a:lnSpc>
              <a:spcBef>
                <a:spcPts val="0"/>
              </a:spcBef>
              <a:spcAft>
                <a:spcPts val="0"/>
              </a:spcAft>
              <a:buClr>
                <a:schemeClr val="accent6"/>
              </a:buClr>
              <a:buSzPts val="1200"/>
              <a:buNone/>
              <a:defRPr sz="1600">
                <a:solidFill>
                  <a:schemeClr val="accent6"/>
                </a:solidFill>
              </a:defRPr>
            </a:lvl7pPr>
            <a:lvl8pPr lvl="7" algn="ctr" rtl="0">
              <a:lnSpc>
                <a:spcPct val="100000"/>
              </a:lnSpc>
              <a:spcBef>
                <a:spcPts val="0"/>
              </a:spcBef>
              <a:spcAft>
                <a:spcPts val="0"/>
              </a:spcAft>
              <a:buClr>
                <a:schemeClr val="accent6"/>
              </a:buClr>
              <a:buSzPts val="1200"/>
              <a:buNone/>
              <a:defRPr sz="1600">
                <a:solidFill>
                  <a:schemeClr val="accent6"/>
                </a:solidFill>
              </a:defRPr>
            </a:lvl8pPr>
            <a:lvl9pPr lvl="8" algn="ctr" rtl="0">
              <a:lnSpc>
                <a:spcPct val="100000"/>
              </a:lnSpc>
              <a:spcBef>
                <a:spcPts val="0"/>
              </a:spcBef>
              <a:spcAft>
                <a:spcPts val="0"/>
              </a:spcAft>
              <a:buClr>
                <a:schemeClr val="accent6"/>
              </a:buClr>
              <a:buSzPts val="1200"/>
              <a:buNone/>
              <a:defRPr sz="1600">
                <a:solidFill>
                  <a:schemeClr val="accent6"/>
                </a:solidFill>
              </a:defRPr>
            </a:lvl9pPr>
          </a:lstStyle>
          <a:p>
            <a:endParaRPr/>
          </a:p>
        </p:txBody>
      </p:sp>
      <p:sp>
        <p:nvSpPr>
          <p:cNvPr id="405" name="Google Shape;405;p13"/>
          <p:cNvSpPr/>
          <p:nvPr/>
        </p:nvSpPr>
        <p:spPr>
          <a:xfrm>
            <a:off x="10499149" y="-444528"/>
            <a:ext cx="2500184" cy="7577995"/>
          </a:xfrm>
          <a:custGeom>
            <a:avLst/>
            <a:gdLst/>
            <a:ahLst/>
            <a:cxnLst/>
            <a:rect l="l" t="t" r="r" b="b"/>
            <a:pathLst>
              <a:path w="11450" h="19981" extrusionOk="0">
                <a:moveTo>
                  <a:pt x="9226" y="0"/>
                </a:moveTo>
                <a:cubicBezTo>
                  <a:pt x="8771" y="0"/>
                  <a:pt x="8313" y="83"/>
                  <a:pt x="7892" y="241"/>
                </a:cubicBezTo>
                <a:cubicBezTo>
                  <a:pt x="6691" y="691"/>
                  <a:pt x="5742" y="1633"/>
                  <a:pt x="4923" y="2621"/>
                </a:cubicBezTo>
                <a:cubicBezTo>
                  <a:pt x="4103" y="3609"/>
                  <a:pt x="3364" y="4676"/>
                  <a:pt x="2393" y="5515"/>
                </a:cubicBezTo>
                <a:cubicBezTo>
                  <a:pt x="1555" y="6240"/>
                  <a:pt x="492" y="6874"/>
                  <a:pt x="223" y="7948"/>
                </a:cubicBezTo>
                <a:cubicBezTo>
                  <a:pt x="1" y="8835"/>
                  <a:pt x="407" y="9755"/>
                  <a:pt x="899" y="10524"/>
                </a:cubicBezTo>
                <a:cubicBezTo>
                  <a:pt x="1392" y="11294"/>
                  <a:pt x="1992" y="12022"/>
                  <a:pt x="2231" y="12904"/>
                </a:cubicBezTo>
                <a:cubicBezTo>
                  <a:pt x="2460" y="13749"/>
                  <a:pt x="2330" y="14644"/>
                  <a:pt x="2185" y="15508"/>
                </a:cubicBezTo>
                <a:cubicBezTo>
                  <a:pt x="2040" y="16371"/>
                  <a:pt x="1883" y="17257"/>
                  <a:pt x="2058" y="18114"/>
                </a:cubicBezTo>
                <a:cubicBezTo>
                  <a:pt x="2234" y="18971"/>
                  <a:pt x="2830" y="19805"/>
                  <a:pt x="3688" y="19981"/>
                </a:cubicBezTo>
                <a:lnTo>
                  <a:pt x="11449" y="19981"/>
                </a:lnTo>
                <a:lnTo>
                  <a:pt x="11449" y="912"/>
                </a:lnTo>
                <a:cubicBezTo>
                  <a:pt x="10898" y="286"/>
                  <a:pt x="10069" y="0"/>
                  <a:pt x="9226"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6" name="Google Shape;406;p13"/>
          <p:cNvSpPr/>
          <p:nvPr/>
        </p:nvSpPr>
        <p:spPr>
          <a:xfrm rot="8925328">
            <a:off x="11123622" y="5665632"/>
            <a:ext cx="701244" cy="484531"/>
          </a:xfrm>
          <a:custGeom>
            <a:avLst/>
            <a:gdLst/>
            <a:ahLst/>
            <a:cxnLst/>
            <a:rect l="l" t="t" r="r" b="b"/>
            <a:pathLst>
              <a:path w="11050" h="7540" extrusionOk="0">
                <a:moveTo>
                  <a:pt x="8100" y="1"/>
                </a:moveTo>
                <a:cubicBezTo>
                  <a:pt x="7014" y="1"/>
                  <a:pt x="5905" y="606"/>
                  <a:pt x="5031" y="1160"/>
                </a:cubicBezTo>
                <a:cubicBezTo>
                  <a:pt x="3844" y="1914"/>
                  <a:pt x="2717" y="2877"/>
                  <a:pt x="1780" y="3926"/>
                </a:cubicBezTo>
                <a:cubicBezTo>
                  <a:pt x="843" y="4976"/>
                  <a:pt x="104" y="6138"/>
                  <a:pt x="0" y="7540"/>
                </a:cubicBezTo>
                <a:cubicBezTo>
                  <a:pt x="770" y="6279"/>
                  <a:pt x="2034" y="5341"/>
                  <a:pt x="3063" y="4768"/>
                </a:cubicBezTo>
                <a:cubicBezTo>
                  <a:pt x="4091" y="4195"/>
                  <a:pt x="5290" y="3997"/>
                  <a:pt x="6467" y="3945"/>
                </a:cubicBezTo>
                <a:cubicBezTo>
                  <a:pt x="7009" y="3922"/>
                  <a:pt x="7653" y="3944"/>
                  <a:pt x="8195" y="3901"/>
                </a:cubicBezTo>
                <a:cubicBezTo>
                  <a:pt x="10050" y="3755"/>
                  <a:pt x="11050" y="1114"/>
                  <a:pt x="9194" y="238"/>
                </a:cubicBezTo>
                <a:cubicBezTo>
                  <a:pt x="8839" y="71"/>
                  <a:pt x="8471" y="1"/>
                  <a:pt x="8100"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7" name="Google Shape;407;p13"/>
          <p:cNvSpPr/>
          <p:nvPr/>
        </p:nvSpPr>
        <p:spPr>
          <a:xfrm>
            <a:off x="10902555" y="5160869"/>
            <a:ext cx="420000" cy="1831660"/>
          </a:xfrm>
          <a:custGeom>
            <a:avLst/>
            <a:gdLst/>
            <a:ahLst/>
            <a:cxnLst/>
            <a:rect l="l" t="t" r="r" b="b"/>
            <a:pathLst>
              <a:path w="12600" h="52644" extrusionOk="0">
                <a:moveTo>
                  <a:pt x="12600" y="0"/>
                </a:moveTo>
                <a:cubicBezTo>
                  <a:pt x="-1037" y="11365"/>
                  <a:pt x="-3391" y="36763"/>
                  <a:pt x="4542" y="52644"/>
                </a:cubicBezTo>
              </a:path>
            </a:pathLst>
          </a:custGeom>
          <a:noFill/>
          <a:ln w="19050" cap="flat" cmpd="sng">
            <a:solidFill>
              <a:schemeClr val="accent6"/>
            </a:solidFill>
            <a:prstDash val="solid"/>
            <a:round/>
            <a:headEnd type="none" w="med" len="med"/>
            <a:tailEnd type="none" w="med" len="med"/>
          </a:ln>
        </p:spPr>
      </p:sp>
      <p:sp>
        <p:nvSpPr>
          <p:cNvPr id="408" name="Google Shape;408;p13"/>
          <p:cNvSpPr/>
          <p:nvPr/>
        </p:nvSpPr>
        <p:spPr>
          <a:xfrm rot="-1533612">
            <a:off x="10562663" y="1172925"/>
            <a:ext cx="698832" cy="486127"/>
          </a:xfrm>
          <a:custGeom>
            <a:avLst/>
            <a:gdLst/>
            <a:ahLst/>
            <a:cxnLst/>
            <a:rect l="l" t="t" r="r" b="b"/>
            <a:pathLst>
              <a:path w="11050" h="7540" extrusionOk="0">
                <a:moveTo>
                  <a:pt x="8100" y="1"/>
                </a:moveTo>
                <a:cubicBezTo>
                  <a:pt x="7014" y="1"/>
                  <a:pt x="5905" y="606"/>
                  <a:pt x="5031" y="1160"/>
                </a:cubicBezTo>
                <a:cubicBezTo>
                  <a:pt x="3844" y="1914"/>
                  <a:pt x="2717" y="2877"/>
                  <a:pt x="1780" y="3926"/>
                </a:cubicBezTo>
                <a:cubicBezTo>
                  <a:pt x="843" y="4976"/>
                  <a:pt x="104" y="6138"/>
                  <a:pt x="0" y="7540"/>
                </a:cubicBezTo>
                <a:cubicBezTo>
                  <a:pt x="770" y="6279"/>
                  <a:pt x="2034" y="5341"/>
                  <a:pt x="3063" y="4768"/>
                </a:cubicBezTo>
                <a:cubicBezTo>
                  <a:pt x="4091" y="4195"/>
                  <a:pt x="5290" y="3997"/>
                  <a:pt x="6467" y="3945"/>
                </a:cubicBezTo>
                <a:cubicBezTo>
                  <a:pt x="7009" y="3922"/>
                  <a:pt x="7653" y="3944"/>
                  <a:pt x="8195" y="3901"/>
                </a:cubicBezTo>
                <a:cubicBezTo>
                  <a:pt x="10050" y="3755"/>
                  <a:pt x="11050" y="1114"/>
                  <a:pt x="9194" y="238"/>
                </a:cubicBezTo>
                <a:cubicBezTo>
                  <a:pt x="8839" y="71"/>
                  <a:pt x="8471" y="1"/>
                  <a:pt x="810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9" name="Google Shape;409;p13"/>
          <p:cNvSpPr txBox="1">
            <a:spLocks noGrp="1"/>
          </p:cNvSpPr>
          <p:nvPr>
            <p:ph type="title" idx="5"/>
          </p:nvPr>
        </p:nvSpPr>
        <p:spPr>
          <a:xfrm>
            <a:off x="2778300" y="2504067"/>
            <a:ext cx="2474000" cy="44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1400"/>
              <a:buNone/>
              <a:defRPr sz="1867">
                <a:solidFill>
                  <a:schemeClr val="accent6"/>
                </a:solidFill>
              </a:defRPr>
            </a:lvl1pPr>
            <a:lvl2pPr lvl="1" algn="ctr" rtl="0">
              <a:spcBef>
                <a:spcPts val="0"/>
              </a:spcBef>
              <a:spcAft>
                <a:spcPts val="0"/>
              </a:spcAft>
              <a:buClr>
                <a:schemeClr val="accent6"/>
              </a:buClr>
              <a:buSzPts val="1200"/>
              <a:buNone/>
              <a:defRPr sz="1600">
                <a:solidFill>
                  <a:schemeClr val="accent6"/>
                </a:solidFill>
              </a:defRPr>
            </a:lvl2pPr>
            <a:lvl3pPr lvl="2" algn="ctr" rtl="0">
              <a:spcBef>
                <a:spcPts val="0"/>
              </a:spcBef>
              <a:spcAft>
                <a:spcPts val="0"/>
              </a:spcAft>
              <a:buClr>
                <a:schemeClr val="accent6"/>
              </a:buClr>
              <a:buSzPts val="1200"/>
              <a:buNone/>
              <a:defRPr sz="1600">
                <a:solidFill>
                  <a:schemeClr val="accent6"/>
                </a:solidFill>
              </a:defRPr>
            </a:lvl3pPr>
            <a:lvl4pPr lvl="3" algn="ctr" rtl="0">
              <a:spcBef>
                <a:spcPts val="0"/>
              </a:spcBef>
              <a:spcAft>
                <a:spcPts val="0"/>
              </a:spcAft>
              <a:buClr>
                <a:schemeClr val="accent6"/>
              </a:buClr>
              <a:buSzPts val="1200"/>
              <a:buNone/>
              <a:defRPr sz="1600">
                <a:solidFill>
                  <a:schemeClr val="accent6"/>
                </a:solidFill>
              </a:defRPr>
            </a:lvl4pPr>
            <a:lvl5pPr lvl="4" algn="ctr" rtl="0">
              <a:spcBef>
                <a:spcPts val="0"/>
              </a:spcBef>
              <a:spcAft>
                <a:spcPts val="0"/>
              </a:spcAft>
              <a:buClr>
                <a:schemeClr val="accent6"/>
              </a:buClr>
              <a:buSzPts val="1200"/>
              <a:buNone/>
              <a:defRPr sz="1600">
                <a:solidFill>
                  <a:schemeClr val="accent6"/>
                </a:solidFill>
              </a:defRPr>
            </a:lvl5pPr>
            <a:lvl6pPr lvl="5" algn="ctr" rtl="0">
              <a:spcBef>
                <a:spcPts val="0"/>
              </a:spcBef>
              <a:spcAft>
                <a:spcPts val="0"/>
              </a:spcAft>
              <a:buClr>
                <a:schemeClr val="accent6"/>
              </a:buClr>
              <a:buSzPts val="1200"/>
              <a:buNone/>
              <a:defRPr sz="1600">
                <a:solidFill>
                  <a:schemeClr val="accent6"/>
                </a:solidFill>
              </a:defRPr>
            </a:lvl6pPr>
            <a:lvl7pPr lvl="6" algn="ctr" rtl="0">
              <a:spcBef>
                <a:spcPts val="0"/>
              </a:spcBef>
              <a:spcAft>
                <a:spcPts val="0"/>
              </a:spcAft>
              <a:buClr>
                <a:schemeClr val="accent6"/>
              </a:buClr>
              <a:buSzPts val="1200"/>
              <a:buNone/>
              <a:defRPr sz="1600">
                <a:solidFill>
                  <a:schemeClr val="accent6"/>
                </a:solidFill>
              </a:defRPr>
            </a:lvl7pPr>
            <a:lvl8pPr lvl="7" algn="ctr" rtl="0">
              <a:spcBef>
                <a:spcPts val="0"/>
              </a:spcBef>
              <a:spcAft>
                <a:spcPts val="0"/>
              </a:spcAft>
              <a:buClr>
                <a:schemeClr val="accent6"/>
              </a:buClr>
              <a:buSzPts val="1200"/>
              <a:buNone/>
              <a:defRPr sz="1600">
                <a:solidFill>
                  <a:schemeClr val="accent6"/>
                </a:solidFill>
              </a:defRPr>
            </a:lvl8pPr>
            <a:lvl9pPr lvl="8" algn="ctr" rtl="0">
              <a:spcBef>
                <a:spcPts val="0"/>
              </a:spcBef>
              <a:spcAft>
                <a:spcPts val="0"/>
              </a:spcAft>
              <a:buClr>
                <a:schemeClr val="accent6"/>
              </a:buClr>
              <a:buSzPts val="1200"/>
              <a:buNone/>
              <a:defRPr sz="1600">
                <a:solidFill>
                  <a:schemeClr val="accent6"/>
                </a:solidFill>
              </a:defRPr>
            </a:lvl9pPr>
          </a:lstStyle>
          <a:p>
            <a:endParaRPr/>
          </a:p>
        </p:txBody>
      </p:sp>
      <p:sp>
        <p:nvSpPr>
          <p:cNvPr id="410" name="Google Shape;410;p13"/>
          <p:cNvSpPr txBox="1">
            <a:spLocks noGrp="1"/>
          </p:cNvSpPr>
          <p:nvPr>
            <p:ph type="subTitle" idx="6"/>
          </p:nvPr>
        </p:nvSpPr>
        <p:spPr>
          <a:xfrm>
            <a:off x="2564880" y="2938633"/>
            <a:ext cx="2900800" cy="8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6"/>
              </a:buClr>
              <a:buSzPts val="1200"/>
              <a:buNone/>
              <a:defRPr sz="1600">
                <a:solidFill>
                  <a:schemeClr val="accent6"/>
                </a:solidFill>
              </a:defRPr>
            </a:lvl1pPr>
            <a:lvl2pPr lvl="1" algn="ctr" rtl="0">
              <a:lnSpc>
                <a:spcPct val="100000"/>
              </a:lnSpc>
              <a:spcBef>
                <a:spcPts val="0"/>
              </a:spcBef>
              <a:spcAft>
                <a:spcPts val="0"/>
              </a:spcAft>
              <a:buClr>
                <a:schemeClr val="accent6"/>
              </a:buClr>
              <a:buSzPts val="1200"/>
              <a:buNone/>
              <a:defRPr sz="1600">
                <a:solidFill>
                  <a:schemeClr val="accent6"/>
                </a:solidFill>
              </a:defRPr>
            </a:lvl2pPr>
            <a:lvl3pPr lvl="2" algn="ctr" rtl="0">
              <a:lnSpc>
                <a:spcPct val="100000"/>
              </a:lnSpc>
              <a:spcBef>
                <a:spcPts val="0"/>
              </a:spcBef>
              <a:spcAft>
                <a:spcPts val="0"/>
              </a:spcAft>
              <a:buClr>
                <a:schemeClr val="accent6"/>
              </a:buClr>
              <a:buSzPts val="1200"/>
              <a:buNone/>
              <a:defRPr sz="1600">
                <a:solidFill>
                  <a:schemeClr val="accent6"/>
                </a:solidFill>
              </a:defRPr>
            </a:lvl3pPr>
            <a:lvl4pPr lvl="3" algn="ctr" rtl="0">
              <a:lnSpc>
                <a:spcPct val="100000"/>
              </a:lnSpc>
              <a:spcBef>
                <a:spcPts val="0"/>
              </a:spcBef>
              <a:spcAft>
                <a:spcPts val="0"/>
              </a:spcAft>
              <a:buClr>
                <a:schemeClr val="accent6"/>
              </a:buClr>
              <a:buSzPts val="1200"/>
              <a:buNone/>
              <a:defRPr sz="1600">
                <a:solidFill>
                  <a:schemeClr val="accent6"/>
                </a:solidFill>
              </a:defRPr>
            </a:lvl4pPr>
            <a:lvl5pPr lvl="4" algn="ctr" rtl="0">
              <a:lnSpc>
                <a:spcPct val="100000"/>
              </a:lnSpc>
              <a:spcBef>
                <a:spcPts val="0"/>
              </a:spcBef>
              <a:spcAft>
                <a:spcPts val="0"/>
              </a:spcAft>
              <a:buClr>
                <a:schemeClr val="accent6"/>
              </a:buClr>
              <a:buSzPts val="1200"/>
              <a:buNone/>
              <a:defRPr sz="1600">
                <a:solidFill>
                  <a:schemeClr val="accent6"/>
                </a:solidFill>
              </a:defRPr>
            </a:lvl5pPr>
            <a:lvl6pPr lvl="5" algn="ctr" rtl="0">
              <a:lnSpc>
                <a:spcPct val="100000"/>
              </a:lnSpc>
              <a:spcBef>
                <a:spcPts val="0"/>
              </a:spcBef>
              <a:spcAft>
                <a:spcPts val="0"/>
              </a:spcAft>
              <a:buClr>
                <a:schemeClr val="accent6"/>
              </a:buClr>
              <a:buSzPts val="1200"/>
              <a:buNone/>
              <a:defRPr sz="1600">
                <a:solidFill>
                  <a:schemeClr val="accent6"/>
                </a:solidFill>
              </a:defRPr>
            </a:lvl6pPr>
            <a:lvl7pPr lvl="6" algn="ctr" rtl="0">
              <a:lnSpc>
                <a:spcPct val="100000"/>
              </a:lnSpc>
              <a:spcBef>
                <a:spcPts val="0"/>
              </a:spcBef>
              <a:spcAft>
                <a:spcPts val="0"/>
              </a:spcAft>
              <a:buClr>
                <a:schemeClr val="accent6"/>
              </a:buClr>
              <a:buSzPts val="1200"/>
              <a:buNone/>
              <a:defRPr sz="1600">
                <a:solidFill>
                  <a:schemeClr val="accent6"/>
                </a:solidFill>
              </a:defRPr>
            </a:lvl7pPr>
            <a:lvl8pPr lvl="7" algn="ctr" rtl="0">
              <a:lnSpc>
                <a:spcPct val="100000"/>
              </a:lnSpc>
              <a:spcBef>
                <a:spcPts val="0"/>
              </a:spcBef>
              <a:spcAft>
                <a:spcPts val="0"/>
              </a:spcAft>
              <a:buClr>
                <a:schemeClr val="accent6"/>
              </a:buClr>
              <a:buSzPts val="1200"/>
              <a:buNone/>
              <a:defRPr sz="1600">
                <a:solidFill>
                  <a:schemeClr val="accent6"/>
                </a:solidFill>
              </a:defRPr>
            </a:lvl8pPr>
            <a:lvl9pPr lvl="8" algn="ctr" rtl="0">
              <a:lnSpc>
                <a:spcPct val="100000"/>
              </a:lnSpc>
              <a:spcBef>
                <a:spcPts val="0"/>
              </a:spcBef>
              <a:spcAft>
                <a:spcPts val="0"/>
              </a:spcAft>
              <a:buClr>
                <a:schemeClr val="accent6"/>
              </a:buClr>
              <a:buSzPts val="1200"/>
              <a:buNone/>
              <a:defRPr sz="1600">
                <a:solidFill>
                  <a:schemeClr val="accent6"/>
                </a:solidFill>
              </a:defRPr>
            </a:lvl9pPr>
          </a:lstStyle>
          <a:p>
            <a:endParaRPr/>
          </a:p>
        </p:txBody>
      </p:sp>
      <p:sp>
        <p:nvSpPr>
          <p:cNvPr id="411" name="Google Shape;411;p13"/>
          <p:cNvSpPr txBox="1">
            <a:spLocks noGrp="1"/>
          </p:cNvSpPr>
          <p:nvPr>
            <p:ph type="title" idx="7"/>
          </p:nvPr>
        </p:nvSpPr>
        <p:spPr>
          <a:xfrm>
            <a:off x="6939701" y="2504067"/>
            <a:ext cx="2474000" cy="44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1400"/>
              <a:buNone/>
              <a:defRPr sz="1867">
                <a:solidFill>
                  <a:schemeClr val="accent6"/>
                </a:solidFill>
              </a:defRPr>
            </a:lvl1pPr>
            <a:lvl2pPr lvl="1" algn="ctr" rtl="0">
              <a:spcBef>
                <a:spcPts val="0"/>
              </a:spcBef>
              <a:spcAft>
                <a:spcPts val="0"/>
              </a:spcAft>
              <a:buClr>
                <a:schemeClr val="accent6"/>
              </a:buClr>
              <a:buSzPts val="1200"/>
              <a:buNone/>
              <a:defRPr sz="1600">
                <a:solidFill>
                  <a:schemeClr val="accent6"/>
                </a:solidFill>
              </a:defRPr>
            </a:lvl2pPr>
            <a:lvl3pPr lvl="2" algn="ctr" rtl="0">
              <a:spcBef>
                <a:spcPts val="0"/>
              </a:spcBef>
              <a:spcAft>
                <a:spcPts val="0"/>
              </a:spcAft>
              <a:buClr>
                <a:schemeClr val="accent6"/>
              </a:buClr>
              <a:buSzPts val="1200"/>
              <a:buNone/>
              <a:defRPr sz="1600">
                <a:solidFill>
                  <a:schemeClr val="accent6"/>
                </a:solidFill>
              </a:defRPr>
            </a:lvl3pPr>
            <a:lvl4pPr lvl="3" algn="ctr" rtl="0">
              <a:spcBef>
                <a:spcPts val="0"/>
              </a:spcBef>
              <a:spcAft>
                <a:spcPts val="0"/>
              </a:spcAft>
              <a:buClr>
                <a:schemeClr val="accent6"/>
              </a:buClr>
              <a:buSzPts val="1200"/>
              <a:buNone/>
              <a:defRPr sz="1600">
                <a:solidFill>
                  <a:schemeClr val="accent6"/>
                </a:solidFill>
              </a:defRPr>
            </a:lvl4pPr>
            <a:lvl5pPr lvl="4" algn="ctr" rtl="0">
              <a:spcBef>
                <a:spcPts val="0"/>
              </a:spcBef>
              <a:spcAft>
                <a:spcPts val="0"/>
              </a:spcAft>
              <a:buClr>
                <a:schemeClr val="accent6"/>
              </a:buClr>
              <a:buSzPts val="1200"/>
              <a:buNone/>
              <a:defRPr sz="1600">
                <a:solidFill>
                  <a:schemeClr val="accent6"/>
                </a:solidFill>
              </a:defRPr>
            </a:lvl5pPr>
            <a:lvl6pPr lvl="5" algn="ctr" rtl="0">
              <a:spcBef>
                <a:spcPts val="0"/>
              </a:spcBef>
              <a:spcAft>
                <a:spcPts val="0"/>
              </a:spcAft>
              <a:buClr>
                <a:schemeClr val="accent6"/>
              </a:buClr>
              <a:buSzPts val="1200"/>
              <a:buNone/>
              <a:defRPr sz="1600">
                <a:solidFill>
                  <a:schemeClr val="accent6"/>
                </a:solidFill>
              </a:defRPr>
            </a:lvl6pPr>
            <a:lvl7pPr lvl="6" algn="ctr" rtl="0">
              <a:spcBef>
                <a:spcPts val="0"/>
              </a:spcBef>
              <a:spcAft>
                <a:spcPts val="0"/>
              </a:spcAft>
              <a:buClr>
                <a:schemeClr val="accent6"/>
              </a:buClr>
              <a:buSzPts val="1200"/>
              <a:buNone/>
              <a:defRPr sz="1600">
                <a:solidFill>
                  <a:schemeClr val="accent6"/>
                </a:solidFill>
              </a:defRPr>
            </a:lvl7pPr>
            <a:lvl8pPr lvl="7" algn="ctr" rtl="0">
              <a:spcBef>
                <a:spcPts val="0"/>
              </a:spcBef>
              <a:spcAft>
                <a:spcPts val="0"/>
              </a:spcAft>
              <a:buClr>
                <a:schemeClr val="accent6"/>
              </a:buClr>
              <a:buSzPts val="1200"/>
              <a:buNone/>
              <a:defRPr sz="1600">
                <a:solidFill>
                  <a:schemeClr val="accent6"/>
                </a:solidFill>
              </a:defRPr>
            </a:lvl8pPr>
            <a:lvl9pPr lvl="8" algn="ctr" rtl="0">
              <a:spcBef>
                <a:spcPts val="0"/>
              </a:spcBef>
              <a:spcAft>
                <a:spcPts val="0"/>
              </a:spcAft>
              <a:buClr>
                <a:schemeClr val="accent6"/>
              </a:buClr>
              <a:buSzPts val="1200"/>
              <a:buNone/>
              <a:defRPr sz="1600">
                <a:solidFill>
                  <a:schemeClr val="accent6"/>
                </a:solidFill>
              </a:defRPr>
            </a:lvl9pPr>
          </a:lstStyle>
          <a:p>
            <a:endParaRPr/>
          </a:p>
        </p:txBody>
      </p:sp>
      <p:sp>
        <p:nvSpPr>
          <p:cNvPr id="412" name="Google Shape;412;p13"/>
          <p:cNvSpPr txBox="1">
            <a:spLocks noGrp="1"/>
          </p:cNvSpPr>
          <p:nvPr>
            <p:ph type="subTitle" idx="8"/>
          </p:nvPr>
        </p:nvSpPr>
        <p:spPr>
          <a:xfrm>
            <a:off x="6726301" y="2938633"/>
            <a:ext cx="2900800" cy="8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6"/>
              </a:buClr>
              <a:buSzPts val="1200"/>
              <a:buNone/>
              <a:defRPr sz="1600">
                <a:solidFill>
                  <a:schemeClr val="accent6"/>
                </a:solidFill>
              </a:defRPr>
            </a:lvl1pPr>
            <a:lvl2pPr lvl="1" algn="ctr" rtl="0">
              <a:lnSpc>
                <a:spcPct val="100000"/>
              </a:lnSpc>
              <a:spcBef>
                <a:spcPts val="0"/>
              </a:spcBef>
              <a:spcAft>
                <a:spcPts val="0"/>
              </a:spcAft>
              <a:buClr>
                <a:schemeClr val="accent6"/>
              </a:buClr>
              <a:buSzPts val="1200"/>
              <a:buNone/>
              <a:defRPr sz="1600">
                <a:solidFill>
                  <a:schemeClr val="accent6"/>
                </a:solidFill>
              </a:defRPr>
            </a:lvl2pPr>
            <a:lvl3pPr lvl="2" algn="ctr" rtl="0">
              <a:lnSpc>
                <a:spcPct val="100000"/>
              </a:lnSpc>
              <a:spcBef>
                <a:spcPts val="0"/>
              </a:spcBef>
              <a:spcAft>
                <a:spcPts val="0"/>
              </a:spcAft>
              <a:buClr>
                <a:schemeClr val="accent6"/>
              </a:buClr>
              <a:buSzPts val="1200"/>
              <a:buNone/>
              <a:defRPr sz="1600">
                <a:solidFill>
                  <a:schemeClr val="accent6"/>
                </a:solidFill>
              </a:defRPr>
            </a:lvl3pPr>
            <a:lvl4pPr lvl="3" algn="ctr" rtl="0">
              <a:lnSpc>
                <a:spcPct val="100000"/>
              </a:lnSpc>
              <a:spcBef>
                <a:spcPts val="0"/>
              </a:spcBef>
              <a:spcAft>
                <a:spcPts val="0"/>
              </a:spcAft>
              <a:buClr>
                <a:schemeClr val="accent6"/>
              </a:buClr>
              <a:buSzPts val="1200"/>
              <a:buNone/>
              <a:defRPr sz="1600">
                <a:solidFill>
                  <a:schemeClr val="accent6"/>
                </a:solidFill>
              </a:defRPr>
            </a:lvl4pPr>
            <a:lvl5pPr lvl="4" algn="ctr" rtl="0">
              <a:lnSpc>
                <a:spcPct val="100000"/>
              </a:lnSpc>
              <a:spcBef>
                <a:spcPts val="0"/>
              </a:spcBef>
              <a:spcAft>
                <a:spcPts val="0"/>
              </a:spcAft>
              <a:buClr>
                <a:schemeClr val="accent6"/>
              </a:buClr>
              <a:buSzPts val="1200"/>
              <a:buNone/>
              <a:defRPr sz="1600">
                <a:solidFill>
                  <a:schemeClr val="accent6"/>
                </a:solidFill>
              </a:defRPr>
            </a:lvl5pPr>
            <a:lvl6pPr lvl="5" algn="ctr" rtl="0">
              <a:lnSpc>
                <a:spcPct val="100000"/>
              </a:lnSpc>
              <a:spcBef>
                <a:spcPts val="0"/>
              </a:spcBef>
              <a:spcAft>
                <a:spcPts val="0"/>
              </a:spcAft>
              <a:buClr>
                <a:schemeClr val="accent6"/>
              </a:buClr>
              <a:buSzPts val="1200"/>
              <a:buNone/>
              <a:defRPr sz="1600">
                <a:solidFill>
                  <a:schemeClr val="accent6"/>
                </a:solidFill>
              </a:defRPr>
            </a:lvl6pPr>
            <a:lvl7pPr lvl="6" algn="ctr" rtl="0">
              <a:lnSpc>
                <a:spcPct val="100000"/>
              </a:lnSpc>
              <a:spcBef>
                <a:spcPts val="0"/>
              </a:spcBef>
              <a:spcAft>
                <a:spcPts val="0"/>
              </a:spcAft>
              <a:buClr>
                <a:schemeClr val="accent6"/>
              </a:buClr>
              <a:buSzPts val="1200"/>
              <a:buNone/>
              <a:defRPr sz="1600">
                <a:solidFill>
                  <a:schemeClr val="accent6"/>
                </a:solidFill>
              </a:defRPr>
            </a:lvl7pPr>
            <a:lvl8pPr lvl="7" algn="ctr" rtl="0">
              <a:lnSpc>
                <a:spcPct val="100000"/>
              </a:lnSpc>
              <a:spcBef>
                <a:spcPts val="0"/>
              </a:spcBef>
              <a:spcAft>
                <a:spcPts val="0"/>
              </a:spcAft>
              <a:buClr>
                <a:schemeClr val="accent6"/>
              </a:buClr>
              <a:buSzPts val="1200"/>
              <a:buNone/>
              <a:defRPr sz="1600">
                <a:solidFill>
                  <a:schemeClr val="accent6"/>
                </a:solidFill>
              </a:defRPr>
            </a:lvl8pPr>
            <a:lvl9pPr lvl="8" algn="ctr" rtl="0">
              <a:lnSpc>
                <a:spcPct val="100000"/>
              </a:lnSpc>
              <a:spcBef>
                <a:spcPts val="0"/>
              </a:spcBef>
              <a:spcAft>
                <a:spcPts val="0"/>
              </a:spcAft>
              <a:buClr>
                <a:schemeClr val="accent6"/>
              </a:buClr>
              <a:buSzPts val="1200"/>
              <a:buNone/>
              <a:defRPr sz="1600">
                <a:solidFill>
                  <a:schemeClr val="accent6"/>
                </a:solidFill>
              </a:defRPr>
            </a:lvl9pPr>
          </a:lstStyle>
          <a:p>
            <a:endParaRPr/>
          </a:p>
        </p:txBody>
      </p:sp>
      <p:sp>
        <p:nvSpPr>
          <p:cNvPr id="413" name="Google Shape;413;p13"/>
          <p:cNvSpPr/>
          <p:nvPr/>
        </p:nvSpPr>
        <p:spPr>
          <a:xfrm rot="-9822648">
            <a:off x="11591672" y="-520808"/>
            <a:ext cx="1877063" cy="1529021"/>
          </a:xfrm>
          <a:custGeom>
            <a:avLst/>
            <a:gdLst/>
            <a:ahLst/>
            <a:cxnLst/>
            <a:rect l="l" t="t" r="r" b="b"/>
            <a:pathLst>
              <a:path w="23207" h="18904" extrusionOk="0">
                <a:moveTo>
                  <a:pt x="19129" y="0"/>
                </a:moveTo>
                <a:cubicBezTo>
                  <a:pt x="17530" y="0"/>
                  <a:pt x="16039" y="1466"/>
                  <a:pt x="16207" y="4686"/>
                </a:cubicBezTo>
                <a:cubicBezTo>
                  <a:pt x="16207" y="4686"/>
                  <a:pt x="15391" y="1665"/>
                  <a:pt x="13196" y="1665"/>
                </a:cubicBezTo>
                <a:cubicBezTo>
                  <a:pt x="13057" y="1665"/>
                  <a:pt x="12913" y="1677"/>
                  <a:pt x="12763" y="1703"/>
                </a:cubicBezTo>
                <a:cubicBezTo>
                  <a:pt x="9670" y="2231"/>
                  <a:pt x="9911" y="7235"/>
                  <a:pt x="9911" y="7235"/>
                </a:cubicBezTo>
                <a:cubicBezTo>
                  <a:pt x="9911" y="7235"/>
                  <a:pt x="7455" y="2188"/>
                  <a:pt x="4557" y="1731"/>
                </a:cubicBezTo>
                <a:cubicBezTo>
                  <a:pt x="4388" y="1704"/>
                  <a:pt x="4223" y="1691"/>
                  <a:pt x="4063" y="1691"/>
                </a:cubicBezTo>
                <a:cubicBezTo>
                  <a:pt x="1463" y="1691"/>
                  <a:pt x="1" y="5118"/>
                  <a:pt x="2544" y="9449"/>
                </a:cubicBezTo>
                <a:cubicBezTo>
                  <a:pt x="5194" y="13965"/>
                  <a:pt x="11862" y="18903"/>
                  <a:pt x="14901" y="18903"/>
                </a:cubicBezTo>
                <a:cubicBezTo>
                  <a:pt x="14959" y="18903"/>
                  <a:pt x="15014" y="18902"/>
                  <a:pt x="15069" y="18898"/>
                </a:cubicBezTo>
                <a:cubicBezTo>
                  <a:pt x="19465" y="18616"/>
                  <a:pt x="23207" y="9453"/>
                  <a:pt x="22701" y="4139"/>
                </a:cubicBezTo>
                <a:cubicBezTo>
                  <a:pt x="22447" y="1477"/>
                  <a:pt x="20734" y="0"/>
                  <a:pt x="1912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14" name="Google Shape;414;p13"/>
          <p:cNvGrpSpPr/>
          <p:nvPr/>
        </p:nvGrpSpPr>
        <p:grpSpPr>
          <a:xfrm rot="1052782">
            <a:off x="72022" y="3128625"/>
            <a:ext cx="2499949" cy="4014427"/>
            <a:chOff x="1760455" y="-1283644"/>
            <a:chExt cx="1093344" cy="1755695"/>
          </a:xfrm>
        </p:grpSpPr>
        <p:sp>
          <p:nvSpPr>
            <p:cNvPr id="415" name="Google Shape;415;p13"/>
            <p:cNvSpPr/>
            <p:nvPr/>
          </p:nvSpPr>
          <p:spPr>
            <a:xfrm>
              <a:off x="1760455" y="-1283644"/>
              <a:ext cx="1093344" cy="1755695"/>
            </a:xfrm>
            <a:custGeom>
              <a:avLst/>
              <a:gdLst/>
              <a:ahLst/>
              <a:cxnLst/>
              <a:rect l="l" t="t" r="r" b="b"/>
              <a:pathLst>
                <a:path w="29500" h="47368" extrusionOk="0">
                  <a:moveTo>
                    <a:pt x="6525" y="0"/>
                  </a:moveTo>
                  <a:cubicBezTo>
                    <a:pt x="4147" y="0"/>
                    <a:pt x="1651" y="1871"/>
                    <a:pt x="1054" y="4056"/>
                  </a:cubicBezTo>
                  <a:cubicBezTo>
                    <a:pt x="166" y="7309"/>
                    <a:pt x="3033" y="10140"/>
                    <a:pt x="3955" y="13055"/>
                  </a:cubicBezTo>
                  <a:cubicBezTo>
                    <a:pt x="4182" y="13777"/>
                    <a:pt x="4317" y="14561"/>
                    <a:pt x="4115" y="15291"/>
                  </a:cubicBezTo>
                  <a:cubicBezTo>
                    <a:pt x="3328" y="18137"/>
                    <a:pt x="1" y="19216"/>
                    <a:pt x="1705" y="22706"/>
                  </a:cubicBezTo>
                  <a:cubicBezTo>
                    <a:pt x="3983" y="27371"/>
                    <a:pt x="8912" y="29957"/>
                    <a:pt x="12451" y="33626"/>
                  </a:cubicBezTo>
                  <a:cubicBezTo>
                    <a:pt x="16276" y="37589"/>
                    <a:pt x="16957" y="43409"/>
                    <a:pt x="20715" y="47367"/>
                  </a:cubicBezTo>
                  <a:lnTo>
                    <a:pt x="24811" y="47053"/>
                  </a:lnTo>
                  <a:cubicBezTo>
                    <a:pt x="21939" y="39311"/>
                    <a:pt x="29500" y="28422"/>
                    <a:pt x="21990" y="22294"/>
                  </a:cubicBezTo>
                  <a:cubicBezTo>
                    <a:pt x="19362" y="20148"/>
                    <a:pt x="16226" y="18534"/>
                    <a:pt x="14001" y="15922"/>
                  </a:cubicBezTo>
                  <a:cubicBezTo>
                    <a:pt x="12083" y="13671"/>
                    <a:pt x="11170" y="10878"/>
                    <a:pt x="10700" y="8002"/>
                  </a:cubicBezTo>
                  <a:cubicBezTo>
                    <a:pt x="10327" y="5716"/>
                    <a:pt x="10804" y="1609"/>
                    <a:pt x="8291" y="392"/>
                  </a:cubicBezTo>
                  <a:cubicBezTo>
                    <a:pt x="7733" y="122"/>
                    <a:pt x="7133" y="0"/>
                    <a:pt x="6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13"/>
            <p:cNvSpPr/>
            <p:nvPr/>
          </p:nvSpPr>
          <p:spPr>
            <a:xfrm>
              <a:off x="2009033" y="-1103397"/>
              <a:ext cx="557198" cy="1500465"/>
            </a:xfrm>
            <a:custGeom>
              <a:avLst/>
              <a:gdLst/>
              <a:ahLst/>
              <a:cxnLst/>
              <a:rect l="l" t="t" r="r" b="b"/>
              <a:pathLst>
                <a:path w="15034" h="40482" extrusionOk="0">
                  <a:moveTo>
                    <a:pt x="73" y="0"/>
                  </a:moveTo>
                  <a:cubicBezTo>
                    <a:pt x="35" y="0"/>
                    <a:pt x="0" y="24"/>
                    <a:pt x="3" y="73"/>
                  </a:cubicBezTo>
                  <a:cubicBezTo>
                    <a:pt x="222" y="3423"/>
                    <a:pt x="456" y="6830"/>
                    <a:pt x="1790" y="9956"/>
                  </a:cubicBezTo>
                  <a:cubicBezTo>
                    <a:pt x="3195" y="13246"/>
                    <a:pt x="5489" y="16151"/>
                    <a:pt x="7200" y="19288"/>
                  </a:cubicBezTo>
                  <a:cubicBezTo>
                    <a:pt x="8976" y="22544"/>
                    <a:pt x="10520" y="25922"/>
                    <a:pt x="11821" y="29395"/>
                  </a:cubicBezTo>
                  <a:cubicBezTo>
                    <a:pt x="13139" y="32912"/>
                    <a:pt x="14439" y="36599"/>
                    <a:pt x="14784" y="40362"/>
                  </a:cubicBezTo>
                  <a:cubicBezTo>
                    <a:pt x="14790" y="40441"/>
                    <a:pt x="14854" y="40481"/>
                    <a:pt x="14916" y="40481"/>
                  </a:cubicBezTo>
                  <a:cubicBezTo>
                    <a:pt x="14976" y="40481"/>
                    <a:pt x="15033" y="40442"/>
                    <a:pt x="15031" y="40362"/>
                  </a:cubicBezTo>
                  <a:cubicBezTo>
                    <a:pt x="14950" y="36842"/>
                    <a:pt x="13691" y="33390"/>
                    <a:pt x="12486" y="30116"/>
                  </a:cubicBezTo>
                  <a:cubicBezTo>
                    <a:pt x="11293" y="26881"/>
                    <a:pt x="9897" y="23727"/>
                    <a:pt x="8305" y="20670"/>
                  </a:cubicBezTo>
                  <a:cubicBezTo>
                    <a:pt x="6642" y="17472"/>
                    <a:pt x="4566" y="14541"/>
                    <a:pt x="2821" y="11397"/>
                  </a:cubicBezTo>
                  <a:cubicBezTo>
                    <a:pt x="883" y="7902"/>
                    <a:pt x="477" y="3988"/>
                    <a:pt x="154" y="73"/>
                  </a:cubicBezTo>
                  <a:cubicBezTo>
                    <a:pt x="150" y="25"/>
                    <a:pt x="110"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13"/>
            <p:cNvSpPr/>
            <p:nvPr/>
          </p:nvSpPr>
          <p:spPr>
            <a:xfrm>
              <a:off x="1863044" y="-653687"/>
              <a:ext cx="437856" cy="270463"/>
            </a:xfrm>
            <a:custGeom>
              <a:avLst/>
              <a:gdLst/>
              <a:ahLst/>
              <a:cxnLst/>
              <a:rect l="l" t="t" r="r" b="b"/>
              <a:pathLst>
                <a:path w="11814" h="7297" extrusionOk="0">
                  <a:moveTo>
                    <a:pt x="131" y="0"/>
                  </a:moveTo>
                  <a:cubicBezTo>
                    <a:pt x="53" y="0"/>
                    <a:pt x="1" y="111"/>
                    <a:pt x="84" y="155"/>
                  </a:cubicBezTo>
                  <a:cubicBezTo>
                    <a:pt x="4109" y="2290"/>
                    <a:pt x="7787" y="4837"/>
                    <a:pt x="11616" y="7282"/>
                  </a:cubicBezTo>
                  <a:cubicBezTo>
                    <a:pt x="11632" y="7292"/>
                    <a:pt x="11648" y="7297"/>
                    <a:pt x="11664" y="7297"/>
                  </a:cubicBezTo>
                  <a:cubicBezTo>
                    <a:pt x="11744" y="7297"/>
                    <a:pt x="11813" y="7185"/>
                    <a:pt x="11739" y="7122"/>
                  </a:cubicBezTo>
                  <a:cubicBezTo>
                    <a:pt x="8302" y="4240"/>
                    <a:pt x="4183" y="1975"/>
                    <a:pt x="170" y="9"/>
                  </a:cubicBezTo>
                  <a:cubicBezTo>
                    <a:pt x="157" y="3"/>
                    <a:pt x="144" y="0"/>
                    <a:pt x="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13"/>
            <p:cNvSpPr/>
            <p:nvPr/>
          </p:nvSpPr>
          <p:spPr>
            <a:xfrm>
              <a:off x="1870197" y="-356463"/>
              <a:ext cx="490782" cy="160714"/>
            </a:xfrm>
            <a:custGeom>
              <a:avLst/>
              <a:gdLst/>
              <a:ahLst/>
              <a:cxnLst/>
              <a:rect l="l" t="t" r="r" b="b"/>
              <a:pathLst>
                <a:path w="13242" h="4336" extrusionOk="0">
                  <a:moveTo>
                    <a:pt x="87" y="1"/>
                  </a:moveTo>
                  <a:cubicBezTo>
                    <a:pt x="13" y="1"/>
                    <a:pt x="0" y="121"/>
                    <a:pt x="74" y="138"/>
                  </a:cubicBezTo>
                  <a:cubicBezTo>
                    <a:pt x="2297" y="675"/>
                    <a:pt x="4521" y="1068"/>
                    <a:pt x="6706" y="1772"/>
                  </a:cubicBezTo>
                  <a:cubicBezTo>
                    <a:pt x="8889" y="2476"/>
                    <a:pt x="10931" y="3444"/>
                    <a:pt x="13041" y="4326"/>
                  </a:cubicBezTo>
                  <a:cubicBezTo>
                    <a:pt x="13056" y="4332"/>
                    <a:pt x="13070" y="4335"/>
                    <a:pt x="13083" y="4335"/>
                  </a:cubicBezTo>
                  <a:cubicBezTo>
                    <a:pt x="13188" y="4335"/>
                    <a:pt x="13241" y="4160"/>
                    <a:pt x="13135" y="4099"/>
                  </a:cubicBezTo>
                  <a:cubicBezTo>
                    <a:pt x="11176" y="2968"/>
                    <a:pt x="8933" y="2171"/>
                    <a:pt x="6782" y="1495"/>
                  </a:cubicBezTo>
                  <a:cubicBezTo>
                    <a:pt x="4631" y="817"/>
                    <a:pt x="2347" y="178"/>
                    <a:pt x="92" y="1"/>
                  </a:cubicBezTo>
                  <a:cubicBezTo>
                    <a:pt x="90" y="1"/>
                    <a:pt x="89" y="1"/>
                    <a:pt x="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13"/>
            <p:cNvSpPr/>
            <p:nvPr/>
          </p:nvSpPr>
          <p:spPr>
            <a:xfrm>
              <a:off x="2386922" y="-529668"/>
              <a:ext cx="73606" cy="302784"/>
            </a:xfrm>
            <a:custGeom>
              <a:avLst/>
              <a:gdLst/>
              <a:ahLst/>
              <a:cxnLst/>
              <a:rect l="l" t="t" r="r" b="b"/>
              <a:pathLst>
                <a:path w="1986" h="8169" extrusionOk="0">
                  <a:moveTo>
                    <a:pt x="1919" y="0"/>
                  </a:moveTo>
                  <a:cubicBezTo>
                    <a:pt x="1893" y="0"/>
                    <a:pt x="1868" y="14"/>
                    <a:pt x="1863" y="43"/>
                  </a:cubicBezTo>
                  <a:cubicBezTo>
                    <a:pt x="1394" y="2764"/>
                    <a:pt x="539" y="5383"/>
                    <a:pt x="11" y="8080"/>
                  </a:cubicBezTo>
                  <a:cubicBezTo>
                    <a:pt x="1" y="8127"/>
                    <a:pt x="45" y="8168"/>
                    <a:pt x="85" y="8168"/>
                  </a:cubicBezTo>
                  <a:cubicBezTo>
                    <a:pt x="105" y="8168"/>
                    <a:pt x="124" y="8158"/>
                    <a:pt x="134" y="8133"/>
                  </a:cubicBezTo>
                  <a:cubicBezTo>
                    <a:pt x="1212" y="5644"/>
                    <a:pt x="1634" y="2732"/>
                    <a:pt x="1981" y="59"/>
                  </a:cubicBezTo>
                  <a:cubicBezTo>
                    <a:pt x="1986" y="22"/>
                    <a:pt x="1952"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13"/>
            <p:cNvSpPr/>
            <p:nvPr/>
          </p:nvSpPr>
          <p:spPr>
            <a:xfrm>
              <a:off x="2400895" y="-410800"/>
              <a:ext cx="97919" cy="282213"/>
            </a:xfrm>
            <a:custGeom>
              <a:avLst/>
              <a:gdLst/>
              <a:ahLst/>
              <a:cxnLst/>
              <a:rect l="l" t="t" r="r" b="b"/>
              <a:pathLst>
                <a:path w="2642" h="7614" extrusionOk="0">
                  <a:moveTo>
                    <a:pt x="2443" y="0"/>
                  </a:moveTo>
                  <a:cubicBezTo>
                    <a:pt x="2378" y="0"/>
                    <a:pt x="2313" y="35"/>
                    <a:pt x="2288" y="115"/>
                  </a:cubicBezTo>
                  <a:cubicBezTo>
                    <a:pt x="1513" y="2555"/>
                    <a:pt x="593" y="4996"/>
                    <a:pt x="18" y="7493"/>
                  </a:cubicBezTo>
                  <a:cubicBezTo>
                    <a:pt x="0" y="7569"/>
                    <a:pt x="55" y="7614"/>
                    <a:pt x="112" y="7614"/>
                  </a:cubicBezTo>
                  <a:cubicBezTo>
                    <a:pt x="151" y="7614"/>
                    <a:pt x="191" y="7593"/>
                    <a:pt x="210" y="7546"/>
                  </a:cubicBezTo>
                  <a:cubicBezTo>
                    <a:pt x="1176" y="5171"/>
                    <a:pt x="1831" y="2645"/>
                    <a:pt x="2603" y="201"/>
                  </a:cubicBezTo>
                  <a:cubicBezTo>
                    <a:pt x="2641" y="80"/>
                    <a:pt x="2542" y="0"/>
                    <a:pt x="24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13"/>
            <p:cNvSpPr/>
            <p:nvPr/>
          </p:nvSpPr>
          <p:spPr>
            <a:xfrm>
              <a:off x="2282184" y="11333"/>
              <a:ext cx="236718" cy="141255"/>
            </a:xfrm>
            <a:custGeom>
              <a:avLst/>
              <a:gdLst/>
              <a:ahLst/>
              <a:cxnLst/>
              <a:rect l="l" t="t" r="r" b="b"/>
              <a:pathLst>
                <a:path w="6387" h="3811" extrusionOk="0">
                  <a:moveTo>
                    <a:pt x="146" y="0"/>
                  </a:moveTo>
                  <a:cubicBezTo>
                    <a:pt x="35" y="0"/>
                    <a:pt x="0" y="182"/>
                    <a:pt x="123" y="224"/>
                  </a:cubicBezTo>
                  <a:lnTo>
                    <a:pt x="124" y="224"/>
                  </a:lnTo>
                  <a:cubicBezTo>
                    <a:pt x="2477" y="1022"/>
                    <a:pt x="4267" y="2351"/>
                    <a:pt x="6242" y="3796"/>
                  </a:cubicBezTo>
                  <a:cubicBezTo>
                    <a:pt x="6256" y="3806"/>
                    <a:pt x="6271" y="3811"/>
                    <a:pt x="6284" y="3811"/>
                  </a:cubicBezTo>
                  <a:cubicBezTo>
                    <a:pt x="6344" y="3811"/>
                    <a:pt x="6387" y="3721"/>
                    <a:pt x="6340" y="3669"/>
                  </a:cubicBezTo>
                  <a:cubicBezTo>
                    <a:pt x="4785" y="1874"/>
                    <a:pt x="2406" y="729"/>
                    <a:pt x="184" y="7"/>
                  </a:cubicBezTo>
                  <a:cubicBezTo>
                    <a:pt x="170" y="2"/>
                    <a:pt x="158" y="0"/>
                    <a:pt x="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13"/>
            <p:cNvSpPr/>
            <p:nvPr/>
          </p:nvSpPr>
          <p:spPr>
            <a:xfrm>
              <a:off x="2552703" y="-206202"/>
              <a:ext cx="112633" cy="344408"/>
            </a:xfrm>
            <a:custGeom>
              <a:avLst/>
              <a:gdLst/>
              <a:ahLst/>
              <a:cxnLst/>
              <a:rect l="l" t="t" r="r" b="b"/>
              <a:pathLst>
                <a:path w="3039" h="9292" extrusionOk="0">
                  <a:moveTo>
                    <a:pt x="2910" y="1"/>
                  </a:moveTo>
                  <a:cubicBezTo>
                    <a:pt x="2868" y="1"/>
                    <a:pt x="2825" y="23"/>
                    <a:pt x="2808" y="75"/>
                  </a:cubicBezTo>
                  <a:lnTo>
                    <a:pt x="2807" y="75"/>
                  </a:lnTo>
                  <a:cubicBezTo>
                    <a:pt x="1789" y="3051"/>
                    <a:pt x="701" y="6073"/>
                    <a:pt x="20" y="9149"/>
                  </a:cubicBezTo>
                  <a:cubicBezTo>
                    <a:pt x="1" y="9237"/>
                    <a:pt x="67" y="9292"/>
                    <a:pt x="134" y="9292"/>
                  </a:cubicBezTo>
                  <a:cubicBezTo>
                    <a:pt x="179" y="9292"/>
                    <a:pt x="224" y="9267"/>
                    <a:pt x="245" y="9210"/>
                  </a:cubicBezTo>
                  <a:cubicBezTo>
                    <a:pt x="1311" y="6240"/>
                    <a:pt x="2093" y="3150"/>
                    <a:pt x="3014" y="132"/>
                  </a:cubicBezTo>
                  <a:cubicBezTo>
                    <a:pt x="3038" y="52"/>
                    <a:pt x="2974" y="1"/>
                    <a:pt x="29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58174329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 BIG NUMBERS">
  <p:cSld name="TITLE + BIG NUMBERS">
    <p:bg>
      <p:bgPr>
        <a:solidFill>
          <a:schemeClr val="accent2"/>
        </a:solidFill>
        <a:effectLst/>
      </p:bgPr>
    </p:bg>
    <p:spTree>
      <p:nvGrpSpPr>
        <p:cNvPr id="1" name="Shape 423"/>
        <p:cNvGrpSpPr/>
        <p:nvPr/>
      </p:nvGrpSpPr>
      <p:grpSpPr>
        <a:xfrm>
          <a:off x="0" y="0"/>
          <a:ext cx="0" cy="0"/>
          <a:chOff x="0" y="0"/>
          <a:chExt cx="0" cy="0"/>
        </a:xfrm>
      </p:grpSpPr>
      <p:sp>
        <p:nvSpPr>
          <p:cNvPr id="424" name="Google Shape;424;p14"/>
          <p:cNvSpPr/>
          <p:nvPr/>
        </p:nvSpPr>
        <p:spPr>
          <a:xfrm>
            <a:off x="-1659433" y="0"/>
            <a:ext cx="5259185" cy="7382883"/>
          </a:xfrm>
          <a:custGeom>
            <a:avLst/>
            <a:gdLst/>
            <a:ahLst/>
            <a:cxnLst/>
            <a:rect l="l" t="t" r="r" b="b"/>
            <a:pathLst>
              <a:path w="14729" h="17430" extrusionOk="0">
                <a:moveTo>
                  <a:pt x="0" y="0"/>
                </a:moveTo>
                <a:lnTo>
                  <a:pt x="0" y="17429"/>
                </a:lnTo>
                <a:cubicBezTo>
                  <a:pt x="557" y="16707"/>
                  <a:pt x="1581" y="16522"/>
                  <a:pt x="2507" y="16452"/>
                </a:cubicBezTo>
                <a:cubicBezTo>
                  <a:pt x="3434" y="16381"/>
                  <a:pt x="4435" y="16347"/>
                  <a:pt x="5165" y="15790"/>
                </a:cubicBezTo>
                <a:cubicBezTo>
                  <a:pt x="6137" y="15051"/>
                  <a:pt x="6343" y="13595"/>
                  <a:pt x="7391" y="12963"/>
                </a:cubicBezTo>
                <a:cubicBezTo>
                  <a:pt x="7864" y="12678"/>
                  <a:pt x="8419" y="12614"/>
                  <a:pt x="8985" y="12614"/>
                </a:cubicBezTo>
                <a:cubicBezTo>
                  <a:pt x="9304" y="12614"/>
                  <a:pt x="9628" y="12634"/>
                  <a:pt x="9942" y="12646"/>
                </a:cubicBezTo>
                <a:cubicBezTo>
                  <a:pt x="10032" y="12650"/>
                  <a:pt x="10123" y="12652"/>
                  <a:pt x="10215" y="12652"/>
                </a:cubicBezTo>
                <a:cubicBezTo>
                  <a:pt x="11012" y="12652"/>
                  <a:pt x="11862" y="12505"/>
                  <a:pt x="12329" y="11897"/>
                </a:cubicBezTo>
                <a:cubicBezTo>
                  <a:pt x="12755" y="11344"/>
                  <a:pt x="12722" y="10580"/>
                  <a:pt x="12577" y="9906"/>
                </a:cubicBezTo>
                <a:cubicBezTo>
                  <a:pt x="12433" y="9231"/>
                  <a:pt x="12195" y="8554"/>
                  <a:pt x="12275" y="7869"/>
                </a:cubicBezTo>
                <a:cubicBezTo>
                  <a:pt x="12375" y="7015"/>
                  <a:pt x="12952" y="6287"/>
                  <a:pt x="13189" y="5459"/>
                </a:cubicBezTo>
                <a:cubicBezTo>
                  <a:pt x="13465" y="4493"/>
                  <a:pt x="13260" y="3468"/>
                  <a:pt x="13301" y="2466"/>
                </a:cubicBezTo>
                <a:cubicBezTo>
                  <a:pt x="13341" y="1464"/>
                  <a:pt x="13756" y="337"/>
                  <a:pt x="1472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5" name="Google Shape;425;p14"/>
          <p:cNvSpPr txBox="1">
            <a:spLocks noGrp="1"/>
          </p:cNvSpPr>
          <p:nvPr>
            <p:ph type="title"/>
          </p:nvPr>
        </p:nvSpPr>
        <p:spPr>
          <a:xfrm>
            <a:off x="3466400" y="742800"/>
            <a:ext cx="5259200" cy="40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2400"/>
              <a:buNone/>
              <a:defRPr sz="3200">
                <a:solidFill>
                  <a:schemeClr val="accent6"/>
                </a:solidFill>
              </a:defRPr>
            </a:lvl1pPr>
            <a:lvl2pPr lvl="1" algn="ctr" rtl="0">
              <a:spcBef>
                <a:spcPts val="0"/>
              </a:spcBef>
              <a:spcAft>
                <a:spcPts val="0"/>
              </a:spcAft>
              <a:buClr>
                <a:schemeClr val="accent6"/>
              </a:buClr>
              <a:buSzPts val="2400"/>
              <a:buNone/>
              <a:defRPr sz="3200">
                <a:solidFill>
                  <a:schemeClr val="accent6"/>
                </a:solidFill>
              </a:defRPr>
            </a:lvl2pPr>
            <a:lvl3pPr lvl="2" algn="ctr" rtl="0">
              <a:spcBef>
                <a:spcPts val="0"/>
              </a:spcBef>
              <a:spcAft>
                <a:spcPts val="0"/>
              </a:spcAft>
              <a:buClr>
                <a:schemeClr val="accent6"/>
              </a:buClr>
              <a:buSzPts val="2400"/>
              <a:buNone/>
              <a:defRPr sz="3200">
                <a:solidFill>
                  <a:schemeClr val="accent6"/>
                </a:solidFill>
              </a:defRPr>
            </a:lvl3pPr>
            <a:lvl4pPr lvl="3" algn="ctr" rtl="0">
              <a:spcBef>
                <a:spcPts val="0"/>
              </a:spcBef>
              <a:spcAft>
                <a:spcPts val="0"/>
              </a:spcAft>
              <a:buClr>
                <a:schemeClr val="accent6"/>
              </a:buClr>
              <a:buSzPts val="2400"/>
              <a:buNone/>
              <a:defRPr sz="3200">
                <a:solidFill>
                  <a:schemeClr val="accent6"/>
                </a:solidFill>
              </a:defRPr>
            </a:lvl4pPr>
            <a:lvl5pPr lvl="4" algn="ctr" rtl="0">
              <a:spcBef>
                <a:spcPts val="0"/>
              </a:spcBef>
              <a:spcAft>
                <a:spcPts val="0"/>
              </a:spcAft>
              <a:buClr>
                <a:schemeClr val="accent6"/>
              </a:buClr>
              <a:buSzPts val="2400"/>
              <a:buNone/>
              <a:defRPr sz="3200">
                <a:solidFill>
                  <a:schemeClr val="accent6"/>
                </a:solidFill>
              </a:defRPr>
            </a:lvl5pPr>
            <a:lvl6pPr lvl="5" algn="ctr" rtl="0">
              <a:spcBef>
                <a:spcPts val="0"/>
              </a:spcBef>
              <a:spcAft>
                <a:spcPts val="0"/>
              </a:spcAft>
              <a:buClr>
                <a:schemeClr val="accent6"/>
              </a:buClr>
              <a:buSzPts val="2400"/>
              <a:buNone/>
              <a:defRPr sz="3200">
                <a:solidFill>
                  <a:schemeClr val="accent6"/>
                </a:solidFill>
              </a:defRPr>
            </a:lvl6pPr>
            <a:lvl7pPr lvl="6" algn="ctr" rtl="0">
              <a:spcBef>
                <a:spcPts val="0"/>
              </a:spcBef>
              <a:spcAft>
                <a:spcPts val="0"/>
              </a:spcAft>
              <a:buClr>
                <a:schemeClr val="accent6"/>
              </a:buClr>
              <a:buSzPts val="2400"/>
              <a:buNone/>
              <a:defRPr sz="3200">
                <a:solidFill>
                  <a:schemeClr val="accent6"/>
                </a:solidFill>
              </a:defRPr>
            </a:lvl7pPr>
            <a:lvl8pPr lvl="7" algn="ctr" rtl="0">
              <a:spcBef>
                <a:spcPts val="0"/>
              </a:spcBef>
              <a:spcAft>
                <a:spcPts val="0"/>
              </a:spcAft>
              <a:buClr>
                <a:schemeClr val="accent6"/>
              </a:buClr>
              <a:buSzPts val="2400"/>
              <a:buNone/>
              <a:defRPr sz="3200">
                <a:solidFill>
                  <a:schemeClr val="accent6"/>
                </a:solidFill>
              </a:defRPr>
            </a:lvl8pPr>
            <a:lvl9pPr lvl="8" algn="ctr" rtl="0">
              <a:spcBef>
                <a:spcPts val="0"/>
              </a:spcBef>
              <a:spcAft>
                <a:spcPts val="0"/>
              </a:spcAft>
              <a:buClr>
                <a:schemeClr val="accent6"/>
              </a:buClr>
              <a:buSzPts val="2400"/>
              <a:buNone/>
              <a:defRPr sz="3200">
                <a:solidFill>
                  <a:schemeClr val="accent6"/>
                </a:solidFill>
              </a:defRPr>
            </a:lvl9pPr>
          </a:lstStyle>
          <a:p>
            <a:endParaRPr/>
          </a:p>
        </p:txBody>
      </p:sp>
      <p:sp>
        <p:nvSpPr>
          <p:cNvPr id="426" name="Google Shape;426;p14"/>
          <p:cNvSpPr txBox="1">
            <a:spLocks noGrp="1"/>
          </p:cNvSpPr>
          <p:nvPr>
            <p:ph type="subTitle" idx="1"/>
          </p:nvPr>
        </p:nvSpPr>
        <p:spPr>
          <a:xfrm>
            <a:off x="3957200" y="2976233"/>
            <a:ext cx="4277600" cy="8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6"/>
              </a:buClr>
              <a:buSzPts val="1200"/>
              <a:buNone/>
              <a:defRPr sz="1600">
                <a:solidFill>
                  <a:schemeClr val="accent6"/>
                </a:solidFill>
              </a:defRPr>
            </a:lvl1pPr>
            <a:lvl2pPr lvl="1" algn="ctr" rtl="0">
              <a:lnSpc>
                <a:spcPct val="100000"/>
              </a:lnSpc>
              <a:spcBef>
                <a:spcPts val="0"/>
              </a:spcBef>
              <a:spcAft>
                <a:spcPts val="0"/>
              </a:spcAft>
              <a:buClr>
                <a:schemeClr val="accent6"/>
              </a:buClr>
              <a:buSzPts val="1200"/>
              <a:buNone/>
              <a:defRPr sz="1600">
                <a:solidFill>
                  <a:schemeClr val="accent6"/>
                </a:solidFill>
              </a:defRPr>
            </a:lvl2pPr>
            <a:lvl3pPr lvl="2" algn="ctr" rtl="0">
              <a:lnSpc>
                <a:spcPct val="100000"/>
              </a:lnSpc>
              <a:spcBef>
                <a:spcPts val="0"/>
              </a:spcBef>
              <a:spcAft>
                <a:spcPts val="0"/>
              </a:spcAft>
              <a:buClr>
                <a:schemeClr val="accent6"/>
              </a:buClr>
              <a:buSzPts val="1200"/>
              <a:buNone/>
              <a:defRPr sz="1600">
                <a:solidFill>
                  <a:schemeClr val="accent6"/>
                </a:solidFill>
              </a:defRPr>
            </a:lvl3pPr>
            <a:lvl4pPr lvl="3" algn="ctr" rtl="0">
              <a:lnSpc>
                <a:spcPct val="100000"/>
              </a:lnSpc>
              <a:spcBef>
                <a:spcPts val="0"/>
              </a:spcBef>
              <a:spcAft>
                <a:spcPts val="0"/>
              </a:spcAft>
              <a:buClr>
                <a:schemeClr val="accent6"/>
              </a:buClr>
              <a:buSzPts val="1200"/>
              <a:buNone/>
              <a:defRPr sz="1600">
                <a:solidFill>
                  <a:schemeClr val="accent6"/>
                </a:solidFill>
              </a:defRPr>
            </a:lvl4pPr>
            <a:lvl5pPr lvl="4" algn="ctr" rtl="0">
              <a:lnSpc>
                <a:spcPct val="100000"/>
              </a:lnSpc>
              <a:spcBef>
                <a:spcPts val="0"/>
              </a:spcBef>
              <a:spcAft>
                <a:spcPts val="0"/>
              </a:spcAft>
              <a:buClr>
                <a:schemeClr val="accent6"/>
              </a:buClr>
              <a:buSzPts val="1200"/>
              <a:buNone/>
              <a:defRPr sz="1600">
                <a:solidFill>
                  <a:schemeClr val="accent6"/>
                </a:solidFill>
              </a:defRPr>
            </a:lvl5pPr>
            <a:lvl6pPr lvl="5" algn="ctr" rtl="0">
              <a:lnSpc>
                <a:spcPct val="100000"/>
              </a:lnSpc>
              <a:spcBef>
                <a:spcPts val="0"/>
              </a:spcBef>
              <a:spcAft>
                <a:spcPts val="0"/>
              </a:spcAft>
              <a:buClr>
                <a:schemeClr val="accent6"/>
              </a:buClr>
              <a:buSzPts val="1200"/>
              <a:buNone/>
              <a:defRPr sz="1600">
                <a:solidFill>
                  <a:schemeClr val="accent6"/>
                </a:solidFill>
              </a:defRPr>
            </a:lvl6pPr>
            <a:lvl7pPr lvl="6" algn="ctr" rtl="0">
              <a:lnSpc>
                <a:spcPct val="100000"/>
              </a:lnSpc>
              <a:spcBef>
                <a:spcPts val="0"/>
              </a:spcBef>
              <a:spcAft>
                <a:spcPts val="0"/>
              </a:spcAft>
              <a:buClr>
                <a:schemeClr val="accent6"/>
              </a:buClr>
              <a:buSzPts val="1200"/>
              <a:buNone/>
              <a:defRPr sz="1600">
                <a:solidFill>
                  <a:schemeClr val="accent6"/>
                </a:solidFill>
              </a:defRPr>
            </a:lvl7pPr>
            <a:lvl8pPr lvl="7" algn="ctr" rtl="0">
              <a:lnSpc>
                <a:spcPct val="100000"/>
              </a:lnSpc>
              <a:spcBef>
                <a:spcPts val="0"/>
              </a:spcBef>
              <a:spcAft>
                <a:spcPts val="0"/>
              </a:spcAft>
              <a:buClr>
                <a:schemeClr val="accent6"/>
              </a:buClr>
              <a:buSzPts val="1200"/>
              <a:buNone/>
              <a:defRPr sz="1600">
                <a:solidFill>
                  <a:schemeClr val="accent6"/>
                </a:solidFill>
              </a:defRPr>
            </a:lvl8pPr>
            <a:lvl9pPr lvl="8" algn="ctr" rtl="0">
              <a:lnSpc>
                <a:spcPct val="100000"/>
              </a:lnSpc>
              <a:spcBef>
                <a:spcPts val="0"/>
              </a:spcBef>
              <a:spcAft>
                <a:spcPts val="0"/>
              </a:spcAft>
              <a:buClr>
                <a:schemeClr val="accent6"/>
              </a:buClr>
              <a:buSzPts val="1200"/>
              <a:buNone/>
              <a:defRPr sz="1600">
                <a:solidFill>
                  <a:schemeClr val="accent6"/>
                </a:solidFill>
              </a:defRPr>
            </a:lvl9pPr>
          </a:lstStyle>
          <a:p>
            <a:endParaRPr/>
          </a:p>
        </p:txBody>
      </p:sp>
      <p:sp>
        <p:nvSpPr>
          <p:cNvPr id="427" name="Google Shape;427;p14"/>
          <p:cNvSpPr txBox="1">
            <a:spLocks noGrp="1"/>
          </p:cNvSpPr>
          <p:nvPr>
            <p:ph type="title" idx="2" hasCustomPrompt="1"/>
          </p:nvPr>
        </p:nvSpPr>
        <p:spPr>
          <a:xfrm>
            <a:off x="3372200" y="1903167"/>
            <a:ext cx="5447600" cy="880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6800"/>
              <a:buNone/>
              <a:defRPr sz="9066">
                <a:solidFill>
                  <a:schemeClr val="accent6"/>
                </a:solidFill>
              </a:defRPr>
            </a:lvl1pPr>
            <a:lvl2pPr lvl="1" algn="ctr" rtl="0">
              <a:spcBef>
                <a:spcPts val="0"/>
              </a:spcBef>
              <a:spcAft>
                <a:spcPts val="0"/>
              </a:spcAft>
              <a:buClr>
                <a:schemeClr val="accent6"/>
              </a:buClr>
              <a:buSzPts val="6800"/>
              <a:buNone/>
              <a:defRPr sz="9066">
                <a:solidFill>
                  <a:schemeClr val="accent6"/>
                </a:solidFill>
              </a:defRPr>
            </a:lvl2pPr>
            <a:lvl3pPr lvl="2" algn="ctr" rtl="0">
              <a:spcBef>
                <a:spcPts val="0"/>
              </a:spcBef>
              <a:spcAft>
                <a:spcPts val="0"/>
              </a:spcAft>
              <a:buClr>
                <a:schemeClr val="accent6"/>
              </a:buClr>
              <a:buSzPts val="6800"/>
              <a:buNone/>
              <a:defRPr sz="9066">
                <a:solidFill>
                  <a:schemeClr val="accent6"/>
                </a:solidFill>
              </a:defRPr>
            </a:lvl3pPr>
            <a:lvl4pPr lvl="3" algn="ctr" rtl="0">
              <a:spcBef>
                <a:spcPts val="0"/>
              </a:spcBef>
              <a:spcAft>
                <a:spcPts val="0"/>
              </a:spcAft>
              <a:buClr>
                <a:schemeClr val="accent6"/>
              </a:buClr>
              <a:buSzPts val="6800"/>
              <a:buNone/>
              <a:defRPr sz="9066">
                <a:solidFill>
                  <a:schemeClr val="accent6"/>
                </a:solidFill>
              </a:defRPr>
            </a:lvl4pPr>
            <a:lvl5pPr lvl="4" algn="ctr" rtl="0">
              <a:spcBef>
                <a:spcPts val="0"/>
              </a:spcBef>
              <a:spcAft>
                <a:spcPts val="0"/>
              </a:spcAft>
              <a:buClr>
                <a:schemeClr val="accent6"/>
              </a:buClr>
              <a:buSzPts val="6800"/>
              <a:buNone/>
              <a:defRPr sz="9066">
                <a:solidFill>
                  <a:schemeClr val="accent6"/>
                </a:solidFill>
              </a:defRPr>
            </a:lvl5pPr>
            <a:lvl6pPr lvl="5" algn="ctr" rtl="0">
              <a:spcBef>
                <a:spcPts val="0"/>
              </a:spcBef>
              <a:spcAft>
                <a:spcPts val="0"/>
              </a:spcAft>
              <a:buClr>
                <a:schemeClr val="accent6"/>
              </a:buClr>
              <a:buSzPts val="6800"/>
              <a:buNone/>
              <a:defRPr sz="9066">
                <a:solidFill>
                  <a:schemeClr val="accent6"/>
                </a:solidFill>
              </a:defRPr>
            </a:lvl6pPr>
            <a:lvl7pPr lvl="6" algn="ctr" rtl="0">
              <a:spcBef>
                <a:spcPts val="0"/>
              </a:spcBef>
              <a:spcAft>
                <a:spcPts val="0"/>
              </a:spcAft>
              <a:buClr>
                <a:schemeClr val="accent6"/>
              </a:buClr>
              <a:buSzPts val="6800"/>
              <a:buNone/>
              <a:defRPr sz="9066">
                <a:solidFill>
                  <a:schemeClr val="accent6"/>
                </a:solidFill>
              </a:defRPr>
            </a:lvl7pPr>
            <a:lvl8pPr lvl="7" algn="ctr" rtl="0">
              <a:spcBef>
                <a:spcPts val="0"/>
              </a:spcBef>
              <a:spcAft>
                <a:spcPts val="0"/>
              </a:spcAft>
              <a:buClr>
                <a:schemeClr val="accent6"/>
              </a:buClr>
              <a:buSzPts val="6800"/>
              <a:buNone/>
              <a:defRPr sz="9066">
                <a:solidFill>
                  <a:schemeClr val="accent6"/>
                </a:solidFill>
              </a:defRPr>
            </a:lvl8pPr>
            <a:lvl9pPr lvl="8" algn="ctr" rtl="0">
              <a:spcBef>
                <a:spcPts val="0"/>
              </a:spcBef>
              <a:spcAft>
                <a:spcPts val="0"/>
              </a:spcAft>
              <a:buClr>
                <a:schemeClr val="accent6"/>
              </a:buClr>
              <a:buSzPts val="6800"/>
              <a:buNone/>
              <a:defRPr sz="9066">
                <a:solidFill>
                  <a:schemeClr val="accent6"/>
                </a:solidFill>
              </a:defRPr>
            </a:lvl9pPr>
          </a:lstStyle>
          <a:p>
            <a:r>
              <a:t>xx%</a:t>
            </a:r>
          </a:p>
        </p:txBody>
      </p:sp>
      <p:sp>
        <p:nvSpPr>
          <p:cNvPr id="428" name="Google Shape;428;p14"/>
          <p:cNvSpPr txBox="1">
            <a:spLocks noGrp="1"/>
          </p:cNvSpPr>
          <p:nvPr>
            <p:ph type="subTitle" idx="3"/>
          </p:nvPr>
        </p:nvSpPr>
        <p:spPr>
          <a:xfrm>
            <a:off x="3957200" y="5346633"/>
            <a:ext cx="4277600" cy="8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6"/>
              </a:buClr>
              <a:buSzPts val="1200"/>
              <a:buNone/>
              <a:defRPr sz="1600">
                <a:solidFill>
                  <a:schemeClr val="accent6"/>
                </a:solidFill>
              </a:defRPr>
            </a:lvl1pPr>
            <a:lvl2pPr lvl="1" algn="ctr" rtl="0">
              <a:lnSpc>
                <a:spcPct val="100000"/>
              </a:lnSpc>
              <a:spcBef>
                <a:spcPts val="0"/>
              </a:spcBef>
              <a:spcAft>
                <a:spcPts val="0"/>
              </a:spcAft>
              <a:buClr>
                <a:schemeClr val="accent6"/>
              </a:buClr>
              <a:buSzPts val="1200"/>
              <a:buNone/>
              <a:defRPr sz="1600">
                <a:solidFill>
                  <a:schemeClr val="accent6"/>
                </a:solidFill>
              </a:defRPr>
            </a:lvl2pPr>
            <a:lvl3pPr lvl="2" algn="ctr" rtl="0">
              <a:lnSpc>
                <a:spcPct val="100000"/>
              </a:lnSpc>
              <a:spcBef>
                <a:spcPts val="0"/>
              </a:spcBef>
              <a:spcAft>
                <a:spcPts val="0"/>
              </a:spcAft>
              <a:buClr>
                <a:schemeClr val="accent6"/>
              </a:buClr>
              <a:buSzPts val="1200"/>
              <a:buNone/>
              <a:defRPr sz="1600">
                <a:solidFill>
                  <a:schemeClr val="accent6"/>
                </a:solidFill>
              </a:defRPr>
            </a:lvl3pPr>
            <a:lvl4pPr lvl="3" algn="ctr" rtl="0">
              <a:lnSpc>
                <a:spcPct val="100000"/>
              </a:lnSpc>
              <a:spcBef>
                <a:spcPts val="0"/>
              </a:spcBef>
              <a:spcAft>
                <a:spcPts val="0"/>
              </a:spcAft>
              <a:buClr>
                <a:schemeClr val="accent6"/>
              </a:buClr>
              <a:buSzPts val="1200"/>
              <a:buNone/>
              <a:defRPr sz="1600">
                <a:solidFill>
                  <a:schemeClr val="accent6"/>
                </a:solidFill>
              </a:defRPr>
            </a:lvl4pPr>
            <a:lvl5pPr lvl="4" algn="ctr" rtl="0">
              <a:lnSpc>
                <a:spcPct val="100000"/>
              </a:lnSpc>
              <a:spcBef>
                <a:spcPts val="0"/>
              </a:spcBef>
              <a:spcAft>
                <a:spcPts val="0"/>
              </a:spcAft>
              <a:buClr>
                <a:schemeClr val="accent6"/>
              </a:buClr>
              <a:buSzPts val="1200"/>
              <a:buNone/>
              <a:defRPr sz="1600">
                <a:solidFill>
                  <a:schemeClr val="accent6"/>
                </a:solidFill>
              </a:defRPr>
            </a:lvl5pPr>
            <a:lvl6pPr lvl="5" algn="ctr" rtl="0">
              <a:lnSpc>
                <a:spcPct val="100000"/>
              </a:lnSpc>
              <a:spcBef>
                <a:spcPts val="0"/>
              </a:spcBef>
              <a:spcAft>
                <a:spcPts val="0"/>
              </a:spcAft>
              <a:buClr>
                <a:schemeClr val="accent6"/>
              </a:buClr>
              <a:buSzPts val="1200"/>
              <a:buNone/>
              <a:defRPr sz="1600">
                <a:solidFill>
                  <a:schemeClr val="accent6"/>
                </a:solidFill>
              </a:defRPr>
            </a:lvl6pPr>
            <a:lvl7pPr lvl="6" algn="ctr" rtl="0">
              <a:lnSpc>
                <a:spcPct val="100000"/>
              </a:lnSpc>
              <a:spcBef>
                <a:spcPts val="0"/>
              </a:spcBef>
              <a:spcAft>
                <a:spcPts val="0"/>
              </a:spcAft>
              <a:buClr>
                <a:schemeClr val="accent6"/>
              </a:buClr>
              <a:buSzPts val="1200"/>
              <a:buNone/>
              <a:defRPr sz="1600">
                <a:solidFill>
                  <a:schemeClr val="accent6"/>
                </a:solidFill>
              </a:defRPr>
            </a:lvl7pPr>
            <a:lvl8pPr lvl="7" algn="ctr" rtl="0">
              <a:lnSpc>
                <a:spcPct val="100000"/>
              </a:lnSpc>
              <a:spcBef>
                <a:spcPts val="0"/>
              </a:spcBef>
              <a:spcAft>
                <a:spcPts val="0"/>
              </a:spcAft>
              <a:buClr>
                <a:schemeClr val="accent6"/>
              </a:buClr>
              <a:buSzPts val="1200"/>
              <a:buNone/>
              <a:defRPr sz="1600">
                <a:solidFill>
                  <a:schemeClr val="accent6"/>
                </a:solidFill>
              </a:defRPr>
            </a:lvl8pPr>
            <a:lvl9pPr lvl="8" algn="ctr" rtl="0">
              <a:lnSpc>
                <a:spcPct val="100000"/>
              </a:lnSpc>
              <a:spcBef>
                <a:spcPts val="0"/>
              </a:spcBef>
              <a:spcAft>
                <a:spcPts val="0"/>
              </a:spcAft>
              <a:buClr>
                <a:schemeClr val="accent6"/>
              </a:buClr>
              <a:buSzPts val="1200"/>
              <a:buNone/>
              <a:defRPr sz="1600">
                <a:solidFill>
                  <a:schemeClr val="accent6"/>
                </a:solidFill>
              </a:defRPr>
            </a:lvl9pPr>
          </a:lstStyle>
          <a:p>
            <a:endParaRPr/>
          </a:p>
        </p:txBody>
      </p:sp>
      <p:sp>
        <p:nvSpPr>
          <p:cNvPr id="429" name="Google Shape;429;p14"/>
          <p:cNvSpPr txBox="1">
            <a:spLocks noGrp="1"/>
          </p:cNvSpPr>
          <p:nvPr>
            <p:ph type="title" idx="4" hasCustomPrompt="1"/>
          </p:nvPr>
        </p:nvSpPr>
        <p:spPr>
          <a:xfrm>
            <a:off x="3372200" y="4273567"/>
            <a:ext cx="5447600" cy="880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6800"/>
              <a:buNone/>
              <a:defRPr sz="9066">
                <a:solidFill>
                  <a:schemeClr val="accent6"/>
                </a:solidFill>
              </a:defRPr>
            </a:lvl1pPr>
            <a:lvl2pPr lvl="1" algn="ctr" rtl="0">
              <a:spcBef>
                <a:spcPts val="0"/>
              </a:spcBef>
              <a:spcAft>
                <a:spcPts val="0"/>
              </a:spcAft>
              <a:buClr>
                <a:schemeClr val="accent6"/>
              </a:buClr>
              <a:buSzPts val="6800"/>
              <a:buNone/>
              <a:defRPr sz="9066">
                <a:solidFill>
                  <a:schemeClr val="accent6"/>
                </a:solidFill>
              </a:defRPr>
            </a:lvl2pPr>
            <a:lvl3pPr lvl="2" algn="ctr" rtl="0">
              <a:spcBef>
                <a:spcPts val="0"/>
              </a:spcBef>
              <a:spcAft>
                <a:spcPts val="0"/>
              </a:spcAft>
              <a:buClr>
                <a:schemeClr val="accent6"/>
              </a:buClr>
              <a:buSzPts val="6800"/>
              <a:buNone/>
              <a:defRPr sz="9066">
                <a:solidFill>
                  <a:schemeClr val="accent6"/>
                </a:solidFill>
              </a:defRPr>
            </a:lvl3pPr>
            <a:lvl4pPr lvl="3" algn="ctr" rtl="0">
              <a:spcBef>
                <a:spcPts val="0"/>
              </a:spcBef>
              <a:spcAft>
                <a:spcPts val="0"/>
              </a:spcAft>
              <a:buClr>
                <a:schemeClr val="accent6"/>
              </a:buClr>
              <a:buSzPts val="6800"/>
              <a:buNone/>
              <a:defRPr sz="9066">
                <a:solidFill>
                  <a:schemeClr val="accent6"/>
                </a:solidFill>
              </a:defRPr>
            </a:lvl4pPr>
            <a:lvl5pPr lvl="4" algn="ctr" rtl="0">
              <a:spcBef>
                <a:spcPts val="0"/>
              </a:spcBef>
              <a:spcAft>
                <a:spcPts val="0"/>
              </a:spcAft>
              <a:buClr>
                <a:schemeClr val="accent6"/>
              </a:buClr>
              <a:buSzPts val="6800"/>
              <a:buNone/>
              <a:defRPr sz="9066">
                <a:solidFill>
                  <a:schemeClr val="accent6"/>
                </a:solidFill>
              </a:defRPr>
            </a:lvl5pPr>
            <a:lvl6pPr lvl="5" algn="ctr" rtl="0">
              <a:spcBef>
                <a:spcPts val="0"/>
              </a:spcBef>
              <a:spcAft>
                <a:spcPts val="0"/>
              </a:spcAft>
              <a:buClr>
                <a:schemeClr val="accent6"/>
              </a:buClr>
              <a:buSzPts val="6800"/>
              <a:buNone/>
              <a:defRPr sz="9066">
                <a:solidFill>
                  <a:schemeClr val="accent6"/>
                </a:solidFill>
              </a:defRPr>
            </a:lvl6pPr>
            <a:lvl7pPr lvl="6" algn="ctr" rtl="0">
              <a:spcBef>
                <a:spcPts val="0"/>
              </a:spcBef>
              <a:spcAft>
                <a:spcPts val="0"/>
              </a:spcAft>
              <a:buClr>
                <a:schemeClr val="accent6"/>
              </a:buClr>
              <a:buSzPts val="6800"/>
              <a:buNone/>
              <a:defRPr sz="9066">
                <a:solidFill>
                  <a:schemeClr val="accent6"/>
                </a:solidFill>
              </a:defRPr>
            </a:lvl7pPr>
            <a:lvl8pPr lvl="7" algn="ctr" rtl="0">
              <a:spcBef>
                <a:spcPts val="0"/>
              </a:spcBef>
              <a:spcAft>
                <a:spcPts val="0"/>
              </a:spcAft>
              <a:buClr>
                <a:schemeClr val="accent6"/>
              </a:buClr>
              <a:buSzPts val="6800"/>
              <a:buNone/>
              <a:defRPr sz="9066">
                <a:solidFill>
                  <a:schemeClr val="accent6"/>
                </a:solidFill>
              </a:defRPr>
            </a:lvl8pPr>
            <a:lvl9pPr lvl="8" algn="ctr" rtl="0">
              <a:spcBef>
                <a:spcPts val="0"/>
              </a:spcBef>
              <a:spcAft>
                <a:spcPts val="0"/>
              </a:spcAft>
              <a:buClr>
                <a:schemeClr val="accent6"/>
              </a:buClr>
              <a:buSzPts val="6800"/>
              <a:buNone/>
              <a:defRPr sz="9066">
                <a:solidFill>
                  <a:schemeClr val="accent6"/>
                </a:solidFill>
              </a:defRPr>
            </a:lvl9pPr>
          </a:lstStyle>
          <a:p>
            <a:r>
              <a:t>xx%</a:t>
            </a:r>
          </a:p>
        </p:txBody>
      </p:sp>
      <p:sp>
        <p:nvSpPr>
          <p:cNvPr id="430" name="Google Shape;430;p14"/>
          <p:cNvSpPr/>
          <p:nvPr/>
        </p:nvSpPr>
        <p:spPr>
          <a:xfrm rot="-9822648">
            <a:off x="-639429" y="-520808"/>
            <a:ext cx="1877063" cy="1529021"/>
          </a:xfrm>
          <a:custGeom>
            <a:avLst/>
            <a:gdLst/>
            <a:ahLst/>
            <a:cxnLst/>
            <a:rect l="l" t="t" r="r" b="b"/>
            <a:pathLst>
              <a:path w="23207" h="18904" extrusionOk="0">
                <a:moveTo>
                  <a:pt x="19129" y="0"/>
                </a:moveTo>
                <a:cubicBezTo>
                  <a:pt x="17530" y="0"/>
                  <a:pt x="16039" y="1466"/>
                  <a:pt x="16207" y="4686"/>
                </a:cubicBezTo>
                <a:cubicBezTo>
                  <a:pt x="16207" y="4686"/>
                  <a:pt x="15391" y="1665"/>
                  <a:pt x="13196" y="1665"/>
                </a:cubicBezTo>
                <a:cubicBezTo>
                  <a:pt x="13057" y="1665"/>
                  <a:pt x="12913" y="1677"/>
                  <a:pt x="12763" y="1703"/>
                </a:cubicBezTo>
                <a:cubicBezTo>
                  <a:pt x="9670" y="2231"/>
                  <a:pt x="9911" y="7235"/>
                  <a:pt x="9911" y="7235"/>
                </a:cubicBezTo>
                <a:cubicBezTo>
                  <a:pt x="9911" y="7235"/>
                  <a:pt x="7455" y="2188"/>
                  <a:pt x="4557" y="1731"/>
                </a:cubicBezTo>
                <a:cubicBezTo>
                  <a:pt x="4388" y="1704"/>
                  <a:pt x="4223" y="1691"/>
                  <a:pt x="4063" y="1691"/>
                </a:cubicBezTo>
                <a:cubicBezTo>
                  <a:pt x="1463" y="1691"/>
                  <a:pt x="1" y="5118"/>
                  <a:pt x="2544" y="9449"/>
                </a:cubicBezTo>
                <a:cubicBezTo>
                  <a:pt x="5194" y="13965"/>
                  <a:pt x="11862" y="18903"/>
                  <a:pt x="14901" y="18903"/>
                </a:cubicBezTo>
                <a:cubicBezTo>
                  <a:pt x="14959" y="18903"/>
                  <a:pt x="15014" y="18902"/>
                  <a:pt x="15069" y="18898"/>
                </a:cubicBezTo>
                <a:cubicBezTo>
                  <a:pt x="19465" y="18616"/>
                  <a:pt x="23207" y="9453"/>
                  <a:pt x="22701" y="4139"/>
                </a:cubicBezTo>
                <a:cubicBezTo>
                  <a:pt x="22447" y="1477"/>
                  <a:pt x="20734" y="0"/>
                  <a:pt x="1912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27282416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 DESIGN 2">
  <p:cSld name="TITLE + DESIGN 2">
    <p:bg>
      <p:bgPr>
        <a:solidFill>
          <a:schemeClr val="accent2"/>
        </a:solidFill>
        <a:effectLst/>
      </p:bgPr>
    </p:bg>
    <p:spTree>
      <p:nvGrpSpPr>
        <p:cNvPr id="1" name="Shape 431"/>
        <p:cNvGrpSpPr/>
        <p:nvPr/>
      </p:nvGrpSpPr>
      <p:grpSpPr>
        <a:xfrm>
          <a:off x="0" y="0"/>
          <a:ext cx="0" cy="0"/>
          <a:chOff x="0" y="0"/>
          <a:chExt cx="0" cy="0"/>
        </a:xfrm>
      </p:grpSpPr>
      <p:sp>
        <p:nvSpPr>
          <p:cNvPr id="432" name="Google Shape;432;p15"/>
          <p:cNvSpPr txBox="1">
            <a:spLocks noGrp="1"/>
          </p:cNvSpPr>
          <p:nvPr>
            <p:ph type="title"/>
          </p:nvPr>
        </p:nvSpPr>
        <p:spPr>
          <a:xfrm>
            <a:off x="3466400" y="742800"/>
            <a:ext cx="5259200" cy="40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2400"/>
              <a:buNone/>
              <a:defRPr sz="3200">
                <a:solidFill>
                  <a:schemeClr val="accent6"/>
                </a:solidFill>
              </a:defRPr>
            </a:lvl1pPr>
            <a:lvl2pPr lvl="1" algn="ctr" rtl="0">
              <a:spcBef>
                <a:spcPts val="0"/>
              </a:spcBef>
              <a:spcAft>
                <a:spcPts val="0"/>
              </a:spcAft>
              <a:buClr>
                <a:schemeClr val="accent6"/>
              </a:buClr>
              <a:buSzPts val="2400"/>
              <a:buNone/>
              <a:defRPr sz="3200">
                <a:solidFill>
                  <a:schemeClr val="accent6"/>
                </a:solidFill>
              </a:defRPr>
            </a:lvl2pPr>
            <a:lvl3pPr lvl="2" algn="ctr" rtl="0">
              <a:spcBef>
                <a:spcPts val="0"/>
              </a:spcBef>
              <a:spcAft>
                <a:spcPts val="0"/>
              </a:spcAft>
              <a:buClr>
                <a:schemeClr val="accent6"/>
              </a:buClr>
              <a:buSzPts val="2400"/>
              <a:buNone/>
              <a:defRPr sz="3200">
                <a:solidFill>
                  <a:schemeClr val="accent6"/>
                </a:solidFill>
              </a:defRPr>
            </a:lvl3pPr>
            <a:lvl4pPr lvl="3" algn="ctr" rtl="0">
              <a:spcBef>
                <a:spcPts val="0"/>
              </a:spcBef>
              <a:spcAft>
                <a:spcPts val="0"/>
              </a:spcAft>
              <a:buClr>
                <a:schemeClr val="accent6"/>
              </a:buClr>
              <a:buSzPts val="2400"/>
              <a:buNone/>
              <a:defRPr sz="3200">
                <a:solidFill>
                  <a:schemeClr val="accent6"/>
                </a:solidFill>
              </a:defRPr>
            </a:lvl4pPr>
            <a:lvl5pPr lvl="4" algn="ctr" rtl="0">
              <a:spcBef>
                <a:spcPts val="0"/>
              </a:spcBef>
              <a:spcAft>
                <a:spcPts val="0"/>
              </a:spcAft>
              <a:buClr>
                <a:schemeClr val="accent6"/>
              </a:buClr>
              <a:buSzPts val="2400"/>
              <a:buNone/>
              <a:defRPr sz="3200">
                <a:solidFill>
                  <a:schemeClr val="accent6"/>
                </a:solidFill>
              </a:defRPr>
            </a:lvl5pPr>
            <a:lvl6pPr lvl="5" algn="ctr" rtl="0">
              <a:spcBef>
                <a:spcPts val="0"/>
              </a:spcBef>
              <a:spcAft>
                <a:spcPts val="0"/>
              </a:spcAft>
              <a:buClr>
                <a:schemeClr val="accent6"/>
              </a:buClr>
              <a:buSzPts val="2400"/>
              <a:buNone/>
              <a:defRPr sz="3200">
                <a:solidFill>
                  <a:schemeClr val="accent6"/>
                </a:solidFill>
              </a:defRPr>
            </a:lvl6pPr>
            <a:lvl7pPr lvl="6" algn="ctr" rtl="0">
              <a:spcBef>
                <a:spcPts val="0"/>
              </a:spcBef>
              <a:spcAft>
                <a:spcPts val="0"/>
              </a:spcAft>
              <a:buClr>
                <a:schemeClr val="accent6"/>
              </a:buClr>
              <a:buSzPts val="2400"/>
              <a:buNone/>
              <a:defRPr sz="3200">
                <a:solidFill>
                  <a:schemeClr val="accent6"/>
                </a:solidFill>
              </a:defRPr>
            </a:lvl7pPr>
            <a:lvl8pPr lvl="7" algn="ctr" rtl="0">
              <a:spcBef>
                <a:spcPts val="0"/>
              </a:spcBef>
              <a:spcAft>
                <a:spcPts val="0"/>
              </a:spcAft>
              <a:buClr>
                <a:schemeClr val="accent6"/>
              </a:buClr>
              <a:buSzPts val="2400"/>
              <a:buNone/>
              <a:defRPr sz="3200">
                <a:solidFill>
                  <a:schemeClr val="accent6"/>
                </a:solidFill>
              </a:defRPr>
            </a:lvl8pPr>
            <a:lvl9pPr lvl="8" algn="ctr" rtl="0">
              <a:spcBef>
                <a:spcPts val="0"/>
              </a:spcBef>
              <a:spcAft>
                <a:spcPts val="0"/>
              </a:spcAft>
              <a:buClr>
                <a:schemeClr val="accent6"/>
              </a:buClr>
              <a:buSzPts val="2400"/>
              <a:buNone/>
              <a:defRPr sz="3200">
                <a:solidFill>
                  <a:schemeClr val="accent6"/>
                </a:solidFill>
              </a:defRPr>
            </a:lvl9pPr>
          </a:lstStyle>
          <a:p>
            <a:endParaRPr/>
          </a:p>
        </p:txBody>
      </p:sp>
      <p:sp>
        <p:nvSpPr>
          <p:cNvPr id="433" name="Google Shape;433;p15"/>
          <p:cNvSpPr/>
          <p:nvPr/>
        </p:nvSpPr>
        <p:spPr>
          <a:xfrm rot="-299203" flipH="1">
            <a:off x="5553491" y="362634"/>
            <a:ext cx="9836284" cy="7011715"/>
          </a:xfrm>
          <a:custGeom>
            <a:avLst/>
            <a:gdLst/>
            <a:ahLst/>
            <a:cxnLst/>
            <a:rect l="l" t="t" r="r" b="b"/>
            <a:pathLst>
              <a:path w="45674" h="33169" extrusionOk="0">
                <a:moveTo>
                  <a:pt x="30337" y="1"/>
                </a:moveTo>
                <a:cubicBezTo>
                  <a:pt x="26083" y="1"/>
                  <a:pt x="27080" y="4218"/>
                  <a:pt x="24071" y="5159"/>
                </a:cubicBezTo>
                <a:cubicBezTo>
                  <a:pt x="23601" y="5306"/>
                  <a:pt x="23184" y="5368"/>
                  <a:pt x="22798" y="5368"/>
                </a:cubicBezTo>
                <a:cubicBezTo>
                  <a:pt x="20637" y="5368"/>
                  <a:pt x="19453" y="3411"/>
                  <a:pt x="15335" y="3411"/>
                </a:cubicBezTo>
                <a:cubicBezTo>
                  <a:pt x="10482" y="3411"/>
                  <a:pt x="8930" y="6129"/>
                  <a:pt x="8638" y="10303"/>
                </a:cubicBezTo>
                <a:cubicBezTo>
                  <a:pt x="8347" y="14476"/>
                  <a:pt x="6600" y="17194"/>
                  <a:pt x="3300" y="20301"/>
                </a:cubicBezTo>
                <a:cubicBezTo>
                  <a:pt x="0" y="23407"/>
                  <a:pt x="3009" y="29230"/>
                  <a:pt x="6601" y="29619"/>
                </a:cubicBezTo>
                <a:cubicBezTo>
                  <a:pt x="8043" y="29774"/>
                  <a:pt x="9572" y="30023"/>
                  <a:pt x="10934" y="30545"/>
                </a:cubicBezTo>
                <a:cubicBezTo>
                  <a:pt x="12338" y="31083"/>
                  <a:pt x="13400" y="32228"/>
                  <a:pt x="14803" y="32764"/>
                </a:cubicBezTo>
                <a:cubicBezTo>
                  <a:pt x="15842" y="33161"/>
                  <a:pt x="16984" y="33167"/>
                  <a:pt x="18097" y="33168"/>
                </a:cubicBezTo>
                <a:cubicBezTo>
                  <a:pt x="18100" y="33168"/>
                  <a:pt x="18103" y="33168"/>
                  <a:pt x="18106" y="33168"/>
                </a:cubicBezTo>
                <a:cubicBezTo>
                  <a:pt x="20543" y="33168"/>
                  <a:pt x="21915" y="32359"/>
                  <a:pt x="23816" y="30936"/>
                </a:cubicBezTo>
                <a:cubicBezTo>
                  <a:pt x="25218" y="29886"/>
                  <a:pt x="26984" y="28116"/>
                  <a:pt x="28828" y="27968"/>
                </a:cubicBezTo>
                <a:cubicBezTo>
                  <a:pt x="28890" y="27963"/>
                  <a:pt x="28952" y="27961"/>
                  <a:pt x="29014" y="27961"/>
                </a:cubicBezTo>
                <a:cubicBezTo>
                  <a:pt x="31376" y="27961"/>
                  <a:pt x="33691" y="31483"/>
                  <a:pt x="37758" y="32240"/>
                </a:cubicBezTo>
                <a:cubicBezTo>
                  <a:pt x="37916" y="32269"/>
                  <a:pt x="38073" y="32283"/>
                  <a:pt x="38229" y="32283"/>
                </a:cubicBezTo>
                <a:cubicBezTo>
                  <a:pt x="42212" y="32283"/>
                  <a:pt x="45673" y="23062"/>
                  <a:pt x="44553" y="19232"/>
                </a:cubicBezTo>
                <a:cubicBezTo>
                  <a:pt x="43388" y="15253"/>
                  <a:pt x="40088" y="13895"/>
                  <a:pt x="40768" y="10594"/>
                </a:cubicBezTo>
                <a:cubicBezTo>
                  <a:pt x="41447" y="7292"/>
                  <a:pt x="40766" y="5256"/>
                  <a:pt x="39311" y="3800"/>
                </a:cubicBezTo>
                <a:cubicBezTo>
                  <a:pt x="39311" y="3800"/>
                  <a:pt x="35525" y="305"/>
                  <a:pt x="30770" y="14"/>
                </a:cubicBezTo>
                <a:cubicBezTo>
                  <a:pt x="30620" y="5"/>
                  <a:pt x="30476" y="1"/>
                  <a:pt x="30337" y="1"/>
                </a:cubicBezTo>
                <a:close/>
              </a:path>
            </a:pathLst>
          </a:custGeom>
          <a:solidFill>
            <a:srgbClr val="FFF4D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49900058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 DESIGN 3">
  <p:cSld name="TITLE + DESIGN 3">
    <p:bg>
      <p:bgPr>
        <a:solidFill>
          <a:schemeClr val="accent2"/>
        </a:solidFill>
        <a:effectLst/>
      </p:bgPr>
    </p:bg>
    <p:spTree>
      <p:nvGrpSpPr>
        <p:cNvPr id="1" name="Shape 434"/>
        <p:cNvGrpSpPr/>
        <p:nvPr/>
      </p:nvGrpSpPr>
      <p:grpSpPr>
        <a:xfrm>
          <a:off x="0" y="0"/>
          <a:ext cx="0" cy="0"/>
          <a:chOff x="0" y="0"/>
          <a:chExt cx="0" cy="0"/>
        </a:xfrm>
      </p:grpSpPr>
      <p:sp>
        <p:nvSpPr>
          <p:cNvPr id="435" name="Google Shape;435;p16"/>
          <p:cNvSpPr txBox="1">
            <a:spLocks noGrp="1"/>
          </p:cNvSpPr>
          <p:nvPr>
            <p:ph type="title"/>
          </p:nvPr>
        </p:nvSpPr>
        <p:spPr>
          <a:xfrm>
            <a:off x="3466400" y="742800"/>
            <a:ext cx="5259200" cy="40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2400"/>
              <a:buNone/>
              <a:defRPr sz="3200">
                <a:solidFill>
                  <a:schemeClr val="accent6"/>
                </a:solidFill>
              </a:defRPr>
            </a:lvl1pPr>
            <a:lvl2pPr lvl="1" algn="ctr" rtl="0">
              <a:spcBef>
                <a:spcPts val="0"/>
              </a:spcBef>
              <a:spcAft>
                <a:spcPts val="0"/>
              </a:spcAft>
              <a:buClr>
                <a:schemeClr val="accent6"/>
              </a:buClr>
              <a:buSzPts val="2400"/>
              <a:buNone/>
              <a:defRPr sz="3200">
                <a:solidFill>
                  <a:schemeClr val="accent6"/>
                </a:solidFill>
              </a:defRPr>
            </a:lvl2pPr>
            <a:lvl3pPr lvl="2" algn="ctr" rtl="0">
              <a:spcBef>
                <a:spcPts val="0"/>
              </a:spcBef>
              <a:spcAft>
                <a:spcPts val="0"/>
              </a:spcAft>
              <a:buClr>
                <a:schemeClr val="accent6"/>
              </a:buClr>
              <a:buSzPts val="2400"/>
              <a:buNone/>
              <a:defRPr sz="3200">
                <a:solidFill>
                  <a:schemeClr val="accent6"/>
                </a:solidFill>
              </a:defRPr>
            </a:lvl3pPr>
            <a:lvl4pPr lvl="3" algn="ctr" rtl="0">
              <a:spcBef>
                <a:spcPts val="0"/>
              </a:spcBef>
              <a:spcAft>
                <a:spcPts val="0"/>
              </a:spcAft>
              <a:buClr>
                <a:schemeClr val="accent6"/>
              </a:buClr>
              <a:buSzPts val="2400"/>
              <a:buNone/>
              <a:defRPr sz="3200">
                <a:solidFill>
                  <a:schemeClr val="accent6"/>
                </a:solidFill>
              </a:defRPr>
            </a:lvl4pPr>
            <a:lvl5pPr lvl="4" algn="ctr" rtl="0">
              <a:spcBef>
                <a:spcPts val="0"/>
              </a:spcBef>
              <a:spcAft>
                <a:spcPts val="0"/>
              </a:spcAft>
              <a:buClr>
                <a:schemeClr val="accent6"/>
              </a:buClr>
              <a:buSzPts val="2400"/>
              <a:buNone/>
              <a:defRPr sz="3200">
                <a:solidFill>
                  <a:schemeClr val="accent6"/>
                </a:solidFill>
              </a:defRPr>
            </a:lvl5pPr>
            <a:lvl6pPr lvl="5" algn="ctr" rtl="0">
              <a:spcBef>
                <a:spcPts val="0"/>
              </a:spcBef>
              <a:spcAft>
                <a:spcPts val="0"/>
              </a:spcAft>
              <a:buClr>
                <a:schemeClr val="accent6"/>
              </a:buClr>
              <a:buSzPts val="2400"/>
              <a:buNone/>
              <a:defRPr sz="3200">
                <a:solidFill>
                  <a:schemeClr val="accent6"/>
                </a:solidFill>
              </a:defRPr>
            </a:lvl6pPr>
            <a:lvl7pPr lvl="6" algn="ctr" rtl="0">
              <a:spcBef>
                <a:spcPts val="0"/>
              </a:spcBef>
              <a:spcAft>
                <a:spcPts val="0"/>
              </a:spcAft>
              <a:buClr>
                <a:schemeClr val="accent6"/>
              </a:buClr>
              <a:buSzPts val="2400"/>
              <a:buNone/>
              <a:defRPr sz="3200">
                <a:solidFill>
                  <a:schemeClr val="accent6"/>
                </a:solidFill>
              </a:defRPr>
            </a:lvl7pPr>
            <a:lvl8pPr lvl="7" algn="ctr" rtl="0">
              <a:spcBef>
                <a:spcPts val="0"/>
              </a:spcBef>
              <a:spcAft>
                <a:spcPts val="0"/>
              </a:spcAft>
              <a:buClr>
                <a:schemeClr val="accent6"/>
              </a:buClr>
              <a:buSzPts val="2400"/>
              <a:buNone/>
              <a:defRPr sz="3200">
                <a:solidFill>
                  <a:schemeClr val="accent6"/>
                </a:solidFill>
              </a:defRPr>
            </a:lvl8pPr>
            <a:lvl9pPr lvl="8" algn="ctr" rtl="0">
              <a:spcBef>
                <a:spcPts val="0"/>
              </a:spcBef>
              <a:spcAft>
                <a:spcPts val="0"/>
              </a:spcAft>
              <a:buClr>
                <a:schemeClr val="accent6"/>
              </a:buClr>
              <a:buSzPts val="2400"/>
              <a:buNone/>
              <a:defRPr sz="3200">
                <a:solidFill>
                  <a:schemeClr val="accent6"/>
                </a:solidFill>
              </a:defRPr>
            </a:lvl9pPr>
          </a:lstStyle>
          <a:p>
            <a:endParaRPr/>
          </a:p>
        </p:txBody>
      </p:sp>
      <p:sp>
        <p:nvSpPr>
          <p:cNvPr id="436" name="Google Shape;436;p16"/>
          <p:cNvSpPr/>
          <p:nvPr/>
        </p:nvSpPr>
        <p:spPr>
          <a:xfrm rot="-299203" flipH="1">
            <a:off x="-6674210" y="362634"/>
            <a:ext cx="9836284" cy="7011715"/>
          </a:xfrm>
          <a:custGeom>
            <a:avLst/>
            <a:gdLst/>
            <a:ahLst/>
            <a:cxnLst/>
            <a:rect l="l" t="t" r="r" b="b"/>
            <a:pathLst>
              <a:path w="45674" h="33169" extrusionOk="0">
                <a:moveTo>
                  <a:pt x="30337" y="1"/>
                </a:moveTo>
                <a:cubicBezTo>
                  <a:pt x="26083" y="1"/>
                  <a:pt x="27080" y="4218"/>
                  <a:pt x="24071" y="5159"/>
                </a:cubicBezTo>
                <a:cubicBezTo>
                  <a:pt x="23601" y="5306"/>
                  <a:pt x="23184" y="5368"/>
                  <a:pt x="22798" y="5368"/>
                </a:cubicBezTo>
                <a:cubicBezTo>
                  <a:pt x="20637" y="5368"/>
                  <a:pt x="19453" y="3411"/>
                  <a:pt x="15335" y="3411"/>
                </a:cubicBezTo>
                <a:cubicBezTo>
                  <a:pt x="10482" y="3411"/>
                  <a:pt x="8930" y="6129"/>
                  <a:pt x="8638" y="10303"/>
                </a:cubicBezTo>
                <a:cubicBezTo>
                  <a:pt x="8347" y="14476"/>
                  <a:pt x="6600" y="17194"/>
                  <a:pt x="3300" y="20301"/>
                </a:cubicBezTo>
                <a:cubicBezTo>
                  <a:pt x="0" y="23407"/>
                  <a:pt x="3009" y="29230"/>
                  <a:pt x="6601" y="29619"/>
                </a:cubicBezTo>
                <a:cubicBezTo>
                  <a:pt x="8043" y="29774"/>
                  <a:pt x="9572" y="30023"/>
                  <a:pt x="10934" y="30545"/>
                </a:cubicBezTo>
                <a:cubicBezTo>
                  <a:pt x="12338" y="31083"/>
                  <a:pt x="13400" y="32228"/>
                  <a:pt x="14803" y="32764"/>
                </a:cubicBezTo>
                <a:cubicBezTo>
                  <a:pt x="15842" y="33161"/>
                  <a:pt x="16984" y="33167"/>
                  <a:pt x="18097" y="33168"/>
                </a:cubicBezTo>
                <a:cubicBezTo>
                  <a:pt x="18100" y="33168"/>
                  <a:pt x="18103" y="33168"/>
                  <a:pt x="18106" y="33168"/>
                </a:cubicBezTo>
                <a:cubicBezTo>
                  <a:pt x="20543" y="33168"/>
                  <a:pt x="21915" y="32359"/>
                  <a:pt x="23816" y="30936"/>
                </a:cubicBezTo>
                <a:cubicBezTo>
                  <a:pt x="25218" y="29886"/>
                  <a:pt x="26984" y="28116"/>
                  <a:pt x="28828" y="27968"/>
                </a:cubicBezTo>
                <a:cubicBezTo>
                  <a:pt x="28890" y="27963"/>
                  <a:pt x="28952" y="27961"/>
                  <a:pt x="29014" y="27961"/>
                </a:cubicBezTo>
                <a:cubicBezTo>
                  <a:pt x="31376" y="27961"/>
                  <a:pt x="33691" y="31483"/>
                  <a:pt x="37758" y="32240"/>
                </a:cubicBezTo>
                <a:cubicBezTo>
                  <a:pt x="37916" y="32269"/>
                  <a:pt x="38073" y="32283"/>
                  <a:pt x="38229" y="32283"/>
                </a:cubicBezTo>
                <a:cubicBezTo>
                  <a:pt x="42212" y="32283"/>
                  <a:pt x="45673" y="23062"/>
                  <a:pt x="44553" y="19232"/>
                </a:cubicBezTo>
                <a:cubicBezTo>
                  <a:pt x="43388" y="15253"/>
                  <a:pt x="40088" y="13895"/>
                  <a:pt x="40768" y="10594"/>
                </a:cubicBezTo>
                <a:cubicBezTo>
                  <a:pt x="41447" y="7292"/>
                  <a:pt x="40766" y="5256"/>
                  <a:pt x="39311" y="3800"/>
                </a:cubicBezTo>
                <a:cubicBezTo>
                  <a:pt x="39311" y="3800"/>
                  <a:pt x="35525" y="305"/>
                  <a:pt x="30770" y="14"/>
                </a:cubicBezTo>
                <a:cubicBezTo>
                  <a:pt x="30620" y="5"/>
                  <a:pt x="30476" y="1"/>
                  <a:pt x="30337" y="1"/>
                </a:cubicBezTo>
                <a:close/>
              </a:path>
            </a:pathLst>
          </a:custGeom>
          <a:solidFill>
            <a:srgbClr val="FFF4D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7" name="Google Shape;437;p16"/>
          <p:cNvSpPr/>
          <p:nvPr/>
        </p:nvSpPr>
        <p:spPr>
          <a:xfrm rot="-4991186">
            <a:off x="879457" y="901555"/>
            <a:ext cx="1016152" cy="687364"/>
          </a:xfrm>
          <a:custGeom>
            <a:avLst/>
            <a:gdLst/>
            <a:ahLst/>
            <a:cxnLst/>
            <a:rect l="l" t="t" r="r" b="b"/>
            <a:pathLst>
              <a:path w="11050" h="7540" extrusionOk="0">
                <a:moveTo>
                  <a:pt x="8100" y="1"/>
                </a:moveTo>
                <a:cubicBezTo>
                  <a:pt x="7014" y="1"/>
                  <a:pt x="5905" y="606"/>
                  <a:pt x="5031" y="1160"/>
                </a:cubicBezTo>
                <a:cubicBezTo>
                  <a:pt x="3844" y="1914"/>
                  <a:pt x="2717" y="2877"/>
                  <a:pt x="1780" y="3926"/>
                </a:cubicBezTo>
                <a:cubicBezTo>
                  <a:pt x="843" y="4976"/>
                  <a:pt x="104" y="6138"/>
                  <a:pt x="0" y="7540"/>
                </a:cubicBezTo>
                <a:cubicBezTo>
                  <a:pt x="770" y="6279"/>
                  <a:pt x="2034" y="5341"/>
                  <a:pt x="3063" y="4768"/>
                </a:cubicBezTo>
                <a:cubicBezTo>
                  <a:pt x="4091" y="4195"/>
                  <a:pt x="5290" y="3997"/>
                  <a:pt x="6467" y="3945"/>
                </a:cubicBezTo>
                <a:cubicBezTo>
                  <a:pt x="7009" y="3922"/>
                  <a:pt x="7653" y="3944"/>
                  <a:pt x="8195" y="3901"/>
                </a:cubicBezTo>
                <a:cubicBezTo>
                  <a:pt x="10050" y="3755"/>
                  <a:pt x="11050" y="1114"/>
                  <a:pt x="9194" y="238"/>
                </a:cubicBezTo>
                <a:cubicBezTo>
                  <a:pt x="8839" y="71"/>
                  <a:pt x="8471" y="1"/>
                  <a:pt x="8100"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8" name="Google Shape;438;p16"/>
          <p:cNvSpPr/>
          <p:nvPr/>
        </p:nvSpPr>
        <p:spPr>
          <a:xfrm flipH="1">
            <a:off x="8743783" y="-51600"/>
            <a:ext cx="3465684" cy="4841008"/>
          </a:xfrm>
          <a:custGeom>
            <a:avLst/>
            <a:gdLst/>
            <a:ahLst/>
            <a:cxnLst/>
            <a:rect l="l" t="t" r="r" b="b"/>
            <a:pathLst>
              <a:path w="14729" h="17430" extrusionOk="0">
                <a:moveTo>
                  <a:pt x="0" y="0"/>
                </a:moveTo>
                <a:lnTo>
                  <a:pt x="0" y="17429"/>
                </a:lnTo>
                <a:cubicBezTo>
                  <a:pt x="557" y="16707"/>
                  <a:pt x="1581" y="16522"/>
                  <a:pt x="2507" y="16452"/>
                </a:cubicBezTo>
                <a:cubicBezTo>
                  <a:pt x="3434" y="16381"/>
                  <a:pt x="4435" y="16347"/>
                  <a:pt x="5165" y="15790"/>
                </a:cubicBezTo>
                <a:cubicBezTo>
                  <a:pt x="6137" y="15051"/>
                  <a:pt x="6343" y="13595"/>
                  <a:pt x="7391" y="12963"/>
                </a:cubicBezTo>
                <a:cubicBezTo>
                  <a:pt x="7864" y="12678"/>
                  <a:pt x="8419" y="12614"/>
                  <a:pt x="8985" y="12614"/>
                </a:cubicBezTo>
                <a:cubicBezTo>
                  <a:pt x="9304" y="12614"/>
                  <a:pt x="9628" y="12634"/>
                  <a:pt x="9942" y="12646"/>
                </a:cubicBezTo>
                <a:cubicBezTo>
                  <a:pt x="10032" y="12650"/>
                  <a:pt x="10123" y="12652"/>
                  <a:pt x="10215" y="12652"/>
                </a:cubicBezTo>
                <a:cubicBezTo>
                  <a:pt x="11012" y="12652"/>
                  <a:pt x="11862" y="12505"/>
                  <a:pt x="12329" y="11897"/>
                </a:cubicBezTo>
                <a:cubicBezTo>
                  <a:pt x="12755" y="11344"/>
                  <a:pt x="12722" y="10580"/>
                  <a:pt x="12577" y="9906"/>
                </a:cubicBezTo>
                <a:cubicBezTo>
                  <a:pt x="12433" y="9231"/>
                  <a:pt x="12195" y="8554"/>
                  <a:pt x="12275" y="7869"/>
                </a:cubicBezTo>
                <a:cubicBezTo>
                  <a:pt x="12375" y="7015"/>
                  <a:pt x="12952" y="6287"/>
                  <a:pt x="13189" y="5459"/>
                </a:cubicBezTo>
                <a:cubicBezTo>
                  <a:pt x="13465" y="4493"/>
                  <a:pt x="13260" y="3468"/>
                  <a:pt x="13301" y="2466"/>
                </a:cubicBezTo>
                <a:cubicBezTo>
                  <a:pt x="13341" y="1464"/>
                  <a:pt x="13756" y="337"/>
                  <a:pt x="14729"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9" name="Google Shape;439;p16"/>
          <p:cNvSpPr/>
          <p:nvPr/>
        </p:nvSpPr>
        <p:spPr>
          <a:xfrm>
            <a:off x="10603334" y="3521134"/>
            <a:ext cx="1649633" cy="1942333"/>
          </a:xfrm>
          <a:custGeom>
            <a:avLst/>
            <a:gdLst/>
            <a:ahLst/>
            <a:cxnLst/>
            <a:rect l="l" t="t" r="r" b="b"/>
            <a:pathLst>
              <a:path w="49489" h="58270" extrusionOk="0">
                <a:moveTo>
                  <a:pt x="0" y="0"/>
                </a:moveTo>
                <a:cubicBezTo>
                  <a:pt x="6802" y="9073"/>
                  <a:pt x="4755" y="23510"/>
                  <a:pt x="12771" y="31530"/>
                </a:cubicBezTo>
                <a:cubicBezTo>
                  <a:pt x="23475" y="42239"/>
                  <a:pt x="42718" y="44728"/>
                  <a:pt x="49489" y="58270"/>
                </a:cubicBezTo>
              </a:path>
            </a:pathLst>
          </a:custGeom>
          <a:noFill/>
          <a:ln w="19050" cap="flat" cmpd="sng">
            <a:solidFill>
              <a:schemeClr val="accent6"/>
            </a:solidFill>
            <a:prstDash val="solid"/>
            <a:round/>
            <a:headEnd type="none" w="med" len="med"/>
            <a:tailEnd type="none" w="med" len="med"/>
          </a:ln>
        </p:spPr>
      </p:sp>
      <p:sp>
        <p:nvSpPr>
          <p:cNvPr id="440" name="Google Shape;440;p16"/>
          <p:cNvSpPr/>
          <p:nvPr/>
        </p:nvSpPr>
        <p:spPr>
          <a:xfrm>
            <a:off x="-132933" y="752267"/>
            <a:ext cx="911300" cy="711767"/>
          </a:xfrm>
          <a:custGeom>
            <a:avLst/>
            <a:gdLst/>
            <a:ahLst/>
            <a:cxnLst/>
            <a:rect l="l" t="t" r="r" b="b"/>
            <a:pathLst>
              <a:path w="27339" h="21353" extrusionOk="0">
                <a:moveTo>
                  <a:pt x="0" y="0"/>
                </a:moveTo>
                <a:cubicBezTo>
                  <a:pt x="11563" y="0"/>
                  <a:pt x="27339" y="9790"/>
                  <a:pt x="27339" y="21353"/>
                </a:cubicBezTo>
              </a:path>
            </a:pathLst>
          </a:custGeom>
          <a:noFill/>
          <a:ln w="19050" cap="flat" cmpd="sng">
            <a:solidFill>
              <a:schemeClr val="accent6"/>
            </a:solidFill>
            <a:prstDash val="solid"/>
            <a:round/>
            <a:headEnd type="none" w="med" len="med"/>
            <a:tailEnd type="none" w="med" len="med"/>
          </a:ln>
        </p:spPr>
      </p:sp>
    </p:spTree>
    <p:extLst>
      <p:ext uri="{BB962C8B-B14F-4D97-AF65-F5344CB8AC3E}">
        <p14:creationId xmlns:p14="http://schemas.microsoft.com/office/powerpoint/2010/main" val="162790152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 THREE COLUMNS 1">
  <p:cSld name="TITLE + THREE COLUMNS 1">
    <p:bg>
      <p:bgPr>
        <a:solidFill>
          <a:schemeClr val="accent6"/>
        </a:solidFill>
        <a:effectLst/>
      </p:bgPr>
    </p:bg>
    <p:spTree>
      <p:nvGrpSpPr>
        <p:cNvPr id="1" name="Shape 441"/>
        <p:cNvGrpSpPr/>
        <p:nvPr/>
      </p:nvGrpSpPr>
      <p:grpSpPr>
        <a:xfrm>
          <a:off x="0" y="0"/>
          <a:ext cx="0" cy="0"/>
          <a:chOff x="0" y="0"/>
          <a:chExt cx="0" cy="0"/>
        </a:xfrm>
      </p:grpSpPr>
      <p:sp>
        <p:nvSpPr>
          <p:cNvPr id="442" name="Google Shape;442;p17"/>
          <p:cNvSpPr txBox="1">
            <a:spLocks noGrp="1"/>
          </p:cNvSpPr>
          <p:nvPr>
            <p:ph type="title"/>
          </p:nvPr>
        </p:nvSpPr>
        <p:spPr>
          <a:xfrm>
            <a:off x="3466400" y="742800"/>
            <a:ext cx="5259200" cy="40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3200">
                <a:solidFill>
                  <a:schemeClr val="accent2"/>
                </a:solidFill>
              </a:defRPr>
            </a:lvl1pPr>
            <a:lvl2pPr lvl="1" algn="ctr" rtl="0">
              <a:spcBef>
                <a:spcPts val="0"/>
              </a:spcBef>
              <a:spcAft>
                <a:spcPts val="0"/>
              </a:spcAft>
              <a:buClr>
                <a:schemeClr val="accent2"/>
              </a:buClr>
              <a:buSzPts val="2400"/>
              <a:buNone/>
              <a:defRPr sz="3200">
                <a:solidFill>
                  <a:schemeClr val="accent2"/>
                </a:solidFill>
              </a:defRPr>
            </a:lvl2pPr>
            <a:lvl3pPr lvl="2" algn="ctr" rtl="0">
              <a:spcBef>
                <a:spcPts val="0"/>
              </a:spcBef>
              <a:spcAft>
                <a:spcPts val="0"/>
              </a:spcAft>
              <a:buClr>
                <a:schemeClr val="accent2"/>
              </a:buClr>
              <a:buSzPts val="2400"/>
              <a:buNone/>
              <a:defRPr sz="3200">
                <a:solidFill>
                  <a:schemeClr val="accent2"/>
                </a:solidFill>
              </a:defRPr>
            </a:lvl3pPr>
            <a:lvl4pPr lvl="3" algn="ctr" rtl="0">
              <a:spcBef>
                <a:spcPts val="0"/>
              </a:spcBef>
              <a:spcAft>
                <a:spcPts val="0"/>
              </a:spcAft>
              <a:buClr>
                <a:schemeClr val="accent2"/>
              </a:buClr>
              <a:buSzPts val="2400"/>
              <a:buNone/>
              <a:defRPr sz="3200">
                <a:solidFill>
                  <a:schemeClr val="accent2"/>
                </a:solidFill>
              </a:defRPr>
            </a:lvl4pPr>
            <a:lvl5pPr lvl="4" algn="ctr" rtl="0">
              <a:spcBef>
                <a:spcPts val="0"/>
              </a:spcBef>
              <a:spcAft>
                <a:spcPts val="0"/>
              </a:spcAft>
              <a:buClr>
                <a:schemeClr val="accent2"/>
              </a:buClr>
              <a:buSzPts val="2400"/>
              <a:buNone/>
              <a:defRPr sz="3200">
                <a:solidFill>
                  <a:schemeClr val="accent2"/>
                </a:solidFill>
              </a:defRPr>
            </a:lvl5pPr>
            <a:lvl6pPr lvl="5" algn="ctr" rtl="0">
              <a:spcBef>
                <a:spcPts val="0"/>
              </a:spcBef>
              <a:spcAft>
                <a:spcPts val="0"/>
              </a:spcAft>
              <a:buClr>
                <a:schemeClr val="accent2"/>
              </a:buClr>
              <a:buSzPts val="2400"/>
              <a:buNone/>
              <a:defRPr sz="3200">
                <a:solidFill>
                  <a:schemeClr val="accent2"/>
                </a:solidFill>
              </a:defRPr>
            </a:lvl6pPr>
            <a:lvl7pPr lvl="6" algn="ctr" rtl="0">
              <a:spcBef>
                <a:spcPts val="0"/>
              </a:spcBef>
              <a:spcAft>
                <a:spcPts val="0"/>
              </a:spcAft>
              <a:buClr>
                <a:schemeClr val="accent2"/>
              </a:buClr>
              <a:buSzPts val="2400"/>
              <a:buNone/>
              <a:defRPr sz="3200">
                <a:solidFill>
                  <a:schemeClr val="accent2"/>
                </a:solidFill>
              </a:defRPr>
            </a:lvl7pPr>
            <a:lvl8pPr lvl="7" algn="ctr" rtl="0">
              <a:spcBef>
                <a:spcPts val="0"/>
              </a:spcBef>
              <a:spcAft>
                <a:spcPts val="0"/>
              </a:spcAft>
              <a:buClr>
                <a:schemeClr val="accent2"/>
              </a:buClr>
              <a:buSzPts val="2400"/>
              <a:buNone/>
              <a:defRPr sz="3200">
                <a:solidFill>
                  <a:schemeClr val="accent2"/>
                </a:solidFill>
              </a:defRPr>
            </a:lvl8pPr>
            <a:lvl9pPr lvl="8" algn="ctr" rtl="0">
              <a:spcBef>
                <a:spcPts val="0"/>
              </a:spcBef>
              <a:spcAft>
                <a:spcPts val="0"/>
              </a:spcAft>
              <a:buClr>
                <a:schemeClr val="accent2"/>
              </a:buClr>
              <a:buSzPts val="2400"/>
              <a:buNone/>
              <a:defRPr sz="3200">
                <a:solidFill>
                  <a:schemeClr val="accent2"/>
                </a:solidFill>
              </a:defRPr>
            </a:lvl9pPr>
          </a:lstStyle>
          <a:p>
            <a:endParaRPr/>
          </a:p>
        </p:txBody>
      </p:sp>
      <p:sp>
        <p:nvSpPr>
          <p:cNvPr id="443" name="Google Shape;443;p17"/>
          <p:cNvSpPr/>
          <p:nvPr/>
        </p:nvSpPr>
        <p:spPr>
          <a:xfrm>
            <a:off x="-58083" y="0"/>
            <a:ext cx="3465684" cy="4841008"/>
          </a:xfrm>
          <a:custGeom>
            <a:avLst/>
            <a:gdLst/>
            <a:ahLst/>
            <a:cxnLst/>
            <a:rect l="l" t="t" r="r" b="b"/>
            <a:pathLst>
              <a:path w="14729" h="17430" extrusionOk="0">
                <a:moveTo>
                  <a:pt x="0" y="0"/>
                </a:moveTo>
                <a:lnTo>
                  <a:pt x="0" y="17429"/>
                </a:lnTo>
                <a:cubicBezTo>
                  <a:pt x="557" y="16707"/>
                  <a:pt x="1581" y="16522"/>
                  <a:pt x="2507" y="16452"/>
                </a:cubicBezTo>
                <a:cubicBezTo>
                  <a:pt x="3434" y="16381"/>
                  <a:pt x="4435" y="16347"/>
                  <a:pt x="5165" y="15790"/>
                </a:cubicBezTo>
                <a:cubicBezTo>
                  <a:pt x="6137" y="15051"/>
                  <a:pt x="6343" y="13595"/>
                  <a:pt x="7391" y="12963"/>
                </a:cubicBezTo>
                <a:cubicBezTo>
                  <a:pt x="7864" y="12678"/>
                  <a:pt x="8419" y="12614"/>
                  <a:pt x="8985" y="12614"/>
                </a:cubicBezTo>
                <a:cubicBezTo>
                  <a:pt x="9304" y="12614"/>
                  <a:pt x="9628" y="12634"/>
                  <a:pt x="9942" y="12646"/>
                </a:cubicBezTo>
                <a:cubicBezTo>
                  <a:pt x="10032" y="12650"/>
                  <a:pt x="10123" y="12652"/>
                  <a:pt x="10215" y="12652"/>
                </a:cubicBezTo>
                <a:cubicBezTo>
                  <a:pt x="11012" y="12652"/>
                  <a:pt x="11862" y="12505"/>
                  <a:pt x="12329" y="11897"/>
                </a:cubicBezTo>
                <a:cubicBezTo>
                  <a:pt x="12755" y="11344"/>
                  <a:pt x="12722" y="10580"/>
                  <a:pt x="12577" y="9906"/>
                </a:cubicBezTo>
                <a:cubicBezTo>
                  <a:pt x="12433" y="9231"/>
                  <a:pt x="12195" y="8554"/>
                  <a:pt x="12275" y="7869"/>
                </a:cubicBezTo>
                <a:cubicBezTo>
                  <a:pt x="12375" y="7015"/>
                  <a:pt x="12952" y="6287"/>
                  <a:pt x="13189" y="5459"/>
                </a:cubicBezTo>
                <a:cubicBezTo>
                  <a:pt x="13465" y="4493"/>
                  <a:pt x="13260" y="3468"/>
                  <a:pt x="13301" y="2466"/>
                </a:cubicBezTo>
                <a:cubicBezTo>
                  <a:pt x="13341" y="1464"/>
                  <a:pt x="13756" y="337"/>
                  <a:pt x="1472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4" name="Google Shape;444;p17"/>
          <p:cNvSpPr txBox="1">
            <a:spLocks noGrp="1"/>
          </p:cNvSpPr>
          <p:nvPr>
            <p:ph type="title" idx="2"/>
          </p:nvPr>
        </p:nvSpPr>
        <p:spPr>
          <a:xfrm>
            <a:off x="2176401" y="4519867"/>
            <a:ext cx="2134000" cy="44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24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endParaRPr/>
          </a:p>
        </p:txBody>
      </p:sp>
      <p:sp>
        <p:nvSpPr>
          <p:cNvPr id="445" name="Google Shape;445;p17"/>
          <p:cNvSpPr txBox="1">
            <a:spLocks noGrp="1"/>
          </p:cNvSpPr>
          <p:nvPr>
            <p:ph type="subTitle" idx="1"/>
          </p:nvPr>
        </p:nvSpPr>
        <p:spPr>
          <a:xfrm>
            <a:off x="2081400" y="4954433"/>
            <a:ext cx="2324000" cy="8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400"/>
              <a:buNone/>
              <a:defRPr sz="1867">
                <a:solidFill>
                  <a:schemeClr val="accent2"/>
                </a:solidFill>
              </a:defRPr>
            </a:lvl1pPr>
            <a:lvl2pPr lvl="1" algn="ctr" rtl="0">
              <a:lnSpc>
                <a:spcPct val="100000"/>
              </a:lnSpc>
              <a:spcBef>
                <a:spcPts val="0"/>
              </a:spcBef>
              <a:spcAft>
                <a:spcPts val="0"/>
              </a:spcAft>
              <a:buClr>
                <a:schemeClr val="accent2"/>
              </a:buClr>
              <a:buSzPts val="1400"/>
              <a:buNone/>
              <a:defRPr>
                <a:solidFill>
                  <a:schemeClr val="accent2"/>
                </a:solidFill>
              </a:defRPr>
            </a:lvl2pPr>
            <a:lvl3pPr lvl="2" algn="ctr" rtl="0">
              <a:lnSpc>
                <a:spcPct val="100000"/>
              </a:lnSpc>
              <a:spcBef>
                <a:spcPts val="0"/>
              </a:spcBef>
              <a:spcAft>
                <a:spcPts val="0"/>
              </a:spcAft>
              <a:buClr>
                <a:schemeClr val="accent2"/>
              </a:buClr>
              <a:buSzPts val="1400"/>
              <a:buNone/>
              <a:defRPr>
                <a:solidFill>
                  <a:schemeClr val="accent2"/>
                </a:solidFill>
              </a:defRPr>
            </a:lvl3pPr>
            <a:lvl4pPr lvl="3" algn="ctr" rtl="0">
              <a:lnSpc>
                <a:spcPct val="100000"/>
              </a:lnSpc>
              <a:spcBef>
                <a:spcPts val="0"/>
              </a:spcBef>
              <a:spcAft>
                <a:spcPts val="0"/>
              </a:spcAft>
              <a:buClr>
                <a:schemeClr val="accent2"/>
              </a:buClr>
              <a:buSzPts val="1400"/>
              <a:buNone/>
              <a:defRPr>
                <a:solidFill>
                  <a:schemeClr val="accent2"/>
                </a:solidFill>
              </a:defRPr>
            </a:lvl4pPr>
            <a:lvl5pPr lvl="4" algn="ctr" rtl="0">
              <a:lnSpc>
                <a:spcPct val="100000"/>
              </a:lnSpc>
              <a:spcBef>
                <a:spcPts val="0"/>
              </a:spcBef>
              <a:spcAft>
                <a:spcPts val="0"/>
              </a:spcAft>
              <a:buClr>
                <a:schemeClr val="accent2"/>
              </a:buClr>
              <a:buSzPts val="1400"/>
              <a:buNone/>
              <a:defRPr>
                <a:solidFill>
                  <a:schemeClr val="accent2"/>
                </a:solidFill>
              </a:defRPr>
            </a:lvl5pPr>
            <a:lvl6pPr lvl="5" algn="ctr" rtl="0">
              <a:lnSpc>
                <a:spcPct val="100000"/>
              </a:lnSpc>
              <a:spcBef>
                <a:spcPts val="0"/>
              </a:spcBef>
              <a:spcAft>
                <a:spcPts val="0"/>
              </a:spcAft>
              <a:buClr>
                <a:schemeClr val="accent2"/>
              </a:buClr>
              <a:buSzPts val="1400"/>
              <a:buNone/>
              <a:defRPr>
                <a:solidFill>
                  <a:schemeClr val="accent2"/>
                </a:solidFill>
              </a:defRPr>
            </a:lvl6pPr>
            <a:lvl7pPr lvl="6" algn="ctr" rtl="0">
              <a:lnSpc>
                <a:spcPct val="100000"/>
              </a:lnSpc>
              <a:spcBef>
                <a:spcPts val="0"/>
              </a:spcBef>
              <a:spcAft>
                <a:spcPts val="0"/>
              </a:spcAft>
              <a:buClr>
                <a:schemeClr val="accent2"/>
              </a:buClr>
              <a:buSzPts val="1400"/>
              <a:buNone/>
              <a:defRPr>
                <a:solidFill>
                  <a:schemeClr val="accent2"/>
                </a:solidFill>
              </a:defRPr>
            </a:lvl7pPr>
            <a:lvl8pPr lvl="7" algn="ctr" rtl="0">
              <a:lnSpc>
                <a:spcPct val="100000"/>
              </a:lnSpc>
              <a:spcBef>
                <a:spcPts val="0"/>
              </a:spcBef>
              <a:spcAft>
                <a:spcPts val="0"/>
              </a:spcAft>
              <a:buClr>
                <a:schemeClr val="accent2"/>
              </a:buClr>
              <a:buSzPts val="1400"/>
              <a:buNone/>
              <a:defRPr>
                <a:solidFill>
                  <a:schemeClr val="accent2"/>
                </a:solidFill>
              </a:defRPr>
            </a:lvl8pPr>
            <a:lvl9pPr lvl="8" algn="ctr" rtl="0">
              <a:lnSpc>
                <a:spcPct val="100000"/>
              </a:lnSpc>
              <a:spcBef>
                <a:spcPts val="0"/>
              </a:spcBef>
              <a:spcAft>
                <a:spcPts val="0"/>
              </a:spcAft>
              <a:buClr>
                <a:schemeClr val="accent2"/>
              </a:buClr>
              <a:buSzPts val="1400"/>
              <a:buNone/>
              <a:defRPr>
                <a:solidFill>
                  <a:schemeClr val="accent2"/>
                </a:solidFill>
              </a:defRPr>
            </a:lvl9pPr>
          </a:lstStyle>
          <a:p>
            <a:endParaRPr/>
          </a:p>
        </p:txBody>
      </p:sp>
      <p:sp>
        <p:nvSpPr>
          <p:cNvPr id="446" name="Google Shape;446;p17"/>
          <p:cNvSpPr txBox="1">
            <a:spLocks noGrp="1"/>
          </p:cNvSpPr>
          <p:nvPr>
            <p:ph type="title" idx="3"/>
          </p:nvPr>
        </p:nvSpPr>
        <p:spPr>
          <a:xfrm>
            <a:off x="5029001" y="4519867"/>
            <a:ext cx="2134000" cy="44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24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endParaRPr/>
          </a:p>
        </p:txBody>
      </p:sp>
      <p:sp>
        <p:nvSpPr>
          <p:cNvPr id="447" name="Google Shape;447;p17"/>
          <p:cNvSpPr txBox="1">
            <a:spLocks noGrp="1"/>
          </p:cNvSpPr>
          <p:nvPr>
            <p:ph type="subTitle" idx="4"/>
          </p:nvPr>
        </p:nvSpPr>
        <p:spPr>
          <a:xfrm>
            <a:off x="4934000" y="4954433"/>
            <a:ext cx="2324000" cy="8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400"/>
              <a:buNone/>
              <a:defRPr sz="1867">
                <a:solidFill>
                  <a:schemeClr val="accent2"/>
                </a:solidFill>
              </a:defRPr>
            </a:lvl1pPr>
            <a:lvl2pPr lvl="1" algn="ctr" rtl="0">
              <a:lnSpc>
                <a:spcPct val="100000"/>
              </a:lnSpc>
              <a:spcBef>
                <a:spcPts val="0"/>
              </a:spcBef>
              <a:spcAft>
                <a:spcPts val="0"/>
              </a:spcAft>
              <a:buClr>
                <a:schemeClr val="accent2"/>
              </a:buClr>
              <a:buSzPts val="1400"/>
              <a:buNone/>
              <a:defRPr>
                <a:solidFill>
                  <a:schemeClr val="accent2"/>
                </a:solidFill>
              </a:defRPr>
            </a:lvl2pPr>
            <a:lvl3pPr lvl="2" algn="ctr" rtl="0">
              <a:lnSpc>
                <a:spcPct val="100000"/>
              </a:lnSpc>
              <a:spcBef>
                <a:spcPts val="0"/>
              </a:spcBef>
              <a:spcAft>
                <a:spcPts val="0"/>
              </a:spcAft>
              <a:buClr>
                <a:schemeClr val="accent2"/>
              </a:buClr>
              <a:buSzPts val="1400"/>
              <a:buNone/>
              <a:defRPr>
                <a:solidFill>
                  <a:schemeClr val="accent2"/>
                </a:solidFill>
              </a:defRPr>
            </a:lvl3pPr>
            <a:lvl4pPr lvl="3" algn="ctr" rtl="0">
              <a:lnSpc>
                <a:spcPct val="100000"/>
              </a:lnSpc>
              <a:spcBef>
                <a:spcPts val="0"/>
              </a:spcBef>
              <a:spcAft>
                <a:spcPts val="0"/>
              </a:spcAft>
              <a:buClr>
                <a:schemeClr val="accent2"/>
              </a:buClr>
              <a:buSzPts val="1400"/>
              <a:buNone/>
              <a:defRPr>
                <a:solidFill>
                  <a:schemeClr val="accent2"/>
                </a:solidFill>
              </a:defRPr>
            </a:lvl4pPr>
            <a:lvl5pPr lvl="4" algn="ctr" rtl="0">
              <a:lnSpc>
                <a:spcPct val="100000"/>
              </a:lnSpc>
              <a:spcBef>
                <a:spcPts val="0"/>
              </a:spcBef>
              <a:spcAft>
                <a:spcPts val="0"/>
              </a:spcAft>
              <a:buClr>
                <a:schemeClr val="accent2"/>
              </a:buClr>
              <a:buSzPts val="1400"/>
              <a:buNone/>
              <a:defRPr>
                <a:solidFill>
                  <a:schemeClr val="accent2"/>
                </a:solidFill>
              </a:defRPr>
            </a:lvl5pPr>
            <a:lvl6pPr lvl="5" algn="ctr" rtl="0">
              <a:lnSpc>
                <a:spcPct val="100000"/>
              </a:lnSpc>
              <a:spcBef>
                <a:spcPts val="0"/>
              </a:spcBef>
              <a:spcAft>
                <a:spcPts val="0"/>
              </a:spcAft>
              <a:buClr>
                <a:schemeClr val="accent2"/>
              </a:buClr>
              <a:buSzPts val="1400"/>
              <a:buNone/>
              <a:defRPr>
                <a:solidFill>
                  <a:schemeClr val="accent2"/>
                </a:solidFill>
              </a:defRPr>
            </a:lvl6pPr>
            <a:lvl7pPr lvl="6" algn="ctr" rtl="0">
              <a:lnSpc>
                <a:spcPct val="100000"/>
              </a:lnSpc>
              <a:spcBef>
                <a:spcPts val="0"/>
              </a:spcBef>
              <a:spcAft>
                <a:spcPts val="0"/>
              </a:spcAft>
              <a:buClr>
                <a:schemeClr val="accent2"/>
              </a:buClr>
              <a:buSzPts val="1400"/>
              <a:buNone/>
              <a:defRPr>
                <a:solidFill>
                  <a:schemeClr val="accent2"/>
                </a:solidFill>
              </a:defRPr>
            </a:lvl7pPr>
            <a:lvl8pPr lvl="7" algn="ctr" rtl="0">
              <a:lnSpc>
                <a:spcPct val="100000"/>
              </a:lnSpc>
              <a:spcBef>
                <a:spcPts val="0"/>
              </a:spcBef>
              <a:spcAft>
                <a:spcPts val="0"/>
              </a:spcAft>
              <a:buClr>
                <a:schemeClr val="accent2"/>
              </a:buClr>
              <a:buSzPts val="1400"/>
              <a:buNone/>
              <a:defRPr>
                <a:solidFill>
                  <a:schemeClr val="accent2"/>
                </a:solidFill>
              </a:defRPr>
            </a:lvl8pPr>
            <a:lvl9pPr lvl="8" algn="ctr" rtl="0">
              <a:lnSpc>
                <a:spcPct val="100000"/>
              </a:lnSpc>
              <a:spcBef>
                <a:spcPts val="0"/>
              </a:spcBef>
              <a:spcAft>
                <a:spcPts val="0"/>
              </a:spcAft>
              <a:buClr>
                <a:schemeClr val="accent2"/>
              </a:buClr>
              <a:buSzPts val="1400"/>
              <a:buNone/>
              <a:defRPr>
                <a:solidFill>
                  <a:schemeClr val="accent2"/>
                </a:solidFill>
              </a:defRPr>
            </a:lvl9pPr>
          </a:lstStyle>
          <a:p>
            <a:endParaRPr/>
          </a:p>
        </p:txBody>
      </p:sp>
      <p:sp>
        <p:nvSpPr>
          <p:cNvPr id="448" name="Google Shape;448;p17"/>
          <p:cNvSpPr txBox="1">
            <a:spLocks noGrp="1"/>
          </p:cNvSpPr>
          <p:nvPr>
            <p:ph type="title" idx="5"/>
          </p:nvPr>
        </p:nvSpPr>
        <p:spPr>
          <a:xfrm>
            <a:off x="7881601" y="4519867"/>
            <a:ext cx="2134000" cy="44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24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endParaRPr/>
          </a:p>
        </p:txBody>
      </p:sp>
      <p:sp>
        <p:nvSpPr>
          <p:cNvPr id="449" name="Google Shape;449;p17"/>
          <p:cNvSpPr txBox="1">
            <a:spLocks noGrp="1"/>
          </p:cNvSpPr>
          <p:nvPr>
            <p:ph type="subTitle" idx="6"/>
          </p:nvPr>
        </p:nvSpPr>
        <p:spPr>
          <a:xfrm>
            <a:off x="7786600" y="4954433"/>
            <a:ext cx="2324000" cy="8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400"/>
              <a:buNone/>
              <a:defRPr sz="1867">
                <a:solidFill>
                  <a:schemeClr val="accent2"/>
                </a:solidFill>
              </a:defRPr>
            </a:lvl1pPr>
            <a:lvl2pPr lvl="1" algn="ctr" rtl="0">
              <a:lnSpc>
                <a:spcPct val="100000"/>
              </a:lnSpc>
              <a:spcBef>
                <a:spcPts val="0"/>
              </a:spcBef>
              <a:spcAft>
                <a:spcPts val="0"/>
              </a:spcAft>
              <a:buClr>
                <a:schemeClr val="accent2"/>
              </a:buClr>
              <a:buSzPts val="1400"/>
              <a:buNone/>
              <a:defRPr>
                <a:solidFill>
                  <a:schemeClr val="accent2"/>
                </a:solidFill>
              </a:defRPr>
            </a:lvl2pPr>
            <a:lvl3pPr lvl="2" algn="ctr" rtl="0">
              <a:lnSpc>
                <a:spcPct val="100000"/>
              </a:lnSpc>
              <a:spcBef>
                <a:spcPts val="0"/>
              </a:spcBef>
              <a:spcAft>
                <a:spcPts val="0"/>
              </a:spcAft>
              <a:buClr>
                <a:schemeClr val="accent2"/>
              </a:buClr>
              <a:buSzPts val="1400"/>
              <a:buNone/>
              <a:defRPr>
                <a:solidFill>
                  <a:schemeClr val="accent2"/>
                </a:solidFill>
              </a:defRPr>
            </a:lvl3pPr>
            <a:lvl4pPr lvl="3" algn="ctr" rtl="0">
              <a:lnSpc>
                <a:spcPct val="100000"/>
              </a:lnSpc>
              <a:spcBef>
                <a:spcPts val="0"/>
              </a:spcBef>
              <a:spcAft>
                <a:spcPts val="0"/>
              </a:spcAft>
              <a:buClr>
                <a:schemeClr val="accent2"/>
              </a:buClr>
              <a:buSzPts val="1400"/>
              <a:buNone/>
              <a:defRPr>
                <a:solidFill>
                  <a:schemeClr val="accent2"/>
                </a:solidFill>
              </a:defRPr>
            </a:lvl4pPr>
            <a:lvl5pPr lvl="4" algn="ctr" rtl="0">
              <a:lnSpc>
                <a:spcPct val="100000"/>
              </a:lnSpc>
              <a:spcBef>
                <a:spcPts val="0"/>
              </a:spcBef>
              <a:spcAft>
                <a:spcPts val="0"/>
              </a:spcAft>
              <a:buClr>
                <a:schemeClr val="accent2"/>
              </a:buClr>
              <a:buSzPts val="1400"/>
              <a:buNone/>
              <a:defRPr>
                <a:solidFill>
                  <a:schemeClr val="accent2"/>
                </a:solidFill>
              </a:defRPr>
            </a:lvl5pPr>
            <a:lvl6pPr lvl="5" algn="ctr" rtl="0">
              <a:lnSpc>
                <a:spcPct val="100000"/>
              </a:lnSpc>
              <a:spcBef>
                <a:spcPts val="0"/>
              </a:spcBef>
              <a:spcAft>
                <a:spcPts val="0"/>
              </a:spcAft>
              <a:buClr>
                <a:schemeClr val="accent2"/>
              </a:buClr>
              <a:buSzPts val="1400"/>
              <a:buNone/>
              <a:defRPr>
                <a:solidFill>
                  <a:schemeClr val="accent2"/>
                </a:solidFill>
              </a:defRPr>
            </a:lvl6pPr>
            <a:lvl7pPr lvl="6" algn="ctr" rtl="0">
              <a:lnSpc>
                <a:spcPct val="100000"/>
              </a:lnSpc>
              <a:spcBef>
                <a:spcPts val="0"/>
              </a:spcBef>
              <a:spcAft>
                <a:spcPts val="0"/>
              </a:spcAft>
              <a:buClr>
                <a:schemeClr val="accent2"/>
              </a:buClr>
              <a:buSzPts val="1400"/>
              <a:buNone/>
              <a:defRPr>
                <a:solidFill>
                  <a:schemeClr val="accent2"/>
                </a:solidFill>
              </a:defRPr>
            </a:lvl7pPr>
            <a:lvl8pPr lvl="7" algn="ctr" rtl="0">
              <a:lnSpc>
                <a:spcPct val="100000"/>
              </a:lnSpc>
              <a:spcBef>
                <a:spcPts val="0"/>
              </a:spcBef>
              <a:spcAft>
                <a:spcPts val="0"/>
              </a:spcAft>
              <a:buClr>
                <a:schemeClr val="accent2"/>
              </a:buClr>
              <a:buSzPts val="1400"/>
              <a:buNone/>
              <a:defRPr>
                <a:solidFill>
                  <a:schemeClr val="accent2"/>
                </a:solidFill>
              </a:defRPr>
            </a:lvl8pPr>
            <a:lvl9pPr lvl="8" algn="ctr" rtl="0">
              <a:lnSpc>
                <a:spcPct val="100000"/>
              </a:lnSpc>
              <a:spcBef>
                <a:spcPts val="0"/>
              </a:spcBef>
              <a:spcAft>
                <a:spcPts val="0"/>
              </a:spcAft>
              <a:buClr>
                <a:schemeClr val="accent2"/>
              </a:buClr>
              <a:buSzPts val="1400"/>
              <a:buNone/>
              <a:defRPr>
                <a:solidFill>
                  <a:schemeClr val="accent2"/>
                </a:solidFill>
              </a:defRPr>
            </a:lvl9pPr>
          </a:lstStyle>
          <a:p>
            <a:endParaRPr/>
          </a:p>
        </p:txBody>
      </p:sp>
    </p:spTree>
    <p:extLst>
      <p:ext uri="{BB962C8B-B14F-4D97-AF65-F5344CB8AC3E}">
        <p14:creationId xmlns:p14="http://schemas.microsoft.com/office/powerpoint/2010/main" val="138054857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 DESIGN 5">
  <p:cSld name="TITLE + DESIGN 5">
    <p:bg>
      <p:bgPr>
        <a:solidFill>
          <a:schemeClr val="accent2"/>
        </a:solidFill>
        <a:effectLst/>
      </p:bgPr>
    </p:bg>
    <p:spTree>
      <p:nvGrpSpPr>
        <p:cNvPr id="1" name="Shape 479"/>
        <p:cNvGrpSpPr/>
        <p:nvPr/>
      </p:nvGrpSpPr>
      <p:grpSpPr>
        <a:xfrm>
          <a:off x="0" y="0"/>
          <a:ext cx="0" cy="0"/>
          <a:chOff x="0" y="0"/>
          <a:chExt cx="0" cy="0"/>
        </a:xfrm>
      </p:grpSpPr>
      <p:sp>
        <p:nvSpPr>
          <p:cNvPr id="480" name="Google Shape;480;p19"/>
          <p:cNvSpPr txBox="1">
            <a:spLocks noGrp="1"/>
          </p:cNvSpPr>
          <p:nvPr>
            <p:ph type="title"/>
          </p:nvPr>
        </p:nvSpPr>
        <p:spPr>
          <a:xfrm>
            <a:off x="8505500" y="742800"/>
            <a:ext cx="2252000" cy="23100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6"/>
              </a:buClr>
              <a:buSzPts val="2400"/>
              <a:buNone/>
              <a:defRPr sz="3200">
                <a:solidFill>
                  <a:schemeClr val="accent6"/>
                </a:solidFill>
              </a:defRPr>
            </a:lvl1pPr>
            <a:lvl2pPr lvl="1" algn="r" rtl="0">
              <a:spcBef>
                <a:spcPts val="0"/>
              </a:spcBef>
              <a:spcAft>
                <a:spcPts val="0"/>
              </a:spcAft>
              <a:buClr>
                <a:schemeClr val="accent6"/>
              </a:buClr>
              <a:buSzPts val="2400"/>
              <a:buNone/>
              <a:defRPr sz="3200">
                <a:solidFill>
                  <a:schemeClr val="accent6"/>
                </a:solidFill>
              </a:defRPr>
            </a:lvl2pPr>
            <a:lvl3pPr lvl="2" algn="r" rtl="0">
              <a:spcBef>
                <a:spcPts val="0"/>
              </a:spcBef>
              <a:spcAft>
                <a:spcPts val="0"/>
              </a:spcAft>
              <a:buClr>
                <a:schemeClr val="accent6"/>
              </a:buClr>
              <a:buSzPts val="2400"/>
              <a:buNone/>
              <a:defRPr sz="3200">
                <a:solidFill>
                  <a:schemeClr val="accent6"/>
                </a:solidFill>
              </a:defRPr>
            </a:lvl3pPr>
            <a:lvl4pPr lvl="3" algn="r" rtl="0">
              <a:spcBef>
                <a:spcPts val="0"/>
              </a:spcBef>
              <a:spcAft>
                <a:spcPts val="0"/>
              </a:spcAft>
              <a:buClr>
                <a:schemeClr val="accent6"/>
              </a:buClr>
              <a:buSzPts val="2400"/>
              <a:buNone/>
              <a:defRPr sz="3200">
                <a:solidFill>
                  <a:schemeClr val="accent6"/>
                </a:solidFill>
              </a:defRPr>
            </a:lvl4pPr>
            <a:lvl5pPr lvl="4" algn="r" rtl="0">
              <a:spcBef>
                <a:spcPts val="0"/>
              </a:spcBef>
              <a:spcAft>
                <a:spcPts val="0"/>
              </a:spcAft>
              <a:buClr>
                <a:schemeClr val="accent6"/>
              </a:buClr>
              <a:buSzPts val="2400"/>
              <a:buNone/>
              <a:defRPr sz="3200">
                <a:solidFill>
                  <a:schemeClr val="accent6"/>
                </a:solidFill>
              </a:defRPr>
            </a:lvl5pPr>
            <a:lvl6pPr lvl="5" algn="r" rtl="0">
              <a:spcBef>
                <a:spcPts val="0"/>
              </a:spcBef>
              <a:spcAft>
                <a:spcPts val="0"/>
              </a:spcAft>
              <a:buClr>
                <a:schemeClr val="accent6"/>
              </a:buClr>
              <a:buSzPts val="2400"/>
              <a:buNone/>
              <a:defRPr sz="3200">
                <a:solidFill>
                  <a:schemeClr val="accent6"/>
                </a:solidFill>
              </a:defRPr>
            </a:lvl6pPr>
            <a:lvl7pPr lvl="6" algn="r" rtl="0">
              <a:spcBef>
                <a:spcPts val="0"/>
              </a:spcBef>
              <a:spcAft>
                <a:spcPts val="0"/>
              </a:spcAft>
              <a:buClr>
                <a:schemeClr val="accent6"/>
              </a:buClr>
              <a:buSzPts val="2400"/>
              <a:buNone/>
              <a:defRPr sz="3200">
                <a:solidFill>
                  <a:schemeClr val="accent6"/>
                </a:solidFill>
              </a:defRPr>
            </a:lvl7pPr>
            <a:lvl8pPr lvl="7" algn="r" rtl="0">
              <a:spcBef>
                <a:spcPts val="0"/>
              </a:spcBef>
              <a:spcAft>
                <a:spcPts val="0"/>
              </a:spcAft>
              <a:buClr>
                <a:schemeClr val="accent6"/>
              </a:buClr>
              <a:buSzPts val="2400"/>
              <a:buNone/>
              <a:defRPr sz="3200">
                <a:solidFill>
                  <a:schemeClr val="accent6"/>
                </a:solidFill>
              </a:defRPr>
            </a:lvl8pPr>
            <a:lvl9pPr lvl="8" algn="r" rtl="0">
              <a:spcBef>
                <a:spcPts val="0"/>
              </a:spcBef>
              <a:spcAft>
                <a:spcPts val="0"/>
              </a:spcAft>
              <a:buClr>
                <a:schemeClr val="accent6"/>
              </a:buClr>
              <a:buSzPts val="2400"/>
              <a:buNone/>
              <a:defRPr sz="3200">
                <a:solidFill>
                  <a:schemeClr val="accent6"/>
                </a:solidFill>
              </a:defRPr>
            </a:lvl9pPr>
          </a:lstStyle>
          <a:p>
            <a:endParaRPr/>
          </a:p>
        </p:txBody>
      </p:sp>
    </p:spTree>
    <p:extLst>
      <p:ext uri="{BB962C8B-B14F-4D97-AF65-F5344CB8AC3E}">
        <p14:creationId xmlns:p14="http://schemas.microsoft.com/office/powerpoint/2010/main" val="356130105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 TEXT">
  <p:cSld name="1_TITLE + TEXT">
    <p:bg>
      <p:bgPr>
        <a:solidFill>
          <a:schemeClr val="accent2"/>
        </a:solidFill>
        <a:effectLst/>
      </p:bgPr>
    </p:bg>
    <p:spTree>
      <p:nvGrpSpPr>
        <p:cNvPr id="1" name="Shape 481"/>
        <p:cNvGrpSpPr/>
        <p:nvPr/>
      </p:nvGrpSpPr>
      <p:grpSpPr>
        <a:xfrm>
          <a:off x="0" y="0"/>
          <a:ext cx="0" cy="0"/>
          <a:chOff x="0" y="0"/>
          <a:chExt cx="0" cy="0"/>
        </a:xfrm>
      </p:grpSpPr>
      <p:sp>
        <p:nvSpPr>
          <p:cNvPr id="482" name="Google Shape;482;p20"/>
          <p:cNvSpPr txBox="1">
            <a:spLocks noGrp="1"/>
          </p:cNvSpPr>
          <p:nvPr>
            <p:ph type="title"/>
          </p:nvPr>
        </p:nvSpPr>
        <p:spPr>
          <a:xfrm>
            <a:off x="8505500" y="742800"/>
            <a:ext cx="2252000" cy="23100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accent6"/>
              </a:buClr>
              <a:buSzPts val="2400"/>
              <a:buNone/>
              <a:defRPr sz="3200">
                <a:solidFill>
                  <a:schemeClr val="accent6"/>
                </a:solidFill>
              </a:defRPr>
            </a:lvl1pPr>
            <a:lvl2pPr lvl="1" algn="r" rtl="0">
              <a:spcBef>
                <a:spcPts val="0"/>
              </a:spcBef>
              <a:spcAft>
                <a:spcPts val="0"/>
              </a:spcAft>
              <a:buClr>
                <a:schemeClr val="accent6"/>
              </a:buClr>
              <a:buSzPts val="2400"/>
              <a:buNone/>
              <a:defRPr sz="3200">
                <a:solidFill>
                  <a:schemeClr val="accent6"/>
                </a:solidFill>
              </a:defRPr>
            </a:lvl2pPr>
            <a:lvl3pPr lvl="2" algn="r" rtl="0">
              <a:spcBef>
                <a:spcPts val="0"/>
              </a:spcBef>
              <a:spcAft>
                <a:spcPts val="0"/>
              </a:spcAft>
              <a:buClr>
                <a:schemeClr val="accent6"/>
              </a:buClr>
              <a:buSzPts val="2400"/>
              <a:buNone/>
              <a:defRPr sz="3200">
                <a:solidFill>
                  <a:schemeClr val="accent6"/>
                </a:solidFill>
              </a:defRPr>
            </a:lvl3pPr>
            <a:lvl4pPr lvl="3" algn="r" rtl="0">
              <a:spcBef>
                <a:spcPts val="0"/>
              </a:spcBef>
              <a:spcAft>
                <a:spcPts val="0"/>
              </a:spcAft>
              <a:buClr>
                <a:schemeClr val="accent6"/>
              </a:buClr>
              <a:buSzPts val="2400"/>
              <a:buNone/>
              <a:defRPr sz="3200">
                <a:solidFill>
                  <a:schemeClr val="accent6"/>
                </a:solidFill>
              </a:defRPr>
            </a:lvl4pPr>
            <a:lvl5pPr lvl="4" algn="r" rtl="0">
              <a:spcBef>
                <a:spcPts val="0"/>
              </a:spcBef>
              <a:spcAft>
                <a:spcPts val="0"/>
              </a:spcAft>
              <a:buClr>
                <a:schemeClr val="accent6"/>
              </a:buClr>
              <a:buSzPts val="2400"/>
              <a:buNone/>
              <a:defRPr sz="3200">
                <a:solidFill>
                  <a:schemeClr val="accent6"/>
                </a:solidFill>
              </a:defRPr>
            </a:lvl5pPr>
            <a:lvl6pPr lvl="5" algn="r" rtl="0">
              <a:spcBef>
                <a:spcPts val="0"/>
              </a:spcBef>
              <a:spcAft>
                <a:spcPts val="0"/>
              </a:spcAft>
              <a:buClr>
                <a:schemeClr val="accent6"/>
              </a:buClr>
              <a:buSzPts val="2400"/>
              <a:buNone/>
              <a:defRPr sz="3200">
                <a:solidFill>
                  <a:schemeClr val="accent6"/>
                </a:solidFill>
              </a:defRPr>
            </a:lvl6pPr>
            <a:lvl7pPr lvl="6" algn="r" rtl="0">
              <a:spcBef>
                <a:spcPts val="0"/>
              </a:spcBef>
              <a:spcAft>
                <a:spcPts val="0"/>
              </a:spcAft>
              <a:buClr>
                <a:schemeClr val="accent6"/>
              </a:buClr>
              <a:buSzPts val="2400"/>
              <a:buNone/>
              <a:defRPr sz="3200">
                <a:solidFill>
                  <a:schemeClr val="accent6"/>
                </a:solidFill>
              </a:defRPr>
            </a:lvl7pPr>
            <a:lvl8pPr lvl="7" algn="r" rtl="0">
              <a:spcBef>
                <a:spcPts val="0"/>
              </a:spcBef>
              <a:spcAft>
                <a:spcPts val="0"/>
              </a:spcAft>
              <a:buClr>
                <a:schemeClr val="accent6"/>
              </a:buClr>
              <a:buSzPts val="2400"/>
              <a:buNone/>
              <a:defRPr sz="3200">
                <a:solidFill>
                  <a:schemeClr val="accent6"/>
                </a:solidFill>
              </a:defRPr>
            </a:lvl8pPr>
            <a:lvl9pPr lvl="8" algn="r" rtl="0">
              <a:spcBef>
                <a:spcPts val="0"/>
              </a:spcBef>
              <a:spcAft>
                <a:spcPts val="0"/>
              </a:spcAft>
              <a:buClr>
                <a:schemeClr val="accent6"/>
              </a:buClr>
              <a:buSzPts val="2400"/>
              <a:buNone/>
              <a:defRPr sz="3200">
                <a:solidFill>
                  <a:schemeClr val="accent6"/>
                </a:solidFill>
              </a:defRPr>
            </a:lvl9pPr>
          </a:lstStyle>
          <a:p>
            <a:endParaRPr/>
          </a:p>
        </p:txBody>
      </p:sp>
      <p:sp>
        <p:nvSpPr>
          <p:cNvPr id="483" name="Google Shape;483;p20"/>
          <p:cNvSpPr txBox="1">
            <a:spLocks noGrp="1"/>
          </p:cNvSpPr>
          <p:nvPr>
            <p:ph type="subTitle" idx="1"/>
          </p:nvPr>
        </p:nvSpPr>
        <p:spPr>
          <a:xfrm>
            <a:off x="7930500" y="2968100"/>
            <a:ext cx="2827200" cy="2718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6"/>
              </a:buClr>
              <a:buSzPts val="1200"/>
              <a:buNone/>
              <a:defRPr sz="1600">
                <a:solidFill>
                  <a:schemeClr val="accent6"/>
                </a:solidFill>
              </a:defRPr>
            </a:lvl1pPr>
            <a:lvl2pPr lvl="1" algn="r" rtl="0">
              <a:lnSpc>
                <a:spcPct val="100000"/>
              </a:lnSpc>
              <a:spcBef>
                <a:spcPts val="0"/>
              </a:spcBef>
              <a:spcAft>
                <a:spcPts val="0"/>
              </a:spcAft>
              <a:buClr>
                <a:schemeClr val="accent6"/>
              </a:buClr>
              <a:buSzPts val="1200"/>
              <a:buNone/>
              <a:defRPr sz="1600">
                <a:solidFill>
                  <a:schemeClr val="accent6"/>
                </a:solidFill>
              </a:defRPr>
            </a:lvl2pPr>
            <a:lvl3pPr lvl="2" algn="r" rtl="0">
              <a:lnSpc>
                <a:spcPct val="100000"/>
              </a:lnSpc>
              <a:spcBef>
                <a:spcPts val="0"/>
              </a:spcBef>
              <a:spcAft>
                <a:spcPts val="0"/>
              </a:spcAft>
              <a:buClr>
                <a:schemeClr val="accent6"/>
              </a:buClr>
              <a:buSzPts val="1200"/>
              <a:buNone/>
              <a:defRPr sz="1600">
                <a:solidFill>
                  <a:schemeClr val="accent6"/>
                </a:solidFill>
              </a:defRPr>
            </a:lvl3pPr>
            <a:lvl4pPr lvl="3" algn="r" rtl="0">
              <a:lnSpc>
                <a:spcPct val="100000"/>
              </a:lnSpc>
              <a:spcBef>
                <a:spcPts val="0"/>
              </a:spcBef>
              <a:spcAft>
                <a:spcPts val="0"/>
              </a:spcAft>
              <a:buClr>
                <a:schemeClr val="accent6"/>
              </a:buClr>
              <a:buSzPts val="1200"/>
              <a:buNone/>
              <a:defRPr sz="1600">
                <a:solidFill>
                  <a:schemeClr val="accent6"/>
                </a:solidFill>
              </a:defRPr>
            </a:lvl4pPr>
            <a:lvl5pPr lvl="4" algn="r" rtl="0">
              <a:lnSpc>
                <a:spcPct val="100000"/>
              </a:lnSpc>
              <a:spcBef>
                <a:spcPts val="0"/>
              </a:spcBef>
              <a:spcAft>
                <a:spcPts val="0"/>
              </a:spcAft>
              <a:buClr>
                <a:schemeClr val="accent6"/>
              </a:buClr>
              <a:buSzPts val="1200"/>
              <a:buNone/>
              <a:defRPr sz="1600">
                <a:solidFill>
                  <a:schemeClr val="accent6"/>
                </a:solidFill>
              </a:defRPr>
            </a:lvl5pPr>
            <a:lvl6pPr lvl="5" algn="r" rtl="0">
              <a:lnSpc>
                <a:spcPct val="100000"/>
              </a:lnSpc>
              <a:spcBef>
                <a:spcPts val="0"/>
              </a:spcBef>
              <a:spcAft>
                <a:spcPts val="0"/>
              </a:spcAft>
              <a:buClr>
                <a:schemeClr val="accent6"/>
              </a:buClr>
              <a:buSzPts val="1200"/>
              <a:buNone/>
              <a:defRPr sz="1600">
                <a:solidFill>
                  <a:schemeClr val="accent6"/>
                </a:solidFill>
              </a:defRPr>
            </a:lvl6pPr>
            <a:lvl7pPr lvl="6" algn="r" rtl="0">
              <a:lnSpc>
                <a:spcPct val="100000"/>
              </a:lnSpc>
              <a:spcBef>
                <a:spcPts val="0"/>
              </a:spcBef>
              <a:spcAft>
                <a:spcPts val="0"/>
              </a:spcAft>
              <a:buClr>
                <a:schemeClr val="accent6"/>
              </a:buClr>
              <a:buSzPts val="1200"/>
              <a:buNone/>
              <a:defRPr sz="1600">
                <a:solidFill>
                  <a:schemeClr val="accent6"/>
                </a:solidFill>
              </a:defRPr>
            </a:lvl7pPr>
            <a:lvl8pPr lvl="7" algn="r" rtl="0">
              <a:lnSpc>
                <a:spcPct val="100000"/>
              </a:lnSpc>
              <a:spcBef>
                <a:spcPts val="0"/>
              </a:spcBef>
              <a:spcAft>
                <a:spcPts val="0"/>
              </a:spcAft>
              <a:buClr>
                <a:schemeClr val="accent6"/>
              </a:buClr>
              <a:buSzPts val="1200"/>
              <a:buNone/>
              <a:defRPr sz="1600">
                <a:solidFill>
                  <a:schemeClr val="accent6"/>
                </a:solidFill>
              </a:defRPr>
            </a:lvl8pPr>
            <a:lvl9pPr lvl="8" algn="r" rtl="0">
              <a:lnSpc>
                <a:spcPct val="100000"/>
              </a:lnSpc>
              <a:spcBef>
                <a:spcPts val="0"/>
              </a:spcBef>
              <a:spcAft>
                <a:spcPts val="0"/>
              </a:spcAft>
              <a:buClr>
                <a:schemeClr val="accent6"/>
              </a:buClr>
              <a:buSzPts val="1200"/>
              <a:buNone/>
              <a:defRPr sz="1600">
                <a:solidFill>
                  <a:schemeClr val="accent6"/>
                </a:solidFill>
              </a:defRPr>
            </a:lvl9pPr>
          </a:lstStyle>
          <a:p>
            <a:endParaRPr/>
          </a:p>
        </p:txBody>
      </p:sp>
    </p:spTree>
    <p:extLst>
      <p:ext uri="{BB962C8B-B14F-4D97-AF65-F5344CB8AC3E}">
        <p14:creationId xmlns:p14="http://schemas.microsoft.com/office/powerpoint/2010/main" val="314190442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 BULLET POINTS 1">
  <p:cSld name="TITLE + BULLET POINTS 1">
    <p:bg>
      <p:bgPr>
        <a:solidFill>
          <a:schemeClr val="accent2"/>
        </a:solidFill>
        <a:effectLst/>
      </p:bgPr>
    </p:bg>
    <p:spTree>
      <p:nvGrpSpPr>
        <p:cNvPr id="1" name="Shape 511"/>
        <p:cNvGrpSpPr/>
        <p:nvPr/>
      </p:nvGrpSpPr>
      <p:grpSpPr>
        <a:xfrm>
          <a:off x="0" y="0"/>
          <a:ext cx="0" cy="0"/>
          <a:chOff x="0" y="0"/>
          <a:chExt cx="0" cy="0"/>
        </a:xfrm>
      </p:grpSpPr>
      <p:sp>
        <p:nvSpPr>
          <p:cNvPr id="512" name="Google Shape;512;p23"/>
          <p:cNvSpPr txBox="1">
            <a:spLocks noGrp="1"/>
          </p:cNvSpPr>
          <p:nvPr>
            <p:ph type="title"/>
          </p:nvPr>
        </p:nvSpPr>
        <p:spPr>
          <a:xfrm>
            <a:off x="3466400" y="742800"/>
            <a:ext cx="5259200" cy="40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2400"/>
              <a:buNone/>
              <a:defRPr sz="3200">
                <a:solidFill>
                  <a:schemeClr val="accent6"/>
                </a:solidFill>
              </a:defRPr>
            </a:lvl1pPr>
            <a:lvl2pPr lvl="1" algn="ctr" rtl="0">
              <a:spcBef>
                <a:spcPts val="0"/>
              </a:spcBef>
              <a:spcAft>
                <a:spcPts val="0"/>
              </a:spcAft>
              <a:buClr>
                <a:schemeClr val="accent6"/>
              </a:buClr>
              <a:buSzPts val="2400"/>
              <a:buNone/>
              <a:defRPr sz="3200">
                <a:solidFill>
                  <a:schemeClr val="accent6"/>
                </a:solidFill>
              </a:defRPr>
            </a:lvl2pPr>
            <a:lvl3pPr lvl="2" algn="ctr" rtl="0">
              <a:spcBef>
                <a:spcPts val="0"/>
              </a:spcBef>
              <a:spcAft>
                <a:spcPts val="0"/>
              </a:spcAft>
              <a:buClr>
                <a:schemeClr val="accent6"/>
              </a:buClr>
              <a:buSzPts val="2400"/>
              <a:buNone/>
              <a:defRPr sz="3200">
                <a:solidFill>
                  <a:schemeClr val="accent6"/>
                </a:solidFill>
              </a:defRPr>
            </a:lvl3pPr>
            <a:lvl4pPr lvl="3" algn="ctr" rtl="0">
              <a:spcBef>
                <a:spcPts val="0"/>
              </a:spcBef>
              <a:spcAft>
                <a:spcPts val="0"/>
              </a:spcAft>
              <a:buClr>
                <a:schemeClr val="accent6"/>
              </a:buClr>
              <a:buSzPts val="2400"/>
              <a:buNone/>
              <a:defRPr sz="3200">
                <a:solidFill>
                  <a:schemeClr val="accent6"/>
                </a:solidFill>
              </a:defRPr>
            </a:lvl4pPr>
            <a:lvl5pPr lvl="4" algn="ctr" rtl="0">
              <a:spcBef>
                <a:spcPts val="0"/>
              </a:spcBef>
              <a:spcAft>
                <a:spcPts val="0"/>
              </a:spcAft>
              <a:buClr>
                <a:schemeClr val="accent6"/>
              </a:buClr>
              <a:buSzPts val="2400"/>
              <a:buNone/>
              <a:defRPr sz="3200">
                <a:solidFill>
                  <a:schemeClr val="accent6"/>
                </a:solidFill>
              </a:defRPr>
            </a:lvl5pPr>
            <a:lvl6pPr lvl="5" algn="ctr" rtl="0">
              <a:spcBef>
                <a:spcPts val="0"/>
              </a:spcBef>
              <a:spcAft>
                <a:spcPts val="0"/>
              </a:spcAft>
              <a:buClr>
                <a:schemeClr val="accent6"/>
              </a:buClr>
              <a:buSzPts val="2400"/>
              <a:buNone/>
              <a:defRPr sz="3200">
                <a:solidFill>
                  <a:schemeClr val="accent6"/>
                </a:solidFill>
              </a:defRPr>
            </a:lvl6pPr>
            <a:lvl7pPr lvl="6" algn="ctr" rtl="0">
              <a:spcBef>
                <a:spcPts val="0"/>
              </a:spcBef>
              <a:spcAft>
                <a:spcPts val="0"/>
              </a:spcAft>
              <a:buClr>
                <a:schemeClr val="accent6"/>
              </a:buClr>
              <a:buSzPts val="2400"/>
              <a:buNone/>
              <a:defRPr sz="3200">
                <a:solidFill>
                  <a:schemeClr val="accent6"/>
                </a:solidFill>
              </a:defRPr>
            </a:lvl7pPr>
            <a:lvl8pPr lvl="7" algn="ctr" rtl="0">
              <a:spcBef>
                <a:spcPts val="0"/>
              </a:spcBef>
              <a:spcAft>
                <a:spcPts val="0"/>
              </a:spcAft>
              <a:buClr>
                <a:schemeClr val="accent6"/>
              </a:buClr>
              <a:buSzPts val="2400"/>
              <a:buNone/>
              <a:defRPr sz="3200">
                <a:solidFill>
                  <a:schemeClr val="accent6"/>
                </a:solidFill>
              </a:defRPr>
            </a:lvl8pPr>
            <a:lvl9pPr lvl="8" algn="ctr" rtl="0">
              <a:spcBef>
                <a:spcPts val="0"/>
              </a:spcBef>
              <a:spcAft>
                <a:spcPts val="0"/>
              </a:spcAft>
              <a:buClr>
                <a:schemeClr val="accent6"/>
              </a:buClr>
              <a:buSzPts val="2400"/>
              <a:buNone/>
              <a:defRPr sz="3200">
                <a:solidFill>
                  <a:schemeClr val="accent6"/>
                </a:solidFill>
              </a:defRPr>
            </a:lvl9pPr>
          </a:lstStyle>
          <a:p>
            <a:endParaRPr/>
          </a:p>
        </p:txBody>
      </p:sp>
      <p:sp>
        <p:nvSpPr>
          <p:cNvPr id="513" name="Google Shape;513;p23"/>
          <p:cNvSpPr txBox="1">
            <a:spLocks noGrp="1"/>
          </p:cNvSpPr>
          <p:nvPr>
            <p:ph type="body" idx="1"/>
          </p:nvPr>
        </p:nvSpPr>
        <p:spPr>
          <a:xfrm>
            <a:off x="6234100" y="2378333"/>
            <a:ext cx="4461200" cy="3354000"/>
          </a:xfrm>
          <a:prstGeom prst="rect">
            <a:avLst/>
          </a:prstGeom>
        </p:spPr>
        <p:txBody>
          <a:bodyPr spcFirstLastPara="1" wrap="square" lIns="91425" tIns="91425" rIns="91425" bIns="91425" anchor="t" anchorCtr="0">
            <a:noAutofit/>
          </a:bodyPr>
          <a:lstStyle>
            <a:lvl1pPr marL="609585" lvl="0" indent="-406390" rtl="0">
              <a:lnSpc>
                <a:spcPct val="115000"/>
              </a:lnSpc>
              <a:spcBef>
                <a:spcPts val="0"/>
              </a:spcBef>
              <a:spcAft>
                <a:spcPts val="0"/>
              </a:spcAft>
              <a:buClr>
                <a:schemeClr val="accent6"/>
              </a:buClr>
              <a:buSzPts val="1200"/>
              <a:buFont typeface="DM Sans"/>
              <a:buChar char="●"/>
              <a:defRPr sz="1600">
                <a:solidFill>
                  <a:schemeClr val="accent6"/>
                </a:solidFill>
                <a:latin typeface="DM Sans"/>
                <a:ea typeface="DM Sans"/>
                <a:cs typeface="DM Sans"/>
                <a:sym typeface="DM Sans"/>
              </a:defRPr>
            </a:lvl1pPr>
            <a:lvl2pPr marL="1219170" lvl="1" indent="-406390" rtl="0">
              <a:lnSpc>
                <a:spcPct val="115000"/>
              </a:lnSpc>
              <a:spcBef>
                <a:spcPts val="0"/>
              </a:spcBef>
              <a:spcAft>
                <a:spcPts val="0"/>
              </a:spcAft>
              <a:buClr>
                <a:schemeClr val="accent6"/>
              </a:buClr>
              <a:buSzPts val="1200"/>
              <a:buFont typeface="DM Sans"/>
              <a:buChar char="○"/>
              <a:defRPr sz="1600">
                <a:solidFill>
                  <a:schemeClr val="accent6"/>
                </a:solidFill>
                <a:latin typeface="DM Sans"/>
                <a:ea typeface="DM Sans"/>
                <a:cs typeface="DM Sans"/>
                <a:sym typeface="DM Sans"/>
              </a:defRPr>
            </a:lvl2pPr>
            <a:lvl3pPr marL="1828754" lvl="2" indent="-406390" rtl="0">
              <a:lnSpc>
                <a:spcPct val="115000"/>
              </a:lnSpc>
              <a:spcBef>
                <a:spcPts val="1333"/>
              </a:spcBef>
              <a:spcAft>
                <a:spcPts val="0"/>
              </a:spcAft>
              <a:buClr>
                <a:schemeClr val="accent6"/>
              </a:buClr>
              <a:buSzPts val="1200"/>
              <a:buFont typeface="DM Sans"/>
              <a:buChar char="■"/>
              <a:defRPr sz="1600">
                <a:solidFill>
                  <a:schemeClr val="accent6"/>
                </a:solidFill>
                <a:latin typeface="DM Sans"/>
                <a:ea typeface="DM Sans"/>
                <a:cs typeface="DM Sans"/>
                <a:sym typeface="DM Sans"/>
              </a:defRPr>
            </a:lvl3pPr>
            <a:lvl4pPr marL="2438339" lvl="3" indent="-406390" rtl="0">
              <a:lnSpc>
                <a:spcPct val="115000"/>
              </a:lnSpc>
              <a:spcBef>
                <a:spcPts val="0"/>
              </a:spcBef>
              <a:spcAft>
                <a:spcPts val="0"/>
              </a:spcAft>
              <a:buClr>
                <a:schemeClr val="accent6"/>
              </a:buClr>
              <a:buSzPts val="1200"/>
              <a:buFont typeface="DM Sans"/>
              <a:buChar char="●"/>
              <a:defRPr sz="1600">
                <a:solidFill>
                  <a:schemeClr val="accent6"/>
                </a:solidFill>
                <a:latin typeface="DM Sans"/>
                <a:ea typeface="DM Sans"/>
                <a:cs typeface="DM Sans"/>
                <a:sym typeface="DM Sans"/>
              </a:defRPr>
            </a:lvl4pPr>
            <a:lvl5pPr marL="3047924" lvl="4" indent="-406390" rtl="0">
              <a:lnSpc>
                <a:spcPct val="115000"/>
              </a:lnSpc>
              <a:spcBef>
                <a:spcPts val="0"/>
              </a:spcBef>
              <a:spcAft>
                <a:spcPts val="0"/>
              </a:spcAft>
              <a:buClr>
                <a:schemeClr val="accent6"/>
              </a:buClr>
              <a:buSzPts val="1200"/>
              <a:buFont typeface="DM Sans"/>
              <a:buChar char="○"/>
              <a:defRPr sz="1600">
                <a:solidFill>
                  <a:schemeClr val="accent6"/>
                </a:solidFill>
                <a:latin typeface="DM Sans"/>
                <a:ea typeface="DM Sans"/>
                <a:cs typeface="DM Sans"/>
                <a:sym typeface="DM Sans"/>
              </a:defRPr>
            </a:lvl5pPr>
            <a:lvl6pPr marL="3657509" lvl="5" indent="-406390" rtl="0">
              <a:lnSpc>
                <a:spcPct val="115000"/>
              </a:lnSpc>
              <a:spcBef>
                <a:spcPts val="0"/>
              </a:spcBef>
              <a:spcAft>
                <a:spcPts val="0"/>
              </a:spcAft>
              <a:buClr>
                <a:schemeClr val="accent6"/>
              </a:buClr>
              <a:buSzPts val="1200"/>
              <a:buFont typeface="DM Sans"/>
              <a:buChar char="■"/>
              <a:defRPr sz="1600">
                <a:solidFill>
                  <a:schemeClr val="accent6"/>
                </a:solidFill>
                <a:latin typeface="DM Sans"/>
                <a:ea typeface="DM Sans"/>
                <a:cs typeface="DM Sans"/>
                <a:sym typeface="DM Sans"/>
              </a:defRPr>
            </a:lvl6pPr>
            <a:lvl7pPr marL="4267093" lvl="6" indent="-406390" rtl="0">
              <a:lnSpc>
                <a:spcPct val="115000"/>
              </a:lnSpc>
              <a:spcBef>
                <a:spcPts val="0"/>
              </a:spcBef>
              <a:spcAft>
                <a:spcPts val="0"/>
              </a:spcAft>
              <a:buClr>
                <a:schemeClr val="accent6"/>
              </a:buClr>
              <a:buSzPts val="1200"/>
              <a:buFont typeface="DM Sans"/>
              <a:buChar char="●"/>
              <a:defRPr sz="1600">
                <a:solidFill>
                  <a:schemeClr val="accent6"/>
                </a:solidFill>
                <a:latin typeface="DM Sans"/>
                <a:ea typeface="DM Sans"/>
                <a:cs typeface="DM Sans"/>
                <a:sym typeface="DM Sans"/>
              </a:defRPr>
            </a:lvl7pPr>
            <a:lvl8pPr marL="4876678" lvl="7" indent="-406390" rtl="0">
              <a:lnSpc>
                <a:spcPct val="115000"/>
              </a:lnSpc>
              <a:spcBef>
                <a:spcPts val="0"/>
              </a:spcBef>
              <a:spcAft>
                <a:spcPts val="0"/>
              </a:spcAft>
              <a:buClr>
                <a:schemeClr val="accent6"/>
              </a:buClr>
              <a:buSzPts val="1200"/>
              <a:buFont typeface="DM Sans"/>
              <a:buChar char="○"/>
              <a:defRPr sz="1600">
                <a:solidFill>
                  <a:schemeClr val="accent6"/>
                </a:solidFill>
                <a:latin typeface="DM Sans"/>
                <a:ea typeface="DM Sans"/>
                <a:cs typeface="DM Sans"/>
                <a:sym typeface="DM Sans"/>
              </a:defRPr>
            </a:lvl8pPr>
            <a:lvl9pPr marL="5486263" lvl="8" indent="-406390" rtl="0">
              <a:lnSpc>
                <a:spcPct val="115000"/>
              </a:lnSpc>
              <a:spcBef>
                <a:spcPts val="0"/>
              </a:spcBef>
              <a:spcAft>
                <a:spcPts val="0"/>
              </a:spcAft>
              <a:buClr>
                <a:schemeClr val="accent6"/>
              </a:buClr>
              <a:buSzPts val="1200"/>
              <a:buFont typeface="DM Sans"/>
              <a:buChar char="■"/>
              <a:defRPr sz="1600">
                <a:solidFill>
                  <a:schemeClr val="accent6"/>
                </a:solidFill>
                <a:latin typeface="DM Sans"/>
                <a:ea typeface="DM Sans"/>
                <a:cs typeface="DM Sans"/>
                <a:sym typeface="DM Sans"/>
              </a:defRPr>
            </a:lvl9pPr>
          </a:lstStyle>
          <a:p>
            <a:endParaRPr/>
          </a:p>
        </p:txBody>
      </p:sp>
      <p:sp>
        <p:nvSpPr>
          <p:cNvPr id="514" name="Google Shape;514;p23"/>
          <p:cNvSpPr/>
          <p:nvPr/>
        </p:nvSpPr>
        <p:spPr>
          <a:xfrm rot="10800000">
            <a:off x="-923245" y="-282315"/>
            <a:ext cx="4253445" cy="7422608"/>
          </a:xfrm>
          <a:custGeom>
            <a:avLst/>
            <a:gdLst/>
            <a:ahLst/>
            <a:cxnLst/>
            <a:rect l="l" t="t" r="r" b="b"/>
            <a:pathLst>
              <a:path w="11450" h="19981" extrusionOk="0">
                <a:moveTo>
                  <a:pt x="9226" y="0"/>
                </a:moveTo>
                <a:cubicBezTo>
                  <a:pt x="8771" y="0"/>
                  <a:pt x="8313" y="83"/>
                  <a:pt x="7892" y="241"/>
                </a:cubicBezTo>
                <a:cubicBezTo>
                  <a:pt x="6691" y="691"/>
                  <a:pt x="5742" y="1633"/>
                  <a:pt x="4923" y="2621"/>
                </a:cubicBezTo>
                <a:cubicBezTo>
                  <a:pt x="4103" y="3609"/>
                  <a:pt x="3364" y="4676"/>
                  <a:pt x="2393" y="5515"/>
                </a:cubicBezTo>
                <a:cubicBezTo>
                  <a:pt x="1555" y="6240"/>
                  <a:pt x="492" y="6874"/>
                  <a:pt x="223" y="7948"/>
                </a:cubicBezTo>
                <a:cubicBezTo>
                  <a:pt x="1" y="8835"/>
                  <a:pt x="407" y="9755"/>
                  <a:pt x="899" y="10524"/>
                </a:cubicBezTo>
                <a:cubicBezTo>
                  <a:pt x="1392" y="11294"/>
                  <a:pt x="1992" y="12022"/>
                  <a:pt x="2231" y="12904"/>
                </a:cubicBezTo>
                <a:cubicBezTo>
                  <a:pt x="2460" y="13749"/>
                  <a:pt x="2330" y="14644"/>
                  <a:pt x="2185" y="15508"/>
                </a:cubicBezTo>
                <a:cubicBezTo>
                  <a:pt x="2040" y="16371"/>
                  <a:pt x="1883" y="17257"/>
                  <a:pt x="2058" y="18114"/>
                </a:cubicBezTo>
                <a:cubicBezTo>
                  <a:pt x="2234" y="18971"/>
                  <a:pt x="2830" y="19805"/>
                  <a:pt x="3688" y="19981"/>
                </a:cubicBezTo>
                <a:lnTo>
                  <a:pt x="11449" y="19981"/>
                </a:lnTo>
                <a:lnTo>
                  <a:pt x="11449" y="912"/>
                </a:lnTo>
                <a:cubicBezTo>
                  <a:pt x="10898" y="286"/>
                  <a:pt x="10069" y="0"/>
                  <a:pt x="9226"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5" name="Google Shape;515;p23"/>
          <p:cNvSpPr/>
          <p:nvPr/>
        </p:nvSpPr>
        <p:spPr>
          <a:xfrm>
            <a:off x="10695300" y="-282300"/>
            <a:ext cx="1970629" cy="3560419"/>
          </a:xfrm>
          <a:custGeom>
            <a:avLst/>
            <a:gdLst/>
            <a:ahLst/>
            <a:cxnLst/>
            <a:rect l="l" t="t" r="r" b="b"/>
            <a:pathLst>
              <a:path w="25422" h="45931" extrusionOk="0">
                <a:moveTo>
                  <a:pt x="16828" y="0"/>
                </a:moveTo>
                <a:cubicBezTo>
                  <a:pt x="15378" y="0"/>
                  <a:pt x="13857" y="481"/>
                  <a:pt x="12482" y="1001"/>
                </a:cubicBezTo>
                <a:cubicBezTo>
                  <a:pt x="10321" y="1819"/>
                  <a:pt x="8483" y="3326"/>
                  <a:pt x="6909" y="5016"/>
                </a:cubicBezTo>
                <a:cubicBezTo>
                  <a:pt x="3174" y="9029"/>
                  <a:pt x="294" y="14687"/>
                  <a:pt x="20" y="20235"/>
                </a:cubicBezTo>
                <a:cubicBezTo>
                  <a:pt x="1" y="20616"/>
                  <a:pt x="2" y="21016"/>
                  <a:pt x="172" y="21357"/>
                </a:cubicBezTo>
                <a:cubicBezTo>
                  <a:pt x="417" y="21849"/>
                  <a:pt x="979" y="22106"/>
                  <a:pt x="1535" y="22106"/>
                </a:cubicBezTo>
                <a:cubicBezTo>
                  <a:pt x="1675" y="22106"/>
                  <a:pt x="1814" y="22090"/>
                  <a:pt x="1949" y="22057"/>
                </a:cubicBezTo>
                <a:cubicBezTo>
                  <a:pt x="3536" y="21669"/>
                  <a:pt x="3994" y="19925"/>
                  <a:pt x="4802" y="18736"/>
                </a:cubicBezTo>
                <a:cubicBezTo>
                  <a:pt x="5158" y="18210"/>
                  <a:pt x="5788" y="17729"/>
                  <a:pt x="6368" y="17729"/>
                </a:cubicBezTo>
                <a:cubicBezTo>
                  <a:pt x="6569" y="17729"/>
                  <a:pt x="6764" y="17787"/>
                  <a:pt x="6939" y="17920"/>
                </a:cubicBezTo>
                <a:cubicBezTo>
                  <a:pt x="7497" y="18346"/>
                  <a:pt x="7396" y="19204"/>
                  <a:pt x="7207" y="19883"/>
                </a:cubicBezTo>
                <a:cubicBezTo>
                  <a:pt x="6270" y="23268"/>
                  <a:pt x="4575" y="26511"/>
                  <a:pt x="4478" y="30023"/>
                </a:cubicBezTo>
                <a:cubicBezTo>
                  <a:pt x="4447" y="31146"/>
                  <a:pt x="4793" y="32529"/>
                  <a:pt x="5886" y="32790"/>
                </a:cubicBezTo>
                <a:cubicBezTo>
                  <a:pt x="5999" y="32817"/>
                  <a:pt x="6110" y="32830"/>
                  <a:pt x="6220" y="32830"/>
                </a:cubicBezTo>
                <a:cubicBezTo>
                  <a:pt x="7130" y="32830"/>
                  <a:pt x="7912" y="31955"/>
                  <a:pt x="8407" y="31128"/>
                </a:cubicBezTo>
                <a:cubicBezTo>
                  <a:pt x="9465" y="29358"/>
                  <a:pt x="10190" y="27410"/>
                  <a:pt x="10548" y="25380"/>
                </a:cubicBezTo>
                <a:cubicBezTo>
                  <a:pt x="10677" y="24642"/>
                  <a:pt x="10906" y="23729"/>
                  <a:pt x="11640" y="23582"/>
                </a:cubicBezTo>
                <a:cubicBezTo>
                  <a:pt x="11697" y="23571"/>
                  <a:pt x="11754" y="23565"/>
                  <a:pt x="11811" y="23565"/>
                </a:cubicBezTo>
                <a:cubicBezTo>
                  <a:pt x="12264" y="23565"/>
                  <a:pt x="12691" y="23915"/>
                  <a:pt x="12891" y="24337"/>
                </a:cubicBezTo>
                <a:cubicBezTo>
                  <a:pt x="13115" y="24813"/>
                  <a:pt x="13119" y="25358"/>
                  <a:pt x="13125" y="25883"/>
                </a:cubicBezTo>
                <a:cubicBezTo>
                  <a:pt x="13183" y="31425"/>
                  <a:pt x="13793" y="36941"/>
                  <a:pt x="14909" y="42369"/>
                </a:cubicBezTo>
                <a:cubicBezTo>
                  <a:pt x="15094" y="43273"/>
                  <a:pt x="15804" y="45931"/>
                  <a:pt x="17120" y="45931"/>
                </a:cubicBezTo>
                <a:cubicBezTo>
                  <a:pt x="17386" y="45931"/>
                  <a:pt x="17676" y="45823"/>
                  <a:pt x="17992" y="45569"/>
                </a:cubicBezTo>
                <a:cubicBezTo>
                  <a:pt x="18336" y="45294"/>
                  <a:pt x="18487" y="44848"/>
                  <a:pt x="18609" y="44425"/>
                </a:cubicBezTo>
                <a:cubicBezTo>
                  <a:pt x="20345" y="38409"/>
                  <a:pt x="19896" y="32006"/>
                  <a:pt x="18251" y="26026"/>
                </a:cubicBezTo>
                <a:cubicBezTo>
                  <a:pt x="18111" y="25522"/>
                  <a:pt x="17962" y="24997"/>
                  <a:pt x="18057" y="24481"/>
                </a:cubicBezTo>
                <a:cubicBezTo>
                  <a:pt x="18187" y="23766"/>
                  <a:pt x="18534" y="23496"/>
                  <a:pt x="18935" y="23496"/>
                </a:cubicBezTo>
                <a:cubicBezTo>
                  <a:pt x="19517" y="23496"/>
                  <a:pt x="20212" y="24066"/>
                  <a:pt x="20519" y="24671"/>
                </a:cubicBezTo>
                <a:cubicBezTo>
                  <a:pt x="21081" y="25778"/>
                  <a:pt x="21566" y="26922"/>
                  <a:pt x="21970" y="28097"/>
                </a:cubicBezTo>
                <a:cubicBezTo>
                  <a:pt x="22301" y="29059"/>
                  <a:pt x="22407" y="30436"/>
                  <a:pt x="23036" y="31256"/>
                </a:cubicBezTo>
                <a:cubicBezTo>
                  <a:pt x="23242" y="31525"/>
                  <a:pt x="23570" y="31726"/>
                  <a:pt x="23901" y="31726"/>
                </a:cubicBezTo>
                <a:cubicBezTo>
                  <a:pt x="23973" y="31726"/>
                  <a:pt x="24046" y="31716"/>
                  <a:pt x="24118" y="31695"/>
                </a:cubicBezTo>
                <a:cubicBezTo>
                  <a:pt x="24720" y="31522"/>
                  <a:pt x="24880" y="30754"/>
                  <a:pt x="24901" y="30128"/>
                </a:cubicBezTo>
                <a:cubicBezTo>
                  <a:pt x="25014" y="26678"/>
                  <a:pt x="24160" y="23293"/>
                  <a:pt x="23022" y="20063"/>
                </a:cubicBezTo>
                <a:cubicBezTo>
                  <a:pt x="22520" y="18639"/>
                  <a:pt x="21662" y="17314"/>
                  <a:pt x="21045" y="15936"/>
                </a:cubicBezTo>
                <a:cubicBezTo>
                  <a:pt x="20530" y="14784"/>
                  <a:pt x="19071" y="12046"/>
                  <a:pt x="20014" y="10817"/>
                </a:cubicBezTo>
                <a:cubicBezTo>
                  <a:pt x="20218" y="10551"/>
                  <a:pt x="20526" y="10441"/>
                  <a:pt x="20856" y="10441"/>
                </a:cubicBezTo>
                <a:cubicBezTo>
                  <a:pt x="21246" y="10441"/>
                  <a:pt x="21668" y="10594"/>
                  <a:pt x="21989" y="10823"/>
                </a:cubicBezTo>
                <a:cubicBezTo>
                  <a:pt x="22416" y="11128"/>
                  <a:pt x="23726" y="12387"/>
                  <a:pt x="24599" y="12387"/>
                </a:cubicBezTo>
                <a:cubicBezTo>
                  <a:pt x="24961" y="12387"/>
                  <a:pt x="25247" y="12171"/>
                  <a:pt x="25365" y="11583"/>
                </a:cubicBezTo>
                <a:cubicBezTo>
                  <a:pt x="25421" y="11299"/>
                  <a:pt x="25352" y="11006"/>
                  <a:pt x="25277" y="10725"/>
                </a:cubicBezTo>
                <a:cubicBezTo>
                  <a:pt x="24250" y="6855"/>
                  <a:pt x="22124" y="3292"/>
                  <a:pt x="19202" y="555"/>
                </a:cubicBezTo>
                <a:cubicBezTo>
                  <a:pt x="18461" y="158"/>
                  <a:pt x="17656" y="0"/>
                  <a:pt x="16828"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46297808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 CREDITS">
  <p:cSld name="THANKS + CREDITS">
    <p:bg>
      <p:bgPr>
        <a:solidFill>
          <a:schemeClr val="accent2"/>
        </a:solidFill>
        <a:effectLst/>
      </p:bgPr>
    </p:bg>
    <p:spTree>
      <p:nvGrpSpPr>
        <p:cNvPr id="1" name="Shape 516"/>
        <p:cNvGrpSpPr/>
        <p:nvPr/>
      </p:nvGrpSpPr>
      <p:grpSpPr>
        <a:xfrm>
          <a:off x="0" y="0"/>
          <a:ext cx="0" cy="0"/>
          <a:chOff x="0" y="0"/>
          <a:chExt cx="0" cy="0"/>
        </a:xfrm>
      </p:grpSpPr>
      <p:sp>
        <p:nvSpPr>
          <p:cNvPr id="517" name="Google Shape;517;p24"/>
          <p:cNvSpPr/>
          <p:nvPr/>
        </p:nvSpPr>
        <p:spPr>
          <a:xfrm>
            <a:off x="1654838" y="117801"/>
            <a:ext cx="1192567" cy="3272700"/>
          </a:xfrm>
          <a:custGeom>
            <a:avLst/>
            <a:gdLst/>
            <a:ahLst/>
            <a:cxnLst/>
            <a:rect l="l" t="t" r="r" b="b"/>
            <a:pathLst>
              <a:path w="35777" h="98181" extrusionOk="0">
                <a:moveTo>
                  <a:pt x="35777" y="0"/>
                </a:moveTo>
                <a:cubicBezTo>
                  <a:pt x="29082" y="2977"/>
                  <a:pt x="21800" y="5595"/>
                  <a:pt x="16619" y="10776"/>
                </a:cubicBezTo>
                <a:cubicBezTo>
                  <a:pt x="3617" y="23778"/>
                  <a:pt x="-1154" y="45124"/>
                  <a:pt x="256" y="63458"/>
                </a:cubicBezTo>
                <a:cubicBezTo>
                  <a:pt x="1306" y="77111"/>
                  <a:pt x="12524" y="88498"/>
                  <a:pt x="22207" y="98181"/>
                </a:cubicBezTo>
              </a:path>
            </a:pathLst>
          </a:custGeom>
          <a:noFill/>
          <a:ln w="19050" cap="flat" cmpd="sng">
            <a:solidFill>
              <a:schemeClr val="accent6"/>
            </a:solidFill>
            <a:prstDash val="solid"/>
            <a:round/>
            <a:headEnd type="none" w="med" len="med"/>
            <a:tailEnd type="none" w="med" len="med"/>
          </a:ln>
        </p:spPr>
      </p:sp>
      <p:sp>
        <p:nvSpPr>
          <p:cNvPr id="518" name="Google Shape;518;p24"/>
          <p:cNvSpPr/>
          <p:nvPr/>
        </p:nvSpPr>
        <p:spPr>
          <a:xfrm>
            <a:off x="10457033" y="3683167"/>
            <a:ext cx="533267" cy="2181800"/>
          </a:xfrm>
          <a:custGeom>
            <a:avLst/>
            <a:gdLst/>
            <a:ahLst/>
            <a:cxnLst/>
            <a:rect l="l" t="t" r="r" b="b"/>
            <a:pathLst>
              <a:path w="15998" h="65454" extrusionOk="0">
                <a:moveTo>
                  <a:pt x="0" y="0"/>
                </a:moveTo>
                <a:cubicBezTo>
                  <a:pt x="1291" y="7750"/>
                  <a:pt x="7661" y="13726"/>
                  <a:pt x="11175" y="20754"/>
                </a:cubicBezTo>
                <a:cubicBezTo>
                  <a:pt x="17839" y="34081"/>
                  <a:pt x="17440" y="52127"/>
                  <a:pt x="10776" y="65454"/>
                </a:cubicBezTo>
              </a:path>
            </a:pathLst>
          </a:custGeom>
          <a:noFill/>
          <a:ln w="19050" cap="flat" cmpd="sng">
            <a:solidFill>
              <a:schemeClr val="accent6"/>
            </a:solidFill>
            <a:prstDash val="solid"/>
            <a:round/>
            <a:headEnd type="none" w="med" len="med"/>
            <a:tailEnd type="none" w="med" len="med"/>
          </a:ln>
        </p:spPr>
      </p:sp>
      <p:grpSp>
        <p:nvGrpSpPr>
          <p:cNvPr id="519" name="Google Shape;519;p24"/>
          <p:cNvGrpSpPr/>
          <p:nvPr/>
        </p:nvGrpSpPr>
        <p:grpSpPr>
          <a:xfrm rot="-7030565">
            <a:off x="1257199" y="3072954"/>
            <a:ext cx="1749628" cy="3716204"/>
            <a:chOff x="1327775" y="1426950"/>
            <a:chExt cx="399125" cy="847775"/>
          </a:xfrm>
        </p:grpSpPr>
        <p:sp>
          <p:nvSpPr>
            <p:cNvPr id="520" name="Google Shape;520;p24"/>
            <p:cNvSpPr/>
            <p:nvPr/>
          </p:nvSpPr>
          <p:spPr>
            <a:xfrm>
              <a:off x="1327775" y="1426950"/>
              <a:ext cx="399125" cy="847775"/>
            </a:xfrm>
            <a:custGeom>
              <a:avLst/>
              <a:gdLst/>
              <a:ahLst/>
              <a:cxnLst/>
              <a:rect l="l" t="t" r="r" b="b"/>
              <a:pathLst>
                <a:path w="15965" h="33911" extrusionOk="0">
                  <a:moveTo>
                    <a:pt x="14194" y="0"/>
                  </a:moveTo>
                  <a:lnTo>
                    <a:pt x="14194" y="0"/>
                  </a:lnTo>
                  <a:cubicBezTo>
                    <a:pt x="8929" y="3415"/>
                    <a:pt x="4769" y="8505"/>
                    <a:pt x="2472" y="14345"/>
                  </a:cubicBezTo>
                  <a:cubicBezTo>
                    <a:pt x="175" y="20184"/>
                    <a:pt x="0" y="27824"/>
                    <a:pt x="1527" y="33911"/>
                  </a:cubicBezTo>
                  <a:cubicBezTo>
                    <a:pt x="6946" y="30488"/>
                    <a:pt x="11210" y="25273"/>
                    <a:pt x="13490" y="19285"/>
                  </a:cubicBezTo>
                  <a:cubicBezTo>
                    <a:pt x="15770" y="13295"/>
                    <a:pt x="15965" y="6160"/>
                    <a:pt x="14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4"/>
            <p:cNvSpPr/>
            <p:nvPr/>
          </p:nvSpPr>
          <p:spPr>
            <a:xfrm>
              <a:off x="1414525" y="1439050"/>
              <a:ext cx="265275" cy="714225"/>
            </a:xfrm>
            <a:custGeom>
              <a:avLst/>
              <a:gdLst/>
              <a:ahLst/>
              <a:cxnLst/>
              <a:rect l="l" t="t" r="r" b="b"/>
              <a:pathLst>
                <a:path w="10611" h="28569" extrusionOk="0">
                  <a:moveTo>
                    <a:pt x="10464" y="0"/>
                  </a:moveTo>
                  <a:cubicBezTo>
                    <a:pt x="10432" y="0"/>
                    <a:pt x="10401" y="17"/>
                    <a:pt x="10382" y="56"/>
                  </a:cubicBezTo>
                  <a:cubicBezTo>
                    <a:pt x="7058" y="7151"/>
                    <a:pt x="4218" y="14468"/>
                    <a:pt x="1894" y="21951"/>
                  </a:cubicBezTo>
                  <a:cubicBezTo>
                    <a:pt x="1228" y="24099"/>
                    <a:pt x="604" y="26261"/>
                    <a:pt x="22" y="28434"/>
                  </a:cubicBezTo>
                  <a:cubicBezTo>
                    <a:pt x="0" y="28516"/>
                    <a:pt x="68" y="28569"/>
                    <a:pt x="133" y="28569"/>
                  </a:cubicBezTo>
                  <a:cubicBezTo>
                    <a:pt x="176" y="28569"/>
                    <a:pt x="218" y="28546"/>
                    <a:pt x="232" y="28492"/>
                  </a:cubicBezTo>
                  <a:cubicBezTo>
                    <a:pt x="2247" y="20964"/>
                    <a:pt x="4775" y="13582"/>
                    <a:pt x="7796" y="6398"/>
                  </a:cubicBezTo>
                  <a:cubicBezTo>
                    <a:pt x="8679" y="4302"/>
                    <a:pt x="9604" y="2226"/>
                    <a:pt x="10570" y="166"/>
                  </a:cubicBezTo>
                  <a:cubicBezTo>
                    <a:pt x="10611" y="80"/>
                    <a:pt x="10535" y="0"/>
                    <a:pt x="104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4"/>
            <p:cNvSpPr/>
            <p:nvPr/>
          </p:nvSpPr>
          <p:spPr>
            <a:xfrm>
              <a:off x="1585775" y="1594475"/>
              <a:ext cx="122650" cy="54300"/>
            </a:xfrm>
            <a:custGeom>
              <a:avLst/>
              <a:gdLst/>
              <a:ahLst/>
              <a:cxnLst/>
              <a:rect l="l" t="t" r="r" b="b"/>
              <a:pathLst>
                <a:path w="4906" h="2172" extrusionOk="0">
                  <a:moveTo>
                    <a:pt x="4731" y="1"/>
                  </a:moveTo>
                  <a:cubicBezTo>
                    <a:pt x="4716" y="1"/>
                    <a:pt x="4700" y="4"/>
                    <a:pt x="4684" y="11"/>
                  </a:cubicBezTo>
                  <a:lnTo>
                    <a:pt x="113" y="1975"/>
                  </a:lnTo>
                  <a:cubicBezTo>
                    <a:pt x="1" y="2022"/>
                    <a:pt x="72" y="2172"/>
                    <a:pt x="176" y="2172"/>
                  </a:cubicBezTo>
                  <a:cubicBezTo>
                    <a:pt x="191" y="2172"/>
                    <a:pt x="206" y="2169"/>
                    <a:pt x="222" y="2162"/>
                  </a:cubicBezTo>
                  <a:lnTo>
                    <a:pt x="4794" y="198"/>
                  </a:lnTo>
                  <a:cubicBezTo>
                    <a:pt x="4906" y="151"/>
                    <a:pt x="4836" y="1"/>
                    <a:pt x="47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4"/>
            <p:cNvSpPr/>
            <p:nvPr/>
          </p:nvSpPr>
          <p:spPr>
            <a:xfrm>
              <a:off x="1537400" y="1732275"/>
              <a:ext cx="168350" cy="50450"/>
            </a:xfrm>
            <a:custGeom>
              <a:avLst/>
              <a:gdLst/>
              <a:ahLst/>
              <a:cxnLst/>
              <a:rect l="l" t="t" r="r" b="b"/>
              <a:pathLst>
                <a:path w="6734" h="2018" extrusionOk="0">
                  <a:moveTo>
                    <a:pt x="6585" y="1"/>
                  </a:moveTo>
                  <a:cubicBezTo>
                    <a:pt x="6575" y="1"/>
                    <a:pt x="6565" y="2"/>
                    <a:pt x="6553" y="6"/>
                  </a:cubicBezTo>
                  <a:lnTo>
                    <a:pt x="123" y="1804"/>
                  </a:lnTo>
                  <a:cubicBezTo>
                    <a:pt x="0" y="1839"/>
                    <a:pt x="38" y="2018"/>
                    <a:pt x="150" y="2018"/>
                  </a:cubicBezTo>
                  <a:cubicBezTo>
                    <a:pt x="160" y="2018"/>
                    <a:pt x="170" y="2016"/>
                    <a:pt x="182" y="2013"/>
                  </a:cubicBezTo>
                  <a:lnTo>
                    <a:pt x="6611" y="214"/>
                  </a:lnTo>
                  <a:cubicBezTo>
                    <a:pt x="6734" y="180"/>
                    <a:pt x="6697" y="1"/>
                    <a:pt x="6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4"/>
            <p:cNvSpPr/>
            <p:nvPr/>
          </p:nvSpPr>
          <p:spPr>
            <a:xfrm>
              <a:off x="1489850" y="1860675"/>
              <a:ext cx="204925" cy="57775"/>
            </a:xfrm>
            <a:custGeom>
              <a:avLst/>
              <a:gdLst/>
              <a:ahLst/>
              <a:cxnLst/>
              <a:rect l="l" t="t" r="r" b="b"/>
              <a:pathLst>
                <a:path w="8197" h="2311" extrusionOk="0">
                  <a:moveTo>
                    <a:pt x="8039" y="1"/>
                  </a:moveTo>
                  <a:cubicBezTo>
                    <a:pt x="8031" y="1"/>
                    <a:pt x="8022" y="2"/>
                    <a:pt x="8012" y="4"/>
                  </a:cubicBezTo>
                  <a:cubicBezTo>
                    <a:pt x="5358" y="612"/>
                    <a:pt x="2728" y="1308"/>
                    <a:pt x="122" y="2095"/>
                  </a:cubicBezTo>
                  <a:cubicBezTo>
                    <a:pt x="1" y="2132"/>
                    <a:pt x="37" y="2310"/>
                    <a:pt x="146" y="2310"/>
                  </a:cubicBezTo>
                  <a:cubicBezTo>
                    <a:pt x="157" y="2310"/>
                    <a:pt x="168" y="2309"/>
                    <a:pt x="180" y="2305"/>
                  </a:cubicBezTo>
                  <a:cubicBezTo>
                    <a:pt x="2786" y="1518"/>
                    <a:pt x="5416" y="822"/>
                    <a:pt x="8070" y="214"/>
                  </a:cubicBezTo>
                  <a:cubicBezTo>
                    <a:pt x="8197" y="185"/>
                    <a:pt x="8156" y="1"/>
                    <a:pt x="80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4"/>
            <p:cNvSpPr/>
            <p:nvPr/>
          </p:nvSpPr>
          <p:spPr>
            <a:xfrm>
              <a:off x="1563075" y="1486250"/>
              <a:ext cx="66200" cy="65175"/>
            </a:xfrm>
            <a:custGeom>
              <a:avLst/>
              <a:gdLst/>
              <a:ahLst/>
              <a:cxnLst/>
              <a:rect l="l" t="t" r="r" b="b"/>
              <a:pathLst>
                <a:path w="2648" h="2607" extrusionOk="0">
                  <a:moveTo>
                    <a:pt x="159" y="0"/>
                  </a:moveTo>
                  <a:cubicBezTo>
                    <a:pt x="80" y="0"/>
                    <a:pt x="1" y="86"/>
                    <a:pt x="58" y="162"/>
                  </a:cubicBezTo>
                  <a:lnTo>
                    <a:pt x="224" y="379"/>
                  </a:lnTo>
                  <a:cubicBezTo>
                    <a:pt x="248" y="410"/>
                    <a:pt x="280" y="424"/>
                    <a:pt x="312" y="425"/>
                  </a:cubicBezTo>
                  <a:lnTo>
                    <a:pt x="312" y="425"/>
                  </a:lnTo>
                  <a:lnTo>
                    <a:pt x="2418" y="2574"/>
                  </a:lnTo>
                  <a:cubicBezTo>
                    <a:pt x="2440" y="2597"/>
                    <a:pt x="2466" y="2607"/>
                    <a:pt x="2490" y="2607"/>
                  </a:cubicBezTo>
                  <a:cubicBezTo>
                    <a:pt x="2573" y="2607"/>
                    <a:pt x="2648" y="2498"/>
                    <a:pt x="2572" y="2421"/>
                  </a:cubicBezTo>
                  <a:lnTo>
                    <a:pt x="229" y="30"/>
                  </a:lnTo>
                  <a:cubicBezTo>
                    <a:pt x="209" y="9"/>
                    <a:pt x="184"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4"/>
            <p:cNvSpPr/>
            <p:nvPr/>
          </p:nvSpPr>
          <p:spPr>
            <a:xfrm>
              <a:off x="1456500" y="1639075"/>
              <a:ext cx="107300" cy="77925"/>
            </a:xfrm>
            <a:custGeom>
              <a:avLst/>
              <a:gdLst/>
              <a:ahLst/>
              <a:cxnLst/>
              <a:rect l="l" t="t" r="r" b="b"/>
              <a:pathLst>
                <a:path w="4292" h="3117" extrusionOk="0">
                  <a:moveTo>
                    <a:pt x="170" y="1"/>
                  </a:moveTo>
                  <a:cubicBezTo>
                    <a:pt x="80" y="1"/>
                    <a:pt x="1" y="111"/>
                    <a:pt x="88" y="180"/>
                  </a:cubicBezTo>
                  <a:cubicBezTo>
                    <a:pt x="1379" y="1209"/>
                    <a:pt x="2712" y="2181"/>
                    <a:pt x="4085" y="3098"/>
                  </a:cubicBezTo>
                  <a:cubicBezTo>
                    <a:pt x="4105" y="3111"/>
                    <a:pt x="4124" y="3117"/>
                    <a:pt x="4142" y="3117"/>
                  </a:cubicBezTo>
                  <a:cubicBezTo>
                    <a:pt x="4232" y="3117"/>
                    <a:pt x="4292" y="2975"/>
                    <a:pt x="4195" y="2910"/>
                  </a:cubicBezTo>
                  <a:cubicBezTo>
                    <a:pt x="2837" y="2004"/>
                    <a:pt x="1519" y="1042"/>
                    <a:pt x="241" y="27"/>
                  </a:cubicBezTo>
                  <a:cubicBezTo>
                    <a:pt x="219" y="9"/>
                    <a:pt x="194"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4"/>
            <p:cNvSpPr/>
            <p:nvPr/>
          </p:nvSpPr>
          <p:spPr>
            <a:xfrm>
              <a:off x="1388200" y="1750375"/>
              <a:ext cx="122925" cy="101525"/>
            </a:xfrm>
            <a:custGeom>
              <a:avLst/>
              <a:gdLst/>
              <a:ahLst/>
              <a:cxnLst/>
              <a:rect l="l" t="t" r="r" b="b"/>
              <a:pathLst>
                <a:path w="4917" h="4061" extrusionOk="0">
                  <a:moveTo>
                    <a:pt x="168" y="0"/>
                  </a:moveTo>
                  <a:cubicBezTo>
                    <a:pt x="79" y="0"/>
                    <a:pt x="1" y="110"/>
                    <a:pt x="85" y="180"/>
                  </a:cubicBezTo>
                  <a:lnTo>
                    <a:pt x="4678" y="4033"/>
                  </a:lnTo>
                  <a:cubicBezTo>
                    <a:pt x="4701" y="4053"/>
                    <a:pt x="4726" y="4061"/>
                    <a:pt x="4750" y="4061"/>
                  </a:cubicBezTo>
                  <a:cubicBezTo>
                    <a:pt x="4839" y="4061"/>
                    <a:pt x="4916" y="3951"/>
                    <a:pt x="4832" y="3880"/>
                  </a:cubicBezTo>
                  <a:lnTo>
                    <a:pt x="4831" y="3880"/>
                  </a:lnTo>
                  <a:lnTo>
                    <a:pt x="239" y="27"/>
                  </a:lnTo>
                  <a:cubicBezTo>
                    <a:pt x="217" y="8"/>
                    <a:pt x="192"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4"/>
            <p:cNvSpPr/>
            <p:nvPr/>
          </p:nvSpPr>
          <p:spPr>
            <a:xfrm>
              <a:off x="1345775" y="1933450"/>
              <a:ext cx="110100" cy="74000"/>
            </a:xfrm>
            <a:custGeom>
              <a:avLst/>
              <a:gdLst/>
              <a:ahLst/>
              <a:cxnLst/>
              <a:rect l="l" t="t" r="r" b="b"/>
              <a:pathLst>
                <a:path w="4404" h="2960" extrusionOk="0">
                  <a:moveTo>
                    <a:pt x="144" y="0"/>
                  </a:moveTo>
                  <a:cubicBezTo>
                    <a:pt x="58" y="0"/>
                    <a:pt x="0" y="140"/>
                    <a:pt x="92" y="209"/>
                  </a:cubicBezTo>
                  <a:cubicBezTo>
                    <a:pt x="1414" y="1189"/>
                    <a:pt x="2782" y="2100"/>
                    <a:pt x="4193" y="2944"/>
                  </a:cubicBezTo>
                  <a:cubicBezTo>
                    <a:pt x="4212" y="2955"/>
                    <a:pt x="4230" y="2960"/>
                    <a:pt x="4247" y="2960"/>
                  </a:cubicBezTo>
                  <a:cubicBezTo>
                    <a:pt x="4341" y="2960"/>
                    <a:pt x="4403" y="2816"/>
                    <a:pt x="4303" y="2756"/>
                  </a:cubicBezTo>
                  <a:lnTo>
                    <a:pt x="4302" y="2756"/>
                  </a:lnTo>
                  <a:cubicBezTo>
                    <a:pt x="2888" y="1911"/>
                    <a:pt x="1522" y="999"/>
                    <a:pt x="201" y="21"/>
                  </a:cubicBezTo>
                  <a:cubicBezTo>
                    <a:pt x="182" y="7"/>
                    <a:pt x="162" y="0"/>
                    <a:pt x="144" y="0"/>
                  </a:cubicBezTo>
                  <a:close/>
                </a:path>
              </a:pathLst>
            </a:custGeom>
            <a:solidFill>
              <a:srgbClr val="FFF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4"/>
            <p:cNvSpPr/>
            <p:nvPr/>
          </p:nvSpPr>
          <p:spPr>
            <a:xfrm>
              <a:off x="1444300" y="2020200"/>
              <a:ext cx="185550" cy="45375"/>
            </a:xfrm>
            <a:custGeom>
              <a:avLst/>
              <a:gdLst/>
              <a:ahLst/>
              <a:cxnLst/>
              <a:rect l="l" t="t" r="r" b="b"/>
              <a:pathLst>
                <a:path w="7422" h="1815" extrusionOk="0">
                  <a:moveTo>
                    <a:pt x="7263" y="0"/>
                  </a:moveTo>
                  <a:cubicBezTo>
                    <a:pt x="7255" y="0"/>
                    <a:pt x="7246" y="1"/>
                    <a:pt x="7237" y="3"/>
                  </a:cubicBezTo>
                  <a:lnTo>
                    <a:pt x="127" y="1601"/>
                  </a:lnTo>
                  <a:cubicBezTo>
                    <a:pt x="0" y="1630"/>
                    <a:pt x="42" y="1814"/>
                    <a:pt x="159" y="1814"/>
                  </a:cubicBezTo>
                  <a:cubicBezTo>
                    <a:pt x="167" y="1814"/>
                    <a:pt x="176" y="1813"/>
                    <a:pt x="185" y="1811"/>
                  </a:cubicBezTo>
                  <a:lnTo>
                    <a:pt x="7294" y="213"/>
                  </a:lnTo>
                  <a:cubicBezTo>
                    <a:pt x="7422" y="184"/>
                    <a:pt x="7380" y="0"/>
                    <a:pt x="7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4"/>
            <p:cNvSpPr/>
            <p:nvPr/>
          </p:nvSpPr>
          <p:spPr>
            <a:xfrm>
              <a:off x="1328675" y="2077225"/>
              <a:ext cx="101300" cy="57050"/>
            </a:xfrm>
            <a:custGeom>
              <a:avLst/>
              <a:gdLst/>
              <a:ahLst/>
              <a:cxnLst/>
              <a:rect l="l" t="t" r="r" b="b"/>
              <a:pathLst>
                <a:path w="4052" h="2282" extrusionOk="0">
                  <a:moveTo>
                    <a:pt x="159" y="0"/>
                  </a:moveTo>
                  <a:cubicBezTo>
                    <a:pt x="63" y="0"/>
                    <a:pt x="0" y="142"/>
                    <a:pt x="103" y="203"/>
                  </a:cubicBezTo>
                  <a:lnTo>
                    <a:pt x="103" y="203"/>
                  </a:lnTo>
                  <a:lnTo>
                    <a:pt x="103" y="203"/>
                  </a:lnTo>
                  <a:lnTo>
                    <a:pt x="346" y="348"/>
                  </a:lnTo>
                  <a:cubicBezTo>
                    <a:pt x="362" y="358"/>
                    <a:pt x="378" y="363"/>
                    <a:pt x="394" y="364"/>
                  </a:cubicBezTo>
                  <a:lnTo>
                    <a:pt x="394" y="364"/>
                  </a:lnTo>
                  <a:lnTo>
                    <a:pt x="3837" y="2267"/>
                  </a:lnTo>
                  <a:cubicBezTo>
                    <a:pt x="3856" y="2277"/>
                    <a:pt x="3874" y="2282"/>
                    <a:pt x="3891" y="2282"/>
                  </a:cubicBezTo>
                  <a:cubicBezTo>
                    <a:pt x="3988" y="2282"/>
                    <a:pt x="4051" y="2138"/>
                    <a:pt x="3947" y="2080"/>
                  </a:cubicBezTo>
                  <a:lnTo>
                    <a:pt x="212" y="15"/>
                  </a:lnTo>
                  <a:cubicBezTo>
                    <a:pt x="194" y="5"/>
                    <a:pt x="176" y="0"/>
                    <a:pt x="159" y="0"/>
                  </a:cubicBezTo>
                  <a:close/>
                </a:path>
              </a:pathLst>
            </a:custGeom>
            <a:solidFill>
              <a:srgbClr val="FFF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1" name="Google Shape;531;p24"/>
          <p:cNvGrpSpPr/>
          <p:nvPr/>
        </p:nvGrpSpPr>
        <p:grpSpPr>
          <a:xfrm rot="-8391062">
            <a:off x="1953056" y="3688891"/>
            <a:ext cx="1749659" cy="3716349"/>
            <a:chOff x="1327775" y="1426950"/>
            <a:chExt cx="399125" cy="847775"/>
          </a:xfrm>
        </p:grpSpPr>
        <p:sp>
          <p:nvSpPr>
            <p:cNvPr id="532" name="Google Shape;532;p24"/>
            <p:cNvSpPr/>
            <p:nvPr/>
          </p:nvSpPr>
          <p:spPr>
            <a:xfrm>
              <a:off x="1327775" y="1426950"/>
              <a:ext cx="399125" cy="847775"/>
            </a:xfrm>
            <a:custGeom>
              <a:avLst/>
              <a:gdLst/>
              <a:ahLst/>
              <a:cxnLst/>
              <a:rect l="l" t="t" r="r" b="b"/>
              <a:pathLst>
                <a:path w="15965" h="33911" extrusionOk="0">
                  <a:moveTo>
                    <a:pt x="14194" y="0"/>
                  </a:moveTo>
                  <a:lnTo>
                    <a:pt x="14194" y="0"/>
                  </a:lnTo>
                  <a:cubicBezTo>
                    <a:pt x="8929" y="3415"/>
                    <a:pt x="4769" y="8505"/>
                    <a:pt x="2472" y="14345"/>
                  </a:cubicBezTo>
                  <a:cubicBezTo>
                    <a:pt x="175" y="20184"/>
                    <a:pt x="0" y="27824"/>
                    <a:pt x="1527" y="33911"/>
                  </a:cubicBezTo>
                  <a:cubicBezTo>
                    <a:pt x="6946" y="30488"/>
                    <a:pt x="11210" y="25273"/>
                    <a:pt x="13490" y="19285"/>
                  </a:cubicBezTo>
                  <a:cubicBezTo>
                    <a:pt x="15770" y="13295"/>
                    <a:pt x="15965" y="6160"/>
                    <a:pt x="141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4"/>
            <p:cNvSpPr/>
            <p:nvPr/>
          </p:nvSpPr>
          <p:spPr>
            <a:xfrm>
              <a:off x="1414525" y="1439050"/>
              <a:ext cx="265275" cy="714225"/>
            </a:xfrm>
            <a:custGeom>
              <a:avLst/>
              <a:gdLst/>
              <a:ahLst/>
              <a:cxnLst/>
              <a:rect l="l" t="t" r="r" b="b"/>
              <a:pathLst>
                <a:path w="10611" h="28569" extrusionOk="0">
                  <a:moveTo>
                    <a:pt x="10464" y="0"/>
                  </a:moveTo>
                  <a:cubicBezTo>
                    <a:pt x="10432" y="0"/>
                    <a:pt x="10401" y="17"/>
                    <a:pt x="10382" y="56"/>
                  </a:cubicBezTo>
                  <a:cubicBezTo>
                    <a:pt x="7058" y="7151"/>
                    <a:pt x="4218" y="14468"/>
                    <a:pt x="1894" y="21951"/>
                  </a:cubicBezTo>
                  <a:cubicBezTo>
                    <a:pt x="1228" y="24099"/>
                    <a:pt x="604" y="26261"/>
                    <a:pt x="22" y="28434"/>
                  </a:cubicBezTo>
                  <a:cubicBezTo>
                    <a:pt x="0" y="28516"/>
                    <a:pt x="68" y="28569"/>
                    <a:pt x="133" y="28569"/>
                  </a:cubicBezTo>
                  <a:cubicBezTo>
                    <a:pt x="176" y="28569"/>
                    <a:pt x="218" y="28546"/>
                    <a:pt x="232" y="28492"/>
                  </a:cubicBezTo>
                  <a:cubicBezTo>
                    <a:pt x="2247" y="20964"/>
                    <a:pt x="4775" y="13582"/>
                    <a:pt x="7796" y="6398"/>
                  </a:cubicBezTo>
                  <a:cubicBezTo>
                    <a:pt x="8679" y="4302"/>
                    <a:pt x="9604" y="2226"/>
                    <a:pt x="10570" y="166"/>
                  </a:cubicBezTo>
                  <a:cubicBezTo>
                    <a:pt x="10611" y="80"/>
                    <a:pt x="10535" y="0"/>
                    <a:pt x="104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4"/>
            <p:cNvSpPr/>
            <p:nvPr/>
          </p:nvSpPr>
          <p:spPr>
            <a:xfrm>
              <a:off x="1585775" y="1594475"/>
              <a:ext cx="122650" cy="54300"/>
            </a:xfrm>
            <a:custGeom>
              <a:avLst/>
              <a:gdLst/>
              <a:ahLst/>
              <a:cxnLst/>
              <a:rect l="l" t="t" r="r" b="b"/>
              <a:pathLst>
                <a:path w="4906" h="2172" extrusionOk="0">
                  <a:moveTo>
                    <a:pt x="4731" y="1"/>
                  </a:moveTo>
                  <a:cubicBezTo>
                    <a:pt x="4716" y="1"/>
                    <a:pt x="4700" y="4"/>
                    <a:pt x="4684" y="11"/>
                  </a:cubicBezTo>
                  <a:lnTo>
                    <a:pt x="113" y="1975"/>
                  </a:lnTo>
                  <a:cubicBezTo>
                    <a:pt x="1" y="2022"/>
                    <a:pt x="72" y="2172"/>
                    <a:pt x="176" y="2172"/>
                  </a:cubicBezTo>
                  <a:cubicBezTo>
                    <a:pt x="191" y="2172"/>
                    <a:pt x="206" y="2169"/>
                    <a:pt x="222" y="2162"/>
                  </a:cubicBezTo>
                  <a:lnTo>
                    <a:pt x="4794" y="198"/>
                  </a:lnTo>
                  <a:cubicBezTo>
                    <a:pt x="4906" y="151"/>
                    <a:pt x="4836" y="1"/>
                    <a:pt x="47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4"/>
            <p:cNvSpPr/>
            <p:nvPr/>
          </p:nvSpPr>
          <p:spPr>
            <a:xfrm>
              <a:off x="1537400" y="1732275"/>
              <a:ext cx="168350" cy="50450"/>
            </a:xfrm>
            <a:custGeom>
              <a:avLst/>
              <a:gdLst/>
              <a:ahLst/>
              <a:cxnLst/>
              <a:rect l="l" t="t" r="r" b="b"/>
              <a:pathLst>
                <a:path w="6734" h="2018" extrusionOk="0">
                  <a:moveTo>
                    <a:pt x="6585" y="1"/>
                  </a:moveTo>
                  <a:cubicBezTo>
                    <a:pt x="6575" y="1"/>
                    <a:pt x="6565" y="2"/>
                    <a:pt x="6553" y="6"/>
                  </a:cubicBezTo>
                  <a:lnTo>
                    <a:pt x="123" y="1804"/>
                  </a:lnTo>
                  <a:cubicBezTo>
                    <a:pt x="0" y="1839"/>
                    <a:pt x="38" y="2018"/>
                    <a:pt x="150" y="2018"/>
                  </a:cubicBezTo>
                  <a:cubicBezTo>
                    <a:pt x="160" y="2018"/>
                    <a:pt x="170" y="2016"/>
                    <a:pt x="182" y="2013"/>
                  </a:cubicBezTo>
                  <a:lnTo>
                    <a:pt x="6611" y="214"/>
                  </a:lnTo>
                  <a:cubicBezTo>
                    <a:pt x="6734" y="180"/>
                    <a:pt x="6697" y="1"/>
                    <a:pt x="6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4"/>
            <p:cNvSpPr/>
            <p:nvPr/>
          </p:nvSpPr>
          <p:spPr>
            <a:xfrm>
              <a:off x="1489850" y="1860675"/>
              <a:ext cx="204925" cy="57775"/>
            </a:xfrm>
            <a:custGeom>
              <a:avLst/>
              <a:gdLst/>
              <a:ahLst/>
              <a:cxnLst/>
              <a:rect l="l" t="t" r="r" b="b"/>
              <a:pathLst>
                <a:path w="8197" h="2311" extrusionOk="0">
                  <a:moveTo>
                    <a:pt x="8039" y="1"/>
                  </a:moveTo>
                  <a:cubicBezTo>
                    <a:pt x="8031" y="1"/>
                    <a:pt x="8022" y="2"/>
                    <a:pt x="8012" y="4"/>
                  </a:cubicBezTo>
                  <a:cubicBezTo>
                    <a:pt x="5358" y="612"/>
                    <a:pt x="2728" y="1308"/>
                    <a:pt x="122" y="2095"/>
                  </a:cubicBezTo>
                  <a:cubicBezTo>
                    <a:pt x="1" y="2132"/>
                    <a:pt x="37" y="2310"/>
                    <a:pt x="146" y="2310"/>
                  </a:cubicBezTo>
                  <a:cubicBezTo>
                    <a:pt x="157" y="2310"/>
                    <a:pt x="168" y="2309"/>
                    <a:pt x="180" y="2305"/>
                  </a:cubicBezTo>
                  <a:cubicBezTo>
                    <a:pt x="2786" y="1518"/>
                    <a:pt x="5416" y="822"/>
                    <a:pt x="8070" y="214"/>
                  </a:cubicBezTo>
                  <a:cubicBezTo>
                    <a:pt x="8197" y="185"/>
                    <a:pt x="8156" y="1"/>
                    <a:pt x="80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4"/>
            <p:cNvSpPr/>
            <p:nvPr/>
          </p:nvSpPr>
          <p:spPr>
            <a:xfrm>
              <a:off x="1563075" y="1486250"/>
              <a:ext cx="66200" cy="65175"/>
            </a:xfrm>
            <a:custGeom>
              <a:avLst/>
              <a:gdLst/>
              <a:ahLst/>
              <a:cxnLst/>
              <a:rect l="l" t="t" r="r" b="b"/>
              <a:pathLst>
                <a:path w="2648" h="2607" extrusionOk="0">
                  <a:moveTo>
                    <a:pt x="159" y="0"/>
                  </a:moveTo>
                  <a:cubicBezTo>
                    <a:pt x="80" y="0"/>
                    <a:pt x="1" y="86"/>
                    <a:pt x="58" y="162"/>
                  </a:cubicBezTo>
                  <a:lnTo>
                    <a:pt x="224" y="379"/>
                  </a:lnTo>
                  <a:cubicBezTo>
                    <a:pt x="248" y="410"/>
                    <a:pt x="280" y="424"/>
                    <a:pt x="312" y="425"/>
                  </a:cubicBezTo>
                  <a:lnTo>
                    <a:pt x="312" y="425"/>
                  </a:lnTo>
                  <a:lnTo>
                    <a:pt x="2418" y="2574"/>
                  </a:lnTo>
                  <a:cubicBezTo>
                    <a:pt x="2440" y="2597"/>
                    <a:pt x="2466" y="2607"/>
                    <a:pt x="2490" y="2607"/>
                  </a:cubicBezTo>
                  <a:cubicBezTo>
                    <a:pt x="2573" y="2607"/>
                    <a:pt x="2648" y="2498"/>
                    <a:pt x="2572" y="2421"/>
                  </a:cubicBezTo>
                  <a:lnTo>
                    <a:pt x="229" y="30"/>
                  </a:lnTo>
                  <a:cubicBezTo>
                    <a:pt x="209" y="9"/>
                    <a:pt x="184"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4"/>
            <p:cNvSpPr/>
            <p:nvPr/>
          </p:nvSpPr>
          <p:spPr>
            <a:xfrm>
              <a:off x="1456500" y="1639075"/>
              <a:ext cx="107300" cy="77925"/>
            </a:xfrm>
            <a:custGeom>
              <a:avLst/>
              <a:gdLst/>
              <a:ahLst/>
              <a:cxnLst/>
              <a:rect l="l" t="t" r="r" b="b"/>
              <a:pathLst>
                <a:path w="4292" h="3117" extrusionOk="0">
                  <a:moveTo>
                    <a:pt x="170" y="1"/>
                  </a:moveTo>
                  <a:cubicBezTo>
                    <a:pt x="80" y="1"/>
                    <a:pt x="1" y="111"/>
                    <a:pt x="88" y="180"/>
                  </a:cubicBezTo>
                  <a:cubicBezTo>
                    <a:pt x="1379" y="1209"/>
                    <a:pt x="2712" y="2181"/>
                    <a:pt x="4085" y="3098"/>
                  </a:cubicBezTo>
                  <a:cubicBezTo>
                    <a:pt x="4105" y="3111"/>
                    <a:pt x="4124" y="3117"/>
                    <a:pt x="4142" y="3117"/>
                  </a:cubicBezTo>
                  <a:cubicBezTo>
                    <a:pt x="4232" y="3117"/>
                    <a:pt x="4292" y="2975"/>
                    <a:pt x="4195" y="2910"/>
                  </a:cubicBezTo>
                  <a:cubicBezTo>
                    <a:pt x="2837" y="2004"/>
                    <a:pt x="1519" y="1042"/>
                    <a:pt x="241" y="27"/>
                  </a:cubicBezTo>
                  <a:cubicBezTo>
                    <a:pt x="219" y="9"/>
                    <a:pt x="194"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4"/>
            <p:cNvSpPr/>
            <p:nvPr/>
          </p:nvSpPr>
          <p:spPr>
            <a:xfrm>
              <a:off x="1388200" y="1750375"/>
              <a:ext cx="122925" cy="101525"/>
            </a:xfrm>
            <a:custGeom>
              <a:avLst/>
              <a:gdLst/>
              <a:ahLst/>
              <a:cxnLst/>
              <a:rect l="l" t="t" r="r" b="b"/>
              <a:pathLst>
                <a:path w="4917" h="4061" extrusionOk="0">
                  <a:moveTo>
                    <a:pt x="168" y="0"/>
                  </a:moveTo>
                  <a:cubicBezTo>
                    <a:pt x="79" y="0"/>
                    <a:pt x="1" y="110"/>
                    <a:pt x="85" y="180"/>
                  </a:cubicBezTo>
                  <a:lnTo>
                    <a:pt x="4678" y="4033"/>
                  </a:lnTo>
                  <a:cubicBezTo>
                    <a:pt x="4701" y="4053"/>
                    <a:pt x="4726" y="4061"/>
                    <a:pt x="4750" y="4061"/>
                  </a:cubicBezTo>
                  <a:cubicBezTo>
                    <a:pt x="4839" y="4061"/>
                    <a:pt x="4916" y="3951"/>
                    <a:pt x="4832" y="3880"/>
                  </a:cubicBezTo>
                  <a:lnTo>
                    <a:pt x="4831" y="3880"/>
                  </a:lnTo>
                  <a:lnTo>
                    <a:pt x="239" y="27"/>
                  </a:lnTo>
                  <a:cubicBezTo>
                    <a:pt x="217" y="8"/>
                    <a:pt x="192"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4"/>
            <p:cNvSpPr/>
            <p:nvPr/>
          </p:nvSpPr>
          <p:spPr>
            <a:xfrm>
              <a:off x="1345775" y="1933450"/>
              <a:ext cx="110100" cy="74000"/>
            </a:xfrm>
            <a:custGeom>
              <a:avLst/>
              <a:gdLst/>
              <a:ahLst/>
              <a:cxnLst/>
              <a:rect l="l" t="t" r="r" b="b"/>
              <a:pathLst>
                <a:path w="4404" h="2960" extrusionOk="0">
                  <a:moveTo>
                    <a:pt x="144" y="0"/>
                  </a:moveTo>
                  <a:cubicBezTo>
                    <a:pt x="58" y="0"/>
                    <a:pt x="0" y="140"/>
                    <a:pt x="92" y="209"/>
                  </a:cubicBezTo>
                  <a:cubicBezTo>
                    <a:pt x="1414" y="1189"/>
                    <a:pt x="2782" y="2100"/>
                    <a:pt x="4193" y="2944"/>
                  </a:cubicBezTo>
                  <a:cubicBezTo>
                    <a:pt x="4212" y="2955"/>
                    <a:pt x="4230" y="2960"/>
                    <a:pt x="4247" y="2960"/>
                  </a:cubicBezTo>
                  <a:cubicBezTo>
                    <a:pt x="4341" y="2960"/>
                    <a:pt x="4403" y="2816"/>
                    <a:pt x="4303" y="2756"/>
                  </a:cubicBezTo>
                  <a:lnTo>
                    <a:pt x="4302" y="2756"/>
                  </a:lnTo>
                  <a:cubicBezTo>
                    <a:pt x="2888" y="1911"/>
                    <a:pt x="1522" y="999"/>
                    <a:pt x="201" y="21"/>
                  </a:cubicBezTo>
                  <a:cubicBezTo>
                    <a:pt x="182" y="7"/>
                    <a:pt x="162"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4"/>
            <p:cNvSpPr/>
            <p:nvPr/>
          </p:nvSpPr>
          <p:spPr>
            <a:xfrm>
              <a:off x="1444300" y="2020200"/>
              <a:ext cx="185550" cy="45375"/>
            </a:xfrm>
            <a:custGeom>
              <a:avLst/>
              <a:gdLst/>
              <a:ahLst/>
              <a:cxnLst/>
              <a:rect l="l" t="t" r="r" b="b"/>
              <a:pathLst>
                <a:path w="7422" h="1815" extrusionOk="0">
                  <a:moveTo>
                    <a:pt x="7263" y="0"/>
                  </a:moveTo>
                  <a:cubicBezTo>
                    <a:pt x="7255" y="0"/>
                    <a:pt x="7246" y="1"/>
                    <a:pt x="7237" y="3"/>
                  </a:cubicBezTo>
                  <a:lnTo>
                    <a:pt x="127" y="1601"/>
                  </a:lnTo>
                  <a:cubicBezTo>
                    <a:pt x="0" y="1630"/>
                    <a:pt x="42" y="1814"/>
                    <a:pt x="159" y="1814"/>
                  </a:cubicBezTo>
                  <a:cubicBezTo>
                    <a:pt x="167" y="1814"/>
                    <a:pt x="176" y="1813"/>
                    <a:pt x="185" y="1811"/>
                  </a:cubicBezTo>
                  <a:lnTo>
                    <a:pt x="7294" y="213"/>
                  </a:lnTo>
                  <a:cubicBezTo>
                    <a:pt x="7422" y="184"/>
                    <a:pt x="7380" y="0"/>
                    <a:pt x="7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4"/>
            <p:cNvSpPr/>
            <p:nvPr/>
          </p:nvSpPr>
          <p:spPr>
            <a:xfrm>
              <a:off x="1328675" y="2077225"/>
              <a:ext cx="101300" cy="57050"/>
            </a:xfrm>
            <a:custGeom>
              <a:avLst/>
              <a:gdLst/>
              <a:ahLst/>
              <a:cxnLst/>
              <a:rect l="l" t="t" r="r" b="b"/>
              <a:pathLst>
                <a:path w="4052" h="2282" extrusionOk="0">
                  <a:moveTo>
                    <a:pt x="159" y="0"/>
                  </a:moveTo>
                  <a:cubicBezTo>
                    <a:pt x="63" y="0"/>
                    <a:pt x="0" y="142"/>
                    <a:pt x="103" y="203"/>
                  </a:cubicBezTo>
                  <a:lnTo>
                    <a:pt x="103" y="203"/>
                  </a:lnTo>
                  <a:lnTo>
                    <a:pt x="103" y="203"/>
                  </a:lnTo>
                  <a:lnTo>
                    <a:pt x="346" y="348"/>
                  </a:lnTo>
                  <a:cubicBezTo>
                    <a:pt x="362" y="358"/>
                    <a:pt x="378" y="363"/>
                    <a:pt x="394" y="364"/>
                  </a:cubicBezTo>
                  <a:lnTo>
                    <a:pt x="394" y="364"/>
                  </a:lnTo>
                  <a:lnTo>
                    <a:pt x="3837" y="2267"/>
                  </a:lnTo>
                  <a:cubicBezTo>
                    <a:pt x="3856" y="2277"/>
                    <a:pt x="3874" y="2282"/>
                    <a:pt x="3891" y="2282"/>
                  </a:cubicBezTo>
                  <a:cubicBezTo>
                    <a:pt x="3988" y="2282"/>
                    <a:pt x="4051" y="2138"/>
                    <a:pt x="3947" y="2080"/>
                  </a:cubicBezTo>
                  <a:lnTo>
                    <a:pt x="212" y="15"/>
                  </a:lnTo>
                  <a:cubicBezTo>
                    <a:pt x="194" y="5"/>
                    <a:pt x="176"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3" name="Google Shape;543;p24"/>
          <p:cNvGrpSpPr/>
          <p:nvPr/>
        </p:nvGrpSpPr>
        <p:grpSpPr>
          <a:xfrm rot="3289814">
            <a:off x="9294400" y="1030089"/>
            <a:ext cx="1749587" cy="3716204"/>
            <a:chOff x="1327775" y="1426950"/>
            <a:chExt cx="399125" cy="847775"/>
          </a:xfrm>
        </p:grpSpPr>
        <p:sp>
          <p:nvSpPr>
            <p:cNvPr id="544" name="Google Shape;544;p24"/>
            <p:cNvSpPr/>
            <p:nvPr/>
          </p:nvSpPr>
          <p:spPr>
            <a:xfrm>
              <a:off x="1327775" y="1426950"/>
              <a:ext cx="399125" cy="847775"/>
            </a:xfrm>
            <a:custGeom>
              <a:avLst/>
              <a:gdLst/>
              <a:ahLst/>
              <a:cxnLst/>
              <a:rect l="l" t="t" r="r" b="b"/>
              <a:pathLst>
                <a:path w="15965" h="33911" extrusionOk="0">
                  <a:moveTo>
                    <a:pt x="14194" y="0"/>
                  </a:moveTo>
                  <a:lnTo>
                    <a:pt x="14194" y="0"/>
                  </a:lnTo>
                  <a:cubicBezTo>
                    <a:pt x="8929" y="3415"/>
                    <a:pt x="4769" y="8505"/>
                    <a:pt x="2472" y="14345"/>
                  </a:cubicBezTo>
                  <a:cubicBezTo>
                    <a:pt x="175" y="20184"/>
                    <a:pt x="0" y="27824"/>
                    <a:pt x="1527" y="33911"/>
                  </a:cubicBezTo>
                  <a:cubicBezTo>
                    <a:pt x="6946" y="30488"/>
                    <a:pt x="11210" y="25273"/>
                    <a:pt x="13490" y="19285"/>
                  </a:cubicBezTo>
                  <a:cubicBezTo>
                    <a:pt x="15770" y="13295"/>
                    <a:pt x="15965" y="6160"/>
                    <a:pt x="14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4"/>
            <p:cNvSpPr/>
            <p:nvPr/>
          </p:nvSpPr>
          <p:spPr>
            <a:xfrm>
              <a:off x="1414525" y="1439050"/>
              <a:ext cx="265275" cy="714225"/>
            </a:xfrm>
            <a:custGeom>
              <a:avLst/>
              <a:gdLst/>
              <a:ahLst/>
              <a:cxnLst/>
              <a:rect l="l" t="t" r="r" b="b"/>
              <a:pathLst>
                <a:path w="10611" h="28569" extrusionOk="0">
                  <a:moveTo>
                    <a:pt x="10464" y="0"/>
                  </a:moveTo>
                  <a:cubicBezTo>
                    <a:pt x="10432" y="0"/>
                    <a:pt x="10401" y="17"/>
                    <a:pt x="10382" y="56"/>
                  </a:cubicBezTo>
                  <a:cubicBezTo>
                    <a:pt x="7058" y="7151"/>
                    <a:pt x="4218" y="14468"/>
                    <a:pt x="1894" y="21951"/>
                  </a:cubicBezTo>
                  <a:cubicBezTo>
                    <a:pt x="1228" y="24099"/>
                    <a:pt x="604" y="26261"/>
                    <a:pt x="22" y="28434"/>
                  </a:cubicBezTo>
                  <a:cubicBezTo>
                    <a:pt x="0" y="28516"/>
                    <a:pt x="68" y="28569"/>
                    <a:pt x="133" y="28569"/>
                  </a:cubicBezTo>
                  <a:cubicBezTo>
                    <a:pt x="176" y="28569"/>
                    <a:pt x="218" y="28546"/>
                    <a:pt x="232" y="28492"/>
                  </a:cubicBezTo>
                  <a:cubicBezTo>
                    <a:pt x="2247" y="20964"/>
                    <a:pt x="4775" y="13582"/>
                    <a:pt x="7796" y="6398"/>
                  </a:cubicBezTo>
                  <a:cubicBezTo>
                    <a:pt x="8679" y="4302"/>
                    <a:pt x="9604" y="2226"/>
                    <a:pt x="10570" y="166"/>
                  </a:cubicBezTo>
                  <a:cubicBezTo>
                    <a:pt x="10611" y="80"/>
                    <a:pt x="10535" y="0"/>
                    <a:pt x="104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4"/>
            <p:cNvSpPr/>
            <p:nvPr/>
          </p:nvSpPr>
          <p:spPr>
            <a:xfrm>
              <a:off x="1585775" y="1594475"/>
              <a:ext cx="122650" cy="54300"/>
            </a:xfrm>
            <a:custGeom>
              <a:avLst/>
              <a:gdLst/>
              <a:ahLst/>
              <a:cxnLst/>
              <a:rect l="l" t="t" r="r" b="b"/>
              <a:pathLst>
                <a:path w="4906" h="2172" extrusionOk="0">
                  <a:moveTo>
                    <a:pt x="4731" y="1"/>
                  </a:moveTo>
                  <a:cubicBezTo>
                    <a:pt x="4716" y="1"/>
                    <a:pt x="4700" y="4"/>
                    <a:pt x="4684" y="11"/>
                  </a:cubicBezTo>
                  <a:lnTo>
                    <a:pt x="113" y="1975"/>
                  </a:lnTo>
                  <a:cubicBezTo>
                    <a:pt x="1" y="2022"/>
                    <a:pt x="72" y="2172"/>
                    <a:pt x="176" y="2172"/>
                  </a:cubicBezTo>
                  <a:cubicBezTo>
                    <a:pt x="191" y="2172"/>
                    <a:pt x="206" y="2169"/>
                    <a:pt x="222" y="2162"/>
                  </a:cubicBezTo>
                  <a:lnTo>
                    <a:pt x="4794" y="198"/>
                  </a:lnTo>
                  <a:cubicBezTo>
                    <a:pt x="4906" y="151"/>
                    <a:pt x="4836" y="1"/>
                    <a:pt x="47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4"/>
            <p:cNvSpPr/>
            <p:nvPr/>
          </p:nvSpPr>
          <p:spPr>
            <a:xfrm>
              <a:off x="1537400" y="1732275"/>
              <a:ext cx="168350" cy="50450"/>
            </a:xfrm>
            <a:custGeom>
              <a:avLst/>
              <a:gdLst/>
              <a:ahLst/>
              <a:cxnLst/>
              <a:rect l="l" t="t" r="r" b="b"/>
              <a:pathLst>
                <a:path w="6734" h="2018" extrusionOk="0">
                  <a:moveTo>
                    <a:pt x="6585" y="1"/>
                  </a:moveTo>
                  <a:cubicBezTo>
                    <a:pt x="6575" y="1"/>
                    <a:pt x="6565" y="2"/>
                    <a:pt x="6553" y="6"/>
                  </a:cubicBezTo>
                  <a:lnTo>
                    <a:pt x="123" y="1804"/>
                  </a:lnTo>
                  <a:cubicBezTo>
                    <a:pt x="0" y="1839"/>
                    <a:pt x="38" y="2018"/>
                    <a:pt x="150" y="2018"/>
                  </a:cubicBezTo>
                  <a:cubicBezTo>
                    <a:pt x="160" y="2018"/>
                    <a:pt x="170" y="2016"/>
                    <a:pt x="182" y="2013"/>
                  </a:cubicBezTo>
                  <a:lnTo>
                    <a:pt x="6611" y="214"/>
                  </a:lnTo>
                  <a:cubicBezTo>
                    <a:pt x="6734" y="180"/>
                    <a:pt x="6697" y="1"/>
                    <a:pt x="6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4"/>
            <p:cNvSpPr/>
            <p:nvPr/>
          </p:nvSpPr>
          <p:spPr>
            <a:xfrm>
              <a:off x="1489850" y="1860675"/>
              <a:ext cx="204925" cy="57775"/>
            </a:xfrm>
            <a:custGeom>
              <a:avLst/>
              <a:gdLst/>
              <a:ahLst/>
              <a:cxnLst/>
              <a:rect l="l" t="t" r="r" b="b"/>
              <a:pathLst>
                <a:path w="8197" h="2311" extrusionOk="0">
                  <a:moveTo>
                    <a:pt x="8039" y="1"/>
                  </a:moveTo>
                  <a:cubicBezTo>
                    <a:pt x="8031" y="1"/>
                    <a:pt x="8022" y="2"/>
                    <a:pt x="8012" y="4"/>
                  </a:cubicBezTo>
                  <a:cubicBezTo>
                    <a:pt x="5358" y="612"/>
                    <a:pt x="2728" y="1308"/>
                    <a:pt x="122" y="2095"/>
                  </a:cubicBezTo>
                  <a:cubicBezTo>
                    <a:pt x="1" y="2132"/>
                    <a:pt x="37" y="2310"/>
                    <a:pt x="146" y="2310"/>
                  </a:cubicBezTo>
                  <a:cubicBezTo>
                    <a:pt x="157" y="2310"/>
                    <a:pt x="168" y="2309"/>
                    <a:pt x="180" y="2305"/>
                  </a:cubicBezTo>
                  <a:cubicBezTo>
                    <a:pt x="2786" y="1518"/>
                    <a:pt x="5416" y="822"/>
                    <a:pt x="8070" y="214"/>
                  </a:cubicBezTo>
                  <a:cubicBezTo>
                    <a:pt x="8197" y="185"/>
                    <a:pt x="8156" y="1"/>
                    <a:pt x="80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4"/>
            <p:cNvSpPr/>
            <p:nvPr/>
          </p:nvSpPr>
          <p:spPr>
            <a:xfrm>
              <a:off x="1563075" y="1486250"/>
              <a:ext cx="66200" cy="65175"/>
            </a:xfrm>
            <a:custGeom>
              <a:avLst/>
              <a:gdLst/>
              <a:ahLst/>
              <a:cxnLst/>
              <a:rect l="l" t="t" r="r" b="b"/>
              <a:pathLst>
                <a:path w="2648" h="2607" extrusionOk="0">
                  <a:moveTo>
                    <a:pt x="159" y="0"/>
                  </a:moveTo>
                  <a:cubicBezTo>
                    <a:pt x="80" y="0"/>
                    <a:pt x="1" y="86"/>
                    <a:pt x="58" y="162"/>
                  </a:cubicBezTo>
                  <a:lnTo>
                    <a:pt x="224" y="379"/>
                  </a:lnTo>
                  <a:cubicBezTo>
                    <a:pt x="248" y="410"/>
                    <a:pt x="280" y="424"/>
                    <a:pt x="312" y="425"/>
                  </a:cubicBezTo>
                  <a:lnTo>
                    <a:pt x="312" y="425"/>
                  </a:lnTo>
                  <a:lnTo>
                    <a:pt x="2418" y="2574"/>
                  </a:lnTo>
                  <a:cubicBezTo>
                    <a:pt x="2440" y="2597"/>
                    <a:pt x="2466" y="2607"/>
                    <a:pt x="2490" y="2607"/>
                  </a:cubicBezTo>
                  <a:cubicBezTo>
                    <a:pt x="2573" y="2607"/>
                    <a:pt x="2648" y="2498"/>
                    <a:pt x="2572" y="2421"/>
                  </a:cubicBezTo>
                  <a:lnTo>
                    <a:pt x="229" y="30"/>
                  </a:lnTo>
                  <a:cubicBezTo>
                    <a:pt x="209" y="9"/>
                    <a:pt x="184"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4"/>
            <p:cNvSpPr/>
            <p:nvPr/>
          </p:nvSpPr>
          <p:spPr>
            <a:xfrm>
              <a:off x="1456500" y="1639075"/>
              <a:ext cx="107300" cy="77925"/>
            </a:xfrm>
            <a:custGeom>
              <a:avLst/>
              <a:gdLst/>
              <a:ahLst/>
              <a:cxnLst/>
              <a:rect l="l" t="t" r="r" b="b"/>
              <a:pathLst>
                <a:path w="4292" h="3117" extrusionOk="0">
                  <a:moveTo>
                    <a:pt x="170" y="1"/>
                  </a:moveTo>
                  <a:cubicBezTo>
                    <a:pt x="80" y="1"/>
                    <a:pt x="1" y="111"/>
                    <a:pt x="88" y="180"/>
                  </a:cubicBezTo>
                  <a:cubicBezTo>
                    <a:pt x="1379" y="1209"/>
                    <a:pt x="2712" y="2181"/>
                    <a:pt x="4085" y="3098"/>
                  </a:cubicBezTo>
                  <a:cubicBezTo>
                    <a:pt x="4105" y="3111"/>
                    <a:pt x="4124" y="3117"/>
                    <a:pt x="4142" y="3117"/>
                  </a:cubicBezTo>
                  <a:cubicBezTo>
                    <a:pt x="4232" y="3117"/>
                    <a:pt x="4292" y="2975"/>
                    <a:pt x="4195" y="2910"/>
                  </a:cubicBezTo>
                  <a:cubicBezTo>
                    <a:pt x="2837" y="2004"/>
                    <a:pt x="1519" y="1042"/>
                    <a:pt x="241" y="27"/>
                  </a:cubicBezTo>
                  <a:cubicBezTo>
                    <a:pt x="219" y="9"/>
                    <a:pt x="194"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4"/>
            <p:cNvSpPr/>
            <p:nvPr/>
          </p:nvSpPr>
          <p:spPr>
            <a:xfrm>
              <a:off x="1388200" y="1750375"/>
              <a:ext cx="122925" cy="101525"/>
            </a:xfrm>
            <a:custGeom>
              <a:avLst/>
              <a:gdLst/>
              <a:ahLst/>
              <a:cxnLst/>
              <a:rect l="l" t="t" r="r" b="b"/>
              <a:pathLst>
                <a:path w="4917" h="4061" extrusionOk="0">
                  <a:moveTo>
                    <a:pt x="168" y="0"/>
                  </a:moveTo>
                  <a:cubicBezTo>
                    <a:pt x="79" y="0"/>
                    <a:pt x="1" y="110"/>
                    <a:pt x="85" y="180"/>
                  </a:cubicBezTo>
                  <a:lnTo>
                    <a:pt x="4678" y="4033"/>
                  </a:lnTo>
                  <a:cubicBezTo>
                    <a:pt x="4701" y="4053"/>
                    <a:pt x="4726" y="4061"/>
                    <a:pt x="4750" y="4061"/>
                  </a:cubicBezTo>
                  <a:cubicBezTo>
                    <a:pt x="4839" y="4061"/>
                    <a:pt x="4916" y="3951"/>
                    <a:pt x="4832" y="3880"/>
                  </a:cubicBezTo>
                  <a:lnTo>
                    <a:pt x="4831" y="3880"/>
                  </a:lnTo>
                  <a:lnTo>
                    <a:pt x="239" y="27"/>
                  </a:lnTo>
                  <a:cubicBezTo>
                    <a:pt x="217" y="8"/>
                    <a:pt x="192"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4"/>
            <p:cNvSpPr/>
            <p:nvPr/>
          </p:nvSpPr>
          <p:spPr>
            <a:xfrm>
              <a:off x="1345775" y="1933450"/>
              <a:ext cx="110100" cy="74000"/>
            </a:xfrm>
            <a:custGeom>
              <a:avLst/>
              <a:gdLst/>
              <a:ahLst/>
              <a:cxnLst/>
              <a:rect l="l" t="t" r="r" b="b"/>
              <a:pathLst>
                <a:path w="4404" h="2960" extrusionOk="0">
                  <a:moveTo>
                    <a:pt x="144" y="0"/>
                  </a:moveTo>
                  <a:cubicBezTo>
                    <a:pt x="58" y="0"/>
                    <a:pt x="0" y="140"/>
                    <a:pt x="92" y="209"/>
                  </a:cubicBezTo>
                  <a:cubicBezTo>
                    <a:pt x="1414" y="1189"/>
                    <a:pt x="2782" y="2100"/>
                    <a:pt x="4193" y="2944"/>
                  </a:cubicBezTo>
                  <a:cubicBezTo>
                    <a:pt x="4212" y="2955"/>
                    <a:pt x="4230" y="2960"/>
                    <a:pt x="4247" y="2960"/>
                  </a:cubicBezTo>
                  <a:cubicBezTo>
                    <a:pt x="4341" y="2960"/>
                    <a:pt x="4403" y="2816"/>
                    <a:pt x="4303" y="2756"/>
                  </a:cubicBezTo>
                  <a:lnTo>
                    <a:pt x="4302" y="2756"/>
                  </a:lnTo>
                  <a:cubicBezTo>
                    <a:pt x="2888" y="1911"/>
                    <a:pt x="1522" y="999"/>
                    <a:pt x="201" y="21"/>
                  </a:cubicBezTo>
                  <a:cubicBezTo>
                    <a:pt x="182" y="7"/>
                    <a:pt x="162" y="0"/>
                    <a:pt x="144" y="0"/>
                  </a:cubicBezTo>
                  <a:close/>
                </a:path>
              </a:pathLst>
            </a:custGeom>
            <a:solidFill>
              <a:srgbClr val="FFF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4"/>
            <p:cNvSpPr/>
            <p:nvPr/>
          </p:nvSpPr>
          <p:spPr>
            <a:xfrm>
              <a:off x="1444300" y="2020200"/>
              <a:ext cx="185550" cy="45375"/>
            </a:xfrm>
            <a:custGeom>
              <a:avLst/>
              <a:gdLst/>
              <a:ahLst/>
              <a:cxnLst/>
              <a:rect l="l" t="t" r="r" b="b"/>
              <a:pathLst>
                <a:path w="7422" h="1815" extrusionOk="0">
                  <a:moveTo>
                    <a:pt x="7263" y="0"/>
                  </a:moveTo>
                  <a:cubicBezTo>
                    <a:pt x="7255" y="0"/>
                    <a:pt x="7246" y="1"/>
                    <a:pt x="7237" y="3"/>
                  </a:cubicBezTo>
                  <a:lnTo>
                    <a:pt x="127" y="1601"/>
                  </a:lnTo>
                  <a:cubicBezTo>
                    <a:pt x="0" y="1630"/>
                    <a:pt x="42" y="1814"/>
                    <a:pt x="159" y="1814"/>
                  </a:cubicBezTo>
                  <a:cubicBezTo>
                    <a:pt x="167" y="1814"/>
                    <a:pt x="176" y="1813"/>
                    <a:pt x="185" y="1811"/>
                  </a:cubicBezTo>
                  <a:lnTo>
                    <a:pt x="7294" y="213"/>
                  </a:lnTo>
                  <a:cubicBezTo>
                    <a:pt x="7422" y="184"/>
                    <a:pt x="7380" y="0"/>
                    <a:pt x="7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4"/>
            <p:cNvSpPr/>
            <p:nvPr/>
          </p:nvSpPr>
          <p:spPr>
            <a:xfrm>
              <a:off x="1328675" y="2077225"/>
              <a:ext cx="101300" cy="57050"/>
            </a:xfrm>
            <a:custGeom>
              <a:avLst/>
              <a:gdLst/>
              <a:ahLst/>
              <a:cxnLst/>
              <a:rect l="l" t="t" r="r" b="b"/>
              <a:pathLst>
                <a:path w="4052" h="2282" extrusionOk="0">
                  <a:moveTo>
                    <a:pt x="159" y="0"/>
                  </a:moveTo>
                  <a:cubicBezTo>
                    <a:pt x="63" y="0"/>
                    <a:pt x="0" y="142"/>
                    <a:pt x="103" y="203"/>
                  </a:cubicBezTo>
                  <a:lnTo>
                    <a:pt x="103" y="203"/>
                  </a:lnTo>
                  <a:lnTo>
                    <a:pt x="103" y="203"/>
                  </a:lnTo>
                  <a:lnTo>
                    <a:pt x="346" y="348"/>
                  </a:lnTo>
                  <a:cubicBezTo>
                    <a:pt x="362" y="358"/>
                    <a:pt x="378" y="363"/>
                    <a:pt x="394" y="364"/>
                  </a:cubicBezTo>
                  <a:lnTo>
                    <a:pt x="394" y="364"/>
                  </a:lnTo>
                  <a:lnTo>
                    <a:pt x="3837" y="2267"/>
                  </a:lnTo>
                  <a:cubicBezTo>
                    <a:pt x="3856" y="2277"/>
                    <a:pt x="3874" y="2282"/>
                    <a:pt x="3891" y="2282"/>
                  </a:cubicBezTo>
                  <a:cubicBezTo>
                    <a:pt x="3988" y="2282"/>
                    <a:pt x="4051" y="2138"/>
                    <a:pt x="3947" y="2080"/>
                  </a:cubicBezTo>
                  <a:lnTo>
                    <a:pt x="212" y="15"/>
                  </a:lnTo>
                  <a:cubicBezTo>
                    <a:pt x="194" y="5"/>
                    <a:pt x="176" y="0"/>
                    <a:pt x="159" y="0"/>
                  </a:cubicBezTo>
                  <a:close/>
                </a:path>
              </a:pathLst>
            </a:custGeom>
            <a:solidFill>
              <a:srgbClr val="FFF4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5" name="Google Shape;555;p24"/>
          <p:cNvGrpSpPr/>
          <p:nvPr/>
        </p:nvGrpSpPr>
        <p:grpSpPr>
          <a:xfrm rot="1929378">
            <a:off x="9437376" y="180609"/>
            <a:ext cx="1749689" cy="3716367"/>
            <a:chOff x="1327775" y="1426950"/>
            <a:chExt cx="399125" cy="847775"/>
          </a:xfrm>
        </p:grpSpPr>
        <p:sp>
          <p:nvSpPr>
            <p:cNvPr id="556" name="Google Shape;556;p24"/>
            <p:cNvSpPr/>
            <p:nvPr/>
          </p:nvSpPr>
          <p:spPr>
            <a:xfrm>
              <a:off x="1327775" y="1426950"/>
              <a:ext cx="399125" cy="847775"/>
            </a:xfrm>
            <a:custGeom>
              <a:avLst/>
              <a:gdLst/>
              <a:ahLst/>
              <a:cxnLst/>
              <a:rect l="l" t="t" r="r" b="b"/>
              <a:pathLst>
                <a:path w="15965" h="33911" extrusionOk="0">
                  <a:moveTo>
                    <a:pt x="14194" y="0"/>
                  </a:moveTo>
                  <a:lnTo>
                    <a:pt x="14194" y="0"/>
                  </a:lnTo>
                  <a:cubicBezTo>
                    <a:pt x="8929" y="3415"/>
                    <a:pt x="4769" y="8505"/>
                    <a:pt x="2472" y="14345"/>
                  </a:cubicBezTo>
                  <a:cubicBezTo>
                    <a:pt x="175" y="20184"/>
                    <a:pt x="0" y="27824"/>
                    <a:pt x="1527" y="33911"/>
                  </a:cubicBezTo>
                  <a:cubicBezTo>
                    <a:pt x="6946" y="30488"/>
                    <a:pt x="11210" y="25273"/>
                    <a:pt x="13490" y="19285"/>
                  </a:cubicBezTo>
                  <a:cubicBezTo>
                    <a:pt x="15770" y="13295"/>
                    <a:pt x="15965" y="6160"/>
                    <a:pt x="14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4"/>
            <p:cNvSpPr/>
            <p:nvPr/>
          </p:nvSpPr>
          <p:spPr>
            <a:xfrm>
              <a:off x="1414525" y="1439050"/>
              <a:ext cx="265275" cy="714225"/>
            </a:xfrm>
            <a:custGeom>
              <a:avLst/>
              <a:gdLst/>
              <a:ahLst/>
              <a:cxnLst/>
              <a:rect l="l" t="t" r="r" b="b"/>
              <a:pathLst>
                <a:path w="10611" h="28569" extrusionOk="0">
                  <a:moveTo>
                    <a:pt x="10464" y="0"/>
                  </a:moveTo>
                  <a:cubicBezTo>
                    <a:pt x="10432" y="0"/>
                    <a:pt x="10401" y="17"/>
                    <a:pt x="10382" y="56"/>
                  </a:cubicBezTo>
                  <a:cubicBezTo>
                    <a:pt x="7058" y="7151"/>
                    <a:pt x="4218" y="14468"/>
                    <a:pt x="1894" y="21951"/>
                  </a:cubicBezTo>
                  <a:cubicBezTo>
                    <a:pt x="1228" y="24099"/>
                    <a:pt x="604" y="26261"/>
                    <a:pt x="22" y="28434"/>
                  </a:cubicBezTo>
                  <a:cubicBezTo>
                    <a:pt x="0" y="28516"/>
                    <a:pt x="68" y="28569"/>
                    <a:pt x="133" y="28569"/>
                  </a:cubicBezTo>
                  <a:cubicBezTo>
                    <a:pt x="176" y="28569"/>
                    <a:pt x="218" y="28546"/>
                    <a:pt x="232" y="28492"/>
                  </a:cubicBezTo>
                  <a:cubicBezTo>
                    <a:pt x="2247" y="20964"/>
                    <a:pt x="4775" y="13582"/>
                    <a:pt x="7796" y="6398"/>
                  </a:cubicBezTo>
                  <a:cubicBezTo>
                    <a:pt x="8679" y="4302"/>
                    <a:pt x="9604" y="2226"/>
                    <a:pt x="10570" y="166"/>
                  </a:cubicBezTo>
                  <a:cubicBezTo>
                    <a:pt x="10611" y="80"/>
                    <a:pt x="10535" y="0"/>
                    <a:pt x="104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4"/>
            <p:cNvSpPr/>
            <p:nvPr/>
          </p:nvSpPr>
          <p:spPr>
            <a:xfrm>
              <a:off x="1585775" y="1594475"/>
              <a:ext cx="122650" cy="54300"/>
            </a:xfrm>
            <a:custGeom>
              <a:avLst/>
              <a:gdLst/>
              <a:ahLst/>
              <a:cxnLst/>
              <a:rect l="l" t="t" r="r" b="b"/>
              <a:pathLst>
                <a:path w="4906" h="2172" extrusionOk="0">
                  <a:moveTo>
                    <a:pt x="4731" y="1"/>
                  </a:moveTo>
                  <a:cubicBezTo>
                    <a:pt x="4716" y="1"/>
                    <a:pt x="4700" y="4"/>
                    <a:pt x="4684" y="11"/>
                  </a:cubicBezTo>
                  <a:lnTo>
                    <a:pt x="113" y="1975"/>
                  </a:lnTo>
                  <a:cubicBezTo>
                    <a:pt x="1" y="2022"/>
                    <a:pt x="72" y="2172"/>
                    <a:pt x="176" y="2172"/>
                  </a:cubicBezTo>
                  <a:cubicBezTo>
                    <a:pt x="191" y="2172"/>
                    <a:pt x="206" y="2169"/>
                    <a:pt x="222" y="2162"/>
                  </a:cubicBezTo>
                  <a:lnTo>
                    <a:pt x="4794" y="198"/>
                  </a:lnTo>
                  <a:cubicBezTo>
                    <a:pt x="4906" y="151"/>
                    <a:pt x="4836" y="1"/>
                    <a:pt x="47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4"/>
            <p:cNvSpPr/>
            <p:nvPr/>
          </p:nvSpPr>
          <p:spPr>
            <a:xfrm>
              <a:off x="1537400" y="1732275"/>
              <a:ext cx="168350" cy="50450"/>
            </a:xfrm>
            <a:custGeom>
              <a:avLst/>
              <a:gdLst/>
              <a:ahLst/>
              <a:cxnLst/>
              <a:rect l="l" t="t" r="r" b="b"/>
              <a:pathLst>
                <a:path w="6734" h="2018" extrusionOk="0">
                  <a:moveTo>
                    <a:pt x="6585" y="1"/>
                  </a:moveTo>
                  <a:cubicBezTo>
                    <a:pt x="6575" y="1"/>
                    <a:pt x="6565" y="2"/>
                    <a:pt x="6553" y="6"/>
                  </a:cubicBezTo>
                  <a:lnTo>
                    <a:pt x="123" y="1804"/>
                  </a:lnTo>
                  <a:cubicBezTo>
                    <a:pt x="0" y="1839"/>
                    <a:pt x="38" y="2018"/>
                    <a:pt x="150" y="2018"/>
                  </a:cubicBezTo>
                  <a:cubicBezTo>
                    <a:pt x="160" y="2018"/>
                    <a:pt x="170" y="2016"/>
                    <a:pt x="182" y="2013"/>
                  </a:cubicBezTo>
                  <a:lnTo>
                    <a:pt x="6611" y="214"/>
                  </a:lnTo>
                  <a:cubicBezTo>
                    <a:pt x="6734" y="180"/>
                    <a:pt x="6697" y="1"/>
                    <a:pt x="6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4"/>
            <p:cNvSpPr/>
            <p:nvPr/>
          </p:nvSpPr>
          <p:spPr>
            <a:xfrm>
              <a:off x="1489850" y="1860675"/>
              <a:ext cx="204925" cy="57775"/>
            </a:xfrm>
            <a:custGeom>
              <a:avLst/>
              <a:gdLst/>
              <a:ahLst/>
              <a:cxnLst/>
              <a:rect l="l" t="t" r="r" b="b"/>
              <a:pathLst>
                <a:path w="8197" h="2311" extrusionOk="0">
                  <a:moveTo>
                    <a:pt x="8039" y="1"/>
                  </a:moveTo>
                  <a:cubicBezTo>
                    <a:pt x="8031" y="1"/>
                    <a:pt x="8022" y="2"/>
                    <a:pt x="8012" y="4"/>
                  </a:cubicBezTo>
                  <a:cubicBezTo>
                    <a:pt x="5358" y="612"/>
                    <a:pt x="2728" y="1308"/>
                    <a:pt x="122" y="2095"/>
                  </a:cubicBezTo>
                  <a:cubicBezTo>
                    <a:pt x="1" y="2132"/>
                    <a:pt x="37" y="2310"/>
                    <a:pt x="146" y="2310"/>
                  </a:cubicBezTo>
                  <a:cubicBezTo>
                    <a:pt x="157" y="2310"/>
                    <a:pt x="168" y="2309"/>
                    <a:pt x="180" y="2305"/>
                  </a:cubicBezTo>
                  <a:cubicBezTo>
                    <a:pt x="2786" y="1518"/>
                    <a:pt x="5416" y="822"/>
                    <a:pt x="8070" y="214"/>
                  </a:cubicBezTo>
                  <a:cubicBezTo>
                    <a:pt x="8197" y="185"/>
                    <a:pt x="8156" y="1"/>
                    <a:pt x="80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4"/>
            <p:cNvSpPr/>
            <p:nvPr/>
          </p:nvSpPr>
          <p:spPr>
            <a:xfrm>
              <a:off x="1563075" y="1486250"/>
              <a:ext cx="66200" cy="65175"/>
            </a:xfrm>
            <a:custGeom>
              <a:avLst/>
              <a:gdLst/>
              <a:ahLst/>
              <a:cxnLst/>
              <a:rect l="l" t="t" r="r" b="b"/>
              <a:pathLst>
                <a:path w="2648" h="2607" extrusionOk="0">
                  <a:moveTo>
                    <a:pt x="159" y="0"/>
                  </a:moveTo>
                  <a:cubicBezTo>
                    <a:pt x="80" y="0"/>
                    <a:pt x="1" y="86"/>
                    <a:pt x="58" y="162"/>
                  </a:cubicBezTo>
                  <a:lnTo>
                    <a:pt x="224" y="379"/>
                  </a:lnTo>
                  <a:cubicBezTo>
                    <a:pt x="248" y="410"/>
                    <a:pt x="280" y="424"/>
                    <a:pt x="312" y="425"/>
                  </a:cubicBezTo>
                  <a:lnTo>
                    <a:pt x="312" y="425"/>
                  </a:lnTo>
                  <a:lnTo>
                    <a:pt x="2418" y="2574"/>
                  </a:lnTo>
                  <a:cubicBezTo>
                    <a:pt x="2440" y="2597"/>
                    <a:pt x="2466" y="2607"/>
                    <a:pt x="2490" y="2607"/>
                  </a:cubicBezTo>
                  <a:cubicBezTo>
                    <a:pt x="2573" y="2607"/>
                    <a:pt x="2648" y="2498"/>
                    <a:pt x="2572" y="2421"/>
                  </a:cubicBezTo>
                  <a:lnTo>
                    <a:pt x="229" y="30"/>
                  </a:lnTo>
                  <a:cubicBezTo>
                    <a:pt x="209" y="9"/>
                    <a:pt x="184"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4"/>
            <p:cNvSpPr/>
            <p:nvPr/>
          </p:nvSpPr>
          <p:spPr>
            <a:xfrm>
              <a:off x="1456500" y="1639075"/>
              <a:ext cx="107300" cy="77925"/>
            </a:xfrm>
            <a:custGeom>
              <a:avLst/>
              <a:gdLst/>
              <a:ahLst/>
              <a:cxnLst/>
              <a:rect l="l" t="t" r="r" b="b"/>
              <a:pathLst>
                <a:path w="4292" h="3117" extrusionOk="0">
                  <a:moveTo>
                    <a:pt x="170" y="1"/>
                  </a:moveTo>
                  <a:cubicBezTo>
                    <a:pt x="80" y="1"/>
                    <a:pt x="1" y="111"/>
                    <a:pt x="88" y="180"/>
                  </a:cubicBezTo>
                  <a:cubicBezTo>
                    <a:pt x="1379" y="1209"/>
                    <a:pt x="2712" y="2181"/>
                    <a:pt x="4085" y="3098"/>
                  </a:cubicBezTo>
                  <a:cubicBezTo>
                    <a:pt x="4105" y="3111"/>
                    <a:pt x="4124" y="3117"/>
                    <a:pt x="4142" y="3117"/>
                  </a:cubicBezTo>
                  <a:cubicBezTo>
                    <a:pt x="4232" y="3117"/>
                    <a:pt x="4292" y="2975"/>
                    <a:pt x="4195" y="2910"/>
                  </a:cubicBezTo>
                  <a:cubicBezTo>
                    <a:pt x="2837" y="2004"/>
                    <a:pt x="1519" y="1042"/>
                    <a:pt x="241" y="27"/>
                  </a:cubicBezTo>
                  <a:cubicBezTo>
                    <a:pt x="219" y="9"/>
                    <a:pt x="194"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4"/>
            <p:cNvSpPr/>
            <p:nvPr/>
          </p:nvSpPr>
          <p:spPr>
            <a:xfrm>
              <a:off x="1388200" y="1750375"/>
              <a:ext cx="122925" cy="101525"/>
            </a:xfrm>
            <a:custGeom>
              <a:avLst/>
              <a:gdLst/>
              <a:ahLst/>
              <a:cxnLst/>
              <a:rect l="l" t="t" r="r" b="b"/>
              <a:pathLst>
                <a:path w="4917" h="4061" extrusionOk="0">
                  <a:moveTo>
                    <a:pt x="168" y="0"/>
                  </a:moveTo>
                  <a:cubicBezTo>
                    <a:pt x="79" y="0"/>
                    <a:pt x="1" y="110"/>
                    <a:pt x="85" y="180"/>
                  </a:cubicBezTo>
                  <a:lnTo>
                    <a:pt x="4678" y="4033"/>
                  </a:lnTo>
                  <a:cubicBezTo>
                    <a:pt x="4701" y="4053"/>
                    <a:pt x="4726" y="4061"/>
                    <a:pt x="4750" y="4061"/>
                  </a:cubicBezTo>
                  <a:cubicBezTo>
                    <a:pt x="4839" y="4061"/>
                    <a:pt x="4916" y="3951"/>
                    <a:pt x="4832" y="3880"/>
                  </a:cubicBezTo>
                  <a:lnTo>
                    <a:pt x="4831" y="3880"/>
                  </a:lnTo>
                  <a:lnTo>
                    <a:pt x="239" y="27"/>
                  </a:lnTo>
                  <a:cubicBezTo>
                    <a:pt x="217" y="8"/>
                    <a:pt x="192" y="0"/>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4"/>
            <p:cNvSpPr/>
            <p:nvPr/>
          </p:nvSpPr>
          <p:spPr>
            <a:xfrm>
              <a:off x="1345775" y="1933450"/>
              <a:ext cx="110100" cy="74000"/>
            </a:xfrm>
            <a:custGeom>
              <a:avLst/>
              <a:gdLst/>
              <a:ahLst/>
              <a:cxnLst/>
              <a:rect l="l" t="t" r="r" b="b"/>
              <a:pathLst>
                <a:path w="4404" h="2960" extrusionOk="0">
                  <a:moveTo>
                    <a:pt x="144" y="0"/>
                  </a:moveTo>
                  <a:cubicBezTo>
                    <a:pt x="58" y="0"/>
                    <a:pt x="0" y="140"/>
                    <a:pt x="92" y="209"/>
                  </a:cubicBezTo>
                  <a:cubicBezTo>
                    <a:pt x="1414" y="1189"/>
                    <a:pt x="2782" y="2100"/>
                    <a:pt x="4193" y="2944"/>
                  </a:cubicBezTo>
                  <a:cubicBezTo>
                    <a:pt x="4212" y="2955"/>
                    <a:pt x="4230" y="2960"/>
                    <a:pt x="4247" y="2960"/>
                  </a:cubicBezTo>
                  <a:cubicBezTo>
                    <a:pt x="4341" y="2960"/>
                    <a:pt x="4403" y="2816"/>
                    <a:pt x="4303" y="2756"/>
                  </a:cubicBezTo>
                  <a:lnTo>
                    <a:pt x="4302" y="2756"/>
                  </a:lnTo>
                  <a:cubicBezTo>
                    <a:pt x="2888" y="1911"/>
                    <a:pt x="1522" y="999"/>
                    <a:pt x="201" y="21"/>
                  </a:cubicBezTo>
                  <a:cubicBezTo>
                    <a:pt x="182" y="7"/>
                    <a:pt x="162"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4"/>
            <p:cNvSpPr/>
            <p:nvPr/>
          </p:nvSpPr>
          <p:spPr>
            <a:xfrm>
              <a:off x="1444300" y="2020200"/>
              <a:ext cx="185550" cy="45375"/>
            </a:xfrm>
            <a:custGeom>
              <a:avLst/>
              <a:gdLst/>
              <a:ahLst/>
              <a:cxnLst/>
              <a:rect l="l" t="t" r="r" b="b"/>
              <a:pathLst>
                <a:path w="7422" h="1815" extrusionOk="0">
                  <a:moveTo>
                    <a:pt x="7263" y="0"/>
                  </a:moveTo>
                  <a:cubicBezTo>
                    <a:pt x="7255" y="0"/>
                    <a:pt x="7246" y="1"/>
                    <a:pt x="7237" y="3"/>
                  </a:cubicBezTo>
                  <a:lnTo>
                    <a:pt x="127" y="1601"/>
                  </a:lnTo>
                  <a:cubicBezTo>
                    <a:pt x="0" y="1630"/>
                    <a:pt x="42" y="1814"/>
                    <a:pt x="159" y="1814"/>
                  </a:cubicBezTo>
                  <a:cubicBezTo>
                    <a:pt x="167" y="1814"/>
                    <a:pt x="176" y="1813"/>
                    <a:pt x="185" y="1811"/>
                  </a:cubicBezTo>
                  <a:lnTo>
                    <a:pt x="7294" y="213"/>
                  </a:lnTo>
                  <a:cubicBezTo>
                    <a:pt x="7422" y="184"/>
                    <a:pt x="7380" y="0"/>
                    <a:pt x="7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4"/>
            <p:cNvSpPr/>
            <p:nvPr/>
          </p:nvSpPr>
          <p:spPr>
            <a:xfrm>
              <a:off x="1328675" y="2077225"/>
              <a:ext cx="101300" cy="57050"/>
            </a:xfrm>
            <a:custGeom>
              <a:avLst/>
              <a:gdLst/>
              <a:ahLst/>
              <a:cxnLst/>
              <a:rect l="l" t="t" r="r" b="b"/>
              <a:pathLst>
                <a:path w="4052" h="2282" extrusionOk="0">
                  <a:moveTo>
                    <a:pt x="159" y="0"/>
                  </a:moveTo>
                  <a:cubicBezTo>
                    <a:pt x="63" y="0"/>
                    <a:pt x="0" y="142"/>
                    <a:pt x="103" y="203"/>
                  </a:cubicBezTo>
                  <a:lnTo>
                    <a:pt x="103" y="203"/>
                  </a:lnTo>
                  <a:lnTo>
                    <a:pt x="103" y="203"/>
                  </a:lnTo>
                  <a:lnTo>
                    <a:pt x="346" y="348"/>
                  </a:lnTo>
                  <a:cubicBezTo>
                    <a:pt x="362" y="358"/>
                    <a:pt x="378" y="363"/>
                    <a:pt x="394" y="364"/>
                  </a:cubicBezTo>
                  <a:lnTo>
                    <a:pt x="394" y="364"/>
                  </a:lnTo>
                  <a:lnTo>
                    <a:pt x="3837" y="2267"/>
                  </a:lnTo>
                  <a:cubicBezTo>
                    <a:pt x="3856" y="2277"/>
                    <a:pt x="3874" y="2282"/>
                    <a:pt x="3891" y="2282"/>
                  </a:cubicBezTo>
                  <a:cubicBezTo>
                    <a:pt x="3988" y="2282"/>
                    <a:pt x="4051" y="2138"/>
                    <a:pt x="3947" y="2080"/>
                  </a:cubicBezTo>
                  <a:lnTo>
                    <a:pt x="212" y="15"/>
                  </a:lnTo>
                  <a:cubicBezTo>
                    <a:pt x="194" y="5"/>
                    <a:pt x="176"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67" name="Google Shape;567;p24"/>
          <p:cNvSpPr/>
          <p:nvPr/>
        </p:nvSpPr>
        <p:spPr>
          <a:xfrm rot="5400000">
            <a:off x="2131879" y="-1053857"/>
            <a:ext cx="8395847" cy="8965729"/>
          </a:xfrm>
          <a:custGeom>
            <a:avLst/>
            <a:gdLst/>
            <a:ahLst/>
            <a:cxnLst/>
            <a:rect l="l" t="t" r="r" b="b"/>
            <a:pathLst>
              <a:path w="39258" h="46045" extrusionOk="0">
                <a:moveTo>
                  <a:pt x="26843" y="0"/>
                </a:moveTo>
                <a:cubicBezTo>
                  <a:pt x="22686" y="0"/>
                  <a:pt x="18533" y="1766"/>
                  <a:pt x="14322" y="1766"/>
                </a:cubicBezTo>
                <a:cubicBezTo>
                  <a:pt x="14119" y="1766"/>
                  <a:pt x="13916" y="1761"/>
                  <a:pt x="13713" y="1753"/>
                </a:cubicBezTo>
                <a:cubicBezTo>
                  <a:pt x="12550" y="1704"/>
                  <a:pt x="11461" y="1608"/>
                  <a:pt x="10408" y="1608"/>
                </a:cubicBezTo>
                <a:cubicBezTo>
                  <a:pt x="8797" y="1608"/>
                  <a:pt x="7272" y="1831"/>
                  <a:pt x="5701" y="2782"/>
                </a:cubicBezTo>
                <a:cubicBezTo>
                  <a:pt x="3299" y="4234"/>
                  <a:pt x="1644" y="6537"/>
                  <a:pt x="898" y="9146"/>
                </a:cubicBezTo>
                <a:cubicBezTo>
                  <a:pt x="1" y="12277"/>
                  <a:pt x="326" y="15615"/>
                  <a:pt x="1036" y="18790"/>
                </a:cubicBezTo>
                <a:cubicBezTo>
                  <a:pt x="2168" y="23852"/>
                  <a:pt x="3629" y="28150"/>
                  <a:pt x="3028" y="33448"/>
                </a:cubicBezTo>
                <a:cubicBezTo>
                  <a:pt x="2780" y="35618"/>
                  <a:pt x="2332" y="37845"/>
                  <a:pt x="2923" y="39954"/>
                </a:cubicBezTo>
                <a:cubicBezTo>
                  <a:pt x="4151" y="44336"/>
                  <a:pt x="8766" y="46045"/>
                  <a:pt x="13139" y="46045"/>
                </a:cubicBezTo>
                <a:cubicBezTo>
                  <a:pt x="14268" y="46045"/>
                  <a:pt x="15381" y="45931"/>
                  <a:pt x="16415" y="45720"/>
                </a:cubicBezTo>
                <a:cubicBezTo>
                  <a:pt x="18968" y="45197"/>
                  <a:pt x="21466" y="44415"/>
                  <a:pt x="24044" y="44415"/>
                </a:cubicBezTo>
                <a:cubicBezTo>
                  <a:pt x="24495" y="44415"/>
                  <a:pt x="24948" y="44439"/>
                  <a:pt x="25404" y="44493"/>
                </a:cubicBezTo>
                <a:cubicBezTo>
                  <a:pt x="26781" y="44653"/>
                  <a:pt x="28175" y="44831"/>
                  <a:pt x="29549" y="44831"/>
                </a:cubicBezTo>
                <a:cubicBezTo>
                  <a:pt x="31176" y="44831"/>
                  <a:pt x="32773" y="44581"/>
                  <a:pt x="34274" y="43756"/>
                </a:cubicBezTo>
                <a:cubicBezTo>
                  <a:pt x="36837" y="42347"/>
                  <a:pt x="38320" y="39580"/>
                  <a:pt x="38789" y="36794"/>
                </a:cubicBezTo>
                <a:cubicBezTo>
                  <a:pt x="39257" y="34007"/>
                  <a:pt x="38848" y="31163"/>
                  <a:pt x="38423" y="28370"/>
                </a:cubicBezTo>
                <a:cubicBezTo>
                  <a:pt x="37675" y="23439"/>
                  <a:pt x="38233" y="18957"/>
                  <a:pt x="38494" y="14026"/>
                </a:cubicBezTo>
                <a:cubicBezTo>
                  <a:pt x="38613" y="11777"/>
                  <a:pt x="38565" y="9480"/>
                  <a:pt x="37836" y="7340"/>
                </a:cubicBezTo>
                <a:cubicBezTo>
                  <a:pt x="36623" y="3785"/>
                  <a:pt x="32750" y="787"/>
                  <a:pt x="28897" y="160"/>
                </a:cubicBezTo>
                <a:cubicBezTo>
                  <a:pt x="28212" y="48"/>
                  <a:pt x="27528" y="0"/>
                  <a:pt x="26843"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8" name="Google Shape;568;p24"/>
          <p:cNvSpPr txBox="1">
            <a:spLocks noGrp="1"/>
          </p:cNvSpPr>
          <p:nvPr>
            <p:ph type="title"/>
          </p:nvPr>
        </p:nvSpPr>
        <p:spPr>
          <a:xfrm>
            <a:off x="3466400" y="1551551"/>
            <a:ext cx="5259200" cy="40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6000"/>
              <a:buNone/>
              <a:defRPr sz="8000">
                <a:solidFill>
                  <a:schemeClr val="accent2"/>
                </a:solidFill>
              </a:defRPr>
            </a:lvl1pPr>
            <a:lvl2pPr lvl="1" algn="ctr" rtl="0">
              <a:spcBef>
                <a:spcPts val="0"/>
              </a:spcBef>
              <a:spcAft>
                <a:spcPts val="0"/>
              </a:spcAft>
              <a:buClr>
                <a:schemeClr val="accent2"/>
              </a:buClr>
              <a:buSzPts val="6000"/>
              <a:buNone/>
              <a:defRPr sz="8000">
                <a:solidFill>
                  <a:schemeClr val="accent2"/>
                </a:solidFill>
              </a:defRPr>
            </a:lvl2pPr>
            <a:lvl3pPr lvl="2" algn="ctr" rtl="0">
              <a:spcBef>
                <a:spcPts val="0"/>
              </a:spcBef>
              <a:spcAft>
                <a:spcPts val="0"/>
              </a:spcAft>
              <a:buClr>
                <a:schemeClr val="accent2"/>
              </a:buClr>
              <a:buSzPts val="6000"/>
              <a:buNone/>
              <a:defRPr sz="8000">
                <a:solidFill>
                  <a:schemeClr val="accent2"/>
                </a:solidFill>
              </a:defRPr>
            </a:lvl3pPr>
            <a:lvl4pPr lvl="3" algn="ctr" rtl="0">
              <a:spcBef>
                <a:spcPts val="0"/>
              </a:spcBef>
              <a:spcAft>
                <a:spcPts val="0"/>
              </a:spcAft>
              <a:buClr>
                <a:schemeClr val="accent2"/>
              </a:buClr>
              <a:buSzPts val="6000"/>
              <a:buNone/>
              <a:defRPr sz="8000">
                <a:solidFill>
                  <a:schemeClr val="accent2"/>
                </a:solidFill>
              </a:defRPr>
            </a:lvl4pPr>
            <a:lvl5pPr lvl="4" algn="ctr" rtl="0">
              <a:spcBef>
                <a:spcPts val="0"/>
              </a:spcBef>
              <a:spcAft>
                <a:spcPts val="0"/>
              </a:spcAft>
              <a:buClr>
                <a:schemeClr val="accent2"/>
              </a:buClr>
              <a:buSzPts val="6000"/>
              <a:buNone/>
              <a:defRPr sz="8000">
                <a:solidFill>
                  <a:schemeClr val="accent2"/>
                </a:solidFill>
              </a:defRPr>
            </a:lvl5pPr>
            <a:lvl6pPr lvl="5" algn="ctr" rtl="0">
              <a:spcBef>
                <a:spcPts val="0"/>
              </a:spcBef>
              <a:spcAft>
                <a:spcPts val="0"/>
              </a:spcAft>
              <a:buClr>
                <a:schemeClr val="accent2"/>
              </a:buClr>
              <a:buSzPts val="6000"/>
              <a:buNone/>
              <a:defRPr sz="8000">
                <a:solidFill>
                  <a:schemeClr val="accent2"/>
                </a:solidFill>
              </a:defRPr>
            </a:lvl6pPr>
            <a:lvl7pPr lvl="6" algn="ctr" rtl="0">
              <a:spcBef>
                <a:spcPts val="0"/>
              </a:spcBef>
              <a:spcAft>
                <a:spcPts val="0"/>
              </a:spcAft>
              <a:buClr>
                <a:schemeClr val="accent2"/>
              </a:buClr>
              <a:buSzPts val="6000"/>
              <a:buNone/>
              <a:defRPr sz="8000">
                <a:solidFill>
                  <a:schemeClr val="accent2"/>
                </a:solidFill>
              </a:defRPr>
            </a:lvl7pPr>
            <a:lvl8pPr lvl="7" algn="ctr" rtl="0">
              <a:spcBef>
                <a:spcPts val="0"/>
              </a:spcBef>
              <a:spcAft>
                <a:spcPts val="0"/>
              </a:spcAft>
              <a:buClr>
                <a:schemeClr val="accent2"/>
              </a:buClr>
              <a:buSzPts val="6000"/>
              <a:buNone/>
              <a:defRPr sz="8000">
                <a:solidFill>
                  <a:schemeClr val="accent2"/>
                </a:solidFill>
              </a:defRPr>
            </a:lvl8pPr>
            <a:lvl9pPr lvl="8" algn="ctr" rtl="0">
              <a:spcBef>
                <a:spcPts val="0"/>
              </a:spcBef>
              <a:spcAft>
                <a:spcPts val="0"/>
              </a:spcAft>
              <a:buClr>
                <a:schemeClr val="accent2"/>
              </a:buClr>
              <a:buSzPts val="6000"/>
              <a:buNone/>
              <a:defRPr sz="8000">
                <a:solidFill>
                  <a:schemeClr val="accent2"/>
                </a:solidFill>
              </a:defRPr>
            </a:lvl9pPr>
          </a:lstStyle>
          <a:p>
            <a:endParaRPr/>
          </a:p>
        </p:txBody>
      </p:sp>
      <p:sp>
        <p:nvSpPr>
          <p:cNvPr id="569" name="Google Shape;569;p24"/>
          <p:cNvSpPr txBox="1">
            <a:spLocks noGrp="1"/>
          </p:cNvSpPr>
          <p:nvPr>
            <p:ph type="subTitle" idx="1"/>
          </p:nvPr>
        </p:nvSpPr>
        <p:spPr>
          <a:xfrm>
            <a:off x="4209400" y="2510943"/>
            <a:ext cx="3773200" cy="139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200"/>
              <a:buNone/>
              <a:defRPr sz="1600">
                <a:solidFill>
                  <a:schemeClr val="accent2"/>
                </a:solidFill>
              </a:defRPr>
            </a:lvl1pPr>
            <a:lvl2pPr lvl="1" algn="ctr" rtl="0">
              <a:lnSpc>
                <a:spcPct val="100000"/>
              </a:lnSpc>
              <a:spcBef>
                <a:spcPts val="0"/>
              </a:spcBef>
              <a:spcAft>
                <a:spcPts val="0"/>
              </a:spcAft>
              <a:buClr>
                <a:schemeClr val="accent2"/>
              </a:buClr>
              <a:buSzPts val="1000"/>
              <a:buNone/>
              <a:defRPr sz="1333">
                <a:solidFill>
                  <a:schemeClr val="accent2"/>
                </a:solidFill>
              </a:defRPr>
            </a:lvl2pPr>
            <a:lvl3pPr lvl="2" algn="ctr" rtl="0">
              <a:lnSpc>
                <a:spcPct val="100000"/>
              </a:lnSpc>
              <a:spcBef>
                <a:spcPts val="0"/>
              </a:spcBef>
              <a:spcAft>
                <a:spcPts val="0"/>
              </a:spcAft>
              <a:buClr>
                <a:schemeClr val="accent2"/>
              </a:buClr>
              <a:buSzPts val="1000"/>
              <a:buNone/>
              <a:defRPr sz="1333">
                <a:solidFill>
                  <a:schemeClr val="accent2"/>
                </a:solidFill>
              </a:defRPr>
            </a:lvl3pPr>
            <a:lvl4pPr lvl="3" algn="ctr" rtl="0">
              <a:lnSpc>
                <a:spcPct val="100000"/>
              </a:lnSpc>
              <a:spcBef>
                <a:spcPts val="0"/>
              </a:spcBef>
              <a:spcAft>
                <a:spcPts val="0"/>
              </a:spcAft>
              <a:buClr>
                <a:schemeClr val="accent2"/>
              </a:buClr>
              <a:buSzPts val="1000"/>
              <a:buNone/>
              <a:defRPr sz="1333">
                <a:solidFill>
                  <a:schemeClr val="accent2"/>
                </a:solidFill>
              </a:defRPr>
            </a:lvl4pPr>
            <a:lvl5pPr lvl="4" algn="ctr" rtl="0">
              <a:lnSpc>
                <a:spcPct val="100000"/>
              </a:lnSpc>
              <a:spcBef>
                <a:spcPts val="0"/>
              </a:spcBef>
              <a:spcAft>
                <a:spcPts val="0"/>
              </a:spcAft>
              <a:buClr>
                <a:schemeClr val="accent2"/>
              </a:buClr>
              <a:buSzPts val="1000"/>
              <a:buNone/>
              <a:defRPr sz="1333">
                <a:solidFill>
                  <a:schemeClr val="accent2"/>
                </a:solidFill>
              </a:defRPr>
            </a:lvl5pPr>
            <a:lvl6pPr lvl="5" algn="ctr" rtl="0">
              <a:lnSpc>
                <a:spcPct val="100000"/>
              </a:lnSpc>
              <a:spcBef>
                <a:spcPts val="0"/>
              </a:spcBef>
              <a:spcAft>
                <a:spcPts val="0"/>
              </a:spcAft>
              <a:buClr>
                <a:schemeClr val="accent2"/>
              </a:buClr>
              <a:buSzPts val="1000"/>
              <a:buNone/>
              <a:defRPr sz="1333">
                <a:solidFill>
                  <a:schemeClr val="accent2"/>
                </a:solidFill>
              </a:defRPr>
            </a:lvl6pPr>
            <a:lvl7pPr lvl="6" algn="ctr" rtl="0">
              <a:lnSpc>
                <a:spcPct val="100000"/>
              </a:lnSpc>
              <a:spcBef>
                <a:spcPts val="0"/>
              </a:spcBef>
              <a:spcAft>
                <a:spcPts val="0"/>
              </a:spcAft>
              <a:buClr>
                <a:schemeClr val="accent2"/>
              </a:buClr>
              <a:buSzPts val="1000"/>
              <a:buNone/>
              <a:defRPr sz="1333">
                <a:solidFill>
                  <a:schemeClr val="accent2"/>
                </a:solidFill>
              </a:defRPr>
            </a:lvl7pPr>
            <a:lvl8pPr lvl="7" algn="ctr" rtl="0">
              <a:lnSpc>
                <a:spcPct val="100000"/>
              </a:lnSpc>
              <a:spcBef>
                <a:spcPts val="0"/>
              </a:spcBef>
              <a:spcAft>
                <a:spcPts val="0"/>
              </a:spcAft>
              <a:buClr>
                <a:schemeClr val="accent2"/>
              </a:buClr>
              <a:buSzPts val="1000"/>
              <a:buNone/>
              <a:defRPr sz="1333">
                <a:solidFill>
                  <a:schemeClr val="accent2"/>
                </a:solidFill>
              </a:defRPr>
            </a:lvl8pPr>
            <a:lvl9pPr lvl="8" algn="ctr" rtl="0">
              <a:lnSpc>
                <a:spcPct val="100000"/>
              </a:lnSpc>
              <a:spcBef>
                <a:spcPts val="0"/>
              </a:spcBef>
              <a:spcAft>
                <a:spcPts val="0"/>
              </a:spcAft>
              <a:buClr>
                <a:schemeClr val="accent2"/>
              </a:buClr>
              <a:buSzPts val="1000"/>
              <a:buNone/>
              <a:defRPr sz="1333">
                <a:solidFill>
                  <a:schemeClr val="accent2"/>
                </a:solidFill>
              </a:defRPr>
            </a:lvl9pPr>
          </a:lstStyle>
          <a:p>
            <a:endParaRPr/>
          </a:p>
        </p:txBody>
      </p:sp>
      <p:sp>
        <p:nvSpPr>
          <p:cNvPr id="570" name="Google Shape;570;p24"/>
          <p:cNvSpPr txBox="1"/>
          <p:nvPr/>
        </p:nvSpPr>
        <p:spPr>
          <a:xfrm>
            <a:off x="4043400" y="4981933"/>
            <a:ext cx="4105200" cy="6960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400"/>
              </a:spcBef>
              <a:spcAft>
                <a:spcPts val="0"/>
              </a:spcAft>
              <a:buNone/>
            </a:pPr>
            <a:r>
              <a:rPr lang="en" sz="1333">
                <a:solidFill>
                  <a:schemeClr val="accent2"/>
                </a:solidFill>
                <a:latin typeface="DM Sans"/>
                <a:ea typeface="DM Sans"/>
                <a:cs typeface="DM Sans"/>
                <a:sym typeface="DM Sans"/>
              </a:rPr>
              <a:t>CREDITS: This presentation template was created by </a:t>
            </a:r>
            <a:r>
              <a:rPr lang="en" sz="1333">
                <a:solidFill>
                  <a:schemeClr val="accent2"/>
                </a:solidFill>
                <a:uFill>
                  <a:noFill/>
                </a:uFill>
                <a:latin typeface="DM Sans"/>
                <a:ea typeface="DM Sans"/>
                <a:cs typeface="DM Sans"/>
                <a:sym typeface="DM Sans"/>
                <a:hlinkClick r:id="rId2">
                  <a:extLst>
                    <a:ext uri="{A12FA001-AC4F-418D-AE19-62706E023703}">
                      <ahyp:hlinkClr xmlns:ahyp="http://schemas.microsoft.com/office/drawing/2018/hyperlinkcolor" val="tx"/>
                    </a:ext>
                  </a:extLst>
                </a:hlinkClick>
              </a:rPr>
              <a:t>Slidesgo</a:t>
            </a:r>
            <a:r>
              <a:rPr lang="en" sz="1333">
                <a:solidFill>
                  <a:schemeClr val="accent2"/>
                </a:solidFill>
                <a:latin typeface="DM Sans"/>
                <a:ea typeface="DM Sans"/>
                <a:cs typeface="DM Sans"/>
                <a:sym typeface="DM Sans"/>
              </a:rPr>
              <a:t>, including icons by </a:t>
            </a:r>
            <a:r>
              <a:rPr lang="en" sz="1333">
                <a:solidFill>
                  <a:schemeClr val="accent2"/>
                </a:solidFill>
                <a:uFill>
                  <a:noFill/>
                </a:uFill>
                <a:latin typeface="DM Sans"/>
                <a:ea typeface="DM Sans"/>
                <a:cs typeface="DM Sans"/>
                <a:sym typeface="DM Sans"/>
                <a:hlinkClick r:id="rId3">
                  <a:extLst>
                    <a:ext uri="{A12FA001-AC4F-418D-AE19-62706E023703}">
                      <ahyp:hlinkClr xmlns:ahyp="http://schemas.microsoft.com/office/drawing/2018/hyperlinkcolor" val="tx"/>
                    </a:ext>
                  </a:extLst>
                </a:hlinkClick>
              </a:rPr>
              <a:t>Flaticon</a:t>
            </a:r>
            <a:r>
              <a:rPr lang="en" sz="1333">
                <a:solidFill>
                  <a:schemeClr val="accent2"/>
                </a:solidFill>
                <a:latin typeface="DM Sans"/>
                <a:ea typeface="DM Sans"/>
                <a:cs typeface="DM Sans"/>
                <a:sym typeface="DM Sans"/>
              </a:rPr>
              <a:t>, and infographics &amp; images by </a:t>
            </a:r>
            <a:r>
              <a:rPr lang="en" sz="1333">
                <a:solidFill>
                  <a:schemeClr val="accent2"/>
                </a:solidFill>
                <a:uFill>
                  <a:noFill/>
                </a:uFill>
                <a:latin typeface="DM Sans"/>
                <a:ea typeface="DM Sans"/>
                <a:cs typeface="DM Sans"/>
                <a:sym typeface="DM Sans"/>
                <a:hlinkClick r:id="rId4">
                  <a:extLst>
                    <a:ext uri="{A12FA001-AC4F-418D-AE19-62706E023703}">
                      <ahyp:hlinkClr xmlns:ahyp="http://schemas.microsoft.com/office/drawing/2018/hyperlinkcolor" val="tx"/>
                    </a:ext>
                  </a:extLst>
                </a:hlinkClick>
              </a:rPr>
              <a:t>Freepik</a:t>
            </a:r>
            <a:r>
              <a:rPr lang="en" sz="1333">
                <a:solidFill>
                  <a:schemeClr val="accent2"/>
                </a:solidFill>
                <a:latin typeface="DM Sans"/>
                <a:ea typeface="DM Sans"/>
                <a:cs typeface="DM Sans"/>
                <a:sym typeface="DM Sans"/>
              </a:rPr>
              <a:t>. </a:t>
            </a:r>
            <a:endParaRPr sz="1333">
              <a:solidFill>
                <a:schemeClr val="accent2"/>
              </a:solidFill>
              <a:latin typeface="DM Sans"/>
              <a:ea typeface="DM Sans"/>
              <a:cs typeface="DM Sans"/>
              <a:sym typeface="DM Sans"/>
            </a:endParaRPr>
          </a:p>
        </p:txBody>
      </p:sp>
    </p:spTree>
    <p:extLst>
      <p:ext uri="{BB962C8B-B14F-4D97-AF65-F5344CB8AC3E}">
        <p14:creationId xmlns:p14="http://schemas.microsoft.com/office/powerpoint/2010/main" val="407619722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5C8BC-CF44-4FCD-ACB9-6C06E1FD0DA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FE26985-A785-4717-80AD-9B8D8F5B85B1}"/>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305A630-F12E-492E-A3AD-AE8A23606B49}"/>
              </a:ext>
            </a:extLst>
          </p:cNvPr>
          <p:cNvSpPr>
            <a:spLocks noGrp="1"/>
          </p:cNvSpPr>
          <p:nvPr>
            <p:ph type="dt" sz="half" idx="10"/>
          </p:nvPr>
        </p:nvSpPr>
        <p:spPr/>
        <p:txBody>
          <a:bodyPr/>
          <a:lstStyle/>
          <a:p>
            <a:fld id="{E69B9EE9-F3BF-4B40-83E7-C9BC68FDDB0E}" type="datetimeFigureOut">
              <a:rPr lang="en-US" smtClean="0"/>
              <a:t>3/29/2023</a:t>
            </a:fld>
            <a:endParaRPr lang="en-US"/>
          </a:p>
        </p:txBody>
      </p:sp>
      <p:sp>
        <p:nvSpPr>
          <p:cNvPr id="5" name="Footer Placeholder 4">
            <a:extLst>
              <a:ext uri="{FF2B5EF4-FFF2-40B4-BE49-F238E27FC236}">
                <a16:creationId xmlns:a16="http://schemas.microsoft.com/office/drawing/2014/main" id="{7F5C2166-B6AA-4084-B4D7-069DDC982D5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0C20EA2-78ED-4391-B2FB-25000FDBCAA6}"/>
              </a:ext>
            </a:extLst>
          </p:cNvPr>
          <p:cNvSpPr>
            <a:spLocks noGrp="1"/>
          </p:cNvSpPr>
          <p:nvPr>
            <p:ph type="sldNum" sz="quarter" idx="12"/>
          </p:nvPr>
        </p:nvSpPr>
        <p:spPr/>
        <p:txBody>
          <a:bodyPr/>
          <a:lstStyle/>
          <a:p>
            <a:fld id="{17F55963-6440-4C45-BA09-4E6A99D1BBE0}" type="slidenum">
              <a:rPr lang="en-US" smtClean="0"/>
              <a:t>‹#›</a:t>
            </a:fld>
            <a:endParaRPr lang="en-US"/>
          </a:p>
        </p:txBody>
      </p:sp>
    </p:spTree>
    <p:extLst>
      <p:ext uri="{BB962C8B-B14F-4D97-AF65-F5344CB8AC3E}">
        <p14:creationId xmlns:p14="http://schemas.microsoft.com/office/powerpoint/2010/main" val="9999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 BULLET POINTS 2">
  <p:cSld name="TITLE + BULLET POINTS 2">
    <p:bg>
      <p:bgPr>
        <a:solidFill>
          <a:schemeClr val="accent2"/>
        </a:solidFill>
        <a:effectLst/>
      </p:bgPr>
    </p:bg>
    <p:spTree>
      <p:nvGrpSpPr>
        <p:cNvPr id="1" name="Shape 571"/>
        <p:cNvGrpSpPr/>
        <p:nvPr/>
      </p:nvGrpSpPr>
      <p:grpSpPr>
        <a:xfrm>
          <a:off x="0" y="0"/>
          <a:ext cx="0" cy="0"/>
          <a:chOff x="0" y="0"/>
          <a:chExt cx="0" cy="0"/>
        </a:xfrm>
      </p:grpSpPr>
      <p:sp>
        <p:nvSpPr>
          <p:cNvPr id="572" name="Google Shape;572;p25"/>
          <p:cNvSpPr txBox="1">
            <a:spLocks noGrp="1"/>
          </p:cNvSpPr>
          <p:nvPr>
            <p:ph type="title"/>
          </p:nvPr>
        </p:nvSpPr>
        <p:spPr>
          <a:xfrm>
            <a:off x="3466400" y="742800"/>
            <a:ext cx="5259200" cy="40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2400"/>
              <a:buNone/>
              <a:defRPr sz="3200">
                <a:solidFill>
                  <a:schemeClr val="accent6"/>
                </a:solidFill>
              </a:defRPr>
            </a:lvl1pPr>
            <a:lvl2pPr lvl="1" algn="ctr" rtl="0">
              <a:spcBef>
                <a:spcPts val="0"/>
              </a:spcBef>
              <a:spcAft>
                <a:spcPts val="0"/>
              </a:spcAft>
              <a:buClr>
                <a:schemeClr val="accent6"/>
              </a:buClr>
              <a:buSzPts val="2400"/>
              <a:buNone/>
              <a:defRPr sz="3200">
                <a:solidFill>
                  <a:schemeClr val="accent6"/>
                </a:solidFill>
              </a:defRPr>
            </a:lvl2pPr>
            <a:lvl3pPr lvl="2" algn="ctr" rtl="0">
              <a:spcBef>
                <a:spcPts val="0"/>
              </a:spcBef>
              <a:spcAft>
                <a:spcPts val="0"/>
              </a:spcAft>
              <a:buClr>
                <a:schemeClr val="accent6"/>
              </a:buClr>
              <a:buSzPts val="2400"/>
              <a:buNone/>
              <a:defRPr sz="3200">
                <a:solidFill>
                  <a:schemeClr val="accent6"/>
                </a:solidFill>
              </a:defRPr>
            </a:lvl3pPr>
            <a:lvl4pPr lvl="3" algn="ctr" rtl="0">
              <a:spcBef>
                <a:spcPts val="0"/>
              </a:spcBef>
              <a:spcAft>
                <a:spcPts val="0"/>
              </a:spcAft>
              <a:buClr>
                <a:schemeClr val="accent6"/>
              </a:buClr>
              <a:buSzPts val="2400"/>
              <a:buNone/>
              <a:defRPr sz="3200">
                <a:solidFill>
                  <a:schemeClr val="accent6"/>
                </a:solidFill>
              </a:defRPr>
            </a:lvl4pPr>
            <a:lvl5pPr lvl="4" algn="ctr" rtl="0">
              <a:spcBef>
                <a:spcPts val="0"/>
              </a:spcBef>
              <a:spcAft>
                <a:spcPts val="0"/>
              </a:spcAft>
              <a:buClr>
                <a:schemeClr val="accent6"/>
              </a:buClr>
              <a:buSzPts val="2400"/>
              <a:buNone/>
              <a:defRPr sz="3200">
                <a:solidFill>
                  <a:schemeClr val="accent6"/>
                </a:solidFill>
              </a:defRPr>
            </a:lvl5pPr>
            <a:lvl6pPr lvl="5" algn="ctr" rtl="0">
              <a:spcBef>
                <a:spcPts val="0"/>
              </a:spcBef>
              <a:spcAft>
                <a:spcPts val="0"/>
              </a:spcAft>
              <a:buClr>
                <a:schemeClr val="accent6"/>
              </a:buClr>
              <a:buSzPts val="2400"/>
              <a:buNone/>
              <a:defRPr sz="3200">
                <a:solidFill>
                  <a:schemeClr val="accent6"/>
                </a:solidFill>
              </a:defRPr>
            </a:lvl6pPr>
            <a:lvl7pPr lvl="6" algn="ctr" rtl="0">
              <a:spcBef>
                <a:spcPts val="0"/>
              </a:spcBef>
              <a:spcAft>
                <a:spcPts val="0"/>
              </a:spcAft>
              <a:buClr>
                <a:schemeClr val="accent6"/>
              </a:buClr>
              <a:buSzPts val="2400"/>
              <a:buNone/>
              <a:defRPr sz="3200">
                <a:solidFill>
                  <a:schemeClr val="accent6"/>
                </a:solidFill>
              </a:defRPr>
            </a:lvl7pPr>
            <a:lvl8pPr lvl="7" algn="ctr" rtl="0">
              <a:spcBef>
                <a:spcPts val="0"/>
              </a:spcBef>
              <a:spcAft>
                <a:spcPts val="0"/>
              </a:spcAft>
              <a:buClr>
                <a:schemeClr val="accent6"/>
              </a:buClr>
              <a:buSzPts val="2400"/>
              <a:buNone/>
              <a:defRPr sz="3200">
                <a:solidFill>
                  <a:schemeClr val="accent6"/>
                </a:solidFill>
              </a:defRPr>
            </a:lvl8pPr>
            <a:lvl9pPr lvl="8" algn="ctr" rtl="0">
              <a:spcBef>
                <a:spcPts val="0"/>
              </a:spcBef>
              <a:spcAft>
                <a:spcPts val="0"/>
              </a:spcAft>
              <a:buClr>
                <a:schemeClr val="accent6"/>
              </a:buClr>
              <a:buSzPts val="2400"/>
              <a:buNone/>
              <a:defRPr sz="3200">
                <a:solidFill>
                  <a:schemeClr val="accent6"/>
                </a:solidFill>
              </a:defRPr>
            </a:lvl9pPr>
          </a:lstStyle>
          <a:p>
            <a:endParaRPr/>
          </a:p>
        </p:txBody>
      </p:sp>
      <p:sp>
        <p:nvSpPr>
          <p:cNvPr id="573" name="Google Shape;573;p25"/>
          <p:cNvSpPr txBox="1">
            <a:spLocks noGrp="1"/>
          </p:cNvSpPr>
          <p:nvPr>
            <p:ph type="body" idx="1"/>
          </p:nvPr>
        </p:nvSpPr>
        <p:spPr>
          <a:xfrm>
            <a:off x="1656851" y="1642167"/>
            <a:ext cx="4227200" cy="4427600"/>
          </a:xfrm>
          <a:prstGeom prst="rect">
            <a:avLst/>
          </a:prstGeom>
        </p:spPr>
        <p:txBody>
          <a:bodyPr spcFirstLastPara="1" wrap="square" lIns="91425" tIns="91425" rIns="91425" bIns="91425" anchor="t" anchorCtr="0">
            <a:noAutofit/>
          </a:bodyPr>
          <a:lstStyle>
            <a:lvl1pPr marL="609585" lvl="0"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1pPr>
            <a:lvl2pPr marL="1219170" lvl="1"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2pPr>
            <a:lvl3pPr marL="1828754" lvl="2" indent="-389457" rtl="0">
              <a:lnSpc>
                <a:spcPct val="115000"/>
              </a:lnSpc>
              <a:spcBef>
                <a:spcPts val="1333"/>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3pPr>
            <a:lvl4pPr marL="2438339" lvl="3"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4pPr>
            <a:lvl5pPr marL="3047924" lvl="4"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5pPr>
            <a:lvl6pPr marL="3657509" lvl="5"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6pPr>
            <a:lvl7pPr marL="4267093" lvl="6"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7pPr>
            <a:lvl8pPr marL="4876678" lvl="7"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8pPr>
            <a:lvl9pPr marL="5486263" lvl="8"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9pPr>
          </a:lstStyle>
          <a:p>
            <a:endParaRPr/>
          </a:p>
        </p:txBody>
      </p:sp>
      <p:sp>
        <p:nvSpPr>
          <p:cNvPr id="574" name="Google Shape;574;p25"/>
          <p:cNvSpPr/>
          <p:nvPr/>
        </p:nvSpPr>
        <p:spPr>
          <a:xfrm>
            <a:off x="10217400" y="-567067"/>
            <a:ext cx="1970629" cy="3560419"/>
          </a:xfrm>
          <a:custGeom>
            <a:avLst/>
            <a:gdLst/>
            <a:ahLst/>
            <a:cxnLst/>
            <a:rect l="l" t="t" r="r" b="b"/>
            <a:pathLst>
              <a:path w="25422" h="45931" extrusionOk="0">
                <a:moveTo>
                  <a:pt x="16828" y="0"/>
                </a:moveTo>
                <a:cubicBezTo>
                  <a:pt x="15378" y="0"/>
                  <a:pt x="13857" y="481"/>
                  <a:pt x="12482" y="1001"/>
                </a:cubicBezTo>
                <a:cubicBezTo>
                  <a:pt x="10321" y="1819"/>
                  <a:pt x="8483" y="3326"/>
                  <a:pt x="6909" y="5016"/>
                </a:cubicBezTo>
                <a:cubicBezTo>
                  <a:pt x="3174" y="9029"/>
                  <a:pt x="294" y="14687"/>
                  <a:pt x="20" y="20235"/>
                </a:cubicBezTo>
                <a:cubicBezTo>
                  <a:pt x="1" y="20616"/>
                  <a:pt x="2" y="21016"/>
                  <a:pt x="172" y="21357"/>
                </a:cubicBezTo>
                <a:cubicBezTo>
                  <a:pt x="417" y="21849"/>
                  <a:pt x="979" y="22106"/>
                  <a:pt x="1535" y="22106"/>
                </a:cubicBezTo>
                <a:cubicBezTo>
                  <a:pt x="1675" y="22106"/>
                  <a:pt x="1814" y="22090"/>
                  <a:pt x="1949" y="22057"/>
                </a:cubicBezTo>
                <a:cubicBezTo>
                  <a:pt x="3536" y="21669"/>
                  <a:pt x="3994" y="19925"/>
                  <a:pt x="4802" y="18736"/>
                </a:cubicBezTo>
                <a:cubicBezTo>
                  <a:pt x="5158" y="18210"/>
                  <a:pt x="5788" y="17729"/>
                  <a:pt x="6368" y="17729"/>
                </a:cubicBezTo>
                <a:cubicBezTo>
                  <a:pt x="6569" y="17729"/>
                  <a:pt x="6764" y="17787"/>
                  <a:pt x="6939" y="17920"/>
                </a:cubicBezTo>
                <a:cubicBezTo>
                  <a:pt x="7497" y="18346"/>
                  <a:pt x="7396" y="19204"/>
                  <a:pt x="7207" y="19883"/>
                </a:cubicBezTo>
                <a:cubicBezTo>
                  <a:pt x="6270" y="23268"/>
                  <a:pt x="4575" y="26511"/>
                  <a:pt x="4478" y="30023"/>
                </a:cubicBezTo>
                <a:cubicBezTo>
                  <a:pt x="4447" y="31146"/>
                  <a:pt x="4793" y="32529"/>
                  <a:pt x="5886" y="32790"/>
                </a:cubicBezTo>
                <a:cubicBezTo>
                  <a:pt x="5999" y="32817"/>
                  <a:pt x="6110" y="32830"/>
                  <a:pt x="6220" y="32830"/>
                </a:cubicBezTo>
                <a:cubicBezTo>
                  <a:pt x="7130" y="32830"/>
                  <a:pt x="7912" y="31955"/>
                  <a:pt x="8407" y="31128"/>
                </a:cubicBezTo>
                <a:cubicBezTo>
                  <a:pt x="9465" y="29358"/>
                  <a:pt x="10190" y="27410"/>
                  <a:pt x="10548" y="25380"/>
                </a:cubicBezTo>
                <a:cubicBezTo>
                  <a:pt x="10677" y="24642"/>
                  <a:pt x="10906" y="23729"/>
                  <a:pt x="11640" y="23582"/>
                </a:cubicBezTo>
                <a:cubicBezTo>
                  <a:pt x="11697" y="23571"/>
                  <a:pt x="11754" y="23565"/>
                  <a:pt x="11811" y="23565"/>
                </a:cubicBezTo>
                <a:cubicBezTo>
                  <a:pt x="12264" y="23565"/>
                  <a:pt x="12691" y="23915"/>
                  <a:pt x="12891" y="24337"/>
                </a:cubicBezTo>
                <a:cubicBezTo>
                  <a:pt x="13115" y="24813"/>
                  <a:pt x="13119" y="25358"/>
                  <a:pt x="13125" y="25883"/>
                </a:cubicBezTo>
                <a:cubicBezTo>
                  <a:pt x="13183" y="31425"/>
                  <a:pt x="13793" y="36941"/>
                  <a:pt x="14909" y="42369"/>
                </a:cubicBezTo>
                <a:cubicBezTo>
                  <a:pt x="15094" y="43273"/>
                  <a:pt x="15804" y="45931"/>
                  <a:pt x="17120" y="45931"/>
                </a:cubicBezTo>
                <a:cubicBezTo>
                  <a:pt x="17386" y="45931"/>
                  <a:pt x="17676" y="45823"/>
                  <a:pt x="17992" y="45569"/>
                </a:cubicBezTo>
                <a:cubicBezTo>
                  <a:pt x="18336" y="45294"/>
                  <a:pt x="18487" y="44848"/>
                  <a:pt x="18609" y="44425"/>
                </a:cubicBezTo>
                <a:cubicBezTo>
                  <a:pt x="20345" y="38409"/>
                  <a:pt x="19896" y="32006"/>
                  <a:pt x="18251" y="26026"/>
                </a:cubicBezTo>
                <a:cubicBezTo>
                  <a:pt x="18111" y="25522"/>
                  <a:pt x="17962" y="24997"/>
                  <a:pt x="18057" y="24481"/>
                </a:cubicBezTo>
                <a:cubicBezTo>
                  <a:pt x="18187" y="23766"/>
                  <a:pt x="18534" y="23496"/>
                  <a:pt x="18935" y="23496"/>
                </a:cubicBezTo>
                <a:cubicBezTo>
                  <a:pt x="19517" y="23496"/>
                  <a:pt x="20212" y="24066"/>
                  <a:pt x="20519" y="24671"/>
                </a:cubicBezTo>
                <a:cubicBezTo>
                  <a:pt x="21081" y="25778"/>
                  <a:pt x="21566" y="26922"/>
                  <a:pt x="21970" y="28097"/>
                </a:cubicBezTo>
                <a:cubicBezTo>
                  <a:pt x="22301" y="29059"/>
                  <a:pt x="22407" y="30436"/>
                  <a:pt x="23036" y="31256"/>
                </a:cubicBezTo>
                <a:cubicBezTo>
                  <a:pt x="23242" y="31525"/>
                  <a:pt x="23570" y="31726"/>
                  <a:pt x="23901" y="31726"/>
                </a:cubicBezTo>
                <a:cubicBezTo>
                  <a:pt x="23973" y="31726"/>
                  <a:pt x="24046" y="31716"/>
                  <a:pt x="24118" y="31695"/>
                </a:cubicBezTo>
                <a:cubicBezTo>
                  <a:pt x="24720" y="31522"/>
                  <a:pt x="24880" y="30754"/>
                  <a:pt x="24901" y="30128"/>
                </a:cubicBezTo>
                <a:cubicBezTo>
                  <a:pt x="25014" y="26678"/>
                  <a:pt x="24160" y="23293"/>
                  <a:pt x="23022" y="20063"/>
                </a:cubicBezTo>
                <a:cubicBezTo>
                  <a:pt x="22520" y="18639"/>
                  <a:pt x="21662" y="17314"/>
                  <a:pt x="21045" y="15936"/>
                </a:cubicBezTo>
                <a:cubicBezTo>
                  <a:pt x="20530" y="14784"/>
                  <a:pt x="19071" y="12046"/>
                  <a:pt x="20014" y="10817"/>
                </a:cubicBezTo>
                <a:cubicBezTo>
                  <a:pt x="20218" y="10551"/>
                  <a:pt x="20526" y="10441"/>
                  <a:pt x="20856" y="10441"/>
                </a:cubicBezTo>
                <a:cubicBezTo>
                  <a:pt x="21246" y="10441"/>
                  <a:pt x="21668" y="10594"/>
                  <a:pt x="21989" y="10823"/>
                </a:cubicBezTo>
                <a:cubicBezTo>
                  <a:pt x="22416" y="11128"/>
                  <a:pt x="23726" y="12387"/>
                  <a:pt x="24599" y="12387"/>
                </a:cubicBezTo>
                <a:cubicBezTo>
                  <a:pt x="24961" y="12387"/>
                  <a:pt x="25247" y="12171"/>
                  <a:pt x="25365" y="11583"/>
                </a:cubicBezTo>
                <a:cubicBezTo>
                  <a:pt x="25421" y="11299"/>
                  <a:pt x="25352" y="11006"/>
                  <a:pt x="25277" y="10725"/>
                </a:cubicBezTo>
                <a:cubicBezTo>
                  <a:pt x="24250" y="6855"/>
                  <a:pt x="22124" y="3292"/>
                  <a:pt x="19202" y="555"/>
                </a:cubicBezTo>
                <a:cubicBezTo>
                  <a:pt x="18461" y="158"/>
                  <a:pt x="17656" y="0"/>
                  <a:pt x="1682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5" name="Google Shape;575;p25"/>
          <p:cNvSpPr/>
          <p:nvPr/>
        </p:nvSpPr>
        <p:spPr>
          <a:xfrm rot="10800000">
            <a:off x="0" y="3783433"/>
            <a:ext cx="1970629" cy="3560419"/>
          </a:xfrm>
          <a:custGeom>
            <a:avLst/>
            <a:gdLst/>
            <a:ahLst/>
            <a:cxnLst/>
            <a:rect l="l" t="t" r="r" b="b"/>
            <a:pathLst>
              <a:path w="25422" h="45931" extrusionOk="0">
                <a:moveTo>
                  <a:pt x="16828" y="0"/>
                </a:moveTo>
                <a:cubicBezTo>
                  <a:pt x="15378" y="0"/>
                  <a:pt x="13857" y="481"/>
                  <a:pt x="12482" y="1001"/>
                </a:cubicBezTo>
                <a:cubicBezTo>
                  <a:pt x="10321" y="1819"/>
                  <a:pt x="8483" y="3326"/>
                  <a:pt x="6909" y="5016"/>
                </a:cubicBezTo>
                <a:cubicBezTo>
                  <a:pt x="3174" y="9029"/>
                  <a:pt x="294" y="14687"/>
                  <a:pt x="20" y="20235"/>
                </a:cubicBezTo>
                <a:cubicBezTo>
                  <a:pt x="1" y="20616"/>
                  <a:pt x="2" y="21016"/>
                  <a:pt x="172" y="21357"/>
                </a:cubicBezTo>
                <a:cubicBezTo>
                  <a:pt x="417" y="21849"/>
                  <a:pt x="979" y="22106"/>
                  <a:pt x="1535" y="22106"/>
                </a:cubicBezTo>
                <a:cubicBezTo>
                  <a:pt x="1675" y="22106"/>
                  <a:pt x="1814" y="22090"/>
                  <a:pt x="1949" y="22057"/>
                </a:cubicBezTo>
                <a:cubicBezTo>
                  <a:pt x="3536" y="21669"/>
                  <a:pt x="3994" y="19925"/>
                  <a:pt x="4802" y="18736"/>
                </a:cubicBezTo>
                <a:cubicBezTo>
                  <a:pt x="5158" y="18210"/>
                  <a:pt x="5788" y="17729"/>
                  <a:pt x="6368" y="17729"/>
                </a:cubicBezTo>
                <a:cubicBezTo>
                  <a:pt x="6569" y="17729"/>
                  <a:pt x="6764" y="17787"/>
                  <a:pt x="6939" y="17920"/>
                </a:cubicBezTo>
                <a:cubicBezTo>
                  <a:pt x="7497" y="18346"/>
                  <a:pt x="7396" y="19204"/>
                  <a:pt x="7207" y="19883"/>
                </a:cubicBezTo>
                <a:cubicBezTo>
                  <a:pt x="6270" y="23268"/>
                  <a:pt x="4575" y="26511"/>
                  <a:pt x="4478" y="30023"/>
                </a:cubicBezTo>
                <a:cubicBezTo>
                  <a:pt x="4447" y="31146"/>
                  <a:pt x="4793" y="32529"/>
                  <a:pt x="5886" y="32790"/>
                </a:cubicBezTo>
                <a:cubicBezTo>
                  <a:pt x="5999" y="32817"/>
                  <a:pt x="6110" y="32830"/>
                  <a:pt x="6220" y="32830"/>
                </a:cubicBezTo>
                <a:cubicBezTo>
                  <a:pt x="7130" y="32830"/>
                  <a:pt x="7912" y="31955"/>
                  <a:pt x="8407" y="31128"/>
                </a:cubicBezTo>
                <a:cubicBezTo>
                  <a:pt x="9465" y="29358"/>
                  <a:pt x="10190" y="27410"/>
                  <a:pt x="10548" y="25380"/>
                </a:cubicBezTo>
                <a:cubicBezTo>
                  <a:pt x="10677" y="24642"/>
                  <a:pt x="10906" y="23729"/>
                  <a:pt x="11640" y="23582"/>
                </a:cubicBezTo>
                <a:cubicBezTo>
                  <a:pt x="11697" y="23571"/>
                  <a:pt x="11754" y="23565"/>
                  <a:pt x="11811" y="23565"/>
                </a:cubicBezTo>
                <a:cubicBezTo>
                  <a:pt x="12264" y="23565"/>
                  <a:pt x="12691" y="23915"/>
                  <a:pt x="12891" y="24337"/>
                </a:cubicBezTo>
                <a:cubicBezTo>
                  <a:pt x="13115" y="24813"/>
                  <a:pt x="13119" y="25358"/>
                  <a:pt x="13125" y="25883"/>
                </a:cubicBezTo>
                <a:cubicBezTo>
                  <a:pt x="13183" y="31425"/>
                  <a:pt x="13793" y="36941"/>
                  <a:pt x="14909" y="42369"/>
                </a:cubicBezTo>
                <a:cubicBezTo>
                  <a:pt x="15094" y="43273"/>
                  <a:pt x="15804" y="45931"/>
                  <a:pt x="17120" y="45931"/>
                </a:cubicBezTo>
                <a:cubicBezTo>
                  <a:pt x="17386" y="45931"/>
                  <a:pt x="17676" y="45823"/>
                  <a:pt x="17992" y="45569"/>
                </a:cubicBezTo>
                <a:cubicBezTo>
                  <a:pt x="18336" y="45294"/>
                  <a:pt x="18487" y="44848"/>
                  <a:pt x="18609" y="44425"/>
                </a:cubicBezTo>
                <a:cubicBezTo>
                  <a:pt x="20345" y="38409"/>
                  <a:pt x="19896" y="32006"/>
                  <a:pt x="18251" y="26026"/>
                </a:cubicBezTo>
                <a:cubicBezTo>
                  <a:pt x="18111" y="25522"/>
                  <a:pt x="17962" y="24997"/>
                  <a:pt x="18057" y="24481"/>
                </a:cubicBezTo>
                <a:cubicBezTo>
                  <a:pt x="18187" y="23766"/>
                  <a:pt x="18534" y="23496"/>
                  <a:pt x="18935" y="23496"/>
                </a:cubicBezTo>
                <a:cubicBezTo>
                  <a:pt x="19517" y="23496"/>
                  <a:pt x="20212" y="24066"/>
                  <a:pt x="20519" y="24671"/>
                </a:cubicBezTo>
                <a:cubicBezTo>
                  <a:pt x="21081" y="25778"/>
                  <a:pt x="21566" y="26922"/>
                  <a:pt x="21970" y="28097"/>
                </a:cubicBezTo>
                <a:cubicBezTo>
                  <a:pt x="22301" y="29059"/>
                  <a:pt x="22407" y="30436"/>
                  <a:pt x="23036" y="31256"/>
                </a:cubicBezTo>
                <a:cubicBezTo>
                  <a:pt x="23242" y="31525"/>
                  <a:pt x="23570" y="31726"/>
                  <a:pt x="23901" y="31726"/>
                </a:cubicBezTo>
                <a:cubicBezTo>
                  <a:pt x="23973" y="31726"/>
                  <a:pt x="24046" y="31716"/>
                  <a:pt x="24118" y="31695"/>
                </a:cubicBezTo>
                <a:cubicBezTo>
                  <a:pt x="24720" y="31522"/>
                  <a:pt x="24880" y="30754"/>
                  <a:pt x="24901" y="30128"/>
                </a:cubicBezTo>
                <a:cubicBezTo>
                  <a:pt x="25014" y="26678"/>
                  <a:pt x="24160" y="23293"/>
                  <a:pt x="23022" y="20063"/>
                </a:cubicBezTo>
                <a:cubicBezTo>
                  <a:pt x="22520" y="18639"/>
                  <a:pt x="21662" y="17314"/>
                  <a:pt x="21045" y="15936"/>
                </a:cubicBezTo>
                <a:cubicBezTo>
                  <a:pt x="20530" y="14784"/>
                  <a:pt x="19071" y="12046"/>
                  <a:pt x="20014" y="10817"/>
                </a:cubicBezTo>
                <a:cubicBezTo>
                  <a:pt x="20218" y="10551"/>
                  <a:pt x="20526" y="10441"/>
                  <a:pt x="20856" y="10441"/>
                </a:cubicBezTo>
                <a:cubicBezTo>
                  <a:pt x="21246" y="10441"/>
                  <a:pt x="21668" y="10594"/>
                  <a:pt x="21989" y="10823"/>
                </a:cubicBezTo>
                <a:cubicBezTo>
                  <a:pt x="22416" y="11128"/>
                  <a:pt x="23726" y="12387"/>
                  <a:pt x="24599" y="12387"/>
                </a:cubicBezTo>
                <a:cubicBezTo>
                  <a:pt x="24961" y="12387"/>
                  <a:pt x="25247" y="12171"/>
                  <a:pt x="25365" y="11583"/>
                </a:cubicBezTo>
                <a:cubicBezTo>
                  <a:pt x="25421" y="11299"/>
                  <a:pt x="25352" y="11006"/>
                  <a:pt x="25277" y="10725"/>
                </a:cubicBezTo>
                <a:cubicBezTo>
                  <a:pt x="24250" y="6855"/>
                  <a:pt x="22124" y="3292"/>
                  <a:pt x="19202" y="555"/>
                </a:cubicBezTo>
                <a:cubicBezTo>
                  <a:pt x="18461" y="158"/>
                  <a:pt x="17656" y="0"/>
                  <a:pt x="16828"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6" name="Google Shape;576;p25"/>
          <p:cNvSpPr txBox="1">
            <a:spLocks noGrp="1"/>
          </p:cNvSpPr>
          <p:nvPr>
            <p:ph type="body" idx="2"/>
          </p:nvPr>
        </p:nvSpPr>
        <p:spPr>
          <a:xfrm>
            <a:off x="6307951" y="1642167"/>
            <a:ext cx="4227200" cy="4427600"/>
          </a:xfrm>
          <a:prstGeom prst="rect">
            <a:avLst/>
          </a:prstGeom>
        </p:spPr>
        <p:txBody>
          <a:bodyPr spcFirstLastPara="1" wrap="square" lIns="91425" tIns="91425" rIns="91425" bIns="91425" anchor="t" anchorCtr="0">
            <a:noAutofit/>
          </a:bodyPr>
          <a:lstStyle>
            <a:lvl1pPr marL="609585" lvl="0"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1pPr>
            <a:lvl2pPr marL="1219170" lvl="1"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2pPr>
            <a:lvl3pPr marL="1828754" lvl="2" indent="-389457" rtl="0">
              <a:lnSpc>
                <a:spcPct val="115000"/>
              </a:lnSpc>
              <a:spcBef>
                <a:spcPts val="1333"/>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3pPr>
            <a:lvl4pPr marL="2438339" lvl="3"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4pPr>
            <a:lvl5pPr marL="3047924" lvl="4"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5pPr>
            <a:lvl6pPr marL="3657509" lvl="5"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6pPr>
            <a:lvl7pPr marL="4267093" lvl="6"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7pPr>
            <a:lvl8pPr marL="4876678" lvl="7"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8pPr>
            <a:lvl9pPr marL="5486263" lvl="8" indent="-389457" rtl="0">
              <a:lnSpc>
                <a:spcPct val="115000"/>
              </a:lnSpc>
              <a:spcBef>
                <a:spcPts val="0"/>
              </a:spcBef>
              <a:spcAft>
                <a:spcPts val="0"/>
              </a:spcAft>
              <a:buClr>
                <a:schemeClr val="accent6"/>
              </a:buClr>
              <a:buSzPts val="1000"/>
              <a:buFont typeface="DM Sans"/>
              <a:buChar char="■"/>
              <a:defRPr sz="1333">
                <a:solidFill>
                  <a:schemeClr val="accent6"/>
                </a:solidFill>
                <a:latin typeface="DM Sans"/>
                <a:ea typeface="DM Sans"/>
                <a:cs typeface="DM Sans"/>
                <a:sym typeface="DM Sans"/>
              </a:defRPr>
            </a:lvl9pPr>
          </a:lstStyle>
          <a:p>
            <a:endParaRPr/>
          </a:p>
        </p:txBody>
      </p:sp>
    </p:spTree>
    <p:extLst>
      <p:ext uri="{BB962C8B-B14F-4D97-AF65-F5344CB8AC3E}">
        <p14:creationId xmlns:p14="http://schemas.microsoft.com/office/powerpoint/2010/main" val="15502406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accent2"/>
        </a:solidFill>
        <a:effectLst/>
      </p:bgPr>
    </p:bg>
    <p:spTree>
      <p:nvGrpSpPr>
        <p:cNvPr id="1" name="Shape 577"/>
        <p:cNvGrpSpPr/>
        <p:nvPr/>
      </p:nvGrpSpPr>
      <p:grpSpPr>
        <a:xfrm>
          <a:off x="0" y="0"/>
          <a:ext cx="0" cy="0"/>
          <a:chOff x="0" y="0"/>
          <a:chExt cx="0" cy="0"/>
        </a:xfrm>
      </p:grpSpPr>
    </p:spTree>
    <p:extLst>
      <p:ext uri="{BB962C8B-B14F-4D97-AF65-F5344CB8AC3E}">
        <p14:creationId xmlns:p14="http://schemas.microsoft.com/office/powerpoint/2010/main" val="120623687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6"/>
        </a:solidFill>
        <a:effectLst/>
      </p:bgPr>
    </p:bg>
    <p:spTree>
      <p:nvGrpSpPr>
        <p:cNvPr id="1" name="Shape 578"/>
        <p:cNvGrpSpPr/>
        <p:nvPr/>
      </p:nvGrpSpPr>
      <p:grpSpPr>
        <a:xfrm>
          <a:off x="0" y="0"/>
          <a:ext cx="0" cy="0"/>
          <a:chOff x="0" y="0"/>
          <a:chExt cx="0" cy="0"/>
        </a:xfrm>
      </p:grpSpPr>
    </p:spTree>
    <p:extLst>
      <p:ext uri="{BB962C8B-B14F-4D97-AF65-F5344CB8AC3E}">
        <p14:creationId xmlns:p14="http://schemas.microsoft.com/office/powerpoint/2010/main" val="356473652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LANK SLIDE" type="blank">
  <p:cSld name="BLANK SLIDE">
    <p:bg>
      <p:bgPr>
        <a:solidFill>
          <a:srgbClr val="FFFFFF"/>
        </a:solidFill>
        <a:effectLst/>
      </p:bgPr>
    </p:bg>
    <p:spTree>
      <p:nvGrpSpPr>
        <p:cNvPr id="1" name="Shape 579"/>
        <p:cNvGrpSpPr/>
        <p:nvPr/>
      </p:nvGrpSpPr>
      <p:grpSpPr>
        <a:xfrm>
          <a:off x="0" y="0"/>
          <a:ext cx="0" cy="0"/>
          <a:chOff x="0" y="0"/>
          <a:chExt cx="0" cy="0"/>
        </a:xfrm>
      </p:grpSpPr>
    </p:spTree>
    <p:extLst>
      <p:ext uri="{BB962C8B-B14F-4D97-AF65-F5344CB8AC3E}">
        <p14:creationId xmlns:p14="http://schemas.microsoft.com/office/powerpoint/2010/main" val="179509377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dk1"/>
        </a:solidFill>
        <a:effectLst/>
      </p:bgPr>
    </p:bg>
    <p:spTree>
      <p:nvGrpSpPr>
        <p:cNvPr id="1" name="Shape 8"/>
        <p:cNvGrpSpPr/>
        <p:nvPr/>
      </p:nvGrpSpPr>
      <p:grpSpPr>
        <a:xfrm>
          <a:off x="0" y="0"/>
          <a:ext cx="0" cy="0"/>
          <a:chOff x="0" y="0"/>
          <a:chExt cx="0" cy="0"/>
        </a:xfrm>
      </p:grpSpPr>
      <p:sp>
        <p:nvSpPr>
          <p:cNvPr id="9" name="Google Shape;9;p2"/>
          <p:cNvSpPr/>
          <p:nvPr/>
        </p:nvSpPr>
        <p:spPr>
          <a:xfrm>
            <a:off x="2480034" y="5217200"/>
            <a:ext cx="9711845" cy="1640824"/>
          </a:xfrm>
          <a:custGeom>
            <a:avLst/>
            <a:gdLst/>
            <a:ahLst/>
            <a:cxnLst/>
            <a:rect l="l" t="t" r="r" b="b"/>
            <a:pathLst>
              <a:path w="129451" h="32597" extrusionOk="0">
                <a:moveTo>
                  <a:pt x="124299" y="0"/>
                </a:moveTo>
                <a:cubicBezTo>
                  <a:pt x="114383" y="0"/>
                  <a:pt x="105380" y="3761"/>
                  <a:pt x="99313" y="3761"/>
                </a:cubicBezTo>
                <a:cubicBezTo>
                  <a:pt x="98215" y="3761"/>
                  <a:pt x="97214" y="3638"/>
                  <a:pt x="96320" y="3347"/>
                </a:cubicBezTo>
                <a:cubicBezTo>
                  <a:pt x="92990" y="2269"/>
                  <a:pt x="90357" y="2158"/>
                  <a:pt x="87783" y="2158"/>
                </a:cubicBezTo>
                <a:cubicBezTo>
                  <a:pt x="87116" y="2158"/>
                  <a:pt x="86453" y="2166"/>
                  <a:pt x="85783" y="2166"/>
                </a:cubicBezTo>
                <a:cubicBezTo>
                  <a:pt x="83387" y="2166"/>
                  <a:pt x="80899" y="2070"/>
                  <a:pt x="77814" y="1199"/>
                </a:cubicBezTo>
                <a:cubicBezTo>
                  <a:pt x="75060" y="408"/>
                  <a:pt x="72628" y="83"/>
                  <a:pt x="70423" y="83"/>
                </a:cubicBezTo>
                <a:cubicBezTo>
                  <a:pt x="60378" y="83"/>
                  <a:pt x="55051" y="6819"/>
                  <a:pt x="45442" y="6819"/>
                </a:cubicBezTo>
                <a:cubicBezTo>
                  <a:pt x="43982" y="6819"/>
                  <a:pt x="42422" y="6663"/>
                  <a:pt x="40733" y="6305"/>
                </a:cubicBezTo>
                <a:cubicBezTo>
                  <a:pt x="37210" y="5551"/>
                  <a:pt x="34230" y="5157"/>
                  <a:pt x="31699" y="5157"/>
                </a:cubicBezTo>
                <a:cubicBezTo>
                  <a:pt x="28485" y="5157"/>
                  <a:pt x="25993" y="5792"/>
                  <a:pt x="24029" y="7136"/>
                </a:cubicBezTo>
                <a:cubicBezTo>
                  <a:pt x="23382" y="7598"/>
                  <a:pt x="22527" y="7691"/>
                  <a:pt x="21949" y="8199"/>
                </a:cubicBezTo>
                <a:cubicBezTo>
                  <a:pt x="20147" y="9816"/>
                  <a:pt x="19131" y="12312"/>
                  <a:pt x="18715" y="14645"/>
                </a:cubicBezTo>
                <a:cubicBezTo>
                  <a:pt x="18325" y="17070"/>
                  <a:pt x="16191" y="18804"/>
                  <a:pt x="13757" y="18804"/>
                </a:cubicBezTo>
                <a:cubicBezTo>
                  <a:pt x="13593" y="18804"/>
                  <a:pt x="13428" y="18797"/>
                  <a:pt x="13262" y="18781"/>
                </a:cubicBezTo>
                <a:cubicBezTo>
                  <a:pt x="12087" y="18665"/>
                  <a:pt x="10945" y="18596"/>
                  <a:pt x="9855" y="18596"/>
                </a:cubicBezTo>
                <a:cubicBezTo>
                  <a:pt x="4219" y="18596"/>
                  <a:pt x="1" y="20420"/>
                  <a:pt x="1" y="26867"/>
                </a:cubicBezTo>
                <a:cubicBezTo>
                  <a:pt x="1" y="28992"/>
                  <a:pt x="347" y="30933"/>
                  <a:pt x="1017" y="32597"/>
                </a:cubicBezTo>
                <a:lnTo>
                  <a:pt x="129451" y="32597"/>
                </a:lnTo>
                <a:lnTo>
                  <a:pt x="129451" y="367"/>
                </a:lnTo>
                <a:cubicBezTo>
                  <a:pt x="127713" y="110"/>
                  <a:pt x="125993" y="0"/>
                  <a:pt x="12429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 name="Google Shape;10;p2"/>
          <p:cNvSpPr/>
          <p:nvPr/>
        </p:nvSpPr>
        <p:spPr>
          <a:xfrm>
            <a:off x="2480034" y="5622100"/>
            <a:ext cx="4390316" cy="545477"/>
          </a:xfrm>
          <a:custGeom>
            <a:avLst/>
            <a:gdLst/>
            <a:ahLst/>
            <a:cxnLst/>
            <a:rect l="l" t="t" r="r" b="b"/>
            <a:pathLst>
              <a:path w="92240" h="25852" extrusionOk="0">
                <a:moveTo>
                  <a:pt x="47662" y="0"/>
                </a:moveTo>
                <a:cubicBezTo>
                  <a:pt x="46167" y="0"/>
                  <a:pt x="44671" y="161"/>
                  <a:pt x="43176" y="500"/>
                </a:cubicBezTo>
                <a:cubicBezTo>
                  <a:pt x="33014" y="2704"/>
                  <a:pt x="23443" y="10608"/>
                  <a:pt x="13388" y="13861"/>
                </a:cubicBezTo>
                <a:cubicBezTo>
                  <a:pt x="2984" y="17221"/>
                  <a:pt x="0" y="25851"/>
                  <a:pt x="0" y="25851"/>
                </a:cubicBezTo>
                <a:lnTo>
                  <a:pt x="92239" y="25851"/>
                </a:lnTo>
                <a:cubicBezTo>
                  <a:pt x="92239" y="25851"/>
                  <a:pt x="78340" y="10366"/>
                  <a:pt x="66699" y="5661"/>
                </a:cubicBezTo>
                <a:cubicBezTo>
                  <a:pt x="63769" y="4478"/>
                  <a:pt x="56940" y="1790"/>
                  <a:pt x="54225" y="984"/>
                </a:cubicBezTo>
                <a:cubicBezTo>
                  <a:pt x="52037" y="345"/>
                  <a:pt x="49850" y="0"/>
                  <a:pt x="4766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p:nvPr/>
        </p:nvSpPr>
        <p:spPr>
          <a:xfrm flipH="1">
            <a:off x="1255" y="5746367"/>
            <a:ext cx="10189845" cy="1111456"/>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 name="Google Shape;12;p2"/>
          <p:cNvGrpSpPr/>
          <p:nvPr/>
        </p:nvGrpSpPr>
        <p:grpSpPr>
          <a:xfrm>
            <a:off x="608675" y="5938861"/>
            <a:ext cx="2185524" cy="919187"/>
            <a:chOff x="456506" y="4454146"/>
            <a:chExt cx="1639143" cy="689390"/>
          </a:xfrm>
        </p:grpSpPr>
        <p:sp>
          <p:nvSpPr>
            <p:cNvPr id="13" name="Google Shape;13;p2"/>
            <p:cNvSpPr/>
            <p:nvPr/>
          </p:nvSpPr>
          <p:spPr>
            <a:xfrm>
              <a:off x="1789865" y="4904274"/>
              <a:ext cx="57843" cy="162595"/>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1831917" y="4873710"/>
              <a:ext cx="145444" cy="201040"/>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800355" y="4785159"/>
              <a:ext cx="185749" cy="293530"/>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566886" y="4683497"/>
              <a:ext cx="251457" cy="385116"/>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664054" y="4764684"/>
              <a:ext cx="163693" cy="319263"/>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814160" y="4867739"/>
              <a:ext cx="99807" cy="205040"/>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flipH="1">
              <a:off x="1172920" y="4592234"/>
              <a:ext cx="252305" cy="398687"/>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flipH="1">
              <a:off x="1400804" y="4454146"/>
              <a:ext cx="341557" cy="523084"/>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flipH="1">
              <a:off x="1388026" y="4564423"/>
              <a:ext cx="222346" cy="433640"/>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flipH="1">
              <a:off x="1270904" y="4704402"/>
              <a:ext cx="135569" cy="27849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456506" y="4894466"/>
              <a:ext cx="1638722" cy="249070"/>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1409652" y="4893874"/>
              <a:ext cx="685996" cy="249233"/>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 name="Google Shape;25;p2"/>
          <p:cNvSpPr/>
          <p:nvPr/>
        </p:nvSpPr>
        <p:spPr>
          <a:xfrm>
            <a:off x="427967" y="1217402"/>
            <a:ext cx="2819528" cy="178111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3247513" y="630815"/>
            <a:ext cx="1380809" cy="8723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7883902" y="1217401"/>
            <a:ext cx="2375756" cy="1503604"/>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10259667" y="1013999"/>
            <a:ext cx="785773" cy="496443"/>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 name="Google Shape;29;p2"/>
          <p:cNvSpPr txBox="1">
            <a:spLocks noGrp="1"/>
          </p:cNvSpPr>
          <p:nvPr>
            <p:ph type="ctrTitle"/>
          </p:nvPr>
        </p:nvSpPr>
        <p:spPr>
          <a:xfrm>
            <a:off x="1507700" y="805467"/>
            <a:ext cx="6084400" cy="3458000"/>
          </a:xfrm>
          <a:prstGeom prst="rect">
            <a:avLst/>
          </a:prstGeom>
        </p:spPr>
        <p:txBody>
          <a:bodyPr spcFirstLastPara="1" wrap="square" lIns="91425" tIns="91425" rIns="91425" bIns="91425" anchor="b" anchorCtr="0">
            <a:noAutofit/>
          </a:bodyPr>
          <a:lstStyle>
            <a:lvl1pPr lvl="0" algn="l">
              <a:lnSpc>
                <a:spcPct val="90000"/>
              </a:lnSpc>
              <a:spcBef>
                <a:spcPts val="0"/>
              </a:spcBef>
              <a:spcAft>
                <a:spcPts val="0"/>
              </a:spcAft>
              <a:buClr>
                <a:schemeClr val="accent1"/>
              </a:buClr>
              <a:buSzPts val="5200"/>
              <a:buFont typeface="Patrick Hand"/>
              <a:buNone/>
              <a:defRPr sz="8000">
                <a:solidFill>
                  <a:schemeClr val="accent2"/>
                </a:solidFill>
                <a:latin typeface="Patrick Hand"/>
                <a:ea typeface="Patrick Hand"/>
                <a:cs typeface="Patrick Hand"/>
                <a:sym typeface="Patrick Hand"/>
              </a:defRPr>
            </a:lvl1pPr>
            <a:lvl2pPr lvl="1">
              <a:spcBef>
                <a:spcPts val="0"/>
              </a:spcBef>
              <a:spcAft>
                <a:spcPts val="0"/>
              </a:spcAft>
              <a:buClr>
                <a:schemeClr val="accent1"/>
              </a:buClr>
              <a:buSzPts val="5200"/>
              <a:buFont typeface="Cabin Sketch"/>
              <a:buNone/>
              <a:defRPr sz="6933">
                <a:solidFill>
                  <a:schemeClr val="accent1"/>
                </a:solidFill>
                <a:latin typeface="Cabin Sketch"/>
                <a:ea typeface="Cabin Sketch"/>
                <a:cs typeface="Cabin Sketch"/>
                <a:sym typeface="Cabin Sketch"/>
              </a:defRPr>
            </a:lvl2pPr>
            <a:lvl3pPr lvl="2">
              <a:spcBef>
                <a:spcPts val="0"/>
              </a:spcBef>
              <a:spcAft>
                <a:spcPts val="0"/>
              </a:spcAft>
              <a:buClr>
                <a:schemeClr val="accent1"/>
              </a:buClr>
              <a:buSzPts val="5200"/>
              <a:buFont typeface="Cabin Sketch"/>
              <a:buNone/>
              <a:defRPr sz="6933">
                <a:solidFill>
                  <a:schemeClr val="accent1"/>
                </a:solidFill>
                <a:latin typeface="Cabin Sketch"/>
                <a:ea typeface="Cabin Sketch"/>
                <a:cs typeface="Cabin Sketch"/>
                <a:sym typeface="Cabin Sketch"/>
              </a:defRPr>
            </a:lvl3pPr>
            <a:lvl4pPr lvl="3">
              <a:spcBef>
                <a:spcPts val="0"/>
              </a:spcBef>
              <a:spcAft>
                <a:spcPts val="0"/>
              </a:spcAft>
              <a:buClr>
                <a:schemeClr val="accent1"/>
              </a:buClr>
              <a:buSzPts val="5200"/>
              <a:buFont typeface="Cabin Sketch"/>
              <a:buNone/>
              <a:defRPr sz="6933">
                <a:solidFill>
                  <a:schemeClr val="accent1"/>
                </a:solidFill>
                <a:latin typeface="Cabin Sketch"/>
                <a:ea typeface="Cabin Sketch"/>
                <a:cs typeface="Cabin Sketch"/>
                <a:sym typeface="Cabin Sketch"/>
              </a:defRPr>
            </a:lvl4pPr>
            <a:lvl5pPr lvl="4">
              <a:spcBef>
                <a:spcPts val="0"/>
              </a:spcBef>
              <a:spcAft>
                <a:spcPts val="0"/>
              </a:spcAft>
              <a:buClr>
                <a:schemeClr val="accent1"/>
              </a:buClr>
              <a:buSzPts val="5200"/>
              <a:buFont typeface="Cabin Sketch"/>
              <a:buNone/>
              <a:defRPr sz="6933">
                <a:solidFill>
                  <a:schemeClr val="accent1"/>
                </a:solidFill>
                <a:latin typeface="Cabin Sketch"/>
                <a:ea typeface="Cabin Sketch"/>
                <a:cs typeface="Cabin Sketch"/>
                <a:sym typeface="Cabin Sketch"/>
              </a:defRPr>
            </a:lvl5pPr>
            <a:lvl6pPr lvl="5">
              <a:spcBef>
                <a:spcPts val="0"/>
              </a:spcBef>
              <a:spcAft>
                <a:spcPts val="0"/>
              </a:spcAft>
              <a:buClr>
                <a:schemeClr val="accent1"/>
              </a:buClr>
              <a:buSzPts val="5200"/>
              <a:buFont typeface="Cabin Sketch"/>
              <a:buNone/>
              <a:defRPr sz="6933">
                <a:solidFill>
                  <a:schemeClr val="accent1"/>
                </a:solidFill>
                <a:latin typeface="Cabin Sketch"/>
                <a:ea typeface="Cabin Sketch"/>
                <a:cs typeface="Cabin Sketch"/>
                <a:sym typeface="Cabin Sketch"/>
              </a:defRPr>
            </a:lvl6pPr>
            <a:lvl7pPr lvl="6">
              <a:spcBef>
                <a:spcPts val="0"/>
              </a:spcBef>
              <a:spcAft>
                <a:spcPts val="0"/>
              </a:spcAft>
              <a:buClr>
                <a:schemeClr val="accent1"/>
              </a:buClr>
              <a:buSzPts val="5200"/>
              <a:buFont typeface="Cabin Sketch"/>
              <a:buNone/>
              <a:defRPr sz="6933">
                <a:solidFill>
                  <a:schemeClr val="accent1"/>
                </a:solidFill>
                <a:latin typeface="Cabin Sketch"/>
                <a:ea typeface="Cabin Sketch"/>
                <a:cs typeface="Cabin Sketch"/>
                <a:sym typeface="Cabin Sketch"/>
              </a:defRPr>
            </a:lvl7pPr>
            <a:lvl8pPr lvl="7">
              <a:spcBef>
                <a:spcPts val="0"/>
              </a:spcBef>
              <a:spcAft>
                <a:spcPts val="0"/>
              </a:spcAft>
              <a:buClr>
                <a:schemeClr val="accent1"/>
              </a:buClr>
              <a:buSzPts val="5200"/>
              <a:buFont typeface="Cabin Sketch"/>
              <a:buNone/>
              <a:defRPr sz="6933">
                <a:solidFill>
                  <a:schemeClr val="accent1"/>
                </a:solidFill>
                <a:latin typeface="Cabin Sketch"/>
                <a:ea typeface="Cabin Sketch"/>
                <a:cs typeface="Cabin Sketch"/>
                <a:sym typeface="Cabin Sketch"/>
              </a:defRPr>
            </a:lvl8pPr>
            <a:lvl9pPr lvl="8">
              <a:spcBef>
                <a:spcPts val="0"/>
              </a:spcBef>
              <a:spcAft>
                <a:spcPts val="0"/>
              </a:spcAft>
              <a:buClr>
                <a:schemeClr val="accent1"/>
              </a:buClr>
              <a:buSzPts val="5200"/>
              <a:buFont typeface="Cabin Sketch"/>
              <a:buNone/>
              <a:defRPr sz="6933">
                <a:solidFill>
                  <a:schemeClr val="accent1"/>
                </a:solidFill>
                <a:latin typeface="Cabin Sketch"/>
                <a:ea typeface="Cabin Sketch"/>
                <a:cs typeface="Cabin Sketch"/>
                <a:sym typeface="Cabin Sketch"/>
              </a:defRPr>
            </a:lvl9pPr>
          </a:lstStyle>
          <a:p>
            <a:endParaRPr/>
          </a:p>
        </p:txBody>
      </p:sp>
      <p:sp>
        <p:nvSpPr>
          <p:cNvPr id="30" name="Google Shape;30;p2"/>
          <p:cNvSpPr txBox="1">
            <a:spLocks noGrp="1"/>
          </p:cNvSpPr>
          <p:nvPr>
            <p:ph type="subTitle" idx="1"/>
          </p:nvPr>
        </p:nvSpPr>
        <p:spPr>
          <a:xfrm>
            <a:off x="1507700" y="4082167"/>
            <a:ext cx="3700000" cy="635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accent6"/>
              </a:buClr>
              <a:buSzPts val="1600"/>
              <a:buFont typeface="Patrick Hand"/>
              <a:buNone/>
              <a:defRPr sz="2133"/>
            </a:lvl1pPr>
            <a:lvl2pPr lvl="1">
              <a:lnSpc>
                <a:spcPct val="100000"/>
              </a:lnSpc>
              <a:spcBef>
                <a:spcPts val="0"/>
              </a:spcBef>
              <a:spcAft>
                <a:spcPts val="0"/>
              </a:spcAft>
              <a:buClr>
                <a:schemeClr val="accent6"/>
              </a:buClr>
              <a:buSzPts val="1600"/>
              <a:buFont typeface="Patrick Hand"/>
              <a:buNone/>
              <a:defRPr sz="2133">
                <a:solidFill>
                  <a:schemeClr val="accent6"/>
                </a:solidFill>
                <a:latin typeface="Patrick Hand"/>
                <a:ea typeface="Patrick Hand"/>
                <a:cs typeface="Patrick Hand"/>
                <a:sym typeface="Patrick Hand"/>
              </a:defRPr>
            </a:lvl2pPr>
            <a:lvl3pPr lvl="2">
              <a:lnSpc>
                <a:spcPct val="100000"/>
              </a:lnSpc>
              <a:spcBef>
                <a:spcPts val="0"/>
              </a:spcBef>
              <a:spcAft>
                <a:spcPts val="0"/>
              </a:spcAft>
              <a:buClr>
                <a:schemeClr val="accent6"/>
              </a:buClr>
              <a:buSzPts val="1600"/>
              <a:buFont typeface="Patrick Hand"/>
              <a:buNone/>
              <a:defRPr sz="2133">
                <a:solidFill>
                  <a:schemeClr val="accent6"/>
                </a:solidFill>
                <a:latin typeface="Patrick Hand"/>
                <a:ea typeface="Patrick Hand"/>
                <a:cs typeface="Patrick Hand"/>
                <a:sym typeface="Patrick Hand"/>
              </a:defRPr>
            </a:lvl3pPr>
            <a:lvl4pPr lvl="3">
              <a:lnSpc>
                <a:spcPct val="100000"/>
              </a:lnSpc>
              <a:spcBef>
                <a:spcPts val="0"/>
              </a:spcBef>
              <a:spcAft>
                <a:spcPts val="0"/>
              </a:spcAft>
              <a:buClr>
                <a:schemeClr val="accent6"/>
              </a:buClr>
              <a:buSzPts val="1600"/>
              <a:buFont typeface="Patrick Hand"/>
              <a:buNone/>
              <a:defRPr sz="2133">
                <a:solidFill>
                  <a:schemeClr val="accent6"/>
                </a:solidFill>
                <a:latin typeface="Patrick Hand"/>
                <a:ea typeface="Patrick Hand"/>
                <a:cs typeface="Patrick Hand"/>
                <a:sym typeface="Patrick Hand"/>
              </a:defRPr>
            </a:lvl4pPr>
            <a:lvl5pPr lvl="4">
              <a:lnSpc>
                <a:spcPct val="100000"/>
              </a:lnSpc>
              <a:spcBef>
                <a:spcPts val="0"/>
              </a:spcBef>
              <a:spcAft>
                <a:spcPts val="0"/>
              </a:spcAft>
              <a:buClr>
                <a:schemeClr val="accent6"/>
              </a:buClr>
              <a:buSzPts val="1600"/>
              <a:buFont typeface="Patrick Hand"/>
              <a:buNone/>
              <a:defRPr sz="2133">
                <a:solidFill>
                  <a:schemeClr val="accent6"/>
                </a:solidFill>
                <a:latin typeface="Patrick Hand"/>
                <a:ea typeface="Patrick Hand"/>
                <a:cs typeface="Patrick Hand"/>
                <a:sym typeface="Patrick Hand"/>
              </a:defRPr>
            </a:lvl5pPr>
            <a:lvl6pPr lvl="5">
              <a:lnSpc>
                <a:spcPct val="100000"/>
              </a:lnSpc>
              <a:spcBef>
                <a:spcPts val="0"/>
              </a:spcBef>
              <a:spcAft>
                <a:spcPts val="0"/>
              </a:spcAft>
              <a:buClr>
                <a:schemeClr val="accent6"/>
              </a:buClr>
              <a:buSzPts val="1600"/>
              <a:buFont typeface="Patrick Hand"/>
              <a:buNone/>
              <a:defRPr sz="2133">
                <a:solidFill>
                  <a:schemeClr val="accent6"/>
                </a:solidFill>
                <a:latin typeface="Patrick Hand"/>
                <a:ea typeface="Patrick Hand"/>
                <a:cs typeface="Patrick Hand"/>
                <a:sym typeface="Patrick Hand"/>
              </a:defRPr>
            </a:lvl6pPr>
            <a:lvl7pPr lvl="6">
              <a:lnSpc>
                <a:spcPct val="100000"/>
              </a:lnSpc>
              <a:spcBef>
                <a:spcPts val="0"/>
              </a:spcBef>
              <a:spcAft>
                <a:spcPts val="0"/>
              </a:spcAft>
              <a:buClr>
                <a:schemeClr val="accent6"/>
              </a:buClr>
              <a:buSzPts val="1600"/>
              <a:buFont typeface="Patrick Hand"/>
              <a:buNone/>
              <a:defRPr sz="2133">
                <a:solidFill>
                  <a:schemeClr val="accent6"/>
                </a:solidFill>
                <a:latin typeface="Patrick Hand"/>
                <a:ea typeface="Patrick Hand"/>
                <a:cs typeface="Patrick Hand"/>
                <a:sym typeface="Patrick Hand"/>
              </a:defRPr>
            </a:lvl7pPr>
            <a:lvl8pPr lvl="7">
              <a:lnSpc>
                <a:spcPct val="100000"/>
              </a:lnSpc>
              <a:spcBef>
                <a:spcPts val="0"/>
              </a:spcBef>
              <a:spcAft>
                <a:spcPts val="0"/>
              </a:spcAft>
              <a:buClr>
                <a:schemeClr val="accent6"/>
              </a:buClr>
              <a:buSzPts val="1600"/>
              <a:buFont typeface="Patrick Hand"/>
              <a:buNone/>
              <a:defRPr sz="2133">
                <a:solidFill>
                  <a:schemeClr val="accent6"/>
                </a:solidFill>
                <a:latin typeface="Patrick Hand"/>
                <a:ea typeface="Patrick Hand"/>
                <a:cs typeface="Patrick Hand"/>
                <a:sym typeface="Patrick Hand"/>
              </a:defRPr>
            </a:lvl8pPr>
            <a:lvl9pPr lvl="8">
              <a:lnSpc>
                <a:spcPct val="100000"/>
              </a:lnSpc>
              <a:spcBef>
                <a:spcPts val="0"/>
              </a:spcBef>
              <a:spcAft>
                <a:spcPts val="0"/>
              </a:spcAft>
              <a:buClr>
                <a:schemeClr val="accent6"/>
              </a:buClr>
              <a:buSzPts val="1600"/>
              <a:buFont typeface="Patrick Hand"/>
              <a:buNone/>
              <a:defRPr sz="2133">
                <a:solidFill>
                  <a:schemeClr val="accent6"/>
                </a:solidFill>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val="64970409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dk1"/>
        </a:solidFill>
        <a:effectLst/>
      </p:bgPr>
    </p:bg>
    <p:spTree>
      <p:nvGrpSpPr>
        <p:cNvPr id="1" name="Shape 31"/>
        <p:cNvGrpSpPr/>
        <p:nvPr/>
      </p:nvGrpSpPr>
      <p:grpSpPr>
        <a:xfrm>
          <a:off x="0" y="0"/>
          <a:ext cx="0" cy="0"/>
          <a:chOff x="0" y="0"/>
          <a:chExt cx="0" cy="0"/>
        </a:xfrm>
      </p:grpSpPr>
      <p:grpSp>
        <p:nvGrpSpPr>
          <p:cNvPr id="32" name="Google Shape;32;p3"/>
          <p:cNvGrpSpPr/>
          <p:nvPr/>
        </p:nvGrpSpPr>
        <p:grpSpPr>
          <a:xfrm>
            <a:off x="1047483" y="4641696"/>
            <a:ext cx="5745556" cy="2225877"/>
            <a:chOff x="2189450" y="2220300"/>
            <a:chExt cx="3202175" cy="1240550"/>
          </a:xfrm>
        </p:grpSpPr>
        <p:sp>
          <p:nvSpPr>
            <p:cNvPr id="33" name="Google Shape;33;p3"/>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3"/>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 name="Google Shape;35;p3"/>
          <p:cNvSpPr/>
          <p:nvPr/>
        </p:nvSpPr>
        <p:spPr>
          <a:xfrm>
            <a:off x="1179475" y="6222288"/>
            <a:ext cx="340572" cy="443333"/>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 name="Google Shape;36;p3"/>
          <p:cNvSpPr/>
          <p:nvPr/>
        </p:nvSpPr>
        <p:spPr>
          <a:xfrm>
            <a:off x="1595641" y="5866558"/>
            <a:ext cx="553513" cy="850756"/>
          </a:xfrm>
          <a:custGeom>
            <a:avLst/>
            <a:gdLst/>
            <a:ahLst/>
            <a:cxnLst/>
            <a:rect l="l" t="t" r="r" b="b"/>
            <a:pathLst>
              <a:path w="13132" h="20184" extrusionOk="0">
                <a:moveTo>
                  <a:pt x="6551" y="1"/>
                </a:moveTo>
                <a:cubicBezTo>
                  <a:pt x="3261" y="1"/>
                  <a:pt x="0" y="4642"/>
                  <a:pt x="0" y="8403"/>
                </a:cubicBezTo>
                <a:cubicBezTo>
                  <a:pt x="0" y="11928"/>
                  <a:pt x="2850" y="13485"/>
                  <a:pt x="5934" y="13661"/>
                </a:cubicBezTo>
                <a:lnTo>
                  <a:pt x="5729" y="20183"/>
                </a:lnTo>
                <a:lnTo>
                  <a:pt x="7227" y="18891"/>
                </a:lnTo>
                <a:lnTo>
                  <a:pt x="6757" y="13661"/>
                </a:lnTo>
                <a:cubicBezTo>
                  <a:pt x="9988" y="13603"/>
                  <a:pt x="13132" y="11987"/>
                  <a:pt x="13132" y="8315"/>
                </a:cubicBezTo>
                <a:cubicBezTo>
                  <a:pt x="13132" y="4525"/>
                  <a:pt x="9871" y="1"/>
                  <a:pt x="655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 name="Google Shape;37;p3"/>
          <p:cNvSpPr/>
          <p:nvPr/>
        </p:nvSpPr>
        <p:spPr>
          <a:xfrm flipH="1">
            <a:off x="2224770" y="6291515"/>
            <a:ext cx="236097" cy="307371"/>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 name="Google Shape;38;p3"/>
          <p:cNvGrpSpPr/>
          <p:nvPr/>
        </p:nvGrpSpPr>
        <p:grpSpPr>
          <a:xfrm>
            <a:off x="4465955" y="5119331"/>
            <a:ext cx="4521471" cy="1751656"/>
            <a:chOff x="2189450" y="2220300"/>
            <a:chExt cx="3202175" cy="1240550"/>
          </a:xfrm>
        </p:grpSpPr>
        <p:sp>
          <p:nvSpPr>
            <p:cNvPr id="39" name="Google Shape;39;p3"/>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3"/>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 name="Google Shape;41;p3"/>
          <p:cNvSpPr/>
          <p:nvPr/>
        </p:nvSpPr>
        <p:spPr>
          <a:xfrm>
            <a:off x="1642800" y="958397"/>
            <a:ext cx="2375768" cy="150078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 name="Google Shape;42;p3"/>
          <p:cNvSpPr/>
          <p:nvPr/>
        </p:nvSpPr>
        <p:spPr>
          <a:xfrm>
            <a:off x="466780" y="531082"/>
            <a:ext cx="1380809" cy="8723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3"/>
          <p:cNvSpPr/>
          <p:nvPr/>
        </p:nvSpPr>
        <p:spPr>
          <a:xfrm>
            <a:off x="9131245" y="454000"/>
            <a:ext cx="1990980" cy="125788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3"/>
          <p:cNvSpPr/>
          <p:nvPr/>
        </p:nvSpPr>
        <p:spPr>
          <a:xfrm>
            <a:off x="10887186" y="1876570"/>
            <a:ext cx="845559" cy="53421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 name="Google Shape;45;p3"/>
          <p:cNvSpPr/>
          <p:nvPr/>
        </p:nvSpPr>
        <p:spPr>
          <a:xfrm>
            <a:off x="8480233" y="1711876"/>
            <a:ext cx="584968" cy="36957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6" name="Google Shape;46;p3"/>
          <p:cNvSpPr txBox="1">
            <a:spLocks noGrp="1"/>
          </p:cNvSpPr>
          <p:nvPr>
            <p:ph type="title"/>
          </p:nvPr>
        </p:nvSpPr>
        <p:spPr>
          <a:xfrm>
            <a:off x="2267933" y="3227300"/>
            <a:ext cx="7656000" cy="744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5333">
                <a:latin typeface="Patrick Hand"/>
                <a:ea typeface="Patrick Hand"/>
                <a:cs typeface="Patrick Hand"/>
                <a:sym typeface="Patrick Hand"/>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47" name="Google Shape;47;p3"/>
          <p:cNvSpPr txBox="1">
            <a:spLocks noGrp="1"/>
          </p:cNvSpPr>
          <p:nvPr>
            <p:ph type="subTitle" idx="1"/>
          </p:nvPr>
        </p:nvSpPr>
        <p:spPr>
          <a:xfrm>
            <a:off x="2268067" y="3929976"/>
            <a:ext cx="7656000" cy="6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6"/>
              </a:buClr>
              <a:buSzPts val="1600"/>
              <a:buFont typeface="Patrick Hand"/>
              <a:buNone/>
              <a:defRPr sz="2133"/>
            </a:lvl1pPr>
            <a:lvl2pPr lvl="1" rtl="0">
              <a:lnSpc>
                <a:spcPct val="100000"/>
              </a:lnSpc>
              <a:spcBef>
                <a:spcPts val="0"/>
              </a:spcBef>
              <a:spcAft>
                <a:spcPts val="0"/>
              </a:spcAft>
              <a:buClr>
                <a:schemeClr val="accent6"/>
              </a:buClr>
              <a:buSzPts val="1600"/>
              <a:buFont typeface="Patrick Hand"/>
              <a:buNone/>
              <a:defRPr sz="2133">
                <a:solidFill>
                  <a:schemeClr val="accent6"/>
                </a:solidFill>
                <a:latin typeface="Patrick Hand"/>
                <a:ea typeface="Patrick Hand"/>
                <a:cs typeface="Patrick Hand"/>
                <a:sym typeface="Patrick Hand"/>
              </a:defRPr>
            </a:lvl2pPr>
            <a:lvl3pPr lvl="2" rtl="0">
              <a:lnSpc>
                <a:spcPct val="100000"/>
              </a:lnSpc>
              <a:spcBef>
                <a:spcPts val="0"/>
              </a:spcBef>
              <a:spcAft>
                <a:spcPts val="0"/>
              </a:spcAft>
              <a:buClr>
                <a:schemeClr val="accent6"/>
              </a:buClr>
              <a:buSzPts val="1600"/>
              <a:buFont typeface="Patrick Hand"/>
              <a:buNone/>
              <a:defRPr sz="2133">
                <a:solidFill>
                  <a:schemeClr val="accent6"/>
                </a:solidFill>
                <a:latin typeface="Patrick Hand"/>
                <a:ea typeface="Patrick Hand"/>
                <a:cs typeface="Patrick Hand"/>
                <a:sym typeface="Patrick Hand"/>
              </a:defRPr>
            </a:lvl3pPr>
            <a:lvl4pPr lvl="3" rtl="0">
              <a:lnSpc>
                <a:spcPct val="100000"/>
              </a:lnSpc>
              <a:spcBef>
                <a:spcPts val="0"/>
              </a:spcBef>
              <a:spcAft>
                <a:spcPts val="0"/>
              </a:spcAft>
              <a:buClr>
                <a:schemeClr val="accent6"/>
              </a:buClr>
              <a:buSzPts val="1600"/>
              <a:buFont typeface="Patrick Hand"/>
              <a:buNone/>
              <a:defRPr sz="2133">
                <a:solidFill>
                  <a:schemeClr val="accent6"/>
                </a:solidFill>
                <a:latin typeface="Patrick Hand"/>
                <a:ea typeface="Patrick Hand"/>
                <a:cs typeface="Patrick Hand"/>
                <a:sym typeface="Patrick Hand"/>
              </a:defRPr>
            </a:lvl4pPr>
            <a:lvl5pPr lvl="4" rtl="0">
              <a:lnSpc>
                <a:spcPct val="100000"/>
              </a:lnSpc>
              <a:spcBef>
                <a:spcPts val="0"/>
              </a:spcBef>
              <a:spcAft>
                <a:spcPts val="0"/>
              </a:spcAft>
              <a:buClr>
                <a:schemeClr val="accent6"/>
              </a:buClr>
              <a:buSzPts val="1600"/>
              <a:buFont typeface="Patrick Hand"/>
              <a:buNone/>
              <a:defRPr sz="2133">
                <a:solidFill>
                  <a:schemeClr val="accent6"/>
                </a:solidFill>
                <a:latin typeface="Patrick Hand"/>
                <a:ea typeface="Patrick Hand"/>
                <a:cs typeface="Patrick Hand"/>
                <a:sym typeface="Patrick Hand"/>
              </a:defRPr>
            </a:lvl5pPr>
            <a:lvl6pPr lvl="5" rtl="0">
              <a:lnSpc>
                <a:spcPct val="100000"/>
              </a:lnSpc>
              <a:spcBef>
                <a:spcPts val="0"/>
              </a:spcBef>
              <a:spcAft>
                <a:spcPts val="0"/>
              </a:spcAft>
              <a:buClr>
                <a:schemeClr val="accent6"/>
              </a:buClr>
              <a:buSzPts val="1600"/>
              <a:buFont typeface="Patrick Hand"/>
              <a:buNone/>
              <a:defRPr sz="2133">
                <a:solidFill>
                  <a:schemeClr val="accent6"/>
                </a:solidFill>
                <a:latin typeface="Patrick Hand"/>
                <a:ea typeface="Patrick Hand"/>
                <a:cs typeface="Patrick Hand"/>
                <a:sym typeface="Patrick Hand"/>
              </a:defRPr>
            </a:lvl6pPr>
            <a:lvl7pPr lvl="6" rtl="0">
              <a:lnSpc>
                <a:spcPct val="100000"/>
              </a:lnSpc>
              <a:spcBef>
                <a:spcPts val="0"/>
              </a:spcBef>
              <a:spcAft>
                <a:spcPts val="0"/>
              </a:spcAft>
              <a:buClr>
                <a:schemeClr val="accent6"/>
              </a:buClr>
              <a:buSzPts val="1600"/>
              <a:buFont typeface="Patrick Hand"/>
              <a:buNone/>
              <a:defRPr sz="2133">
                <a:solidFill>
                  <a:schemeClr val="accent6"/>
                </a:solidFill>
                <a:latin typeface="Patrick Hand"/>
                <a:ea typeface="Patrick Hand"/>
                <a:cs typeface="Patrick Hand"/>
                <a:sym typeface="Patrick Hand"/>
              </a:defRPr>
            </a:lvl7pPr>
            <a:lvl8pPr lvl="7" rtl="0">
              <a:lnSpc>
                <a:spcPct val="100000"/>
              </a:lnSpc>
              <a:spcBef>
                <a:spcPts val="0"/>
              </a:spcBef>
              <a:spcAft>
                <a:spcPts val="0"/>
              </a:spcAft>
              <a:buClr>
                <a:schemeClr val="accent6"/>
              </a:buClr>
              <a:buSzPts val="1600"/>
              <a:buFont typeface="Patrick Hand"/>
              <a:buNone/>
              <a:defRPr sz="2133">
                <a:solidFill>
                  <a:schemeClr val="accent6"/>
                </a:solidFill>
                <a:latin typeface="Patrick Hand"/>
                <a:ea typeface="Patrick Hand"/>
                <a:cs typeface="Patrick Hand"/>
                <a:sym typeface="Patrick Hand"/>
              </a:defRPr>
            </a:lvl8pPr>
            <a:lvl9pPr lvl="8" rtl="0">
              <a:lnSpc>
                <a:spcPct val="100000"/>
              </a:lnSpc>
              <a:spcBef>
                <a:spcPts val="0"/>
              </a:spcBef>
              <a:spcAft>
                <a:spcPts val="0"/>
              </a:spcAft>
              <a:buClr>
                <a:schemeClr val="accent6"/>
              </a:buClr>
              <a:buSzPts val="1600"/>
              <a:buFont typeface="Patrick Hand"/>
              <a:buNone/>
              <a:defRPr sz="2133">
                <a:solidFill>
                  <a:schemeClr val="accent6"/>
                </a:solidFill>
                <a:latin typeface="Patrick Hand"/>
                <a:ea typeface="Patrick Hand"/>
                <a:cs typeface="Patrick Hand"/>
                <a:sym typeface="Patrick Hand"/>
              </a:defRPr>
            </a:lvl9pPr>
          </a:lstStyle>
          <a:p>
            <a:endParaRPr/>
          </a:p>
        </p:txBody>
      </p:sp>
      <p:sp>
        <p:nvSpPr>
          <p:cNvPr id="48" name="Google Shape;48;p3"/>
          <p:cNvSpPr/>
          <p:nvPr/>
        </p:nvSpPr>
        <p:spPr>
          <a:xfrm flipH="1">
            <a:off x="2288938" y="6348128"/>
            <a:ext cx="7614029" cy="534219"/>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9" name="Google Shape;49;p3"/>
          <p:cNvSpPr/>
          <p:nvPr/>
        </p:nvSpPr>
        <p:spPr>
          <a:xfrm flipH="1">
            <a:off x="466783" y="6576394"/>
            <a:ext cx="4245317" cy="291183"/>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3"/>
          <p:cNvSpPr/>
          <p:nvPr/>
        </p:nvSpPr>
        <p:spPr>
          <a:xfrm flipH="1">
            <a:off x="10566537" y="6222288"/>
            <a:ext cx="340572" cy="443333"/>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 name="Google Shape;51;p3"/>
          <p:cNvSpPr/>
          <p:nvPr/>
        </p:nvSpPr>
        <p:spPr>
          <a:xfrm flipH="1">
            <a:off x="9937430" y="5866558"/>
            <a:ext cx="553513" cy="850756"/>
          </a:xfrm>
          <a:custGeom>
            <a:avLst/>
            <a:gdLst/>
            <a:ahLst/>
            <a:cxnLst/>
            <a:rect l="l" t="t" r="r" b="b"/>
            <a:pathLst>
              <a:path w="13132" h="20184" extrusionOk="0">
                <a:moveTo>
                  <a:pt x="6551" y="1"/>
                </a:moveTo>
                <a:cubicBezTo>
                  <a:pt x="3261" y="1"/>
                  <a:pt x="0" y="4642"/>
                  <a:pt x="0" y="8403"/>
                </a:cubicBezTo>
                <a:cubicBezTo>
                  <a:pt x="0" y="11928"/>
                  <a:pt x="2850" y="13485"/>
                  <a:pt x="5934" y="13661"/>
                </a:cubicBezTo>
                <a:lnTo>
                  <a:pt x="5729" y="20183"/>
                </a:lnTo>
                <a:lnTo>
                  <a:pt x="7227" y="18891"/>
                </a:lnTo>
                <a:lnTo>
                  <a:pt x="6757" y="13661"/>
                </a:lnTo>
                <a:cubicBezTo>
                  <a:pt x="9988" y="13603"/>
                  <a:pt x="13132" y="11987"/>
                  <a:pt x="13132" y="8315"/>
                </a:cubicBezTo>
                <a:cubicBezTo>
                  <a:pt x="13132" y="4525"/>
                  <a:pt x="9871" y="1"/>
                  <a:pt x="655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 name="Google Shape;52;p3"/>
          <p:cNvSpPr/>
          <p:nvPr/>
        </p:nvSpPr>
        <p:spPr>
          <a:xfrm>
            <a:off x="9625717" y="6291515"/>
            <a:ext cx="236097" cy="307371"/>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3"/>
          <p:cNvSpPr/>
          <p:nvPr/>
        </p:nvSpPr>
        <p:spPr>
          <a:xfrm>
            <a:off x="7374483" y="6576394"/>
            <a:ext cx="4245317" cy="291183"/>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54934221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dk1"/>
        </a:solidFill>
        <a:effectLst/>
      </p:bgPr>
    </p:bg>
    <p:spTree>
      <p:nvGrpSpPr>
        <p:cNvPr id="1" name="Shape 54"/>
        <p:cNvGrpSpPr/>
        <p:nvPr/>
      </p:nvGrpSpPr>
      <p:grpSpPr>
        <a:xfrm>
          <a:off x="0" y="0"/>
          <a:ext cx="0" cy="0"/>
          <a:chOff x="0" y="0"/>
          <a:chExt cx="0" cy="0"/>
        </a:xfrm>
      </p:grpSpPr>
      <p:sp>
        <p:nvSpPr>
          <p:cNvPr id="55" name="Google Shape;55;p4"/>
          <p:cNvSpPr/>
          <p:nvPr/>
        </p:nvSpPr>
        <p:spPr>
          <a:xfrm flipH="1">
            <a:off x="32" y="6509969"/>
            <a:ext cx="6209603" cy="364252"/>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 name="Google Shape;56;p4"/>
          <p:cNvSpPr/>
          <p:nvPr/>
        </p:nvSpPr>
        <p:spPr>
          <a:xfrm>
            <a:off x="771100" y="1127498"/>
            <a:ext cx="2481267" cy="156744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 name="Google Shape;57;p4"/>
          <p:cNvSpPr/>
          <p:nvPr/>
        </p:nvSpPr>
        <p:spPr>
          <a:xfrm>
            <a:off x="337739" y="541756"/>
            <a:ext cx="785773" cy="496443"/>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 name="Google Shape;58;p4"/>
          <p:cNvSpPr/>
          <p:nvPr/>
        </p:nvSpPr>
        <p:spPr>
          <a:xfrm>
            <a:off x="9539802" y="1242101"/>
            <a:ext cx="2375756" cy="1503604"/>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4"/>
          <p:cNvSpPr/>
          <p:nvPr/>
        </p:nvSpPr>
        <p:spPr>
          <a:xfrm>
            <a:off x="9285600" y="932665"/>
            <a:ext cx="785773" cy="496443"/>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4"/>
          <p:cNvSpPr txBox="1">
            <a:spLocks noGrp="1"/>
          </p:cNvSpPr>
          <p:nvPr>
            <p:ph type="body" idx="1"/>
          </p:nvPr>
        </p:nvSpPr>
        <p:spPr>
          <a:xfrm>
            <a:off x="2929933" y="2499704"/>
            <a:ext cx="6332000" cy="2192800"/>
          </a:xfrm>
          <a:prstGeom prst="rect">
            <a:avLst/>
          </a:prstGeom>
        </p:spPr>
        <p:txBody>
          <a:bodyPr spcFirstLastPara="1" wrap="square" lIns="91425" tIns="91425" rIns="91425" bIns="91425" anchor="t" anchorCtr="0">
            <a:noAutofit/>
          </a:bodyPr>
          <a:lstStyle>
            <a:lvl1pPr marL="609585" lvl="0" indent="-423323" algn="ctr">
              <a:lnSpc>
                <a:spcPct val="100000"/>
              </a:lnSpc>
              <a:spcBef>
                <a:spcPts val="0"/>
              </a:spcBef>
              <a:spcAft>
                <a:spcPts val="0"/>
              </a:spcAft>
              <a:buClr>
                <a:schemeClr val="lt2"/>
              </a:buClr>
              <a:buSzPts val="1400"/>
              <a:buChar char="●"/>
              <a:defRPr sz="2133">
                <a:solidFill>
                  <a:schemeClr val="lt2"/>
                </a:solidFill>
              </a:defRPr>
            </a:lvl1pPr>
            <a:lvl2pPr marL="1219170" lvl="1" indent="-423323" algn="ctr">
              <a:lnSpc>
                <a:spcPct val="100000"/>
              </a:lnSpc>
              <a:spcBef>
                <a:spcPts val="0"/>
              </a:spcBef>
              <a:spcAft>
                <a:spcPts val="0"/>
              </a:spcAft>
              <a:buClr>
                <a:schemeClr val="lt2"/>
              </a:buClr>
              <a:buSzPts val="1400"/>
              <a:buChar char="○"/>
              <a:defRPr>
                <a:solidFill>
                  <a:schemeClr val="lt2"/>
                </a:solidFill>
              </a:defRPr>
            </a:lvl2pPr>
            <a:lvl3pPr marL="1828754" lvl="2" indent="-423323" algn="ctr">
              <a:lnSpc>
                <a:spcPct val="100000"/>
              </a:lnSpc>
              <a:spcBef>
                <a:spcPts val="0"/>
              </a:spcBef>
              <a:spcAft>
                <a:spcPts val="0"/>
              </a:spcAft>
              <a:buClr>
                <a:schemeClr val="lt2"/>
              </a:buClr>
              <a:buSzPts val="1400"/>
              <a:buChar char="■"/>
              <a:defRPr>
                <a:solidFill>
                  <a:schemeClr val="lt2"/>
                </a:solidFill>
              </a:defRPr>
            </a:lvl3pPr>
            <a:lvl4pPr marL="2438339" lvl="3" indent="-423323" algn="ctr">
              <a:lnSpc>
                <a:spcPct val="100000"/>
              </a:lnSpc>
              <a:spcBef>
                <a:spcPts val="0"/>
              </a:spcBef>
              <a:spcAft>
                <a:spcPts val="0"/>
              </a:spcAft>
              <a:buClr>
                <a:schemeClr val="lt2"/>
              </a:buClr>
              <a:buSzPts val="1400"/>
              <a:buChar char="●"/>
              <a:defRPr>
                <a:solidFill>
                  <a:schemeClr val="lt2"/>
                </a:solidFill>
              </a:defRPr>
            </a:lvl4pPr>
            <a:lvl5pPr marL="3047924" lvl="4" indent="-423323" algn="ctr">
              <a:lnSpc>
                <a:spcPct val="100000"/>
              </a:lnSpc>
              <a:spcBef>
                <a:spcPts val="0"/>
              </a:spcBef>
              <a:spcAft>
                <a:spcPts val="0"/>
              </a:spcAft>
              <a:buClr>
                <a:schemeClr val="lt2"/>
              </a:buClr>
              <a:buSzPts val="1400"/>
              <a:buChar char="○"/>
              <a:defRPr>
                <a:solidFill>
                  <a:schemeClr val="lt2"/>
                </a:solidFill>
              </a:defRPr>
            </a:lvl5pPr>
            <a:lvl6pPr marL="3657509" lvl="5" indent="-423323" algn="ctr">
              <a:lnSpc>
                <a:spcPct val="100000"/>
              </a:lnSpc>
              <a:spcBef>
                <a:spcPts val="0"/>
              </a:spcBef>
              <a:spcAft>
                <a:spcPts val="0"/>
              </a:spcAft>
              <a:buClr>
                <a:schemeClr val="lt2"/>
              </a:buClr>
              <a:buSzPts val="1400"/>
              <a:buChar char="■"/>
              <a:defRPr>
                <a:solidFill>
                  <a:schemeClr val="lt2"/>
                </a:solidFill>
              </a:defRPr>
            </a:lvl6pPr>
            <a:lvl7pPr marL="4267093" lvl="6" indent="-423323" algn="ctr">
              <a:lnSpc>
                <a:spcPct val="100000"/>
              </a:lnSpc>
              <a:spcBef>
                <a:spcPts val="0"/>
              </a:spcBef>
              <a:spcAft>
                <a:spcPts val="0"/>
              </a:spcAft>
              <a:buClr>
                <a:schemeClr val="lt2"/>
              </a:buClr>
              <a:buSzPts val="1400"/>
              <a:buChar char="●"/>
              <a:defRPr>
                <a:solidFill>
                  <a:schemeClr val="lt2"/>
                </a:solidFill>
              </a:defRPr>
            </a:lvl7pPr>
            <a:lvl8pPr marL="4876678" lvl="7" indent="-423323" algn="ctr">
              <a:lnSpc>
                <a:spcPct val="100000"/>
              </a:lnSpc>
              <a:spcBef>
                <a:spcPts val="0"/>
              </a:spcBef>
              <a:spcAft>
                <a:spcPts val="0"/>
              </a:spcAft>
              <a:buClr>
                <a:schemeClr val="lt2"/>
              </a:buClr>
              <a:buSzPts val="1400"/>
              <a:buChar char="○"/>
              <a:defRPr>
                <a:solidFill>
                  <a:schemeClr val="lt2"/>
                </a:solidFill>
              </a:defRPr>
            </a:lvl8pPr>
            <a:lvl9pPr marL="5486263" lvl="8" indent="-423323" algn="ctr">
              <a:lnSpc>
                <a:spcPct val="100000"/>
              </a:lnSpc>
              <a:spcBef>
                <a:spcPts val="0"/>
              </a:spcBef>
              <a:spcAft>
                <a:spcPts val="0"/>
              </a:spcAft>
              <a:buClr>
                <a:schemeClr val="lt2"/>
              </a:buClr>
              <a:buSzPts val="1400"/>
              <a:buChar char="■"/>
              <a:defRPr>
                <a:solidFill>
                  <a:schemeClr val="lt2"/>
                </a:solidFill>
              </a:defRPr>
            </a:lvl9pPr>
          </a:lstStyle>
          <a:p>
            <a:endParaRPr/>
          </a:p>
        </p:txBody>
      </p:sp>
      <p:sp>
        <p:nvSpPr>
          <p:cNvPr id="61" name="Google Shape;61;p4"/>
          <p:cNvSpPr txBox="1">
            <a:spLocks noGrp="1"/>
          </p:cNvSpPr>
          <p:nvPr>
            <p:ph type="title"/>
          </p:nvPr>
        </p:nvSpPr>
        <p:spPr>
          <a:xfrm>
            <a:off x="2925800" y="1978513"/>
            <a:ext cx="6332000" cy="573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4000">
                <a:latin typeface="Patrick Hand"/>
                <a:ea typeface="Patrick Hand"/>
                <a:cs typeface="Patrick Hand"/>
                <a:sym typeface="Patrick Hand"/>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62" name="Google Shape;62;p4"/>
          <p:cNvSpPr/>
          <p:nvPr/>
        </p:nvSpPr>
        <p:spPr>
          <a:xfrm>
            <a:off x="1431068" y="302770"/>
            <a:ext cx="672581" cy="4248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 name="Google Shape;63;p4"/>
          <p:cNvSpPr/>
          <p:nvPr/>
        </p:nvSpPr>
        <p:spPr>
          <a:xfrm>
            <a:off x="7735667" y="6374451"/>
            <a:ext cx="4456395" cy="49644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44485166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dk1"/>
        </a:solidFill>
        <a:effectLst/>
      </p:bgPr>
    </p:bg>
    <p:spTree>
      <p:nvGrpSpPr>
        <p:cNvPr id="1" name="Shape 64"/>
        <p:cNvGrpSpPr/>
        <p:nvPr/>
      </p:nvGrpSpPr>
      <p:grpSpPr>
        <a:xfrm>
          <a:off x="0" y="0"/>
          <a:ext cx="0" cy="0"/>
          <a:chOff x="0" y="0"/>
          <a:chExt cx="0" cy="0"/>
        </a:xfrm>
      </p:grpSpPr>
      <p:sp>
        <p:nvSpPr>
          <p:cNvPr id="65" name="Google Shape;65;p5"/>
          <p:cNvSpPr/>
          <p:nvPr/>
        </p:nvSpPr>
        <p:spPr>
          <a:xfrm>
            <a:off x="1488567" y="382063"/>
            <a:ext cx="2375768" cy="150078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 name="Google Shape;66;p5"/>
          <p:cNvSpPr/>
          <p:nvPr/>
        </p:nvSpPr>
        <p:spPr>
          <a:xfrm>
            <a:off x="421203" y="382070"/>
            <a:ext cx="1067376" cy="674357"/>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 name="Google Shape;67;p5"/>
          <p:cNvSpPr/>
          <p:nvPr/>
        </p:nvSpPr>
        <p:spPr>
          <a:xfrm>
            <a:off x="8802467" y="592802"/>
            <a:ext cx="1708376" cy="107933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 name="Google Shape;68;p5"/>
          <p:cNvSpPr/>
          <p:nvPr/>
        </p:nvSpPr>
        <p:spPr>
          <a:xfrm>
            <a:off x="11250717" y="684335"/>
            <a:ext cx="725551" cy="45839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5"/>
          <p:cNvSpPr/>
          <p:nvPr/>
        </p:nvSpPr>
        <p:spPr>
          <a:xfrm>
            <a:off x="10544001" y="307653"/>
            <a:ext cx="501919" cy="317107"/>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5"/>
          <p:cNvSpPr txBox="1">
            <a:spLocks noGrp="1"/>
          </p:cNvSpPr>
          <p:nvPr>
            <p:ph type="body" idx="1"/>
          </p:nvPr>
        </p:nvSpPr>
        <p:spPr>
          <a:xfrm>
            <a:off x="3636307" y="2519936"/>
            <a:ext cx="5714400" cy="1430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chemeClr val="lt2"/>
              </a:buClr>
              <a:buSzPts val="1400"/>
              <a:buChar char="●"/>
              <a:defRPr sz="1867">
                <a:solidFill>
                  <a:schemeClr val="lt2"/>
                </a:solidFill>
              </a:defRPr>
            </a:lvl1pPr>
            <a:lvl2pPr marL="1219170" lvl="1" indent="-406390" rtl="0">
              <a:spcBef>
                <a:spcPts val="2133"/>
              </a:spcBef>
              <a:spcAft>
                <a:spcPts val="0"/>
              </a:spcAft>
              <a:buClr>
                <a:schemeClr val="lt2"/>
              </a:buClr>
              <a:buSzPts val="1200"/>
              <a:buChar char="○"/>
              <a:defRPr sz="1600">
                <a:solidFill>
                  <a:schemeClr val="lt2"/>
                </a:solidFill>
              </a:defRPr>
            </a:lvl2pPr>
            <a:lvl3pPr marL="1828754" lvl="2" indent="-406390" rtl="0">
              <a:spcBef>
                <a:spcPts val="2133"/>
              </a:spcBef>
              <a:spcAft>
                <a:spcPts val="0"/>
              </a:spcAft>
              <a:buClr>
                <a:schemeClr val="lt2"/>
              </a:buClr>
              <a:buSzPts val="1200"/>
              <a:buChar char="■"/>
              <a:defRPr sz="1600">
                <a:solidFill>
                  <a:schemeClr val="lt2"/>
                </a:solidFill>
              </a:defRPr>
            </a:lvl3pPr>
            <a:lvl4pPr marL="2438339" lvl="3" indent="-406390" rtl="0">
              <a:spcBef>
                <a:spcPts val="2133"/>
              </a:spcBef>
              <a:spcAft>
                <a:spcPts val="0"/>
              </a:spcAft>
              <a:buClr>
                <a:schemeClr val="lt2"/>
              </a:buClr>
              <a:buSzPts val="1200"/>
              <a:buChar char="●"/>
              <a:defRPr sz="1600">
                <a:solidFill>
                  <a:schemeClr val="lt2"/>
                </a:solidFill>
              </a:defRPr>
            </a:lvl4pPr>
            <a:lvl5pPr marL="3047924" lvl="4" indent="-406390" rtl="0">
              <a:spcBef>
                <a:spcPts val="2133"/>
              </a:spcBef>
              <a:spcAft>
                <a:spcPts val="0"/>
              </a:spcAft>
              <a:buClr>
                <a:schemeClr val="lt2"/>
              </a:buClr>
              <a:buSzPts val="1200"/>
              <a:buChar char="○"/>
              <a:defRPr sz="1600">
                <a:solidFill>
                  <a:schemeClr val="lt2"/>
                </a:solidFill>
              </a:defRPr>
            </a:lvl5pPr>
            <a:lvl6pPr marL="3657509" lvl="5" indent="-406390" rtl="0">
              <a:spcBef>
                <a:spcPts val="2133"/>
              </a:spcBef>
              <a:spcAft>
                <a:spcPts val="0"/>
              </a:spcAft>
              <a:buClr>
                <a:schemeClr val="lt2"/>
              </a:buClr>
              <a:buSzPts val="1200"/>
              <a:buChar char="■"/>
              <a:defRPr sz="1600">
                <a:solidFill>
                  <a:schemeClr val="lt2"/>
                </a:solidFill>
              </a:defRPr>
            </a:lvl6pPr>
            <a:lvl7pPr marL="4267093" lvl="6" indent="-406390" rtl="0">
              <a:spcBef>
                <a:spcPts val="2133"/>
              </a:spcBef>
              <a:spcAft>
                <a:spcPts val="0"/>
              </a:spcAft>
              <a:buClr>
                <a:schemeClr val="lt2"/>
              </a:buClr>
              <a:buSzPts val="1200"/>
              <a:buChar char="●"/>
              <a:defRPr sz="1600">
                <a:solidFill>
                  <a:schemeClr val="lt2"/>
                </a:solidFill>
              </a:defRPr>
            </a:lvl7pPr>
            <a:lvl8pPr marL="4876678" lvl="7" indent="-406390" rtl="0">
              <a:spcBef>
                <a:spcPts val="2133"/>
              </a:spcBef>
              <a:spcAft>
                <a:spcPts val="0"/>
              </a:spcAft>
              <a:buClr>
                <a:schemeClr val="lt2"/>
              </a:buClr>
              <a:buSzPts val="1200"/>
              <a:buChar char="○"/>
              <a:defRPr sz="1600">
                <a:solidFill>
                  <a:schemeClr val="lt2"/>
                </a:solidFill>
              </a:defRPr>
            </a:lvl8pPr>
            <a:lvl9pPr marL="5486263" lvl="8" indent="-406390" rtl="0">
              <a:spcBef>
                <a:spcPts val="2133"/>
              </a:spcBef>
              <a:spcAft>
                <a:spcPts val="2133"/>
              </a:spcAft>
              <a:buClr>
                <a:schemeClr val="lt2"/>
              </a:buClr>
              <a:buSzPts val="1200"/>
              <a:buChar char="■"/>
              <a:defRPr sz="1600">
                <a:solidFill>
                  <a:schemeClr val="lt2"/>
                </a:solidFill>
              </a:defRPr>
            </a:lvl9pPr>
          </a:lstStyle>
          <a:p>
            <a:endParaRPr/>
          </a:p>
        </p:txBody>
      </p:sp>
      <p:sp>
        <p:nvSpPr>
          <p:cNvPr id="71" name="Google Shape;71;p5"/>
          <p:cNvSpPr txBox="1">
            <a:spLocks noGrp="1"/>
          </p:cNvSpPr>
          <p:nvPr>
            <p:ph type="title"/>
          </p:nvPr>
        </p:nvSpPr>
        <p:spPr>
          <a:xfrm>
            <a:off x="1639600" y="727667"/>
            <a:ext cx="8904400" cy="573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4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72" name="Google Shape;72;p5"/>
          <p:cNvSpPr txBox="1">
            <a:spLocks noGrp="1"/>
          </p:cNvSpPr>
          <p:nvPr>
            <p:ph type="subTitle" idx="2"/>
          </p:nvPr>
        </p:nvSpPr>
        <p:spPr>
          <a:xfrm>
            <a:off x="3636307" y="2231933"/>
            <a:ext cx="5714400" cy="3172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Clr>
                <a:schemeClr val="lt2"/>
              </a:buClr>
              <a:buSzPts val="1600"/>
              <a:buFont typeface="Montserrat"/>
              <a:buNone/>
              <a:defRPr sz="2933">
                <a:solidFill>
                  <a:schemeClr val="accent2"/>
                </a:solidFill>
                <a:latin typeface="Patrick Hand"/>
                <a:ea typeface="Patrick Hand"/>
                <a:cs typeface="Patrick Hand"/>
                <a:sym typeface="Patrick Hand"/>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73" name="Google Shape;73;p5"/>
          <p:cNvSpPr txBox="1">
            <a:spLocks noGrp="1"/>
          </p:cNvSpPr>
          <p:nvPr>
            <p:ph type="body" idx="3"/>
          </p:nvPr>
        </p:nvSpPr>
        <p:spPr>
          <a:xfrm>
            <a:off x="3636307" y="4422427"/>
            <a:ext cx="5714400" cy="1430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chemeClr val="lt2"/>
              </a:buClr>
              <a:buSzPts val="1400"/>
              <a:buChar char="●"/>
              <a:defRPr sz="1867">
                <a:solidFill>
                  <a:schemeClr val="lt2"/>
                </a:solidFill>
              </a:defRPr>
            </a:lvl1pPr>
            <a:lvl2pPr marL="1219170" lvl="1" indent="-406390" rtl="0">
              <a:spcBef>
                <a:spcPts val="0"/>
              </a:spcBef>
              <a:spcAft>
                <a:spcPts val="0"/>
              </a:spcAft>
              <a:buClr>
                <a:schemeClr val="lt2"/>
              </a:buClr>
              <a:buSzPts val="1200"/>
              <a:buChar char="○"/>
              <a:defRPr sz="1600">
                <a:solidFill>
                  <a:schemeClr val="lt2"/>
                </a:solidFill>
              </a:defRPr>
            </a:lvl2pPr>
            <a:lvl3pPr marL="1828754" lvl="2" indent="-406390" rtl="0">
              <a:spcBef>
                <a:spcPts val="2133"/>
              </a:spcBef>
              <a:spcAft>
                <a:spcPts val="0"/>
              </a:spcAft>
              <a:buClr>
                <a:schemeClr val="lt2"/>
              </a:buClr>
              <a:buSzPts val="1200"/>
              <a:buChar char="■"/>
              <a:defRPr sz="1600">
                <a:solidFill>
                  <a:schemeClr val="lt2"/>
                </a:solidFill>
              </a:defRPr>
            </a:lvl3pPr>
            <a:lvl4pPr marL="2438339" lvl="3" indent="-406390" rtl="0">
              <a:spcBef>
                <a:spcPts val="2133"/>
              </a:spcBef>
              <a:spcAft>
                <a:spcPts val="0"/>
              </a:spcAft>
              <a:buClr>
                <a:schemeClr val="lt2"/>
              </a:buClr>
              <a:buSzPts val="1200"/>
              <a:buChar char="●"/>
              <a:defRPr sz="1600">
                <a:solidFill>
                  <a:schemeClr val="lt2"/>
                </a:solidFill>
              </a:defRPr>
            </a:lvl4pPr>
            <a:lvl5pPr marL="3047924" lvl="4" indent="-406390" rtl="0">
              <a:spcBef>
                <a:spcPts val="2133"/>
              </a:spcBef>
              <a:spcAft>
                <a:spcPts val="0"/>
              </a:spcAft>
              <a:buClr>
                <a:schemeClr val="lt2"/>
              </a:buClr>
              <a:buSzPts val="1200"/>
              <a:buChar char="○"/>
              <a:defRPr sz="1600">
                <a:solidFill>
                  <a:schemeClr val="lt2"/>
                </a:solidFill>
              </a:defRPr>
            </a:lvl5pPr>
            <a:lvl6pPr marL="3657509" lvl="5" indent="-406390" rtl="0">
              <a:spcBef>
                <a:spcPts val="2133"/>
              </a:spcBef>
              <a:spcAft>
                <a:spcPts val="0"/>
              </a:spcAft>
              <a:buClr>
                <a:schemeClr val="lt2"/>
              </a:buClr>
              <a:buSzPts val="1200"/>
              <a:buChar char="■"/>
              <a:defRPr sz="1600">
                <a:solidFill>
                  <a:schemeClr val="lt2"/>
                </a:solidFill>
              </a:defRPr>
            </a:lvl6pPr>
            <a:lvl7pPr marL="4267093" lvl="6" indent="-406390" rtl="0">
              <a:spcBef>
                <a:spcPts val="2133"/>
              </a:spcBef>
              <a:spcAft>
                <a:spcPts val="0"/>
              </a:spcAft>
              <a:buClr>
                <a:schemeClr val="lt2"/>
              </a:buClr>
              <a:buSzPts val="1200"/>
              <a:buChar char="●"/>
              <a:defRPr sz="1600">
                <a:solidFill>
                  <a:schemeClr val="lt2"/>
                </a:solidFill>
              </a:defRPr>
            </a:lvl7pPr>
            <a:lvl8pPr marL="4876678" lvl="7" indent="-406390" rtl="0">
              <a:spcBef>
                <a:spcPts val="2133"/>
              </a:spcBef>
              <a:spcAft>
                <a:spcPts val="0"/>
              </a:spcAft>
              <a:buClr>
                <a:schemeClr val="lt2"/>
              </a:buClr>
              <a:buSzPts val="1200"/>
              <a:buChar char="○"/>
              <a:defRPr sz="1600">
                <a:solidFill>
                  <a:schemeClr val="lt2"/>
                </a:solidFill>
              </a:defRPr>
            </a:lvl8pPr>
            <a:lvl9pPr marL="5486263" lvl="8" indent="-406390" rtl="0">
              <a:spcBef>
                <a:spcPts val="2133"/>
              </a:spcBef>
              <a:spcAft>
                <a:spcPts val="2133"/>
              </a:spcAft>
              <a:buClr>
                <a:schemeClr val="lt2"/>
              </a:buClr>
              <a:buSzPts val="1200"/>
              <a:buChar char="■"/>
              <a:defRPr sz="1600">
                <a:solidFill>
                  <a:schemeClr val="lt2"/>
                </a:solidFill>
              </a:defRPr>
            </a:lvl9pPr>
          </a:lstStyle>
          <a:p>
            <a:endParaRPr/>
          </a:p>
        </p:txBody>
      </p:sp>
      <p:sp>
        <p:nvSpPr>
          <p:cNvPr id="74" name="Google Shape;74;p5"/>
          <p:cNvSpPr txBox="1">
            <a:spLocks noGrp="1"/>
          </p:cNvSpPr>
          <p:nvPr>
            <p:ph type="subTitle" idx="4"/>
          </p:nvPr>
        </p:nvSpPr>
        <p:spPr>
          <a:xfrm>
            <a:off x="3636307" y="4135533"/>
            <a:ext cx="5714400" cy="31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2"/>
              </a:buClr>
              <a:buSzPts val="1600"/>
              <a:buFont typeface="Montserrat"/>
              <a:buNone/>
              <a:defRPr sz="2933">
                <a:solidFill>
                  <a:schemeClr val="accent2"/>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10867166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dk1"/>
        </a:solidFill>
        <a:effectLst/>
      </p:bgPr>
    </p:bg>
    <p:spTree>
      <p:nvGrpSpPr>
        <p:cNvPr id="1" name="Shape 75"/>
        <p:cNvGrpSpPr/>
        <p:nvPr/>
      </p:nvGrpSpPr>
      <p:grpSpPr>
        <a:xfrm>
          <a:off x="0" y="0"/>
          <a:ext cx="0" cy="0"/>
          <a:chOff x="0" y="0"/>
          <a:chExt cx="0" cy="0"/>
        </a:xfrm>
      </p:grpSpPr>
      <p:grpSp>
        <p:nvGrpSpPr>
          <p:cNvPr id="76" name="Google Shape;76;p6"/>
          <p:cNvGrpSpPr/>
          <p:nvPr/>
        </p:nvGrpSpPr>
        <p:grpSpPr>
          <a:xfrm>
            <a:off x="418089" y="4927092"/>
            <a:ext cx="4465967" cy="1730153"/>
            <a:chOff x="2189450" y="2220300"/>
            <a:chExt cx="3202175" cy="1240550"/>
          </a:xfrm>
        </p:grpSpPr>
        <p:sp>
          <p:nvSpPr>
            <p:cNvPr id="77" name="Google Shape;77;p6"/>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6"/>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 name="Google Shape;79;p6"/>
          <p:cNvGrpSpPr/>
          <p:nvPr/>
        </p:nvGrpSpPr>
        <p:grpSpPr>
          <a:xfrm>
            <a:off x="3075404" y="5298511"/>
            <a:ext cx="3514707" cy="1361628"/>
            <a:chOff x="2189450" y="2220300"/>
            <a:chExt cx="3202175" cy="1240550"/>
          </a:xfrm>
        </p:grpSpPr>
        <p:sp>
          <p:nvSpPr>
            <p:cNvPr id="80" name="Google Shape;80;p6"/>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6"/>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2" name="Google Shape;82;p6"/>
          <p:cNvSpPr/>
          <p:nvPr/>
        </p:nvSpPr>
        <p:spPr>
          <a:xfrm>
            <a:off x="1488567" y="382063"/>
            <a:ext cx="2375768" cy="150078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3" name="Google Shape;83;p6"/>
          <p:cNvSpPr/>
          <p:nvPr/>
        </p:nvSpPr>
        <p:spPr>
          <a:xfrm>
            <a:off x="556080" y="578082"/>
            <a:ext cx="1380809" cy="8723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 name="Google Shape;84;p6"/>
          <p:cNvSpPr/>
          <p:nvPr/>
        </p:nvSpPr>
        <p:spPr>
          <a:xfrm>
            <a:off x="9362533" y="324135"/>
            <a:ext cx="1708376" cy="107933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 name="Google Shape;85;p6"/>
          <p:cNvSpPr/>
          <p:nvPr/>
        </p:nvSpPr>
        <p:spPr>
          <a:xfrm>
            <a:off x="10869217" y="1544768"/>
            <a:ext cx="725551" cy="45839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 name="Google Shape;86;p6"/>
          <p:cNvSpPr/>
          <p:nvPr/>
        </p:nvSpPr>
        <p:spPr>
          <a:xfrm>
            <a:off x="8803934" y="1403453"/>
            <a:ext cx="501919" cy="317107"/>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 name="Google Shape;87;p6"/>
          <p:cNvSpPr/>
          <p:nvPr/>
        </p:nvSpPr>
        <p:spPr>
          <a:xfrm>
            <a:off x="6234998" y="6137574"/>
            <a:ext cx="5956929" cy="708973"/>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 name="Google Shape;88;p6"/>
          <p:cNvSpPr/>
          <p:nvPr/>
        </p:nvSpPr>
        <p:spPr>
          <a:xfrm>
            <a:off x="0" y="5390100"/>
            <a:ext cx="12191995" cy="1467904"/>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 name="Google Shape;89;p6"/>
          <p:cNvSpPr txBox="1">
            <a:spLocks noGrp="1"/>
          </p:cNvSpPr>
          <p:nvPr>
            <p:ph type="title"/>
          </p:nvPr>
        </p:nvSpPr>
        <p:spPr>
          <a:xfrm>
            <a:off x="1639600" y="727667"/>
            <a:ext cx="8904400" cy="573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4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64919793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dk1"/>
        </a:solidFill>
        <a:effectLst/>
      </p:bgPr>
    </p:bg>
    <p:spTree>
      <p:nvGrpSpPr>
        <p:cNvPr id="1" name="Shape 90"/>
        <p:cNvGrpSpPr/>
        <p:nvPr/>
      </p:nvGrpSpPr>
      <p:grpSpPr>
        <a:xfrm>
          <a:off x="0" y="0"/>
          <a:ext cx="0" cy="0"/>
          <a:chOff x="0" y="0"/>
          <a:chExt cx="0" cy="0"/>
        </a:xfrm>
      </p:grpSpPr>
      <p:sp>
        <p:nvSpPr>
          <p:cNvPr id="91" name="Google Shape;91;p7"/>
          <p:cNvSpPr/>
          <p:nvPr/>
        </p:nvSpPr>
        <p:spPr>
          <a:xfrm>
            <a:off x="771100" y="1127498"/>
            <a:ext cx="2481267" cy="156744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 name="Google Shape;92;p7"/>
          <p:cNvSpPr/>
          <p:nvPr/>
        </p:nvSpPr>
        <p:spPr>
          <a:xfrm>
            <a:off x="337739" y="541756"/>
            <a:ext cx="785773" cy="496443"/>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 name="Google Shape;93;p7"/>
          <p:cNvSpPr/>
          <p:nvPr/>
        </p:nvSpPr>
        <p:spPr>
          <a:xfrm>
            <a:off x="9336869" y="727667"/>
            <a:ext cx="2375756" cy="1503604"/>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 name="Google Shape;94;p7"/>
          <p:cNvSpPr/>
          <p:nvPr/>
        </p:nvSpPr>
        <p:spPr>
          <a:xfrm>
            <a:off x="1431068" y="302770"/>
            <a:ext cx="672581" cy="4248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5" name="Google Shape;95;p7"/>
          <p:cNvGrpSpPr/>
          <p:nvPr/>
        </p:nvGrpSpPr>
        <p:grpSpPr>
          <a:xfrm>
            <a:off x="941954" y="5303848"/>
            <a:ext cx="4005708" cy="1551845"/>
            <a:chOff x="2189450" y="2220300"/>
            <a:chExt cx="3202175" cy="1240550"/>
          </a:xfrm>
        </p:grpSpPr>
        <p:sp>
          <p:nvSpPr>
            <p:cNvPr id="96" name="Google Shape;96;p7"/>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7"/>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8" name="Google Shape;98;p7"/>
          <p:cNvGrpSpPr/>
          <p:nvPr/>
        </p:nvGrpSpPr>
        <p:grpSpPr>
          <a:xfrm>
            <a:off x="3325190" y="5636800"/>
            <a:ext cx="3152221" cy="1221197"/>
            <a:chOff x="2189450" y="2220300"/>
            <a:chExt cx="3202175" cy="1240550"/>
          </a:xfrm>
        </p:grpSpPr>
        <p:sp>
          <p:nvSpPr>
            <p:cNvPr id="99" name="Google Shape;99;p7"/>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7"/>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 name="Google Shape;101;p7"/>
          <p:cNvSpPr/>
          <p:nvPr/>
        </p:nvSpPr>
        <p:spPr>
          <a:xfrm>
            <a:off x="0" y="6615503"/>
            <a:ext cx="4529509" cy="24250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7"/>
          <p:cNvSpPr/>
          <p:nvPr/>
        </p:nvSpPr>
        <p:spPr>
          <a:xfrm flipH="1">
            <a:off x="5107602" y="6337434"/>
            <a:ext cx="7084399" cy="520569"/>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3" name="Google Shape;103;p7"/>
          <p:cNvSpPr/>
          <p:nvPr/>
        </p:nvSpPr>
        <p:spPr>
          <a:xfrm>
            <a:off x="3287367" y="6574915"/>
            <a:ext cx="8904275" cy="291203"/>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 name="Google Shape;104;p7"/>
          <p:cNvSpPr txBox="1">
            <a:spLocks noGrp="1"/>
          </p:cNvSpPr>
          <p:nvPr>
            <p:ph type="title"/>
          </p:nvPr>
        </p:nvSpPr>
        <p:spPr>
          <a:xfrm>
            <a:off x="1639600" y="727667"/>
            <a:ext cx="8904400" cy="573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4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105" name="Google Shape;105;p7"/>
          <p:cNvSpPr txBox="1">
            <a:spLocks noGrp="1"/>
          </p:cNvSpPr>
          <p:nvPr>
            <p:ph type="body" idx="1"/>
          </p:nvPr>
        </p:nvSpPr>
        <p:spPr>
          <a:xfrm>
            <a:off x="1000033" y="2533767"/>
            <a:ext cx="6934400" cy="32096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chemeClr val="accent2"/>
              </a:buClr>
              <a:buSzPts val="1200"/>
              <a:buChar char="●"/>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Tree>
    <p:extLst>
      <p:ext uri="{BB962C8B-B14F-4D97-AF65-F5344CB8AC3E}">
        <p14:creationId xmlns:p14="http://schemas.microsoft.com/office/powerpoint/2010/main" val="97267575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C44F7E-D3EE-4820-A3AD-ED3B625C972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9FD24213-3B95-472D-8785-BE59015C4CAE}"/>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365294BB-560D-413B-9D7A-3598EAE7F962}"/>
              </a:ext>
            </a:extLst>
          </p:cNvPr>
          <p:cNvSpPr>
            <a:spLocks noGrp="1"/>
          </p:cNvSpPr>
          <p:nvPr>
            <p:ph type="dt" sz="half" idx="10"/>
          </p:nvPr>
        </p:nvSpPr>
        <p:spPr/>
        <p:txBody>
          <a:bodyPr/>
          <a:lstStyle/>
          <a:p>
            <a:fld id="{E69B9EE9-F3BF-4B40-83E7-C9BC68FDDB0E}" type="datetimeFigureOut">
              <a:rPr lang="en-US" smtClean="0"/>
              <a:t>3/29/2023</a:t>
            </a:fld>
            <a:endParaRPr lang="en-US"/>
          </a:p>
        </p:txBody>
      </p:sp>
      <p:sp>
        <p:nvSpPr>
          <p:cNvPr id="5" name="Footer Placeholder 4">
            <a:extLst>
              <a:ext uri="{FF2B5EF4-FFF2-40B4-BE49-F238E27FC236}">
                <a16:creationId xmlns:a16="http://schemas.microsoft.com/office/drawing/2014/main" id="{AE75350E-44F0-4025-9EB2-2D4F2BDA04D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6969078-1C98-4DDD-8D87-7B41D5B177FA}"/>
              </a:ext>
            </a:extLst>
          </p:cNvPr>
          <p:cNvSpPr>
            <a:spLocks noGrp="1"/>
          </p:cNvSpPr>
          <p:nvPr>
            <p:ph type="sldNum" sz="quarter" idx="12"/>
          </p:nvPr>
        </p:nvSpPr>
        <p:spPr/>
        <p:txBody>
          <a:bodyPr/>
          <a:lstStyle/>
          <a:p>
            <a:fld id="{17F55963-6440-4C45-BA09-4E6A99D1BBE0}" type="slidenum">
              <a:rPr lang="en-US" smtClean="0"/>
              <a:t>‹#›</a:t>
            </a:fld>
            <a:endParaRPr lang="en-US"/>
          </a:p>
        </p:txBody>
      </p:sp>
    </p:spTree>
    <p:extLst>
      <p:ext uri="{BB962C8B-B14F-4D97-AF65-F5344CB8AC3E}">
        <p14:creationId xmlns:p14="http://schemas.microsoft.com/office/powerpoint/2010/main" val="3044851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dk1"/>
        </a:solidFill>
        <a:effectLst/>
      </p:bgPr>
    </p:bg>
    <p:spTree>
      <p:nvGrpSpPr>
        <p:cNvPr id="1" name="Shape 106"/>
        <p:cNvGrpSpPr/>
        <p:nvPr/>
      </p:nvGrpSpPr>
      <p:grpSpPr>
        <a:xfrm>
          <a:off x="0" y="0"/>
          <a:ext cx="0" cy="0"/>
          <a:chOff x="0" y="0"/>
          <a:chExt cx="0" cy="0"/>
        </a:xfrm>
      </p:grpSpPr>
      <p:sp>
        <p:nvSpPr>
          <p:cNvPr id="107" name="Google Shape;107;p8"/>
          <p:cNvSpPr/>
          <p:nvPr/>
        </p:nvSpPr>
        <p:spPr>
          <a:xfrm>
            <a:off x="8086769" y="882701"/>
            <a:ext cx="2375756" cy="1503604"/>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8" name="Google Shape;108;p8"/>
          <p:cNvGrpSpPr/>
          <p:nvPr/>
        </p:nvGrpSpPr>
        <p:grpSpPr>
          <a:xfrm>
            <a:off x="0" y="387934"/>
            <a:ext cx="10542531" cy="6470111"/>
            <a:chOff x="0" y="290950"/>
            <a:chExt cx="7906898" cy="4852583"/>
          </a:xfrm>
        </p:grpSpPr>
        <p:sp>
          <p:nvSpPr>
            <p:cNvPr id="109" name="Google Shape;109;p8"/>
            <p:cNvSpPr/>
            <p:nvPr/>
          </p:nvSpPr>
          <p:spPr>
            <a:xfrm>
              <a:off x="0" y="290950"/>
              <a:ext cx="7906898" cy="4408837"/>
            </a:xfrm>
            <a:custGeom>
              <a:avLst/>
              <a:gdLst/>
              <a:ahLst/>
              <a:cxnLst/>
              <a:rect l="l" t="t" r="r" b="b"/>
              <a:pathLst>
                <a:path w="145978" h="92540" extrusionOk="0">
                  <a:moveTo>
                    <a:pt x="62986" y="0"/>
                  </a:moveTo>
                  <a:cubicBezTo>
                    <a:pt x="39337" y="0"/>
                    <a:pt x="15865" y="9988"/>
                    <a:pt x="1" y="23326"/>
                  </a:cubicBezTo>
                  <a:lnTo>
                    <a:pt x="1" y="81787"/>
                  </a:lnTo>
                  <a:cubicBezTo>
                    <a:pt x="15865" y="89249"/>
                    <a:pt x="39337" y="92539"/>
                    <a:pt x="62986" y="92539"/>
                  </a:cubicBezTo>
                  <a:cubicBezTo>
                    <a:pt x="104790" y="92539"/>
                    <a:pt x="145978" y="81670"/>
                    <a:pt x="145978" y="56111"/>
                  </a:cubicBezTo>
                  <a:cubicBezTo>
                    <a:pt x="145978" y="30553"/>
                    <a:pt x="104790" y="0"/>
                    <a:pt x="62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8"/>
            <p:cNvSpPr/>
            <p:nvPr/>
          </p:nvSpPr>
          <p:spPr>
            <a:xfrm>
              <a:off x="2698475" y="3704675"/>
              <a:ext cx="2070766" cy="1438858"/>
            </a:xfrm>
            <a:custGeom>
              <a:avLst/>
              <a:gdLst/>
              <a:ahLst/>
              <a:cxnLst/>
              <a:rect l="l" t="t" r="r" b="b"/>
              <a:pathLst>
                <a:path w="107993" h="83874" extrusionOk="0">
                  <a:moveTo>
                    <a:pt x="20917" y="1"/>
                  </a:moveTo>
                  <a:lnTo>
                    <a:pt x="21593" y="15688"/>
                  </a:lnTo>
                  <a:lnTo>
                    <a:pt x="4084" y="7022"/>
                  </a:lnTo>
                  <a:lnTo>
                    <a:pt x="5729" y="10195"/>
                  </a:lnTo>
                  <a:lnTo>
                    <a:pt x="18890" y="18538"/>
                  </a:lnTo>
                  <a:lnTo>
                    <a:pt x="1" y="25353"/>
                  </a:lnTo>
                  <a:lnTo>
                    <a:pt x="1" y="26910"/>
                  </a:lnTo>
                  <a:lnTo>
                    <a:pt x="21946" y="20653"/>
                  </a:lnTo>
                  <a:lnTo>
                    <a:pt x="49267" y="34754"/>
                  </a:lnTo>
                  <a:lnTo>
                    <a:pt x="49267" y="83873"/>
                  </a:lnTo>
                  <a:lnTo>
                    <a:pt x="59402" y="83873"/>
                  </a:lnTo>
                  <a:lnTo>
                    <a:pt x="55524" y="32140"/>
                  </a:lnTo>
                  <a:lnTo>
                    <a:pt x="76940" y="22474"/>
                  </a:lnTo>
                  <a:lnTo>
                    <a:pt x="107287" y="29878"/>
                  </a:lnTo>
                  <a:lnTo>
                    <a:pt x="107992" y="28996"/>
                  </a:lnTo>
                  <a:lnTo>
                    <a:pt x="80994" y="19860"/>
                  </a:lnTo>
                  <a:lnTo>
                    <a:pt x="104291" y="6787"/>
                  </a:lnTo>
                  <a:lnTo>
                    <a:pt x="100912" y="6787"/>
                  </a:lnTo>
                  <a:lnTo>
                    <a:pt x="77969" y="18538"/>
                  </a:lnTo>
                  <a:lnTo>
                    <a:pt x="75589" y="2615"/>
                  </a:lnTo>
                  <a:lnTo>
                    <a:pt x="73914" y="4701"/>
                  </a:lnTo>
                  <a:lnTo>
                    <a:pt x="74238" y="20124"/>
                  </a:lnTo>
                  <a:lnTo>
                    <a:pt x="55524" y="27439"/>
                  </a:lnTo>
                  <a:lnTo>
                    <a:pt x="53938" y="21182"/>
                  </a:lnTo>
                  <a:lnTo>
                    <a:pt x="62398" y="13779"/>
                  </a:lnTo>
                  <a:lnTo>
                    <a:pt x="62017" y="10371"/>
                  </a:lnTo>
                  <a:lnTo>
                    <a:pt x="52116" y="18920"/>
                  </a:lnTo>
                  <a:lnTo>
                    <a:pt x="42069" y="8961"/>
                  </a:lnTo>
                  <a:lnTo>
                    <a:pt x="41540" y="11282"/>
                  </a:lnTo>
                  <a:lnTo>
                    <a:pt x="49913" y="21182"/>
                  </a:lnTo>
                  <a:lnTo>
                    <a:pt x="49267" y="28232"/>
                  </a:lnTo>
                  <a:lnTo>
                    <a:pt x="24648" y="17774"/>
                  </a:lnTo>
                  <a:lnTo>
                    <a:pt x="223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1" name="Google Shape;111;p8"/>
          <p:cNvSpPr txBox="1">
            <a:spLocks noGrp="1"/>
          </p:cNvSpPr>
          <p:nvPr>
            <p:ph type="title"/>
          </p:nvPr>
        </p:nvSpPr>
        <p:spPr>
          <a:xfrm>
            <a:off x="1045867" y="1483933"/>
            <a:ext cx="7662000" cy="29184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1"/>
              </a:buClr>
              <a:buSzPts val="3500"/>
              <a:buFont typeface="Patrick Hand"/>
              <a:buNone/>
              <a:defRPr sz="3200">
                <a:solidFill>
                  <a:schemeClr val="dk1"/>
                </a:solidFill>
                <a:latin typeface="Poppins Light"/>
                <a:ea typeface="Poppins Light"/>
                <a:cs typeface="Poppins Light"/>
                <a:sym typeface="Poppins Light"/>
              </a:defRPr>
            </a:lvl1pPr>
            <a:lvl2pPr lvl="1" algn="ctr">
              <a:spcBef>
                <a:spcPts val="0"/>
              </a:spcBef>
              <a:spcAft>
                <a:spcPts val="0"/>
              </a:spcAft>
              <a:buSzPts val="3500"/>
              <a:buFont typeface="Patrick Hand"/>
              <a:buNone/>
              <a:defRPr sz="4667">
                <a:latin typeface="Patrick Hand"/>
                <a:ea typeface="Patrick Hand"/>
                <a:cs typeface="Patrick Hand"/>
                <a:sym typeface="Patrick Hand"/>
              </a:defRPr>
            </a:lvl2pPr>
            <a:lvl3pPr lvl="2" algn="ctr">
              <a:spcBef>
                <a:spcPts val="0"/>
              </a:spcBef>
              <a:spcAft>
                <a:spcPts val="0"/>
              </a:spcAft>
              <a:buSzPts val="3500"/>
              <a:buFont typeface="Patrick Hand"/>
              <a:buNone/>
              <a:defRPr sz="4667">
                <a:latin typeface="Patrick Hand"/>
                <a:ea typeface="Patrick Hand"/>
                <a:cs typeface="Patrick Hand"/>
                <a:sym typeface="Patrick Hand"/>
              </a:defRPr>
            </a:lvl3pPr>
            <a:lvl4pPr lvl="3" algn="ctr">
              <a:spcBef>
                <a:spcPts val="0"/>
              </a:spcBef>
              <a:spcAft>
                <a:spcPts val="0"/>
              </a:spcAft>
              <a:buSzPts val="3500"/>
              <a:buFont typeface="Patrick Hand"/>
              <a:buNone/>
              <a:defRPr sz="4667">
                <a:latin typeface="Patrick Hand"/>
                <a:ea typeface="Patrick Hand"/>
                <a:cs typeface="Patrick Hand"/>
                <a:sym typeface="Patrick Hand"/>
              </a:defRPr>
            </a:lvl4pPr>
            <a:lvl5pPr lvl="4" algn="ctr">
              <a:spcBef>
                <a:spcPts val="0"/>
              </a:spcBef>
              <a:spcAft>
                <a:spcPts val="0"/>
              </a:spcAft>
              <a:buSzPts val="3500"/>
              <a:buFont typeface="Patrick Hand"/>
              <a:buNone/>
              <a:defRPr sz="4667">
                <a:latin typeface="Patrick Hand"/>
                <a:ea typeface="Patrick Hand"/>
                <a:cs typeface="Patrick Hand"/>
                <a:sym typeface="Patrick Hand"/>
              </a:defRPr>
            </a:lvl5pPr>
            <a:lvl6pPr lvl="5" algn="ctr">
              <a:spcBef>
                <a:spcPts val="0"/>
              </a:spcBef>
              <a:spcAft>
                <a:spcPts val="0"/>
              </a:spcAft>
              <a:buSzPts val="3500"/>
              <a:buFont typeface="Patrick Hand"/>
              <a:buNone/>
              <a:defRPr sz="4667">
                <a:latin typeface="Patrick Hand"/>
                <a:ea typeface="Patrick Hand"/>
                <a:cs typeface="Patrick Hand"/>
                <a:sym typeface="Patrick Hand"/>
              </a:defRPr>
            </a:lvl6pPr>
            <a:lvl7pPr lvl="6" algn="ctr">
              <a:spcBef>
                <a:spcPts val="0"/>
              </a:spcBef>
              <a:spcAft>
                <a:spcPts val="0"/>
              </a:spcAft>
              <a:buSzPts val="3500"/>
              <a:buFont typeface="Patrick Hand"/>
              <a:buNone/>
              <a:defRPr sz="4667">
                <a:latin typeface="Patrick Hand"/>
                <a:ea typeface="Patrick Hand"/>
                <a:cs typeface="Patrick Hand"/>
                <a:sym typeface="Patrick Hand"/>
              </a:defRPr>
            </a:lvl7pPr>
            <a:lvl8pPr lvl="7" algn="ctr">
              <a:spcBef>
                <a:spcPts val="0"/>
              </a:spcBef>
              <a:spcAft>
                <a:spcPts val="0"/>
              </a:spcAft>
              <a:buSzPts val="3500"/>
              <a:buFont typeface="Patrick Hand"/>
              <a:buNone/>
              <a:defRPr sz="4667">
                <a:latin typeface="Patrick Hand"/>
                <a:ea typeface="Patrick Hand"/>
                <a:cs typeface="Patrick Hand"/>
                <a:sym typeface="Patrick Hand"/>
              </a:defRPr>
            </a:lvl8pPr>
            <a:lvl9pPr lvl="8" algn="ctr">
              <a:spcBef>
                <a:spcPts val="0"/>
              </a:spcBef>
              <a:spcAft>
                <a:spcPts val="0"/>
              </a:spcAft>
              <a:buSzPts val="3500"/>
              <a:buFont typeface="Patrick Hand"/>
              <a:buNone/>
              <a:defRPr sz="4667">
                <a:latin typeface="Patrick Hand"/>
                <a:ea typeface="Patrick Hand"/>
                <a:cs typeface="Patrick Hand"/>
                <a:sym typeface="Patrick Hand"/>
              </a:defRPr>
            </a:lvl9pPr>
          </a:lstStyle>
          <a:p>
            <a:endParaRPr/>
          </a:p>
        </p:txBody>
      </p:sp>
      <p:sp>
        <p:nvSpPr>
          <p:cNvPr id="112" name="Google Shape;112;p8"/>
          <p:cNvSpPr/>
          <p:nvPr/>
        </p:nvSpPr>
        <p:spPr>
          <a:xfrm>
            <a:off x="10462534" y="679299"/>
            <a:ext cx="785773" cy="496443"/>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 name="Google Shape;113;p8"/>
          <p:cNvSpPr txBox="1">
            <a:spLocks noGrp="1"/>
          </p:cNvSpPr>
          <p:nvPr>
            <p:ph type="title" idx="2"/>
          </p:nvPr>
        </p:nvSpPr>
        <p:spPr>
          <a:xfrm>
            <a:off x="1055767" y="4080933"/>
            <a:ext cx="7662000" cy="680000"/>
          </a:xfrm>
          <a:prstGeom prst="rect">
            <a:avLst/>
          </a:prstGeom>
        </p:spPr>
        <p:txBody>
          <a:bodyPr spcFirstLastPara="1" wrap="square" lIns="91425" tIns="91425" rIns="91425" bIns="91425" anchor="ctr" anchorCtr="0">
            <a:noAutofit/>
          </a:bodyPr>
          <a:lstStyle>
            <a:lvl1pPr lvl="0">
              <a:spcBef>
                <a:spcPts val="0"/>
              </a:spcBef>
              <a:spcAft>
                <a:spcPts val="0"/>
              </a:spcAft>
              <a:buClr>
                <a:schemeClr val="lt2"/>
              </a:buClr>
              <a:buSzPts val="1400"/>
              <a:buNone/>
              <a:defRPr sz="2800">
                <a:solidFill>
                  <a:schemeClr val="lt2"/>
                </a:solidFill>
              </a:defRPr>
            </a:lvl1pPr>
            <a:lvl2pPr lvl="1">
              <a:spcBef>
                <a:spcPts val="0"/>
              </a:spcBef>
              <a:spcAft>
                <a:spcPts val="0"/>
              </a:spcAft>
              <a:buSzPts val="2800"/>
              <a:buNone/>
              <a:defRPr>
                <a:latin typeface="Poppins Light"/>
                <a:ea typeface="Poppins Light"/>
                <a:cs typeface="Poppins Light"/>
                <a:sym typeface="Poppins Light"/>
              </a:defRPr>
            </a:lvl2pPr>
            <a:lvl3pPr lvl="2">
              <a:spcBef>
                <a:spcPts val="0"/>
              </a:spcBef>
              <a:spcAft>
                <a:spcPts val="0"/>
              </a:spcAft>
              <a:buSzPts val="2800"/>
              <a:buNone/>
              <a:defRPr>
                <a:latin typeface="Poppins Light"/>
                <a:ea typeface="Poppins Light"/>
                <a:cs typeface="Poppins Light"/>
                <a:sym typeface="Poppins Light"/>
              </a:defRPr>
            </a:lvl3pPr>
            <a:lvl4pPr lvl="3">
              <a:spcBef>
                <a:spcPts val="0"/>
              </a:spcBef>
              <a:spcAft>
                <a:spcPts val="0"/>
              </a:spcAft>
              <a:buSzPts val="2800"/>
              <a:buNone/>
              <a:defRPr>
                <a:latin typeface="Poppins Light"/>
                <a:ea typeface="Poppins Light"/>
                <a:cs typeface="Poppins Light"/>
                <a:sym typeface="Poppins Light"/>
              </a:defRPr>
            </a:lvl4pPr>
            <a:lvl5pPr lvl="4">
              <a:spcBef>
                <a:spcPts val="0"/>
              </a:spcBef>
              <a:spcAft>
                <a:spcPts val="0"/>
              </a:spcAft>
              <a:buSzPts val="2800"/>
              <a:buNone/>
              <a:defRPr>
                <a:latin typeface="Poppins Light"/>
                <a:ea typeface="Poppins Light"/>
                <a:cs typeface="Poppins Light"/>
                <a:sym typeface="Poppins Light"/>
              </a:defRPr>
            </a:lvl5pPr>
            <a:lvl6pPr lvl="5">
              <a:spcBef>
                <a:spcPts val="0"/>
              </a:spcBef>
              <a:spcAft>
                <a:spcPts val="0"/>
              </a:spcAft>
              <a:buSzPts val="2800"/>
              <a:buNone/>
              <a:defRPr>
                <a:latin typeface="Poppins Light"/>
                <a:ea typeface="Poppins Light"/>
                <a:cs typeface="Poppins Light"/>
                <a:sym typeface="Poppins Light"/>
              </a:defRPr>
            </a:lvl6pPr>
            <a:lvl7pPr lvl="6">
              <a:spcBef>
                <a:spcPts val="0"/>
              </a:spcBef>
              <a:spcAft>
                <a:spcPts val="0"/>
              </a:spcAft>
              <a:buSzPts val="2800"/>
              <a:buNone/>
              <a:defRPr>
                <a:latin typeface="Poppins Light"/>
                <a:ea typeface="Poppins Light"/>
                <a:cs typeface="Poppins Light"/>
                <a:sym typeface="Poppins Light"/>
              </a:defRPr>
            </a:lvl7pPr>
            <a:lvl8pPr lvl="7">
              <a:spcBef>
                <a:spcPts val="0"/>
              </a:spcBef>
              <a:spcAft>
                <a:spcPts val="0"/>
              </a:spcAft>
              <a:buSzPts val="2800"/>
              <a:buNone/>
              <a:defRPr>
                <a:latin typeface="Poppins Light"/>
                <a:ea typeface="Poppins Light"/>
                <a:cs typeface="Poppins Light"/>
                <a:sym typeface="Poppins Light"/>
              </a:defRPr>
            </a:lvl8pPr>
            <a:lvl9pPr lvl="8">
              <a:spcBef>
                <a:spcPts val="0"/>
              </a:spcBef>
              <a:spcAft>
                <a:spcPts val="0"/>
              </a:spcAft>
              <a:buSzPts val="2800"/>
              <a:buNone/>
              <a:defRPr>
                <a:latin typeface="Poppins Light"/>
                <a:ea typeface="Poppins Light"/>
                <a:cs typeface="Poppins Light"/>
                <a:sym typeface="Poppins Light"/>
              </a:defRPr>
            </a:lvl9pPr>
          </a:lstStyle>
          <a:p>
            <a:endParaRPr/>
          </a:p>
        </p:txBody>
      </p:sp>
    </p:spTree>
    <p:extLst>
      <p:ext uri="{BB962C8B-B14F-4D97-AF65-F5344CB8AC3E}">
        <p14:creationId xmlns:p14="http://schemas.microsoft.com/office/powerpoint/2010/main" val="246767291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dk1"/>
        </a:solidFill>
        <a:effectLst/>
      </p:bgPr>
    </p:bg>
    <p:spTree>
      <p:nvGrpSpPr>
        <p:cNvPr id="1" name="Shape 129"/>
        <p:cNvGrpSpPr/>
        <p:nvPr/>
      </p:nvGrpSpPr>
      <p:grpSpPr>
        <a:xfrm>
          <a:off x="0" y="0"/>
          <a:ext cx="0" cy="0"/>
          <a:chOff x="0" y="0"/>
          <a:chExt cx="0" cy="0"/>
        </a:xfrm>
      </p:grpSpPr>
      <p:sp>
        <p:nvSpPr>
          <p:cNvPr id="130" name="Google Shape;130;p10"/>
          <p:cNvSpPr txBox="1">
            <a:spLocks noGrp="1"/>
          </p:cNvSpPr>
          <p:nvPr>
            <p:ph type="title"/>
          </p:nvPr>
        </p:nvSpPr>
        <p:spPr>
          <a:xfrm>
            <a:off x="4903200" y="852733"/>
            <a:ext cx="6344800" cy="1279200"/>
          </a:xfrm>
          <a:prstGeom prst="rect">
            <a:avLst/>
          </a:prstGeom>
        </p:spPr>
        <p:txBody>
          <a:bodyPr spcFirstLastPara="1" wrap="square" lIns="91425" tIns="91425" rIns="91425" bIns="91425" anchor="ctr" anchorCtr="0">
            <a:noAutofit/>
          </a:bodyPr>
          <a:lstStyle>
            <a:lvl1pPr lvl="0" algn="r">
              <a:spcBef>
                <a:spcPts val="0"/>
              </a:spcBef>
              <a:spcAft>
                <a:spcPts val="0"/>
              </a:spcAft>
              <a:buSzPts val="3100"/>
              <a:buNone/>
              <a:defRPr sz="4133"/>
            </a:lvl1pPr>
            <a:lvl2pPr lvl="1">
              <a:spcBef>
                <a:spcPts val="0"/>
              </a:spcBef>
              <a:spcAft>
                <a:spcPts val="0"/>
              </a:spcAft>
              <a:buSzPts val="2800"/>
              <a:buNone/>
              <a:defRPr>
                <a:latin typeface="Poppins Light"/>
                <a:ea typeface="Poppins Light"/>
                <a:cs typeface="Poppins Light"/>
                <a:sym typeface="Poppins Light"/>
              </a:defRPr>
            </a:lvl2pPr>
            <a:lvl3pPr lvl="2">
              <a:spcBef>
                <a:spcPts val="0"/>
              </a:spcBef>
              <a:spcAft>
                <a:spcPts val="0"/>
              </a:spcAft>
              <a:buSzPts val="2800"/>
              <a:buNone/>
              <a:defRPr>
                <a:latin typeface="Poppins Light"/>
                <a:ea typeface="Poppins Light"/>
                <a:cs typeface="Poppins Light"/>
                <a:sym typeface="Poppins Light"/>
              </a:defRPr>
            </a:lvl3pPr>
            <a:lvl4pPr lvl="3">
              <a:spcBef>
                <a:spcPts val="0"/>
              </a:spcBef>
              <a:spcAft>
                <a:spcPts val="0"/>
              </a:spcAft>
              <a:buSzPts val="2800"/>
              <a:buNone/>
              <a:defRPr>
                <a:latin typeface="Poppins Light"/>
                <a:ea typeface="Poppins Light"/>
                <a:cs typeface="Poppins Light"/>
                <a:sym typeface="Poppins Light"/>
              </a:defRPr>
            </a:lvl4pPr>
            <a:lvl5pPr lvl="4">
              <a:spcBef>
                <a:spcPts val="0"/>
              </a:spcBef>
              <a:spcAft>
                <a:spcPts val="0"/>
              </a:spcAft>
              <a:buSzPts val="2800"/>
              <a:buNone/>
              <a:defRPr>
                <a:latin typeface="Poppins Light"/>
                <a:ea typeface="Poppins Light"/>
                <a:cs typeface="Poppins Light"/>
                <a:sym typeface="Poppins Light"/>
              </a:defRPr>
            </a:lvl5pPr>
            <a:lvl6pPr lvl="5">
              <a:spcBef>
                <a:spcPts val="0"/>
              </a:spcBef>
              <a:spcAft>
                <a:spcPts val="0"/>
              </a:spcAft>
              <a:buSzPts val="2800"/>
              <a:buNone/>
              <a:defRPr>
                <a:latin typeface="Poppins Light"/>
                <a:ea typeface="Poppins Light"/>
                <a:cs typeface="Poppins Light"/>
                <a:sym typeface="Poppins Light"/>
              </a:defRPr>
            </a:lvl6pPr>
            <a:lvl7pPr lvl="6">
              <a:spcBef>
                <a:spcPts val="0"/>
              </a:spcBef>
              <a:spcAft>
                <a:spcPts val="0"/>
              </a:spcAft>
              <a:buSzPts val="2800"/>
              <a:buNone/>
              <a:defRPr>
                <a:latin typeface="Poppins Light"/>
                <a:ea typeface="Poppins Light"/>
                <a:cs typeface="Poppins Light"/>
                <a:sym typeface="Poppins Light"/>
              </a:defRPr>
            </a:lvl7pPr>
            <a:lvl8pPr lvl="7">
              <a:spcBef>
                <a:spcPts val="0"/>
              </a:spcBef>
              <a:spcAft>
                <a:spcPts val="0"/>
              </a:spcAft>
              <a:buSzPts val="2800"/>
              <a:buNone/>
              <a:defRPr>
                <a:latin typeface="Poppins Light"/>
                <a:ea typeface="Poppins Light"/>
                <a:cs typeface="Poppins Light"/>
                <a:sym typeface="Poppins Light"/>
              </a:defRPr>
            </a:lvl8pPr>
            <a:lvl9pPr lvl="8">
              <a:spcBef>
                <a:spcPts val="0"/>
              </a:spcBef>
              <a:spcAft>
                <a:spcPts val="0"/>
              </a:spcAft>
              <a:buSzPts val="2800"/>
              <a:buNone/>
              <a:defRPr>
                <a:latin typeface="Poppins Light"/>
                <a:ea typeface="Poppins Light"/>
                <a:cs typeface="Poppins Light"/>
                <a:sym typeface="Poppins Light"/>
              </a:defRPr>
            </a:lvl9pPr>
          </a:lstStyle>
          <a:p>
            <a:endParaRPr/>
          </a:p>
        </p:txBody>
      </p:sp>
      <p:sp>
        <p:nvSpPr>
          <p:cNvPr id="131" name="Google Shape;131;p10"/>
          <p:cNvSpPr/>
          <p:nvPr/>
        </p:nvSpPr>
        <p:spPr>
          <a:xfrm>
            <a:off x="6235001" y="6428805"/>
            <a:ext cx="5956929" cy="417715"/>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2" name="Google Shape;132;p10"/>
          <p:cNvSpPr/>
          <p:nvPr/>
        </p:nvSpPr>
        <p:spPr>
          <a:xfrm flipH="1">
            <a:off x="-3167" y="6071634"/>
            <a:ext cx="12191995" cy="786353"/>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64783342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60"/>
        <p:cNvGrpSpPr/>
        <p:nvPr/>
      </p:nvGrpSpPr>
      <p:grpSpPr>
        <a:xfrm>
          <a:off x="0" y="0"/>
          <a:ext cx="0" cy="0"/>
          <a:chOff x="0" y="0"/>
          <a:chExt cx="0" cy="0"/>
        </a:xfrm>
      </p:grpSpPr>
    </p:spTree>
    <p:extLst>
      <p:ext uri="{BB962C8B-B14F-4D97-AF65-F5344CB8AC3E}">
        <p14:creationId xmlns:p14="http://schemas.microsoft.com/office/powerpoint/2010/main" val="373805882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dk1"/>
        </a:solidFill>
        <a:effectLst/>
      </p:bgPr>
    </p:bg>
    <p:spTree>
      <p:nvGrpSpPr>
        <p:cNvPr id="1" name="Shape 161"/>
        <p:cNvGrpSpPr/>
        <p:nvPr/>
      </p:nvGrpSpPr>
      <p:grpSpPr>
        <a:xfrm>
          <a:off x="0" y="0"/>
          <a:ext cx="0" cy="0"/>
          <a:chOff x="0" y="0"/>
          <a:chExt cx="0" cy="0"/>
        </a:xfrm>
      </p:grpSpPr>
      <p:sp>
        <p:nvSpPr>
          <p:cNvPr id="162" name="Google Shape;162;p13"/>
          <p:cNvSpPr/>
          <p:nvPr/>
        </p:nvSpPr>
        <p:spPr>
          <a:xfrm flipH="1">
            <a:off x="9924046" y="510171"/>
            <a:ext cx="1944577" cy="122840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13"/>
          <p:cNvSpPr/>
          <p:nvPr/>
        </p:nvSpPr>
        <p:spPr>
          <a:xfrm flipH="1">
            <a:off x="8663771" y="360632"/>
            <a:ext cx="1086700" cy="68656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4" name="Google Shape;164;p13"/>
          <p:cNvSpPr/>
          <p:nvPr/>
        </p:nvSpPr>
        <p:spPr>
          <a:xfrm flipH="1">
            <a:off x="323385" y="571034"/>
            <a:ext cx="2375756" cy="1503604"/>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5" name="Google Shape;165;p13"/>
          <p:cNvSpPr/>
          <p:nvPr/>
        </p:nvSpPr>
        <p:spPr>
          <a:xfrm flipH="1">
            <a:off x="2471039" y="474717"/>
            <a:ext cx="725551" cy="45839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 name="Google Shape;166;p13"/>
          <p:cNvSpPr/>
          <p:nvPr/>
        </p:nvSpPr>
        <p:spPr>
          <a:xfrm flipH="1">
            <a:off x="5107602" y="6337434"/>
            <a:ext cx="7084399" cy="520569"/>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7" name="Google Shape;167;p13"/>
          <p:cNvSpPr/>
          <p:nvPr/>
        </p:nvSpPr>
        <p:spPr>
          <a:xfrm>
            <a:off x="10985031" y="6337435"/>
            <a:ext cx="182272" cy="128547"/>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13"/>
          <p:cNvSpPr/>
          <p:nvPr/>
        </p:nvSpPr>
        <p:spPr>
          <a:xfrm>
            <a:off x="-133" y="6266001"/>
            <a:ext cx="12191909" cy="591996"/>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 name="Google Shape;169;p13"/>
          <p:cNvSpPr/>
          <p:nvPr/>
        </p:nvSpPr>
        <p:spPr>
          <a:xfrm flipH="1">
            <a:off x="11226047" y="2074633"/>
            <a:ext cx="725488" cy="45835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92098938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dk1"/>
        </a:solidFill>
        <a:effectLst/>
      </p:bgPr>
    </p:bg>
    <p:spTree>
      <p:nvGrpSpPr>
        <p:cNvPr id="1" name="Shape 170"/>
        <p:cNvGrpSpPr/>
        <p:nvPr/>
      </p:nvGrpSpPr>
      <p:grpSpPr>
        <a:xfrm>
          <a:off x="0" y="0"/>
          <a:ext cx="0" cy="0"/>
          <a:chOff x="0" y="0"/>
          <a:chExt cx="0" cy="0"/>
        </a:xfrm>
      </p:grpSpPr>
      <p:grpSp>
        <p:nvGrpSpPr>
          <p:cNvPr id="171" name="Google Shape;171;p14"/>
          <p:cNvGrpSpPr/>
          <p:nvPr/>
        </p:nvGrpSpPr>
        <p:grpSpPr>
          <a:xfrm flipH="1">
            <a:off x="4083583" y="5106331"/>
            <a:ext cx="4521471" cy="1751656"/>
            <a:chOff x="2189450" y="2220300"/>
            <a:chExt cx="3202175" cy="1240550"/>
          </a:xfrm>
        </p:grpSpPr>
        <p:sp>
          <p:nvSpPr>
            <p:cNvPr id="172" name="Google Shape;172;p14"/>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14"/>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 name="Google Shape;174;p14"/>
          <p:cNvGrpSpPr/>
          <p:nvPr/>
        </p:nvGrpSpPr>
        <p:grpSpPr>
          <a:xfrm flipH="1">
            <a:off x="6277971" y="4628696"/>
            <a:ext cx="5745556" cy="2225877"/>
            <a:chOff x="2189450" y="2220300"/>
            <a:chExt cx="3202175" cy="1240550"/>
          </a:xfrm>
        </p:grpSpPr>
        <p:sp>
          <p:nvSpPr>
            <p:cNvPr id="175" name="Google Shape;175;p14"/>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14"/>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7" name="Google Shape;177;p14"/>
          <p:cNvSpPr/>
          <p:nvPr/>
        </p:nvSpPr>
        <p:spPr>
          <a:xfrm flipH="1">
            <a:off x="62" y="6468085"/>
            <a:ext cx="5956929" cy="383744"/>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8" name="Google Shape;178;p14"/>
          <p:cNvSpPr/>
          <p:nvPr/>
        </p:nvSpPr>
        <p:spPr>
          <a:xfrm flipH="1">
            <a:off x="0" y="6063533"/>
            <a:ext cx="12191995" cy="794393"/>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9" name="Google Shape;179;p14"/>
          <p:cNvSpPr/>
          <p:nvPr/>
        </p:nvSpPr>
        <p:spPr>
          <a:xfrm>
            <a:off x="1642800" y="958397"/>
            <a:ext cx="2375768" cy="150078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14"/>
          <p:cNvSpPr/>
          <p:nvPr/>
        </p:nvSpPr>
        <p:spPr>
          <a:xfrm>
            <a:off x="466780" y="531082"/>
            <a:ext cx="1380809" cy="8723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14"/>
          <p:cNvSpPr/>
          <p:nvPr/>
        </p:nvSpPr>
        <p:spPr>
          <a:xfrm>
            <a:off x="9131245" y="454000"/>
            <a:ext cx="1990980" cy="125788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2" name="Google Shape;182;p14"/>
          <p:cNvSpPr/>
          <p:nvPr/>
        </p:nvSpPr>
        <p:spPr>
          <a:xfrm>
            <a:off x="10887186" y="1876570"/>
            <a:ext cx="845559" cy="53421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3" name="Google Shape;183;p14"/>
          <p:cNvSpPr/>
          <p:nvPr/>
        </p:nvSpPr>
        <p:spPr>
          <a:xfrm>
            <a:off x="8480233" y="1711876"/>
            <a:ext cx="584968" cy="36957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4" name="Google Shape;184;p14"/>
          <p:cNvGrpSpPr/>
          <p:nvPr/>
        </p:nvGrpSpPr>
        <p:grpSpPr>
          <a:xfrm>
            <a:off x="1190758" y="5210441"/>
            <a:ext cx="1582404" cy="1352016"/>
            <a:chOff x="6771225" y="2829938"/>
            <a:chExt cx="1528400" cy="1305875"/>
          </a:xfrm>
        </p:grpSpPr>
        <p:sp>
          <p:nvSpPr>
            <p:cNvPr id="185" name="Google Shape;185;p14"/>
            <p:cNvSpPr/>
            <p:nvPr/>
          </p:nvSpPr>
          <p:spPr>
            <a:xfrm>
              <a:off x="6771225" y="3808963"/>
              <a:ext cx="202000" cy="262950"/>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14"/>
            <p:cNvSpPr/>
            <p:nvPr/>
          </p:nvSpPr>
          <p:spPr>
            <a:xfrm>
              <a:off x="7897875" y="3619463"/>
              <a:ext cx="328300" cy="504600"/>
            </a:xfrm>
            <a:custGeom>
              <a:avLst/>
              <a:gdLst/>
              <a:ahLst/>
              <a:cxnLst/>
              <a:rect l="l" t="t" r="r" b="b"/>
              <a:pathLst>
                <a:path w="13132" h="20184" extrusionOk="0">
                  <a:moveTo>
                    <a:pt x="6551" y="1"/>
                  </a:moveTo>
                  <a:cubicBezTo>
                    <a:pt x="3261" y="1"/>
                    <a:pt x="0" y="4642"/>
                    <a:pt x="0" y="8403"/>
                  </a:cubicBezTo>
                  <a:cubicBezTo>
                    <a:pt x="0" y="11928"/>
                    <a:pt x="2850" y="13485"/>
                    <a:pt x="5934" y="13661"/>
                  </a:cubicBezTo>
                  <a:lnTo>
                    <a:pt x="5729" y="20183"/>
                  </a:lnTo>
                  <a:lnTo>
                    <a:pt x="7227" y="18891"/>
                  </a:lnTo>
                  <a:lnTo>
                    <a:pt x="6757" y="13661"/>
                  </a:lnTo>
                  <a:cubicBezTo>
                    <a:pt x="9988" y="13603"/>
                    <a:pt x="13132" y="11987"/>
                    <a:pt x="13132" y="8315"/>
                  </a:cubicBezTo>
                  <a:cubicBezTo>
                    <a:pt x="13132" y="4525"/>
                    <a:pt x="9871" y="1"/>
                    <a:pt x="65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14"/>
            <p:cNvSpPr/>
            <p:nvPr/>
          </p:nvSpPr>
          <p:spPr>
            <a:xfrm>
              <a:off x="7318400" y="2829938"/>
              <a:ext cx="981225" cy="1021650"/>
            </a:xfrm>
            <a:custGeom>
              <a:avLst/>
              <a:gdLst/>
              <a:ahLst/>
              <a:cxnLst/>
              <a:rect l="l" t="t" r="r" b="b"/>
              <a:pathLst>
                <a:path w="39249" h="40866" extrusionOk="0">
                  <a:moveTo>
                    <a:pt x="19624" y="1"/>
                  </a:moveTo>
                  <a:cubicBezTo>
                    <a:pt x="9724" y="1"/>
                    <a:pt x="0" y="13779"/>
                    <a:pt x="0" y="25089"/>
                  </a:cubicBezTo>
                  <a:cubicBezTo>
                    <a:pt x="0" y="36370"/>
                    <a:pt x="9724" y="40865"/>
                    <a:pt x="19624" y="40865"/>
                  </a:cubicBezTo>
                  <a:cubicBezTo>
                    <a:pt x="29525" y="40865"/>
                    <a:pt x="39249" y="36077"/>
                    <a:pt x="39249" y="24796"/>
                  </a:cubicBezTo>
                  <a:cubicBezTo>
                    <a:pt x="39249" y="13485"/>
                    <a:pt x="29495" y="1"/>
                    <a:pt x="196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14"/>
            <p:cNvSpPr/>
            <p:nvPr/>
          </p:nvSpPr>
          <p:spPr>
            <a:xfrm>
              <a:off x="7318400" y="3055413"/>
              <a:ext cx="907775" cy="795425"/>
            </a:xfrm>
            <a:custGeom>
              <a:avLst/>
              <a:gdLst/>
              <a:ahLst/>
              <a:cxnLst/>
              <a:rect l="l" t="t" r="r" b="b"/>
              <a:pathLst>
                <a:path w="36311" h="31817" extrusionOk="0">
                  <a:moveTo>
                    <a:pt x="5582" y="1"/>
                  </a:moveTo>
                  <a:cubicBezTo>
                    <a:pt x="2204" y="4731"/>
                    <a:pt x="0" y="10665"/>
                    <a:pt x="0" y="16041"/>
                  </a:cubicBezTo>
                  <a:cubicBezTo>
                    <a:pt x="0" y="27322"/>
                    <a:pt x="9724" y="31817"/>
                    <a:pt x="19624" y="31817"/>
                  </a:cubicBezTo>
                  <a:cubicBezTo>
                    <a:pt x="26176" y="31817"/>
                    <a:pt x="32668" y="29731"/>
                    <a:pt x="36311" y="25001"/>
                  </a:cubicBezTo>
                  <a:lnTo>
                    <a:pt x="36311" y="25001"/>
                  </a:lnTo>
                  <a:cubicBezTo>
                    <a:pt x="35800" y="25025"/>
                    <a:pt x="35288" y="25036"/>
                    <a:pt x="34778" y="25036"/>
                  </a:cubicBezTo>
                  <a:cubicBezTo>
                    <a:pt x="32735" y="25036"/>
                    <a:pt x="30700" y="24848"/>
                    <a:pt x="28702" y="24472"/>
                  </a:cubicBezTo>
                  <a:cubicBezTo>
                    <a:pt x="24354" y="23591"/>
                    <a:pt x="20506" y="21535"/>
                    <a:pt x="16980" y="18861"/>
                  </a:cubicBezTo>
                  <a:cubicBezTo>
                    <a:pt x="13631" y="16364"/>
                    <a:pt x="9754" y="13632"/>
                    <a:pt x="7580" y="9930"/>
                  </a:cubicBezTo>
                  <a:cubicBezTo>
                    <a:pt x="5729" y="6787"/>
                    <a:pt x="5611" y="3438"/>
                    <a:pt x="5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14"/>
            <p:cNvSpPr/>
            <p:nvPr/>
          </p:nvSpPr>
          <p:spPr>
            <a:xfrm>
              <a:off x="7438850" y="2901188"/>
              <a:ext cx="740325" cy="1211125"/>
            </a:xfrm>
            <a:custGeom>
              <a:avLst/>
              <a:gdLst/>
              <a:ahLst/>
              <a:cxnLst/>
              <a:rect l="l" t="t" r="r" b="b"/>
              <a:pathLst>
                <a:path w="29613" h="48445" extrusionOk="0">
                  <a:moveTo>
                    <a:pt x="14748" y="1"/>
                  </a:moveTo>
                  <a:lnTo>
                    <a:pt x="13954" y="882"/>
                  </a:lnTo>
                  <a:lnTo>
                    <a:pt x="13367" y="16305"/>
                  </a:lnTo>
                  <a:lnTo>
                    <a:pt x="9078" y="12515"/>
                  </a:lnTo>
                  <a:lnTo>
                    <a:pt x="8813" y="5024"/>
                  </a:lnTo>
                  <a:lnTo>
                    <a:pt x="8520" y="5024"/>
                  </a:lnTo>
                  <a:lnTo>
                    <a:pt x="8167" y="11663"/>
                  </a:lnTo>
                  <a:lnTo>
                    <a:pt x="1616" y="7786"/>
                  </a:lnTo>
                  <a:lnTo>
                    <a:pt x="1616" y="8285"/>
                  </a:lnTo>
                  <a:lnTo>
                    <a:pt x="7462" y="12750"/>
                  </a:lnTo>
                  <a:lnTo>
                    <a:pt x="1293" y="13984"/>
                  </a:lnTo>
                  <a:lnTo>
                    <a:pt x="1263" y="14572"/>
                  </a:lnTo>
                  <a:lnTo>
                    <a:pt x="8549" y="13426"/>
                  </a:lnTo>
                  <a:lnTo>
                    <a:pt x="13367" y="17745"/>
                  </a:lnTo>
                  <a:lnTo>
                    <a:pt x="13132" y="30348"/>
                  </a:lnTo>
                  <a:lnTo>
                    <a:pt x="6581" y="26734"/>
                  </a:lnTo>
                  <a:lnTo>
                    <a:pt x="5934" y="20624"/>
                  </a:lnTo>
                  <a:lnTo>
                    <a:pt x="5582" y="20624"/>
                  </a:lnTo>
                  <a:lnTo>
                    <a:pt x="5758" y="26029"/>
                  </a:lnTo>
                  <a:lnTo>
                    <a:pt x="1087" y="23033"/>
                  </a:lnTo>
                  <a:lnTo>
                    <a:pt x="1528" y="24120"/>
                  </a:lnTo>
                  <a:lnTo>
                    <a:pt x="5024" y="26999"/>
                  </a:lnTo>
                  <a:lnTo>
                    <a:pt x="0" y="29349"/>
                  </a:lnTo>
                  <a:lnTo>
                    <a:pt x="0" y="29878"/>
                  </a:lnTo>
                  <a:lnTo>
                    <a:pt x="5846" y="27733"/>
                  </a:lnTo>
                  <a:lnTo>
                    <a:pt x="13132" y="32580"/>
                  </a:lnTo>
                  <a:lnTo>
                    <a:pt x="13132" y="48444"/>
                  </a:lnTo>
                  <a:lnTo>
                    <a:pt x="15835" y="48444"/>
                  </a:lnTo>
                  <a:lnTo>
                    <a:pt x="14806" y="31699"/>
                  </a:lnTo>
                  <a:lnTo>
                    <a:pt x="20535" y="28350"/>
                  </a:lnTo>
                  <a:lnTo>
                    <a:pt x="28614" y="30906"/>
                  </a:lnTo>
                  <a:lnTo>
                    <a:pt x="28819" y="30612"/>
                  </a:lnTo>
                  <a:lnTo>
                    <a:pt x="21593" y="27469"/>
                  </a:lnTo>
                  <a:lnTo>
                    <a:pt x="27821" y="22944"/>
                  </a:lnTo>
                  <a:lnTo>
                    <a:pt x="26910" y="22944"/>
                  </a:lnTo>
                  <a:lnTo>
                    <a:pt x="20799" y="26999"/>
                  </a:lnTo>
                  <a:lnTo>
                    <a:pt x="20153" y="21505"/>
                  </a:lnTo>
                  <a:lnTo>
                    <a:pt x="19712" y="22239"/>
                  </a:lnTo>
                  <a:lnTo>
                    <a:pt x="19801" y="27557"/>
                  </a:lnTo>
                  <a:lnTo>
                    <a:pt x="14806" y="30083"/>
                  </a:lnTo>
                  <a:lnTo>
                    <a:pt x="14395" y="21799"/>
                  </a:lnTo>
                  <a:lnTo>
                    <a:pt x="21416" y="17275"/>
                  </a:lnTo>
                  <a:lnTo>
                    <a:pt x="29613" y="17803"/>
                  </a:lnTo>
                  <a:lnTo>
                    <a:pt x="29613" y="17363"/>
                  </a:lnTo>
                  <a:lnTo>
                    <a:pt x="22768" y="16217"/>
                  </a:lnTo>
                  <a:lnTo>
                    <a:pt x="29084" y="11517"/>
                  </a:lnTo>
                  <a:lnTo>
                    <a:pt x="29084" y="10606"/>
                  </a:lnTo>
                  <a:lnTo>
                    <a:pt x="22239" y="15747"/>
                  </a:lnTo>
                  <a:lnTo>
                    <a:pt x="23502" y="8902"/>
                  </a:lnTo>
                  <a:lnTo>
                    <a:pt x="22826" y="9196"/>
                  </a:lnTo>
                  <a:lnTo>
                    <a:pt x="20887" y="16393"/>
                  </a:lnTo>
                  <a:lnTo>
                    <a:pt x="14307" y="20154"/>
                  </a:lnTo>
                  <a:lnTo>
                    <a:pt x="147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14"/>
            <p:cNvSpPr/>
            <p:nvPr/>
          </p:nvSpPr>
          <p:spPr>
            <a:xfrm>
              <a:off x="7779625" y="2901188"/>
              <a:ext cx="399550" cy="1211125"/>
            </a:xfrm>
            <a:custGeom>
              <a:avLst/>
              <a:gdLst/>
              <a:ahLst/>
              <a:cxnLst/>
              <a:rect l="l" t="t" r="r" b="b"/>
              <a:pathLst>
                <a:path w="15982" h="48445" extrusionOk="0">
                  <a:moveTo>
                    <a:pt x="1117" y="1"/>
                  </a:moveTo>
                  <a:lnTo>
                    <a:pt x="882" y="265"/>
                  </a:lnTo>
                  <a:lnTo>
                    <a:pt x="882" y="412"/>
                  </a:lnTo>
                  <a:cubicBezTo>
                    <a:pt x="882" y="3732"/>
                    <a:pt x="852" y="7110"/>
                    <a:pt x="705" y="10459"/>
                  </a:cubicBezTo>
                  <a:cubicBezTo>
                    <a:pt x="529" y="13691"/>
                    <a:pt x="558" y="17010"/>
                    <a:pt x="206" y="20242"/>
                  </a:cubicBezTo>
                  <a:cubicBezTo>
                    <a:pt x="0" y="22181"/>
                    <a:pt x="265" y="48444"/>
                    <a:pt x="265" y="48444"/>
                  </a:cubicBezTo>
                  <a:lnTo>
                    <a:pt x="2204" y="48444"/>
                  </a:lnTo>
                  <a:lnTo>
                    <a:pt x="1175" y="31699"/>
                  </a:lnTo>
                  <a:lnTo>
                    <a:pt x="6875" y="28350"/>
                  </a:lnTo>
                  <a:lnTo>
                    <a:pt x="14953" y="30935"/>
                  </a:lnTo>
                  <a:lnTo>
                    <a:pt x="15159" y="30641"/>
                  </a:lnTo>
                  <a:lnTo>
                    <a:pt x="7962" y="27469"/>
                  </a:lnTo>
                  <a:lnTo>
                    <a:pt x="14160" y="22974"/>
                  </a:lnTo>
                  <a:lnTo>
                    <a:pt x="13250" y="22974"/>
                  </a:lnTo>
                  <a:lnTo>
                    <a:pt x="7139" y="27028"/>
                  </a:lnTo>
                  <a:lnTo>
                    <a:pt x="6493" y="21505"/>
                  </a:lnTo>
                  <a:lnTo>
                    <a:pt x="6052" y="22239"/>
                  </a:lnTo>
                  <a:lnTo>
                    <a:pt x="6140" y="27557"/>
                  </a:lnTo>
                  <a:lnTo>
                    <a:pt x="1175" y="30054"/>
                  </a:lnTo>
                  <a:lnTo>
                    <a:pt x="764" y="21769"/>
                  </a:lnTo>
                  <a:lnTo>
                    <a:pt x="7785" y="17275"/>
                  </a:lnTo>
                  <a:lnTo>
                    <a:pt x="15982" y="17803"/>
                  </a:lnTo>
                  <a:lnTo>
                    <a:pt x="15982" y="17363"/>
                  </a:lnTo>
                  <a:lnTo>
                    <a:pt x="9137" y="16217"/>
                  </a:lnTo>
                  <a:lnTo>
                    <a:pt x="15453" y="11517"/>
                  </a:lnTo>
                  <a:lnTo>
                    <a:pt x="15453" y="10606"/>
                  </a:lnTo>
                  <a:lnTo>
                    <a:pt x="8608" y="15747"/>
                  </a:lnTo>
                  <a:lnTo>
                    <a:pt x="9871" y="8931"/>
                  </a:lnTo>
                  <a:lnTo>
                    <a:pt x="9195" y="9196"/>
                  </a:lnTo>
                  <a:lnTo>
                    <a:pt x="7256" y="16393"/>
                  </a:lnTo>
                  <a:lnTo>
                    <a:pt x="676" y="20183"/>
                  </a:lnTo>
                  <a:lnTo>
                    <a:pt x="11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14"/>
            <p:cNvSpPr/>
            <p:nvPr/>
          </p:nvSpPr>
          <p:spPr>
            <a:xfrm>
              <a:off x="6847625" y="3176613"/>
              <a:ext cx="734450" cy="764575"/>
            </a:xfrm>
            <a:custGeom>
              <a:avLst/>
              <a:gdLst/>
              <a:ahLst/>
              <a:cxnLst/>
              <a:rect l="l" t="t" r="r" b="b"/>
              <a:pathLst>
                <a:path w="29378" h="30583" extrusionOk="0">
                  <a:moveTo>
                    <a:pt x="14689" y="0"/>
                  </a:moveTo>
                  <a:cubicBezTo>
                    <a:pt x="7286" y="0"/>
                    <a:pt x="0" y="10106"/>
                    <a:pt x="0" y="18537"/>
                  </a:cubicBezTo>
                  <a:cubicBezTo>
                    <a:pt x="0" y="26969"/>
                    <a:pt x="7286" y="30582"/>
                    <a:pt x="14689" y="30582"/>
                  </a:cubicBezTo>
                  <a:cubicBezTo>
                    <a:pt x="22092" y="30582"/>
                    <a:pt x="29378" y="27204"/>
                    <a:pt x="29378" y="18743"/>
                  </a:cubicBezTo>
                  <a:cubicBezTo>
                    <a:pt x="29378" y="10312"/>
                    <a:pt x="22092" y="0"/>
                    <a:pt x="14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14"/>
            <p:cNvSpPr/>
            <p:nvPr/>
          </p:nvSpPr>
          <p:spPr>
            <a:xfrm>
              <a:off x="6901975" y="3345513"/>
              <a:ext cx="679375" cy="595675"/>
            </a:xfrm>
            <a:custGeom>
              <a:avLst/>
              <a:gdLst/>
              <a:ahLst/>
              <a:cxnLst/>
              <a:rect l="l" t="t" r="r" b="b"/>
              <a:pathLst>
                <a:path w="27175" h="23827" extrusionOk="0">
                  <a:moveTo>
                    <a:pt x="23032" y="1"/>
                  </a:moveTo>
                  <a:cubicBezTo>
                    <a:pt x="23003" y="2557"/>
                    <a:pt x="22885" y="5083"/>
                    <a:pt x="21534" y="7434"/>
                  </a:cubicBezTo>
                  <a:cubicBezTo>
                    <a:pt x="19918" y="10195"/>
                    <a:pt x="16980" y="12222"/>
                    <a:pt x="14483" y="14102"/>
                  </a:cubicBezTo>
                  <a:cubicBezTo>
                    <a:pt x="11869" y="16100"/>
                    <a:pt x="8990" y="17628"/>
                    <a:pt x="5729" y="18303"/>
                  </a:cubicBezTo>
                  <a:cubicBezTo>
                    <a:pt x="4205" y="18589"/>
                    <a:pt x="2643" y="18739"/>
                    <a:pt x="1090" y="18739"/>
                  </a:cubicBezTo>
                  <a:cubicBezTo>
                    <a:pt x="726" y="18739"/>
                    <a:pt x="363" y="18731"/>
                    <a:pt x="0" y="18714"/>
                  </a:cubicBezTo>
                  <a:lnTo>
                    <a:pt x="0" y="18714"/>
                  </a:lnTo>
                  <a:cubicBezTo>
                    <a:pt x="2732" y="22240"/>
                    <a:pt x="7580" y="23826"/>
                    <a:pt x="12486" y="23826"/>
                  </a:cubicBezTo>
                  <a:cubicBezTo>
                    <a:pt x="19918" y="23826"/>
                    <a:pt x="27174" y="20448"/>
                    <a:pt x="27174" y="11987"/>
                  </a:cubicBezTo>
                  <a:cubicBezTo>
                    <a:pt x="27174" y="7992"/>
                    <a:pt x="25529" y="3556"/>
                    <a:pt x="230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14"/>
            <p:cNvSpPr/>
            <p:nvPr/>
          </p:nvSpPr>
          <p:spPr>
            <a:xfrm>
              <a:off x="6937950" y="3229488"/>
              <a:ext cx="553800" cy="906325"/>
            </a:xfrm>
            <a:custGeom>
              <a:avLst/>
              <a:gdLst/>
              <a:ahLst/>
              <a:cxnLst/>
              <a:rect l="l" t="t" r="r" b="b"/>
              <a:pathLst>
                <a:path w="22152" h="36253" extrusionOk="0">
                  <a:moveTo>
                    <a:pt x="11105" y="0"/>
                  </a:moveTo>
                  <a:lnTo>
                    <a:pt x="11458" y="15100"/>
                  </a:lnTo>
                  <a:lnTo>
                    <a:pt x="6522" y="12280"/>
                  </a:lnTo>
                  <a:lnTo>
                    <a:pt x="5083" y="6875"/>
                  </a:lnTo>
                  <a:lnTo>
                    <a:pt x="4584" y="6669"/>
                  </a:lnTo>
                  <a:lnTo>
                    <a:pt x="4584" y="6669"/>
                  </a:lnTo>
                  <a:lnTo>
                    <a:pt x="5524" y="11781"/>
                  </a:lnTo>
                  <a:lnTo>
                    <a:pt x="383" y="7962"/>
                  </a:lnTo>
                  <a:lnTo>
                    <a:pt x="383" y="8637"/>
                  </a:lnTo>
                  <a:lnTo>
                    <a:pt x="5112" y="12133"/>
                  </a:lnTo>
                  <a:lnTo>
                    <a:pt x="1" y="13015"/>
                  </a:lnTo>
                  <a:lnTo>
                    <a:pt x="1" y="13338"/>
                  </a:lnTo>
                  <a:lnTo>
                    <a:pt x="6111" y="12956"/>
                  </a:lnTo>
                  <a:lnTo>
                    <a:pt x="11370" y="16305"/>
                  </a:lnTo>
                  <a:lnTo>
                    <a:pt x="11076" y="22504"/>
                  </a:lnTo>
                  <a:lnTo>
                    <a:pt x="7345" y="20623"/>
                  </a:lnTo>
                  <a:lnTo>
                    <a:pt x="7404" y="16657"/>
                  </a:lnTo>
                  <a:lnTo>
                    <a:pt x="7051" y="16099"/>
                  </a:lnTo>
                  <a:lnTo>
                    <a:pt x="6581" y="20212"/>
                  </a:lnTo>
                  <a:lnTo>
                    <a:pt x="1998" y="17186"/>
                  </a:lnTo>
                  <a:lnTo>
                    <a:pt x="1323" y="17186"/>
                  </a:lnTo>
                  <a:lnTo>
                    <a:pt x="5994" y="20565"/>
                  </a:lnTo>
                  <a:lnTo>
                    <a:pt x="588" y="22915"/>
                  </a:lnTo>
                  <a:lnTo>
                    <a:pt x="735" y="23120"/>
                  </a:lnTo>
                  <a:lnTo>
                    <a:pt x="6787" y="21240"/>
                  </a:lnTo>
                  <a:lnTo>
                    <a:pt x="11076" y="23708"/>
                  </a:lnTo>
                  <a:lnTo>
                    <a:pt x="10312" y="36252"/>
                  </a:lnTo>
                  <a:lnTo>
                    <a:pt x="12310" y="36252"/>
                  </a:lnTo>
                  <a:lnTo>
                    <a:pt x="12310" y="24384"/>
                  </a:lnTo>
                  <a:lnTo>
                    <a:pt x="17774" y="20741"/>
                  </a:lnTo>
                  <a:lnTo>
                    <a:pt x="22151" y="22357"/>
                  </a:lnTo>
                  <a:lnTo>
                    <a:pt x="22151" y="21975"/>
                  </a:lnTo>
                  <a:lnTo>
                    <a:pt x="18391" y="20212"/>
                  </a:lnTo>
                  <a:lnTo>
                    <a:pt x="21006" y="18068"/>
                  </a:lnTo>
                  <a:lnTo>
                    <a:pt x="21329" y="17245"/>
                  </a:lnTo>
                  <a:lnTo>
                    <a:pt x="17833" y="19478"/>
                  </a:lnTo>
                  <a:lnTo>
                    <a:pt x="17980" y="15424"/>
                  </a:lnTo>
                  <a:lnTo>
                    <a:pt x="17686" y="15424"/>
                  </a:lnTo>
                  <a:lnTo>
                    <a:pt x="17245" y="20006"/>
                  </a:lnTo>
                  <a:lnTo>
                    <a:pt x="12310" y="22709"/>
                  </a:lnTo>
                  <a:lnTo>
                    <a:pt x="12134" y="13279"/>
                  </a:lnTo>
                  <a:lnTo>
                    <a:pt x="15747" y="10047"/>
                  </a:lnTo>
                  <a:lnTo>
                    <a:pt x="21211" y="10929"/>
                  </a:lnTo>
                  <a:lnTo>
                    <a:pt x="21182" y="10488"/>
                  </a:lnTo>
                  <a:lnTo>
                    <a:pt x="16570" y="9548"/>
                  </a:lnTo>
                  <a:lnTo>
                    <a:pt x="20947" y="6199"/>
                  </a:lnTo>
                  <a:lnTo>
                    <a:pt x="20947" y="5817"/>
                  </a:lnTo>
                  <a:lnTo>
                    <a:pt x="16041" y="8725"/>
                  </a:lnTo>
                  <a:lnTo>
                    <a:pt x="15776" y="3790"/>
                  </a:lnTo>
                  <a:lnTo>
                    <a:pt x="15541" y="3790"/>
                  </a:lnTo>
                  <a:lnTo>
                    <a:pt x="15336" y="9372"/>
                  </a:lnTo>
                  <a:lnTo>
                    <a:pt x="12134" y="12221"/>
                  </a:lnTo>
                  <a:lnTo>
                    <a:pt x="11722" y="676"/>
                  </a:lnTo>
                  <a:lnTo>
                    <a:pt x="1110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14"/>
            <p:cNvSpPr/>
            <p:nvPr/>
          </p:nvSpPr>
          <p:spPr>
            <a:xfrm>
              <a:off x="6937950" y="3229488"/>
              <a:ext cx="298950" cy="906325"/>
            </a:xfrm>
            <a:custGeom>
              <a:avLst/>
              <a:gdLst/>
              <a:ahLst/>
              <a:cxnLst/>
              <a:rect l="l" t="t" r="r" b="b"/>
              <a:pathLst>
                <a:path w="11958" h="36253" extrusionOk="0">
                  <a:moveTo>
                    <a:pt x="11105" y="0"/>
                  </a:moveTo>
                  <a:lnTo>
                    <a:pt x="11458" y="15100"/>
                  </a:lnTo>
                  <a:lnTo>
                    <a:pt x="11458" y="15100"/>
                  </a:lnTo>
                  <a:lnTo>
                    <a:pt x="6552" y="12280"/>
                  </a:lnTo>
                  <a:lnTo>
                    <a:pt x="5083" y="6875"/>
                  </a:lnTo>
                  <a:lnTo>
                    <a:pt x="4584" y="6669"/>
                  </a:lnTo>
                  <a:lnTo>
                    <a:pt x="4584" y="6669"/>
                  </a:lnTo>
                  <a:lnTo>
                    <a:pt x="5524" y="11781"/>
                  </a:lnTo>
                  <a:lnTo>
                    <a:pt x="412" y="7962"/>
                  </a:lnTo>
                  <a:lnTo>
                    <a:pt x="412" y="8637"/>
                  </a:lnTo>
                  <a:lnTo>
                    <a:pt x="5142" y="12163"/>
                  </a:lnTo>
                  <a:lnTo>
                    <a:pt x="1" y="13015"/>
                  </a:lnTo>
                  <a:lnTo>
                    <a:pt x="1" y="13338"/>
                  </a:lnTo>
                  <a:lnTo>
                    <a:pt x="6111" y="12956"/>
                  </a:lnTo>
                  <a:lnTo>
                    <a:pt x="11370" y="16305"/>
                  </a:lnTo>
                  <a:lnTo>
                    <a:pt x="11076" y="22504"/>
                  </a:lnTo>
                  <a:lnTo>
                    <a:pt x="7345" y="20623"/>
                  </a:lnTo>
                  <a:lnTo>
                    <a:pt x="7404" y="16657"/>
                  </a:lnTo>
                  <a:lnTo>
                    <a:pt x="7081" y="16129"/>
                  </a:lnTo>
                  <a:lnTo>
                    <a:pt x="6611" y="20241"/>
                  </a:lnTo>
                  <a:lnTo>
                    <a:pt x="2028" y="17186"/>
                  </a:lnTo>
                  <a:lnTo>
                    <a:pt x="1352" y="17186"/>
                  </a:lnTo>
                  <a:lnTo>
                    <a:pt x="5994" y="20565"/>
                  </a:lnTo>
                  <a:lnTo>
                    <a:pt x="588" y="22915"/>
                  </a:lnTo>
                  <a:lnTo>
                    <a:pt x="735" y="23150"/>
                  </a:lnTo>
                  <a:lnTo>
                    <a:pt x="6787" y="21240"/>
                  </a:lnTo>
                  <a:lnTo>
                    <a:pt x="11076" y="23737"/>
                  </a:lnTo>
                  <a:lnTo>
                    <a:pt x="10312" y="36252"/>
                  </a:lnTo>
                  <a:lnTo>
                    <a:pt x="11752" y="36252"/>
                  </a:lnTo>
                  <a:cubicBezTo>
                    <a:pt x="11752" y="36252"/>
                    <a:pt x="11957" y="16599"/>
                    <a:pt x="11810" y="15159"/>
                  </a:cubicBezTo>
                  <a:cubicBezTo>
                    <a:pt x="11517" y="12721"/>
                    <a:pt x="11546" y="10253"/>
                    <a:pt x="11429" y="7815"/>
                  </a:cubicBezTo>
                  <a:cubicBezTo>
                    <a:pt x="11282" y="5318"/>
                    <a:pt x="11282" y="2791"/>
                    <a:pt x="11282" y="294"/>
                  </a:cubicBezTo>
                  <a:cubicBezTo>
                    <a:pt x="11282" y="265"/>
                    <a:pt x="11282" y="235"/>
                    <a:pt x="11282" y="206"/>
                  </a:cubicBezTo>
                  <a:lnTo>
                    <a:pt x="11105" y="0"/>
                  </a:lnTo>
                  <a:close/>
                </a:path>
              </a:pathLst>
            </a:custGeom>
            <a:solidFill>
              <a:srgbClr val="442E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31816087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195"/>
        <p:cNvGrpSpPr/>
        <p:nvPr/>
      </p:nvGrpSpPr>
      <p:grpSpPr>
        <a:xfrm>
          <a:off x="0" y="0"/>
          <a:ext cx="0" cy="0"/>
          <a:chOff x="0" y="0"/>
          <a:chExt cx="0" cy="0"/>
        </a:xfrm>
      </p:grpSpPr>
      <p:sp>
        <p:nvSpPr>
          <p:cNvPr id="196" name="Google Shape;196;p15"/>
          <p:cNvSpPr/>
          <p:nvPr/>
        </p:nvSpPr>
        <p:spPr>
          <a:xfrm>
            <a:off x="2480034" y="6144697"/>
            <a:ext cx="9711845" cy="713331"/>
          </a:xfrm>
          <a:custGeom>
            <a:avLst/>
            <a:gdLst/>
            <a:ahLst/>
            <a:cxnLst/>
            <a:rect l="l" t="t" r="r" b="b"/>
            <a:pathLst>
              <a:path w="129451" h="32597" extrusionOk="0">
                <a:moveTo>
                  <a:pt x="124299" y="0"/>
                </a:moveTo>
                <a:cubicBezTo>
                  <a:pt x="114383" y="0"/>
                  <a:pt x="105380" y="3761"/>
                  <a:pt x="99313" y="3761"/>
                </a:cubicBezTo>
                <a:cubicBezTo>
                  <a:pt x="98215" y="3761"/>
                  <a:pt x="97214" y="3638"/>
                  <a:pt x="96320" y="3347"/>
                </a:cubicBezTo>
                <a:cubicBezTo>
                  <a:pt x="92990" y="2269"/>
                  <a:pt x="90357" y="2158"/>
                  <a:pt x="87783" y="2158"/>
                </a:cubicBezTo>
                <a:cubicBezTo>
                  <a:pt x="87116" y="2158"/>
                  <a:pt x="86453" y="2166"/>
                  <a:pt x="85783" y="2166"/>
                </a:cubicBezTo>
                <a:cubicBezTo>
                  <a:pt x="83387" y="2166"/>
                  <a:pt x="80899" y="2070"/>
                  <a:pt x="77814" y="1199"/>
                </a:cubicBezTo>
                <a:cubicBezTo>
                  <a:pt x="75060" y="408"/>
                  <a:pt x="72628" y="83"/>
                  <a:pt x="70423" y="83"/>
                </a:cubicBezTo>
                <a:cubicBezTo>
                  <a:pt x="60378" y="83"/>
                  <a:pt x="55051" y="6819"/>
                  <a:pt x="45442" y="6819"/>
                </a:cubicBezTo>
                <a:cubicBezTo>
                  <a:pt x="43982" y="6819"/>
                  <a:pt x="42422" y="6663"/>
                  <a:pt x="40733" y="6305"/>
                </a:cubicBezTo>
                <a:cubicBezTo>
                  <a:pt x="37210" y="5551"/>
                  <a:pt x="34230" y="5157"/>
                  <a:pt x="31699" y="5157"/>
                </a:cubicBezTo>
                <a:cubicBezTo>
                  <a:pt x="28485" y="5157"/>
                  <a:pt x="25993" y="5792"/>
                  <a:pt x="24029" y="7136"/>
                </a:cubicBezTo>
                <a:cubicBezTo>
                  <a:pt x="23382" y="7598"/>
                  <a:pt x="22527" y="7691"/>
                  <a:pt x="21949" y="8199"/>
                </a:cubicBezTo>
                <a:cubicBezTo>
                  <a:pt x="20147" y="9816"/>
                  <a:pt x="19131" y="12312"/>
                  <a:pt x="18715" y="14645"/>
                </a:cubicBezTo>
                <a:cubicBezTo>
                  <a:pt x="18325" y="17070"/>
                  <a:pt x="16191" y="18804"/>
                  <a:pt x="13757" y="18804"/>
                </a:cubicBezTo>
                <a:cubicBezTo>
                  <a:pt x="13593" y="18804"/>
                  <a:pt x="13428" y="18797"/>
                  <a:pt x="13262" y="18781"/>
                </a:cubicBezTo>
                <a:cubicBezTo>
                  <a:pt x="12087" y="18665"/>
                  <a:pt x="10945" y="18596"/>
                  <a:pt x="9855" y="18596"/>
                </a:cubicBezTo>
                <a:cubicBezTo>
                  <a:pt x="4219" y="18596"/>
                  <a:pt x="1" y="20420"/>
                  <a:pt x="1" y="26867"/>
                </a:cubicBezTo>
                <a:cubicBezTo>
                  <a:pt x="1" y="28992"/>
                  <a:pt x="347" y="30933"/>
                  <a:pt x="1017" y="32597"/>
                </a:cubicBezTo>
                <a:lnTo>
                  <a:pt x="129451" y="32597"/>
                </a:lnTo>
                <a:lnTo>
                  <a:pt x="129451" y="367"/>
                </a:lnTo>
                <a:cubicBezTo>
                  <a:pt x="127713" y="110"/>
                  <a:pt x="125993" y="0"/>
                  <a:pt x="12429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 name="Google Shape;197;p15"/>
          <p:cNvSpPr/>
          <p:nvPr/>
        </p:nvSpPr>
        <p:spPr>
          <a:xfrm>
            <a:off x="2480034" y="6209631"/>
            <a:ext cx="4390316" cy="348227"/>
          </a:xfrm>
          <a:custGeom>
            <a:avLst/>
            <a:gdLst/>
            <a:ahLst/>
            <a:cxnLst/>
            <a:rect l="l" t="t" r="r" b="b"/>
            <a:pathLst>
              <a:path w="92240" h="25852" extrusionOk="0">
                <a:moveTo>
                  <a:pt x="47662" y="0"/>
                </a:moveTo>
                <a:cubicBezTo>
                  <a:pt x="46167" y="0"/>
                  <a:pt x="44671" y="161"/>
                  <a:pt x="43176" y="500"/>
                </a:cubicBezTo>
                <a:cubicBezTo>
                  <a:pt x="33014" y="2704"/>
                  <a:pt x="23443" y="10608"/>
                  <a:pt x="13388" y="13861"/>
                </a:cubicBezTo>
                <a:cubicBezTo>
                  <a:pt x="2984" y="17221"/>
                  <a:pt x="0" y="25851"/>
                  <a:pt x="0" y="25851"/>
                </a:cubicBezTo>
                <a:lnTo>
                  <a:pt x="92239" y="25851"/>
                </a:lnTo>
                <a:cubicBezTo>
                  <a:pt x="92239" y="25851"/>
                  <a:pt x="78340" y="10366"/>
                  <a:pt x="66699" y="5661"/>
                </a:cubicBezTo>
                <a:cubicBezTo>
                  <a:pt x="63769" y="4478"/>
                  <a:pt x="56940" y="1790"/>
                  <a:pt x="54225" y="984"/>
                </a:cubicBezTo>
                <a:cubicBezTo>
                  <a:pt x="52037" y="345"/>
                  <a:pt x="49850" y="0"/>
                  <a:pt x="4766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 name="Google Shape;198;p15"/>
          <p:cNvSpPr/>
          <p:nvPr/>
        </p:nvSpPr>
        <p:spPr>
          <a:xfrm flipH="1">
            <a:off x="1256" y="6374746"/>
            <a:ext cx="10189845" cy="483205"/>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9" name="Google Shape;199;p15"/>
          <p:cNvGrpSpPr/>
          <p:nvPr/>
        </p:nvGrpSpPr>
        <p:grpSpPr>
          <a:xfrm>
            <a:off x="608656" y="5863614"/>
            <a:ext cx="2402765" cy="1010553"/>
            <a:chOff x="456506" y="4454146"/>
            <a:chExt cx="1639143" cy="689390"/>
          </a:xfrm>
        </p:grpSpPr>
        <p:sp>
          <p:nvSpPr>
            <p:cNvPr id="200" name="Google Shape;200;p15"/>
            <p:cNvSpPr/>
            <p:nvPr/>
          </p:nvSpPr>
          <p:spPr>
            <a:xfrm>
              <a:off x="1789865" y="4904274"/>
              <a:ext cx="57843" cy="162595"/>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15"/>
            <p:cNvSpPr/>
            <p:nvPr/>
          </p:nvSpPr>
          <p:spPr>
            <a:xfrm>
              <a:off x="1831917" y="4873710"/>
              <a:ext cx="145444" cy="201040"/>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15"/>
            <p:cNvSpPr/>
            <p:nvPr/>
          </p:nvSpPr>
          <p:spPr>
            <a:xfrm>
              <a:off x="800355" y="4785159"/>
              <a:ext cx="185749" cy="293530"/>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15"/>
            <p:cNvSpPr/>
            <p:nvPr/>
          </p:nvSpPr>
          <p:spPr>
            <a:xfrm>
              <a:off x="566886" y="4683497"/>
              <a:ext cx="251457" cy="385116"/>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15"/>
            <p:cNvSpPr/>
            <p:nvPr/>
          </p:nvSpPr>
          <p:spPr>
            <a:xfrm>
              <a:off x="664054" y="4764684"/>
              <a:ext cx="163693" cy="319263"/>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15"/>
            <p:cNvSpPr/>
            <p:nvPr/>
          </p:nvSpPr>
          <p:spPr>
            <a:xfrm>
              <a:off x="814160" y="4867739"/>
              <a:ext cx="99807" cy="205040"/>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15"/>
            <p:cNvSpPr/>
            <p:nvPr/>
          </p:nvSpPr>
          <p:spPr>
            <a:xfrm flipH="1">
              <a:off x="1172920" y="4592234"/>
              <a:ext cx="252305" cy="398687"/>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15"/>
            <p:cNvSpPr/>
            <p:nvPr/>
          </p:nvSpPr>
          <p:spPr>
            <a:xfrm flipH="1">
              <a:off x="1400804" y="4454146"/>
              <a:ext cx="341557" cy="523084"/>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15"/>
            <p:cNvSpPr/>
            <p:nvPr/>
          </p:nvSpPr>
          <p:spPr>
            <a:xfrm flipH="1">
              <a:off x="1388026" y="4564423"/>
              <a:ext cx="222346" cy="433640"/>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15"/>
            <p:cNvSpPr/>
            <p:nvPr/>
          </p:nvSpPr>
          <p:spPr>
            <a:xfrm flipH="1">
              <a:off x="1270904" y="4704402"/>
              <a:ext cx="135569" cy="27849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15"/>
            <p:cNvSpPr/>
            <p:nvPr/>
          </p:nvSpPr>
          <p:spPr>
            <a:xfrm>
              <a:off x="456506" y="4894466"/>
              <a:ext cx="1638722" cy="249070"/>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15"/>
            <p:cNvSpPr/>
            <p:nvPr/>
          </p:nvSpPr>
          <p:spPr>
            <a:xfrm>
              <a:off x="1409652" y="4893874"/>
              <a:ext cx="685996" cy="249233"/>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369684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Only Title 2">
  <p:cSld name="Only Title 2">
    <p:bg>
      <p:bgPr>
        <a:solidFill>
          <a:schemeClr val="dk1"/>
        </a:solidFill>
        <a:effectLst/>
      </p:bgPr>
    </p:bg>
    <p:spTree>
      <p:nvGrpSpPr>
        <p:cNvPr id="1" name="Shape 212"/>
        <p:cNvGrpSpPr/>
        <p:nvPr/>
      </p:nvGrpSpPr>
      <p:grpSpPr>
        <a:xfrm>
          <a:off x="0" y="0"/>
          <a:ext cx="0" cy="0"/>
          <a:chOff x="0" y="0"/>
          <a:chExt cx="0" cy="0"/>
        </a:xfrm>
      </p:grpSpPr>
      <p:sp>
        <p:nvSpPr>
          <p:cNvPr id="213" name="Google Shape;213;p16"/>
          <p:cNvSpPr/>
          <p:nvPr/>
        </p:nvSpPr>
        <p:spPr>
          <a:xfrm>
            <a:off x="1604368" y="840938"/>
            <a:ext cx="1944577" cy="122840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16"/>
          <p:cNvSpPr/>
          <p:nvPr/>
        </p:nvSpPr>
        <p:spPr>
          <a:xfrm>
            <a:off x="529486" y="391066"/>
            <a:ext cx="1086700" cy="68656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5" name="Google Shape;215;p16"/>
          <p:cNvSpPr/>
          <p:nvPr/>
        </p:nvSpPr>
        <p:spPr>
          <a:xfrm>
            <a:off x="8241285" y="1194001"/>
            <a:ext cx="2375756" cy="1503604"/>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6" name="Google Shape;216;p16"/>
          <p:cNvSpPr/>
          <p:nvPr/>
        </p:nvSpPr>
        <p:spPr>
          <a:xfrm>
            <a:off x="10639367" y="505151"/>
            <a:ext cx="725551" cy="45839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7" name="Google Shape;217;p16"/>
          <p:cNvSpPr/>
          <p:nvPr/>
        </p:nvSpPr>
        <p:spPr>
          <a:xfrm flipH="1">
            <a:off x="5107602" y="6337434"/>
            <a:ext cx="7084399" cy="520569"/>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8" name="Google Shape;218;p16"/>
          <p:cNvSpPr/>
          <p:nvPr/>
        </p:nvSpPr>
        <p:spPr>
          <a:xfrm>
            <a:off x="10985031" y="6337435"/>
            <a:ext cx="182272" cy="128547"/>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9" name="Google Shape;219;p16"/>
          <p:cNvSpPr/>
          <p:nvPr/>
        </p:nvSpPr>
        <p:spPr>
          <a:xfrm>
            <a:off x="-133" y="6266001"/>
            <a:ext cx="12191909" cy="591996"/>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16"/>
          <p:cNvSpPr txBox="1">
            <a:spLocks noGrp="1"/>
          </p:cNvSpPr>
          <p:nvPr>
            <p:ph type="title"/>
          </p:nvPr>
        </p:nvSpPr>
        <p:spPr>
          <a:xfrm>
            <a:off x="1639600" y="727667"/>
            <a:ext cx="8904400" cy="573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4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54503382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Only Title 3">
  <p:cSld name="Only Title 3">
    <p:bg>
      <p:bgPr>
        <a:solidFill>
          <a:schemeClr val="dk1"/>
        </a:solidFill>
        <a:effectLst/>
      </p:bgPr>
    </p:bg>
    <p:spTree>
      <p:nvGrpSpPr>
        <p:cNvPr id="1" name="Shape 221"/>
        <p:cNvGrpSpPr/>
        <p:nvPr/>
      </p:nvGrpSpPr>
      <p:grpSpPr>
        <a:xfrm>
          <a:off x="0" y="0"/>
          <a:ext cx="0" cy="0"/>
          <a:chOff x="0" y="0"/>
          <a:chExt cx="0" cy="0"/>
        </a:xfrm>
      </p:grpSpPr>
      <p:grpSp>
        <p:nvGrpSpPr>
          <p:cNvPr id="222" name="Google Shape;222;p17"/>
          <p:cNvGrpSpPr/>
          <p:nvPr/>
        </p:nvGrpSpPr>
        <p:grpSpPr>
          <a:xfrm>
            <a:off x="941954" y="5303848"/>
            <a:ext cx="4005708" cy="1551845"/>
            <a:chOff x="2189450" y="2220300"/>
            <a:chExt cx="3202175" cy="1240550"/>
          </a:xfrm>
        </p:grpSpPr>
        <p:sp>
          <p:nvSpPr>
            <p:cNvPr id="223" name="Google Shape;223;p17"/>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17"/>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5" name="Google Shape;225;p17"/>
          <p:cNvGrpSpPr/>
          <p:nvPr/>
        </p:nvGrpSpPr>
        <p:grpSpPr>
          <a:xfrm>
            <a:off x="3325190" y="5636800"/>
            <a:ext cx="3152221" cy="1221197"/>
            <a:chOff x="2189450" y="2220300"/>
            <a:chExt cx="3202175" cy="1240550"/>
          </a:xfrm>
        </p:grpSpPr>
        <p:sp>
          <p:nvSpPr>
            <p:cNvPr id="226" name="Google Shape;226;p17"/>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17"/>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8" name="Google Shape;228;p17"/>
          <p:cNvSpPr/>
          <p:nvPr/>
        </p:nvSpPr>
        <p:spPr>
          <a:xfrm>
            <a:off x="646534" y="540604"/>
            <a:ext cx="1944577" cy="122840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17"/>
          <p:cNvSpPr/>
          <p:nvPr/>
        </p:nvSpPr>
        <p:spPr>
          <a:xfrm>
            <a:off x="2764686" y="391066"/>
            <a:ext cx="1086700" cy="68656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0" name="Google Shape;230;p17"/>
          <p:cNvSpPr/>
          <p:nvPr/>
        </p:nvSpPr>
        <p:spPr>
          <a:xfrm>
            <a:off x="9816018" y="601467"/>
            <a:ext cx="2375756" cy="1503604"/>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1" name="Google Shape;231;p17"/>
          <p:cNvSpPr/>
          <p:nvPr/>
        </p:nvSpPr>
        <p:spPr>
          <a:xfrm>
            <a:off x="9318567" y="505151"/>
            <a:ext cx="725551" cy="45839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2" name="Google Shape;232;p17"/>
          <p:cNvSpPr txBox="1">
            <a:spLocks noGrp="1"/>
          </p:cNvSpPr>
          <p:nvPr>
            <p:ph type="title"/>
          </p:nvPr>
        </p:nvSpPr>
        <p:spPr>
          <a:xfrm>
            <a:off x="1639600" y="727667"/>
            <a:ext cx="8904400" cy="573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4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233" name="Google Shape;233;p17"/>
          <p:cNvSpPr/>
          <p:nvPr/>
        </p:nvSpPr>
        <p:spPr>
          <a:xfrm>
            <a:off x="0" y="6615503"/>
            <a:ext cx="4529509" cy="24250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 name="Google Shape;234;p17"/>
          <p:cNvSpPr/>
          <p:nvPr/>
        </p:nvSpPr>
        <p:spPr>
          <a:xfrm flipH="1">
            <a:off x="5107602" y="6337434"/>
            <a:ext cx="7084399" cy="520569"/>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5" name="Google Shape;235;p17"/>
          <p:cNvSpPr/>
          <p:nvPr/>
        </p:nvSpPr>
        <p:spPr>
          <a:xfrm>
            <a:off x="3287367" y="6574915"/>
            <a:ext cx="8904275" cy="291203"/>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47175400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One Column">
  <p:cSld name="Title and One Column">
    <p:spTree>
      <p:nvGrpSpPr>
        <p:cNvPr id="1" name="Shape 236"/>
        <p:cNvGrpSpPr/>
        <p:nvPr/>
      </p:nvGrpSpPr>
      <p:grpSpPr>
        <a:xfrm>
          <a:off x="0" y="0"/>
          <a:ext cx="0" cy="0"/>
          <a:chOff x="0" y="0"/>
          <a:chExt cx="0" cy="0"/>
        </a:xfrm>
      </p:grpSpPr>
      <p:sp>
        <p:nvSpPr>
          <p:cNvPr id="237" name="Google Shape;237;p18"/>
          <p:cNvSpPr/>
          <p:nvPr/>
        </p:nvSpPr>
        <p:spPr>
          <a:xfrm>
            <a:off x="1488567" y="382063"/>
            <a:ext cx="2375768" cy="150078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8" name="Google Shape;238;p18"/>
          <p:cNvSpPr/>
          <p:nvPr/>
        </p:nvSpPr>
        <p:spPr>
          <a:xfrm>
            <a:off x="556080" y="578082"/>
            <a:ext cx="1380809" cy="8723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9" name="Google Shape;239;p18"/>
          <p:cNvSpPr/>
          <p:nvPr/>
        </p:nvSpPr>
        <p:spPr>
          <a:xfrm>
            <a:off x="9362533" y="324135"/>
            <a:ext cx="1708376" cy="107933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0" name="Google Shape;240;p18"/>
          <p:cNvSpPr/>
          <p:nvPr/>
        </p:nvSpPr>
        <p:spPr>
          <a:xfrm>
            <a:off x="10869217" y="1544768"/>
            <a:ext cx="725551" cy="45839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1" name="Google Shape;241;p18"/>
          <p:cNvSpPr/>
          <p:nvPr/>
        </p:nvSpPr>
        <p:spPr>
          <a:xfrm>
            <a:off x="8803934" y="1403453"/>
            <a:ext cx="501919" cy="317107"/>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2" name="Google Shape;242;p18"/>
          <p:cNvSpPr txBox="1">
            <a:spLocks noGrp="1"/>
          </p:cNvSpPr>
          <p:nvPr>
            <p:ph type="title"/>
          </p:nvPr>
        </p:nvSpPr>
        <p:spPr>
          <a:xfrm>
            <a:off x="1639600" y="727667"/>
            <a:ext cx="8904400" cy="573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4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grpSp>
        <p:nvGrpSpPr>
          <p:cNvPr id="243" name="Google Shape;243;p18"/>
          <p:cNvGrpSpPr/>
          <p:nvPr/>
        </p:nvGrpSpPr>
        <p:grpSpPr>
          <a:xfrm>
            <a:off x="418089" y="4927092"/>
            <a:ext cx="4465967" cy="1730153"/>
            <a:chOff x="2189450" y="2220300"/>
            <a:chExt cx="3202175" cy="1240550"/>
          </a:xfrm>
        </p:grpSpPr>
        <p:sp>
          <p:nvSpPr>
            <p:cNvPr id="244" name="Google Shape;244;p18"/>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18"/>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6" name="Google Shape;246;p18"/>
          <p:cNvGrpSpPr/>
          <p:nvPr/>
        </p:nvGrpSpPr>
        <p:grpSpPr>
          <a:xfrm>
            <a:off x="3075404" y="5298511"/>
            <a:ext cx="3514707" cy="1361628"/>
            <a:chOff x="2189450" y="2220300"/>
            <a:chExt cx="3202175" cy="1240550"/>
          </a:xfrm>
        </p:grpSpPr>
        <p:sp>
          <p:nvSpPr>
            <p:cNvPr id="247" name="Google Shape;247;p18"/>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18"/>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9" name="Google Shape;249;p18"/>
          <p:cNvSpPr/>
          <p:nvPr/>
        </p:nvSpPr>
        <p:spPr>
          <a:xfrm>
            <a:off x="6234998" y="6137574"/>
            <a:ext cx="5956929" cy="708973"/>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 name="Google Shape;250;p18"/>
          <p:cNvSpPr/>
          <p:nvPr/>
        </p:nvSpPr>
        <p:spPr>
          <a:xfrm>
            <a:off x="0" y="5390100"/>
            <a:ext cx="12191995" cy="1467904"/>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1" name="Google Shape;251;p18"/>
          <p:cNvSpPr txBox="1">
            <a:spLocks noGrp="1"/>
          </p:cNvSpPr>
          <p:nvPr>
            <p:ph type="subTitle" idx="1"/>
          </p:nvPr>
        </p:nvSpPr>
        <p:spPr>
          <a:xfrm>
            <a:off x="715800" y="1486133"/>
            <a:ext cx="10760400" cy="4508000"/>
          </a:xfrm>
          <a:prstGeom prst="rect">
            <a:avLst/>
          </a:prstGeom>
        </p:spPr>
        <p:txBody>
          <a:bodyPr spcFirstLastPara="1" wrap="square" lIns="91425" tIns="91425" rIns="91425" bIns="91425" anchor="t" anchorCtr="0">
            <a:noAutofit/>
          </a:bodyPr>
          <a:lstStyle>
            <a:lvl1pPr lvl="0">
              <a:spcBef>
                <a:spcPts val="0"/>
              </a:spcBef>
              <a:spcAft>
                <a:spcPts val="0"/>
              </a:spcAft>
              <a:buClr>
                <a:srgbClr val="434343"/>
              </a:buClr>
              <a:buSzPts val="1200"/>
              <a:buFont typeface="Livvic"/>
              <a:buAutoNum type="arabicPeriod"/>
              <a:defRPr sz="1467"/>
            </a:lvl1pPr>
            <a:lvl2pPr lvl="1">
              <a:spcBef>
                <a:spcPts val="2133"/>
              </a:spcBef>
              <a:spcAft>
                <a:spcPts val="0"/>
              </a:spcAft>
              <a:buClr>
                <a:srgbClr val="434343"/>
              </a:buClr>
              <a:buSzPts val="1200"/>
              <a:buFont typeface="Roboto Condensed Light"/>
              <a:buAutoNum type="alphaLcPeriod"/>
              <a:defRPr/>
            </a:lvl2pPr>
            <a:lvl3pPr lvl="2">
              <a:spcBef>
                <a:spcPts val="2133"/>
              </a:spcBef>
              <a:spcAft>
                <a:spcPts val="0"/>
              </a:spcAft>
              <a:buClr>
                <a:srgbClr val="434343"/>
              </a:buClr>
              <a:buSzPts val="1200"/>
              <a:buFont typeface="Roboto Condensed Light"/>
              <a:buAutoNum type="romanLcPeriod"/>
              <a:defRPr/>
            </a:lvl3pPr>
            <a:lvl4pPr lvl="3">
              <a:spcBef>
                <a:spcPts val="2133"/>
              </a:spcBef>
              <a:spcAft>
                <a:spcPts val="0"/>
              </a:spcAft>
              <a:buClr>
                <a:srgbClr val="434343"/>
              </a:buClr>
              <a:buSzPts val="1200"/>
              <a:buFont typeface="Roboto Condensed Light"/>
              <a:buAutoNum type="arabicPeriod"/>
              <a:defRPr/>
            </a:lvl4pPr>
            <a:lvl5pPr lvl="4">
              <a:spcBef>
                <a:spcPts val="2133"/>
              </a:spcBef>
              <a:spcAft>
                <a:spcPts val="0"/>
              </a:spcAft>
              <a:buClr>
                <a:srgbClr val="434343"/>
              </a:buClr>
              <a:buSzPts val="1200"/>
              <a:buFont typeface="Roboto Condensed Light"/>
              <a:buAutoNum type="alphaLcPeriod"/>
              <a:defRPr/>
            </a:lvl5pPr>
            <a:lvl6pPr lvl="5">
              <a:spcBef>
                <a:spcPts val="2133"/>
              </a:spcBef>
              <a:spcAft>
                <a:spcPts val="0"/>
              </a:spcAft>
              <a:buClr>
                <a:srgbClr val="434343"/>
              </a:buClr>
              <a:buSzPts val="1200"/>
              <a:buFont typeface="Roboto Condensed Light"/>
              <a:buAutoNum type="romanLcPeriod"/>
              <a:defRPr/>
            </a:lvl6pPr>
            <a:lvl7pPr lvl="6">
              <a:spcBef>
                <a:spcPts val="2133"/>
              </a:spcBef>
              <a:spcAft>
                <a:spcPts val="0"/>
              </a:spcAft>
              <a:buClr>
                <a:srgbClr val="434343"/>
              </a:buClr>
              <a:buSzPts val="1200"/>
              <a:buFont typeface="Roboto Condensed Light"/>
              <a:buAutoNum type="arabicPeriod"/>
              <a:defRPr/>
            </a:lvl7pPr>
            <a:lvl8pPr lvl="7">
              <a:spcBef>
                <a:spcPts val="2133"/>
              </a:spcBef>
              <a:spcAft>
                <a:spcPts val="0"/>
              </a:spcAft>
              <a:buClr>
                <a:srgbClr val="434343"/>
              </a:buClr>
              <a:buSzPts val="1200"/>
              <a:buFont typeface="Roboto Condensed Light"/>
              <a:buAutoNum type="alphaLcPeriod"/>
              <a:defRPr/>
            </a:lvl8pPr>
            <a:lvl9pPr lvl="8">
              <a:spcBef>
                <a:spcPts val="2133"/>
              </a:spcBef>
              <a:spcAft>
                <a:spcPts val="2133"/>
              </a:spcAft>
              <a:buClr>
                <a:srgbClr val="434343"/>
              </a:buClr>
              <a:buSzPts val="1200"/>
              <a:buFont typeface="Roboto Condensed Light"/>
              <a:buAutoNum type="romanLcPeriod"/>
              <a:defRPr/>
            </a:lvl9pPr>
          </a:lstStyle>
          <a:p>
            <a:endParaRPr/>
          </a:p>
        </p:txBody>
      </p:sp>
      <p:grpSp>
        <p:nvGrpSpPr>
          <p:cNvPr id="252" name="Google Shape;252;p18"/>
          <p:cNvGrpSpPr/>
          <p:nvPr/>
        </p:nvGrpSpPr>
        <p:grpSpPr>
          <a:xfrm>
            <a:off x="8614593" y="5632380"/>
            <a:ext cx="2372824" cy="907669"/>
            <a:chOff x="6460945" y="4155274"/>
            <a:chExt cx="1779618" cy="680752"/>
          </a:xfrm>
        </p:grpSpPr>
        <p:grpSp>
          <p:nvGrpSpPr>
            <p:cNvPr id="253" name="Google Shape;253;p18"/>
            <p:cNvGrpSpPr/>
            <p:nvPr/>
          </p:nvGrpSpPr>
          <p:grpSpPr>
            <a:xfrm>
              <a:off x="6826943" y="4258421"/>
              <a:ext cx="189425" cy="557741"/>
              <a:chOff x="1538085" y="1915884"/>
              <a:chExt cx="119927" cy="353269"/>
            </a:xfrm>
          </p:grpSpPr>
          <p:sp>
            <p:nvSpPr>
              <p:cNvPr id="254" name="Google Shape;254;p18"/>
              <p:cNvSpPr/>
              <p:nvPr/>
            </p:nvSpPr>
            <p:spPr>
              <a:xfrm>
                <a:off x="1594300" y="1938906"/>
                <a:ext cx="63712" cy="90994"/>
              </a:xfrm>
              <a:custGeom>
                <a:avLst/>
                <a:gdLst/>
                <a:ahLst/>
                <a:cxnLst/>
                <a:rect l="l" t="t" r="r" b="b"/>
                <a:pathLst>
                  <a:path w="3520" h="5028" extrusionOk="0">
                    <a:moveTo>
                      <a:pt x="3519" y="0"/>
                    </a:moveTo>
                    <a:lnTo>
                      <a:pt x="3519" y="0"/>
                    </a:lnTo>
                    <a:cubicBezTo>
                      <a:pt x="1420" y="828"/>
                      <a:pt x="0" y="2810"/>
                      <a:pt x="178" y="4732"/>
                    </a:cubicBezTo>
                    <a:lnTo>
                      <a:pt x="355" y="5027"/>
                    </a:lnTo>
                    <a:cubicBezTo>
                      <a:pt x="1893" y="3578"/>
                      <a:pt x="2987" y="1834"/>
                      <a:pt x="3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18"/>
              <p:cNvSpPr/>
              <p:nvPr/>
            </p:nvSpPr>
            <p:spPr>
              <a:xfrm>
                <a:off x="1565921" y="1918020"/>
                <a:ext cx="41232" cy="110811"/>
              </a:xfrm>
              <a:custGeom>
                <a:avLst/>
                <a:gdLst/>
                <a:ahLst/>
                <a:cxnLst/>
                <a:rect l="l" t="t" r="r" b="b"/>
                <a:pathLst>
                  <a:path w="2278" h="6123" extrusionOk="0">
                    <a:moveTo>
                      <a:pt x="829" y="1"/>
                    </a:moveTo>
                    <a:cubicBezTo>
                      <a:pt x="1" y="1982"/>
                      <a:pt x="385" y="4466"/>
                      <a:pt x="1834" y="6122"/>
                    </a:cubicBezTo>
                    <a:lnTo>
                      <a:pt x="2278" y="5738"/>
                    </a:lnTo>
                    <a:cubicBezTo>
                      <a:pt x="2130" y="3757"/>
                      <a:pt x="1657" y="1805"/>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18"/>
              <p:cNvSpPr/>
              <p:nvPr/>
            </p:nvSpPr>
            <p:spPr>
              <a:xfrm>
                <a:off x="1538085" y="1941584"/>
                <a:ext cx="65866" cy="82959"/>
              </a:xfrm>
              <a:custGeom>
                <a:avLst/>
                <a:gdLst/>
                <a:ahLst/>
                <a:cxnLst/>
                <a:rect l="l" t="t" r="r" b="b"/>
                <a:pathLst>
                  <a:path w="3639" h="4584" extrusionOk="0">
                    <a:moveTo>
                      <a:pt x="178" y="0"/>
                    </a:moveTo>
                    <a:lnTo>
                      <a:pt x="178" y="0"/>
                    </a:lnTo>
                    <a:cubicBezTo>
                      <a:pt x="1" y="1686"/>
                      <a:pt x="888" y="3460"/>
                      <a:pt x="2367" y="4318"/>
                    </a:cubicBezTo>
                    <a:lnTo>
                      <a:pt x="3638" y="4584"/>
                    </a:lnTo>
                    <a:cubicBezTo>
                      <a:pt x="3077" y="2691"/>
                      <a:pt x="1805" y="1035"/>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18"/>
              <p:cNvSpPr/>
              <p:nvPr/>
            </p:nvSpPr>
            <p:spPr>
              <a:xfrm>
                <a:off x="1578771" y="1915884"/>
                <a:ext cx="44978" cy="115082"/>
              </a:xfrm>
              <a:custGeom>
                <a:avLst/>
                <a:gdLst/>
                <a:ahLst/>
                <a:cxnLst/>
                <a:rect l="l" t="t" r="r" b="b"/>
                <a:pathLst>
                  <a:path w="2485" h="6359" extrusionOk="0">
                    <a:moveTo>
                      <a:pt x="1893" y="1"/>
                    </a:moveTo>
                    <a:lnTo>
                      <a:pt x="1893" y="1"/>
                    </a:lnTo>
                    <a:cubicBezTo>
                      <a:pt x="503" y="1745"/>
                      <a:pt x="0" y="4229"/>
                      <a:pt x="681" y="6359"/>
                    </a:cubicBezTo>
                    <a:lnTo>
                      <a:pt x="1450" y="5885"/>
                    </a:lnTo>
                    <a:cubicBezTo>
                      <a:pt x="2337" y="4082"/>
                      <a:pt x="2485" y="1923"/>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18"/>
              <p:cNvSpPr/>
              <p:nvPr/>
            </p:nvSpPr>
            <p:spPr>
              <a:xfrm>
                <a:off x="1550410" y="2014829"/>
                <a:ext cx="74952" cy="254324"/>
              </a:xfrm>
              <a:custGeom>
                <a:avLst/>
                <a:gdLst/>
                <a:ahLst/>
                <a:cxnLst/>
                <a:rect l="l" t="t" r="r" b="b"/>
                <a:pathLst>
                  <a:path w="4141" h="14053" extrusionOk="0">
                    <a:moveTo>
                      <a:pt x="1744" y="1"/>
                    </a:moveTo>
                    <a:cubicBezTo>
                      <a:pt x="1252" y="1"/>
                      <a:pt x="724" y="295"/>
                      <a:pt x="444" y="744"/>
                    </a:cubicBezTo>
                    <a:cubicBezTo>
                      <a:pt x="0" y="1453"/>
                      <a:pt x="59" y="2311"/>
                      <a:pt x="148" y="3110"/>
                    </a:cubicBezTo>
                    <a:cubicBezTo>
                      <a:pt x="473" y="6777"/>
                      <a:pt x="1065" y="10384"/>
                      <a:pt x="1656" y="14051"/>
                    </a:cubicBezTo>
                    <a:cubicBezTo>
                      <a:pt x="1669" y="14052"/>
                      <a:pt x="1682" y="14053"/>
                      <a:pt x="1695" y="14053"/>
                    </a:cubicBezTo>
                    <a:cubicBezTo>
                      <a:pt x="2083" y="14053"/>
                      <a:pt x="2280" y="13625"/>
                      <a:pt x="2366" y="13253"/>
                    </a:cubicBezTo>
                    <a:cubicBezTo>
                      <a:pt x="3283" y="9497"/>
                      <a:pt x="3874" y="5653"/>
                      <a:pt x="4081" y="1808"/>
                    </a:cubicBezTo>
                    <a:cubicBezTo>
                      <a:pt x="4140" y="1453"/>
                      <a:pt x="4140" y="1039"/>
                      <a:pt x="3933" y="714"/>
                    </a:cubicBezTo>
                    <a:cubicBezTo>
                      <a:pt x="3805" y="479"/>
                      <a:pt x="3538" y="306"/>
                      <a:pt x="3288" y="306"/>
                    </a:cubicBezTo>
                    <a:cubicBezTo>
                      <a:pt x="3192" y="306"/>
                      <a:pt x="3099" y="331"/>
                      <a:pt x="3017" y="389"/>
                    </a:cubicBezTo>
                    <a:lnTo>
                      <a:pt x="2514" y="330"/>
                    </a:lnTo>
                    <a:cubicBezTo>
                      <a:pt x="2307" y="101"/>
                      <a:pt x="2032" y="1"/>
                      <a:pt x="17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9" name="Google Shape;259;p18"/>
            <p:cNvGrpSpPr/>
            <p:nvPr/>
          </p:nvGrpSpPr>
          <p:grpSpPr>
            <a:xfrm>
              <a:off x="7908012" y="4319937"/>
              <a:ext cx="172995" cy="509414"/>
              <a:chOff x="1538085" y="1915884"/>
              <a:chExt cx="119927" cy="353269"/>
            </a:xfrm>
          </p:grpSpPr>
          <p:sp>
            <p:nvSpPr>
              <p:cNvPr id="260" name="Google Shape;260;p18"/>
              <p:cNvSpPr/>
              <p:nvPr/>
            </p:nvSpPr>
            <p:spPr>
              <a:xfrm>
                <a:off x="1594300" y="1938906"/>
                <a:ext cx="63712" cy="90994"/>
              </a:xfrm>
              <a:custGeom>
                <a:avLst/>
                <a:gdLst/>
                <a:ahLst/>
                <a:cxnLst/>
                <a:rect l="l" t="t" r="r" b="b"/>
                <a:pathLst>
                  <a:path w="3520" h="5028" extrusionOk="0">
                    <a:moveTo>
                      <a:pt x="3519" y="0"/>
                    </a:moveTo>
                    <a:lnTo>
                      <a:pt x="3519" y="0"/>
                    </a:lnTo>
                    <a:cubicBezTo>
                      <a:pt x="1420" y="828"/>
                      <a:pt x="0" y="2810"/>
                      <a:pt x="178" y="4732"/>
                    </a:cubicBezTo>
                    <a:lnTo>
                      <a:pt x="355" y="5027"/>
                    </a:lnTo>
                    <a:cubicBezTo>
                      <a:pt x="1893" y="3578"/>
                      <a:pt x="2987" y="1834"/>
                      <a:pt x="3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18"/>
              <p:cNvSpPr/>
              <p:nvPr/>
            </p:nvSpPr>
            <p:spPr>
              <a:xfrm>
                <a:off x="1565921" y="1918020"/>
                <a:ext cx="41232" cy="110811"/>
              </a:xfrm>
              <a:custGeom>
                <a:avLst/>
                <a:gdLst/>
                <a:ahLst/>
                <a:cxnLst/>
                <a:rect l="l" t="t" r="r" b="b"/>
                <a:pathLst>
                  <a:path w="2278" h="6123" extrusionOk="0">
                    <a:moveTo>
                      <a:pt x="829" y="1"/>
                    </a:moveTo>
                    <a:cubicBezTo>
                      <a:pt x="1" y="1982"/>
                      <a:pt x="385" y="4466"/>
                      <a:pt x="1834" y="6122"/>
                    </a:cubicBezTo>
                    <a:lnTo>
                      <a:pt x="2278" y="5738"/>
                    </a:lnTo>
                    <a:cubicBezTo>
                      <a:pt x="2130" y="3757"/>
                      <a:pt x="1657" y="1805"/>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18"/>
              <p:cNvSpPr/>
              <p:nvPr/>
            </p:nvSpPr>
            <p:spPr>
              <a:xfrm>
                <a:off x="1538085" y="1941584"/>
                <a:ext cx="65866" cy="82959"/>
              </a:xfrm>
              <a:custGeom>
                <a:avLst/>
                <a:gdLst/>
                <a:ahLst/>
                <a:cxnLst/>
                <a:rect l="l" t="t" r="r" b="b"/>
                <a:pathLst>
                  <a:path w="3639" h="4584" extrusionOk="0">
                    <a:moveTo>
                      <a:pt x="178" y="0"/>
                    </a:moveTo>
                    <a:lnTo>
                      <a:pt x="178" y="0"/>
                    </a:lnTo>
                    <a:cubicBezTo>
                      <a:pt x="1" y="1686"/>
                      <a:pt x="888" y="3460"/>
                      <a:pt x="2367" y="4318"/>
                    </a:cubicBezTo>
                    <a:lnTo>
                      <a:pt x="3638" y="4584"/>
                    </a:lnTo>
                    <a:cubicBezTo>
                      <a:pt x="3077" y="2691"/>
                      <a:pt x="1805" y="1035"/>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18"/>
              <p:cNvSpPr/>
              <p:nvPr/>
            </p:nvSpPr>
            <p:spPr>
              <a:xfrm>
                <a:off x="1578771" y="1915884"/>
                <a:ext cx="44978" cy="115082"/>
              </a:xfrm>
              <a:custGeom>
                <a:avLst/>
                <a:gdLst/>
                <a:ahLst/>
                <a:cxnLst/>
                <a:rect l="l" t="t" r="r" b="b"/>
                <a:pathLst>
                  <a:path w="2485" h="6359" extrusionOk="0">
                    <a:moveTo>
                      <a:pt x="1893" y="1"/>
                    </a:moveTo>
                    <a:lnTo>
                      <a:pt x="1893" y="1"/>
                    </a:lnTo>
                    <a:cubicBezTo>
                      <a:pt x="503" y="1745"/>
                      <a:pt x="0" y="4229"/>
                      <a:pt x="681" y="6359"/>
                    </a:cubicBezTo>
                    <a:lnTo>
                      <a:pt x="1450" y="5885"/>
                    </a:lnTo>
                    <a:cubicBezTo>
                      <a:pt x="2337" y="4082"/>
                      <a:pt x="2485" y="1923"/>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18"/>
              <p:cNvSpPr/>
              <p:nvPr/>
            </p:nvSpPr>
            <p:spPr>
              <a:xfrm>
                <a:off x="1550410" y="2014829"/>
                <a:ext cx="74952" cy="254324"/>
              </a:xfrm>
              <a:custGeom>
                <a:avLst/>
                <a:gdLst/>
                <a:ahLst/>
                <a:cxnLst/>
                <a:rect l="l" t="t" r="r" b="b"/>
                <a:pathLst>
                  <a:path w="4141" h="14053" extrusionOk="0">
                    <a:moveTo>
                      <a:pt x="1744" y="1"/>
                    </a:moveTo>
                    <a:cubicBezTo>
                      <a:pt x="1252" y="1"/>
                      <a:pt x="724" y="295"/>
                      <a:pt x="444" y="744"/>
                    </a:cubicBezTo>
                    <a:cubicBezTo>
                      <a:pt x="0" y="1453"/>
                      <a:pt x="59" y="2311"/>
                      <a:pt x="148" y="3110"/>
                    </a:cubicBezTo>
                    <a:cubicBezTo>
                      <a:pt x="473" y="6777"/>
                      <a:pt x="1065" y="10384"/>
                      <a:pt x="1656" y="14051"/>
                    </a:cubicBezTo>
                    <a:cubicBezTo>
                      <a:pt x="1669" y="14052"/>
                      <a:pt x="1682" y="14053"/>
                      <a:pt x="1695" y="14053"/>
                    </a:cubicBezTo>
                    <a:cubicBezTo>
                      <a:pt x="2083" y="14053"/>
                      <a:pt x="2280" y="13625"/>
                      <a:pt x="2366" y="13253"/>
                    </a:cubicBezTo>
                    <a:cubicBezTo>
                      <a:pt x="3283" y="9497"/>
                      <a:pt x="3874" y="5653"/>
                      <a:pt x="4081" y="1808"/>
                    </a:cubicBezTo>
                    <a:cubicBezTo>
                      <a:pt x="4140" y="1453"/>
                      <a:pt x="4140" y="1039"/>
                      <a:pt x="3933" y="714"/>
                    </a:cubicBezTo>
                    <a:cubicBezTo>
                      <a:pt x="3805" y="479"/>
                      <a:pt x="3538" y="306"/>
                      <a:pt x="3288" y="306"/>
                    </a:cubicBezTo>
                    <a:cubicBezTo>
                      <a:pt x="3192" y="306"/>
                      <a:pt x="3099" y="331"/>
                      <a:pt x="3017" y="389"/>
                    </a:cubicBezTo>
                    <a:lnTo>
                      <a:pt x="2514" y="330"/>
                    </a:lnTo>
                    <a:cubicBezTo>
                      <a:pt x="2307" y="101"/>
                      <a:pt x="2032" y="1"/>
                      <a:pt x="17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5" name="Google Shape;265;p18"/>
            <p:cNvGrpSpPr/>
            <p:nvPr/>
          </p:nvGrpSpPr>
          <p:grpSpPr>
            <a:xfrm>
              <a:off x="6460945" y="4155274"/>
              <a:ext cx="1779618" cy="680752"/>
              <a:chOff x="1158083" y="1875109"/>
              <a:chExt cx="1096770" cy="419622"/>
            </a:xfrm>
          </p:grpSpPr>
          <p:sp>
            <p:nvSpPr>
              <p:cNvPr id="266" name="Google Shape;266;p18"/>
              <p:cNvSpPr/>
              <p:nvPr/>
            </p:nvSpPr>
            <p:spPr>
              <a:xfrm>
                <a:off x="1594300" y="1938906"/>
                <a:ext cx="63712" cy="90994"/>
              </a:xfrm>
              <a:custGeom>
                <a:avLst/>
                <a:gdLst/>
                <a:ahLst/>
                <a:cxnLst/>
                <a:rect l="l" t="t" r="r" b="b"/>
                <a:pathLst>
                  <a:path w="3520" h="5028" extrusionOk="0">
                    <a:moveTo>
                      <a:pt x="3519" y="0"/>
                    </a:moveTo>
                    <a:lnTo>
                      <a:pt x="3519" y="0"/>
                    </a:lnTo>
                    <a:cubicBezTo>
                      <a:pt x="1420" y="828"/>
                      <a:pt x="0" y="2810"/>
                      <a:pt x="178" y="4732"/>
                    </a:cubicBezTo>
                    <a:lnTo>
                      <a:pt x="355" y="5027"/>
                    </a:lnTo>
                    <a:cubicBezTo>
                      <a:pt x="1893" y="3578"/>
                      <a:pt x="2987" y="1834"/>
                      <a:pt x="3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18"/>
              <p:cNvSpPr/>
              <p:nvPr/>
            </p:nvSpPr>
            <p:spPr>
              <a:xfrm>
                <a:off x="1565921" y="1918020"/>
                <a:ext cx="41232" cy="110811"/>
              </a:xfrm>
              <a:custGeom>
                <a:avLst/>
                <a:gdLst/>
                <a:ahLst/>
                <a:cxnLst/>
                <a:rect l="l" t="t" r="r" b="b"/>
                <a:pathLst>
                  <a:path w="2278" h="6123" extrusionOk="0">
                    <a:moveTo>
                      <a:pt x="829" y="1"/>
                    </a:moveTo>
                    <a:cubicBezTo>
                      <a:pt x="1" y="1982"/>
                      <a:pt x="385" y="4466"/>
                      <a:pt x="1834" y="6122"/>
                    </a:cubicBezTo>
                    <a:lnTo>
                      <a:pt x="2278" y="5738"/>
                    </a:lnTo>
                    <a:cubicBezTo>
                      <a:pt x="2130" y="3757"/>
                      <a:pt x="1657" y="1805"/>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18"/>
              <p:cNvSpPr/>
              <p:nvPr/>
            </p:nvSpPr>
            <p:spPr>
              <a:xfrm>
                <a:off x="1538085" y="1941584"/>
                <a:ext cx="65866" cy="82959"/>
              </a:xfrm>
              <a:custGeom>
                <a:avLst/>
                <a:gdLst/>
                <a:ahLst/>
                <a:cxnLst/>
                <a:rect l="l" t="t" r="r" b="b"/>
                <a:pathLst>
                  <a:path w="3639" h="4584" extrusionOk="0">
                    <a:moveTo>
                      <a:pt x="178" y="0"/>
                    </a:moveTo>
                    <a:lnTo>
                      <a:pt x="178" y="0"/>
                    </a:lnTo>
                    <a:cubicBezTo>
                      <a:pt x="1" y="1686"/>
                      <a:pt x="888" y="3460"/>
                      <a:pt x="2367" y="4318"/>
                    </a:cubicBezTo>
                    <a:lnTo>
                      <a:pt x="3638" y="4584"/>
                    </a:lnTo>
                    <a:cubicBezTo>
                      <a:pt x="3077" y="2691"/>
                      <a:pt x="1805" y="1035"/>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18"/>
              <p:cNvSpPr/>
              <p:nvPr/>
            </p:nvSpPr>
            <p:spPr>
              <a:xfrm>
                <a:off x="1578771" y="1915884"/>
                <a:ext cx="44978" cy="115082"/>
              </a:xfrm>
              <a:custGeom>
                <a:avLst/>
                <a:gdLst/>
                <a:ahLst/>
                <a:cxnLst/>
                <a:rect l="l" t="t" r="r" b="b"/>
                <a:pathLst>
                  <a:path w="2485" h="6359" extrusionOk="0">
                    <a:moveTo>
                      <a:pt x="1893" y="1"/>
                    </a:moveTo>
                    <a:lnTo>
                      <a:pt x="1893" y="1"/>
                    </a:lnTo>
                    <a:cubicBezTo>
                      <a:pt x="503" y="1745"/>
                      <a:pt x="0" y="4229"/>
                      <a:pt x="681" y="6359"/>
                    </a:cubicBezTo>
                    <a:lnTo>
                      <a:pt x="1450" y="5885"/>
                    </a:lnTo>
                    <a:cubicBezTo>
                      <a:pt x="2337" y="4082"/>
                      <a:pt x="2485" y="1923"/>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18"/>
              <p:cNvSpPr/>
              <p:nvPr/>
            </p:nvSpPr>
            <p:spPr>
              <a:xfrm>
                <a:off x="1550410" y="2014829"/>
                <a:ext cx="74952" cy="254324"/>
              </a:xfrm>
              <a:custGeom>
                <a:avLst/>
                <a:gdLst/>
                <a:ahLst/>
                <a:cxnLst/>
                <a:rect l="l" t="t" r="r" b="b"/>
                <a:pathLst>
                  <a:path w="4141" h="14053" extrusionOk="0">
                    <a:moveTo>
                      <a:pt x="1744" y="1"/>
                    </a:moveTo>
                    <a:cubicBezTo>
                      <a:pt x="1252" y="1"/>
                      <a:pt x="724" y="295"/>
                      <a:pt x="444" y="744"/>
                    </a:cubicBezTo>
                    <a:cubicBezTo>
                      <a:pt x="0" y="1453"/>
                      <a:pt x="59" y="2311"/>
                      <a:pt x="148" y="3110"/>
                    </a:cubicBezTo>
                    <a:cubicBezTo>
                      <a:pt x="473" y="6777"/>
                      <a:pt x="1065" y="10384"/>
                      <a:pt x="1656" y="14051"/>
                    </a:cubicBezTo>
                    <a:cubicBezTo>
                      <a:pt x="1669" y="14052"/>
                      <a:pt x="1682" y="14053"/>
                      <a:pt x="1695" y="14053"/>
                    </a:cubicBezTo>
                    <a:cubicBezTo>
                      <a:pt x="2083" y="14053"/>
                      <a:pt x="2280" y="13625"/>
                      <a:pt x="2366" y="13253"/>
                    </a:cubicBezTo>
                    <a:cubicBezTo>
                      <a:pt x="3283" y="9497"/>
                      <a:pt x="3874" y="5653"/>
                      <a:pt x="4081" y="1808"/>
                    </a:cubicBezTo>
                    <a:cubicBezTo>
                      <a:pt x="4140" y="1453"/>
                      <a:pt x="4140" y="1039"/>
                      <a:pt x="3933" y="714"/>
                    </a:cubicBezTo>
                    <a:cubicBezTo>
                      <a:pt x="3805" y="479"/>
                      <a:pt x="3538" y="306"/>
                      <a:pt x="3288" y="306"/>
                    </a:cubicBezTo>
                    <a:cubicBezTo>
                      <a:pt x="3192" y="306"/>
                      <a:pt x="3099" y="331"/>
                      <a:pt x="3017" y="389"/>
                    </a:cubicBezTo>
                    <a:lnTo>
                      <a:pt x="2514" y="330"/>
                    </a:lnTo>
                    <a:cubicBezTo>
                      <a:pt x="2307" y="101"/>
                      <a:pt x="2032" y="1"/>
                      <a:pt x="17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18"/>
              <p:cNvSpPr/>
              <p:nvPr/>
            </p:nvSpPr>
            <p:spPr>
              <a:xfrm>
                <a:off x="1923995" y="1945766"/>
                <a:ext cx="63712" cy="119896"/>
              </a:xfrm>
              <a:custGeom>
                <a:avLst/>
                <a:gdLst/>
                <a:ahLst/>
                <a:cxnLst/>
                <a:rect l="l" t="t" r="r" b="b"/>
                <a:pathLst>
                  <a:path w="3520" h="6625" extrusionOk="0">
                    <a:moveTo>
                      <a:pt x="3520" y="0"/>
                    </a:moveTo>
                    <a:cubicBezTo>
                      <a:pt x="1302" y="1094"/>
                      <a:pt x="1" y="3667"/>
                      <a:pt x="385" y="6240"/>
                    </a:cubicBezTo>
                    <a:lnTo>
                      <a:pt x="563" y="6624"/>
                    </a:lnTo>
                    <a:cubicBezTo>
                      <a:pt x="2071" y="4761"/>
                      <a:pt x="3106" y="2455"/>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18"/>
              <p:cNvSpPr/>
              <p:nvPr/>
            </p:nvSpPr>
            <p:spPr>
              <a:xfrm>
                <a:off x="1886005" y="1914184"/>
                <a:ext cx="46046" cy="152544"/>
              </a:xfrm>
              <a:custGeom>
                <a:avLst/>
                <a:gdLst/>
                <a:ahLst/>
                <a:cxnLst/>
                <a:rect l="l" t="t" r="r" b="b"/>
                <a:pathLst>
                  <a:path w="2544" h="8429" extrusionOk="0">
                    <a:moveTo>
                      <a:pt x="1449" y="0"/>
                    </a:moveTo>
                    <a:cubicBezTo>
                      <a:pt x="0" y="2455"/>
                      <a:pt x="148" y="5826"/>
                      <a:pt x="1774" y="8428"/>
                    </a:cubicBezTo>
                    <a:lnTo>
                      <a:pt x="2425" y="7985"/>
                    </a:lnTo>
                    <a:cubicBezTo>
                      <a:pt x="2543" y="5323"/>
                      <a:pt x="2218" y="2603"/>
                      <a:pt x="14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18"/>
              <p:cNvSpPr/>
              <p:nvPr/>
            </p:nvSpPr>
            <p:spPr>
              <a:xfrm>
                <a:off x="1873155" y="1981619"/>
                <a:ext cx="63712" cy="78688"/>
              </a:xfrm>
              <a:custGeom>
                <a:avLst/>
                <a:gdLst/>
                <a:ahLst/>
                <a:cxnLst/>
                <a:rect l="l" t="t" r="r" b="b"/>
                <a:pathLst>
                  <a:path w="3520" h="4348" extrusionOk="0">
                    <a:moveTo>
                      <a:pt x="89" y="0"/>
                    </a:moveTo>
                    <a:lnTo>
                      <a:pt x="89" y="0"/>
                    </a:lnTo>
                    <a:cubicBezTo>
                      <a:pt x="0" y="1597"/>
                      <a:pt x="917" y="3283"/>
                      <a:pt x="2337" y="4111"/>
                    </a:cubicBezTo>
                    <a:lnTo>
                      <a:pt x="3519" y="4348"/>
                    </a:lnTo>
                    <a:cubicBezTo>
                      <a:pt x="2898" y="2573"/>
                      <a:pt x="1656" y="1035"/>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18"/>
              <p:cNvSpPr/>
              <p:nvPr/>
            </p:nvSpPr>
            <p:spPr>
              <a:xfrm>
                <a:off x="1912231" y="1958073"/>
                <a:ext cx="39078" cy="108657"/>
              </a:xfrm>
              <a:custGeom>
                <a:avLst/>
                <a:gdLst/>
                <a:ahLst/>
                <a:cxnLst/>
                <a:rect l="l" t="t" r="r" b="b"/>
                <a:pathLst>
                  <a:path w="2159" h="6004" extrusionOk="0">
                    <a:moveTo>
                      <a:pt x="1508" y="0"/>
                    </a:moveTo>
                    <a:lnTo>
                      <a:pt x="1508" y="0"/>
                    </a:lnTo>
                    <a:cubicBezTo>
                      <a:pt x="296" y="1627"/>
                      <a:pt x="0" y="3963"/>
                      <a:pt x="739" y="6003"/>
                    </a:cubicBezTo>
                    <a:lnTo>
                      <a:pt x="1420" y="5501"/>
                    </a:lnTo>
                    <a:cubicBezTo>
                      <a:pt x="2129" y="3845"/>
                      <a:pt x="2159" y="1804"/>
                      <a:pt x="1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18"/>
              <p:cNvSpPr/>
              <p:nvPr/>
            </p:nvSpPr>
            <p:spPr>
              <a:xfrm>
                <a:off x="1888141" y="2051842"/>
                <a:ext cx="70138" cy="238815"/>
              </a:xfrm>
              <a:custGeom>
                <a:avLst/>
                <a:gdLst/>
                <a:ahLst/>
                <a:cxnLst/>
                <a:rect l="l" t="t" r="r" b="b"/>
                <a:pathLst>
                  <a:path w="3875" h="13196" extrusionOk="0">
                    <a:moveTo>
                      <a:pt x="1515" y="1"/>
                    </a:moveTo>
                    <a:cubicBezTo>
                      <a:pt x="1066" y="1"/>
                      <a:pt x="595" y="268"/>
                      <a:pt x="355" y="675"/>
                    </a:cubicBezTo>
                    <a:cubicBezTo>
                      <a:pt x="0" y="1296"/>
                      <a:pt x="89" y="2153"/>
                      <a:pt x="207" y="2893"/>
                    </a:cubicBezTo>
                    <a:cubicBezTo>
                      <a:pt x="740" y="6323"/>
                      <a:pt x="1479" y="9753"/>
                      <a:pt x="2248" y="13184"/>
                    </a:cubicBezTo>
                    <a:cubicBezTo>
                      <a:pt x="2279" y="13192"/>
                      <a:pt x="2309" y="13195"/>
                      <a:pt x="2338" y="13195"/>
                    </a:cubicBezTo>
                    <a:cubicBezTo>
                      <a:pt x="2638" y="13195"/>
                      <a:pt x="2815" y="12795"/>
                      <a:pt x="2869" y="12444"/>
                    </a:cubicBezTo>
                    <a:cubicBezTo>
                      <a:pt x="3490" y="8955"/>
                      <a:pt x="3815" y="5347"/>
                      <a:pt x="3874" y="1739"/>
                    </a:cubicBezTo>
                    <a:cubicBezTo>
                      <a:pt x="3874" y="1414"/>
                      <a:pt x="3874" y="1029"/>
                      <a:pt x="3667" y="704"/>
                    </a:cubicBezTo>
                    <a:cubicBezTo>
                      <a:pt x="3537" y="486"/>
                      <a:pt x="3278" y="301"/>
                      <a:pt x="3032" y="301"/>
                    </a:cubicBezTo>
                    <a:cubicBezTo>
                      <a:pt x="2944" y="301"/>
                      <a:pt x="2858" y="324"/>
                      <a:pt x="2780" y="379"/>
                    </a:cubicBezTo>
                    <a:lnTo>
                      <a:pt x="2248" y="320"/>
                    </a:lnTo>
                    <a:cubicBezTo>
                      <a:pt x="2048" y="98"/>
                      <a:pt x="1785" y="1"/>
                      <a:pt x="15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18"/>
              <p:cNvSpPr/>
              <p:nvPr/>
            </p:nvSpPr>
            <p:spPr>
              <a:xfrm>
                <a:off x="1899381" y="2153429"/>
                <a:ext cx="22498" cy="10714"/>
              </a:xfrm>
              <a:custGeom>
                <a:avLst/>
                <a:gdLst/>
                <a:ahLst/>
                <a:cxnLst/>
                <a:rect l="l" t="t" r="r" b="b"/>
                <a:pathLst>
                  <a:path w="1243" h="592" extrusionOk="0">
                    <a:moveTo>
                      <a:pt x="266" y="0"/>
                    </a:moveTo>
                    <a:cubicBezTo>
                      <a:pt x="178" y="0"/>
                      <a:pt x="119" y="30"/>
                      <a:pt x="59" y="89"/>
                    </a:cubicBezTo>
                    <a:cubicBezTo>
                      <a:pt x="30" y="118"/>
                      <a:pt x="0" y="178"/>
                      <a:pt x="0" y="266"/>
                    </a:cubicBezTo>
                    <a:cubicBezTo>
                      <a:pt x="0" y="325"/>
                      <a:pt x="30" y="414"/>
                      <a:pt x="59" y="444"/>
                    </a:cubicBezTo>
                    <a:lnTo>
                      <a:pt x="119" y="473"/>
                    </a:lnTo>
                    <a:cubicBezTo>
                      <a:pt x="178" y="532"/>
                      <a:pt x="207" y="532"/>
                      <a:pt x="266" y="532"/>
                    </a:cubicBezTo>
                    <a:cubicBezTo>
                      <a:pt x="503" y="562"/>
                      <a:pt x="740" y="592"/>
                      <a:pt x="1006" y="592"/>
                    </a:cubicBezTo>
                    <a:cubicBezTo>
                      <a:pt x="1065" y="592"/>
                      <a:pt x="1154" y="562"/>
                      <a:pt x="1183" y="532"/>
                    </a:cubicBezTo>
                    <a:cubicBezTo>
                      <a:pt x="1213" y="473"/>
                      <a:pt x="1242" y="414"/>
                      <a:pt x="1242" y="325"/>
                    </a:cubicBezTo>
                    <a:cubicBezTo>
                      <a:pt x="1242" y="266"/>
                      <a:pt x="1213" y="178"/>
                      <a:pt x="1183" y="148"/>
                    </a:cubicBezTo>
                    <a:lnTo>
                      <a:pt x="1154" y="118"/>
                    </a:lnTo>
                    <a:cubicBezTo>
                      <a:pt x="1095" y="89"/>
                      <a:pt x="1065" y="89"/>
                      <a:pt x="1006" y="89"/>
                    </a:cubicBezTo>
                    <a:cubicBezTo>
                      <a:pt x="740" y="30"/>
                      <a:pt x="503" y="0"/>
                      <a:pt x="266" y="0"/>
                    </a:cubicBezTo>
                    <a:close/>
                  </a:path>
                </a:pathLst>
              </a:custGeom>
              <a:solidFill>
                <a:srgbClr val="E086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18"/>
              <p:cNvSpPr/>
              <p:nvPr/>
            </p:nvSpPr>
            <p:spPr>
              <a:xfrm>
                <a:off x="1934710" y="2185535"/>
                <a:ext cx="18752" cy="9646"/>
              </a:xfrm>
              <a:custGeom>
                <a:avLst/>
                <a:gdLst/>
                <a:ahLst/>
                <a:cxnLst/>
                <a:rect l="l" t="t" r="r" b="b"/>
                <a:pathLst>
                  <a:path w="1036" h="533" extrusionOk="0">
                    <a:moveTo>
                      <a:pt x="266" y="1"/>
                    </a:moveTo>
                    <a:cubicBezTo>
                      <a:pt x="178" y="1"/>
                      <a:pt x="118" y="30"/>
                      <a:pt x="59" y="89"/>
                    </a:cubicBezTo>
                    <a:cubicBezTo>
                      <a:pt x="30" y="119"/>
                      <a:pt x="0" y="178"/>
                      <a:pt x="0" y="267"/>
                    </a:cubicBezTo>
                    <a:cubicBezTo>
                      <a:pt x="0" y="326"/>
                      <a:pt x="30" y="415"/>
                      <a:pt x="59" y="444"/>
                    </a:cubicBezTo>
                    <a:cubicBezTo>
                      <a:pt x="148" y="474"/>
                      <a:pt x="178" y="533"/>
                      <a:pt x="266" y="533"/>
                    </a:cubicBezTo>
                    <a:lnTo>
                      <a:pt x="769" y="533"/>
                    </a:lnTo>
                    <a:cubicBezTo>
                      <a:pt x="858" y="533"/>
                      <a:pt x="917" y="474"/>
                      <a:pt x="976" y="444"/>
                    </a:cubicBezTo>
                    <a:cubicBezTo>
                      <a:pt x="1006" y="415"/>
                      <a:pt x="1035" y="326"/>
                      <a:pt x="1035" y="267"/>
                    </a:cubicBezTo>
                    <a:cubicBezTo>
                      <a:pt x="1035" y="178"/>
                      <a:pt x="1006" y="119"/>
                      <a:pt x="976" y="89"/>
                    </a:cubicBezTo>
                    <a:cubicBezTo>
                      <a:pt x="917" y="30"/>
                      <a:pt x="858" y="1"/>
                      <a:pt x="769" y="1"/>
                    </a:cubicBezTo>
                    <a:close/>
                  </a:path>
                </a:pathLst>
              </a:custGeom>
              <a:solidFill>
                <a:srgbClr val="E086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18"/>
              <p:cNvSpPr/>
              <p:nvPr/>
            </p:nvSpPr>
            <p:spPr>
              <a:xfrm>
                <a:off x="1910620" y="2208557"/>
                <a:ext cx="18209" cy="9103"/>
              </a:xfrm>
              <a:custGeom>
                <a:avLst/>
                <a:gdLst/>
                <a:ahLst/>
                <a:cxnLst/>
                <a:rect l="l" t="t" r="r" b="b"/>
                <a:pathLst>
                  <a:path w="1006" h="503" extrusionOk="0">
                    <a:moveTo>
                      <a:pt x="296" y="0"/>
                    </a:moveTo>
                    <a:cubicBezTo>
                      <a:pt x="237" y="0"/>
                      <a:pt x="148" y="0"/>
                      <a:pt x="119" y="30"/>
                    </a:cubicBezTo>
                    <a:cubicBezTo>
                      <a:pt x="89" y="59"/>
                      <a:pt x="0" y="148"/>
                      <a:pt x="0" y="178"/>
                    </a:cubicBezTo>
                    <a:cubicBezTo>
                      <a:pt x="0" y="237"/>
                      <a:pt x="0" y="325"/>
                      <a:pt x="30" y="355"/>
                    </a:cubicBezTo>
                    <a:cubicBezTo>
                      <a:pt x="30" y="444"/>
                      <a:pt x="89" y="473"/>
                      <a:pt x="148" y="473"/>
                    </a:cubicBezTo>
                    <a:cubicBezTo>
                      <a:pt x="326" y="503"/>
                      <a:pt x="562" y="503"/>
                      <a:pt x="740" y="503"/>
                    </a:cubicBezTo>
                    <a:cubicBezTo>
                      <a:pt x="828" y="503"/>
                      <a:pt x="888" y="473"/>
                      <a:pt x="917" y="444"/>
                    </a:cubicBezTo>
                    <a:cubicBezTo>
                      <a:pt x="976" y="385"/>
                      <a:pt x="1006" y="325"/>
                      <a:pt x="1006" y="237"/>
                    </a:cubicBezTo>
                    <a:cubicBezTo>
                      <a:pt x="1006" y="178"/>
                      <a:pt x="976" y="89"/>
                      <a:pt x="917" y="59"/>
                    </a:cubicBezTo>
                    <a:cubicBezTo>
                      <a:pt x="888" y="30"/>
                      <a:pt x="828" y="0"/>
                      <a:pt x="740" y="0"/>
                    </a:cubicBezTo>
                    <a:close/>
                  </a:path>
                </a:pathLst>
              </a:custGeom>
              <a:solidFill>
                <a:srgbClr val="E086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18"/>
              <p:cNvSpPr/>
              <p:nvPr/>
            </p:nvSpPr>
            <p:spPr>
              <a:xfrm>
                <a:off x="1772000" y="1898131"/>
                <a:ext cx="63712" cy="90994"/>
              </a:xfrm>
              <a:custGeom>
                <a:avLst/>
                <a:gdLst/>
                <a:ahLst/>
                <a:cxnLst/>
                <a:rect l="l" t="t" r="r" b="b"/>
                <a:pathLst>
                  <a:path w="3520" h="5028" extrusionOk="0">
                    <a:moveTo>
                      <a:pt x="3519" y="0"/>
                    </a:moveTo>
                    <a:lnTo>
                      <a:pt x="3519" y="0"/>
                    </a:lnTo>
                    <a:cubicBezTo>
                      <a:pt x="1420" y="828"/>
                      <a:pt x="0" y="2810"/>
                      <a:pt x="178" y="4732"/>
                    </a:cubicBezTo>
                    <a:lnTo>
                      <a:pt x="355" y="5027"/>
                    </a:lnTo>
                    <a:cubicBezTo>
                      <a:pt x="1893" y="3578"/>
                      <a:pt x="2987" y="1834"/>
                      <a:pt x="3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18"/>
              <p:cNvSpPr/>
              <p:nvPr/>
            </p:nvSpPr>
            <p:spPr>
              <a:xfrm>
                <a:off x="1743621" y="1877245"/>
                <a:ext cx="41232" cy="110811"/>
              </a:xfrm>
              <a:custGeom>
                <a:avLst/>
                <a:gdLst/>
                <a:ahLst/>
                <a:cxnLst/>
                <a:rect l="l" t="t" r="r" b="b"/>
                <a:pathLst>
                  <a:path w="2278" h="6123" extrusionOk="0">
                    <a:moveTo>
                      <a:pt x="829" y="1"/>
                    </a:moveTo>
                    <a:cubicBezTo>
                      <a:pt x="1" y="1982"/>
                      <a:pt x="385" y="4466"/>
                      <a:pt x="1834" y="6122"/>
                    </a:cubicBezTo>
                    <a:lnTo>
                      <a:pt x="2278" y="5738"/>
                    </a:lnTo>
                    <a:cubicBezTo>
                      <a:pt x="2130" y="3757"/>
                      <a:pt x="1657" y="1805"/>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18"/>
              <p:cNvSpPr/>
              <p:nvPr/>
            </p:nvSpPr>
            <p:spPr>
              <a:xfrm>
                <a:off x="1715785" y="1900809"/>
                <a:ext cx="65866" cy="82959"/>
              </a:xfrm>
              <a:custGeom>
                <a:avLst/>
                <a:gdLst/>
                <a:ahLst/>
                <a:cxnLst/>
                <a:rect l="l" t="t" r="r" b="b"/>
                <a:pathLst>
                  <a:path w="3639" h="4584" extrusionOk="0">
                    <a:moveTo>
                      <a:pt x="178" y="0"/>
                    </a:moveTo>
                    <a:lnTo>
                      <a:pt x="178" y="0"/>
                    </a:lnTo>
                    <a:cubicBezTo>
                      <a:pt x="1" y="1686"/>
                      <a:pt x="888" y="3460"/>
                      <a:pt x="2367" y="4318"/>
                    </a:cubicBezTo>
                    <a:lnTo>
                      <a:pt x="3638" y="4584"/>
                    </a:lnTo>
                    <a:cubicBezTo>
                      <a:pt x="3077" y="2691"/>
                      <a:pt x="1805" y="1035"/>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18"/>
              <p:cNvSpPr/>
              <p:nvPr/>
            </p:nvSpPr>
            <p:spPr>
              <a:xfrm>
                <a:off x="1756471" y="1875109"/>
                <a:ext cx="44978" cy="115082"/>
              </a:xfrm>
              <a:custGeom>
                <a:avLst/>
                <a:gdLst/>
                <a:ahLst/>
                <a:cxnLst/>
                <a:rect l="l" t="t" r="r" b="b"/>
                <a:pathLst>
                  <a:path w="2485" h="6359" extrusionOk="0">
                    <a:moveTo>
                      <a:pt x="1893" y="1"/>
                    </a:moveTo>
                    <a:lnTo>
                      <a:pt x="1893" y="1"/>
                    </a:lnTo>
                    <a:cubicBezTo>
                      <a:pt x="503" y="1745"/>
                      <a:pt x="0" y="4229"/>
                      <a:pt x="681" y="6359"/>
                    </a:cubicBezTo>
                    <a:lnTo>
                      <a:pt x="1450" y="5885"/>
                    </a:lnTo>
                    <a:cubicBezTo>
                      <a:pt x="2337" y="4082"/>
                      <a:pt x="2485" y="1923"/>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18"/>
              <p:cNvSpPr/>
              <p:nvPr/>
            </p:nvSpPr>
            <p:spPr>
              <a:xfrm>
                <a:off x="1728110" y="1974054"/>
                <a:ext cx="74952" cy="254324"/>
              </a:xfrm>
              <a:custGeom>
                <a:avLst/>
                <a:gdLst/>
                <a:ahLst/>
                <a:cxnLst/>
                <a:rect l="l" t="t" r="r" b="b"/>
                <a:pathLst>
                  <a:path w="4141" h="14053" extrusionOk="0">
                    <a:moveTo>
                      <a:pt x="1744" y="1"/>
                    </a:moveTo>
                    <a:cubicBezTo>
                      <a:pt x="1252" y="1"/>
                      <a:pt x="724" y="295"/>
                      <a:pt x="444" y="744"/>
                    </a:cubicBezTo>
                    <a:cubicBezTo>
                      <a:pt x="0" y="1453"/>
                      <a:pt x="59" y="2311"/>
                      <a:pt x="148" y="3110"/>
                    </a:cubicBezTo>
                    <a:cubicBezTo>
                      <a:pt x="473" y="6777"/>
                      <a:pt x="1065" y="10384"/>
                      <a:pt x="1656" y="14051"/>
                    </a:cubicBezTo>
                    <a:cubicBezTo>
                      <a:pt x="1669" y="14052"/>
                      <a:pt x="1682" y="14053"/>
                      <a:pt x="1695" y="14053"/>
                    </a:cubicBezTo>
                    <a:cubicBezTo>
                      <a:pt x="2083" y="14053"/>
                      <a:pt x="2280" y="13625"/>
                      <a:pt x="2366" y="13253"/>
                    </a:cubicBezTo>
                    <a:cubicBezTo>
                      <a:pt x="3283" y="9497"/>
                      <a:pt x="3874" y="5653"/>
                      <a:pt x="4081" y="1808"/>
                    </a:cubicBezTo>
                    <a:cubicBezTo>
                      <a:pt x="4140" y="1453"/>
                      <a:pt x="4140" y="1039"/>
                      <a:pt x="3933" y="714"/>
                    </a:cubicBezTo>
                    <a:cubicBezTo>
                      <a:pt x="3805" y="479"/>
                      <a:pt x="3538" y="306"/>
                      <a:pt x="3288" y="306"/>
                    </a:cubicBezTo>
                    <a:cubicBezTo>
                      <a:pt x="3192" y="306"/>
                      <a:pt x="3099" y="331"/>
                      <a:pt x="3017" y="389"/>
                    </a:cubicBezTo>
                    <a:lnTo>
                      <a:pt x="2514" y="330"/>
                    </a:lnTo>
                    <a:cubicBezTo>
                      <a:pt x="2307" y="101"/>
                      <a:pt x="2032" y="1"/>
                      <a:pt x="17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18"/>
              <p:cNvSpPr/>
              <p:nvPr/>
            </p:nvSpPr>
            <p:spPr>
              <a:xfrm>
                <a:off x="1771457" y="2115965"/>
                <a:ext cx="19295" cy="10171"/>
              </a:xfrm>
              <a:custGeom>
                <a:avLst/>
                <a:gdLst/>
                <a:ahLst/>
                <a:cxnLst/>
                <a:rect l="l" t="t" r="r" b="b"/>
                <a:pathLst>
                  <a:path w="1066" h="562" extrusionOk="0">
                    <a:moveTo>
                      <a:pt x="829" y="0"/>
                    </a:moveTo>
                    <a:cubicBezTo>
                      <a:pt x="622" y="0"/>
                      <a:pt x="444" y="0"/>
                      <a:pt x="267" y="30"/>
                    </a:cubicBezTo>
                    <a:cubicBezTo>
                      <a:pt x="178" y="30"/>
                      <a:pt x="119" y="89"/>
                      <a:pt x="89" y="118"/>
                    </a:cubicBezTo>
                    <a:cubicBezTo>
                      <a:pt x="30" y="148"/>
                      <a:pt x="1" y="237"/>
                      <a:pt x="1" y="296"/>
                    </a:cubicBezTo>
                    <a:cubicBezTo>
                      <a:pt x="1" y="385"/>
                      <a:pt x="30" y="444"/>
                      <a:pt x="89" y="473"/>
                    </a:cubicBezTo>
                    <a:cubicBezTo>
                      <a:pt x="148" y="532"/>
                      <a:pt x="178" y="562"/>
                      <a:pt x="267" y="562"/>
                    </a:cubicBezTo>
                    <a:cubicBezTo>
                      <a:pt x="444" y="562"/>
                      <a:pt x="622" y="562"/>
                      <a:pt x="829" y="532"/>
                    </a:cubicBezTo>
                    <a:cubicBezTo>
                      <a:pt x="888" y="532"/>
                      <a:pt x="976" y="473"/>
                      <a:pt x="1006" y="444"/>
                    </a:cubicBezTo>
                    <a:cubicBezTo>
                      <a:pt x="1036" y="414"/>
                      <a:pt x="1065" y="325"/>
                      <a:pt x="1065" y="266"/>
                    </a:cubicBezTo>
                    <a:cubicBezTo>
                      <a:pt x="1065" y="178"/>
                      <a:pt x="1036" y="118"/>
                      <a:pt x="1006" y="89"/>
                    </a:cubicBezTo>
                    <a:cubicBezTo>
                      <a:pt x="976" y="30"/>
                      <a:pt x="888" y="0"/>
                      <a:pt x="829" y="0"/>
                    </a:cubicBezTo>
                    <a:close/>
                  </a:path>
                </a:pathLst>
              </a:custGeom>
              <a:solidFill>
                <a:srgbClr val="E086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18"/>
              <p:cNvSpPr/>
              <p:nvPr/>
            </p:nvSpPr>
            <p:spPr>
              <a:xfrm>
                <a:off x="1743096" y="2141646"/>
                <a:ext cx="20344" cy="9121"/>
              </a:xfrm>
              <a:custGeom>
                <a:avLst/>
                <a:gdLst/>
                <a:ahLst/>
                <a:cxnLst/>
                <a:rect l="l" t="t" r="r" b="b"/>
                <a:pathLst>
                  <a:path w="1124" h="504" extrusionOk="0">
                    <a:moveTo>
                      <a:pt x="237" y="1"/>
                    </a:moveTo>
                    <a:cubicBezTo>
                      <a:pt x="207" y="1"/>
                      <a:pt x="178" y="1"/>
                      <a:pt x="118" y="30"/>
                    </a:cubicBezTo>
                    <a:cubicBezTo>
                      <a:pt x="89" y="60"/>
                      <a:pt x="0" y="148"/>
                      <a:pt x="0" y="178"/>
                    </a:cubicBezTo>
                    <a:cubicBezTo>
                      <a:pt x="0" y="237"/>
                      <a:pt x="0" y="326"/>
                      <a:pt x="59" y="355"/>
                    </a:cubicBezTo>
                    <a:cubicBezTo>
                      <a:pt x="59" y="385"/>
                      <a:pt x="118" y="474"/>
                      <a:pt x="207" y="474"/>
                    </a:cubicBezTo>
                    <a:cubicBezTo>
                      <a:pt x="414" y="503"/>
                      <a:pt x="651" y="503"/>
                      <a:pt x="858" y="503"/>
                    </a:cubicBezTo>
                    <a:cubicBezTo>
                      <a:pt x="917" y="503"/>
                      <a:pt x="947" y="503"/>
                      <a:pt x="976" y="474"/>
                    </a:cubicBezTo>
                    <a:cubicBezTo>
                      <a:pt x="1006" y="474"/>
                      <a:pt x="1065" y="444"/>
                      <a:pt x="1065" y="444"/>
                    </a:cubicBezTo>
                    <a:cubicBezTo>
                      <a:pt x="1094" y="385"/>
                      <a:pt x="1124" y="326"/>
                      <a:pt x="1124" y="237"/>
                    </a:cubicBezTo>
                    <a:cubicBezTo>
                      <a:pt x="1124" y="178"/>
                      <a:pt x="1094" y="89"/>
                      <a:pt x="1065" y="60"/>
                    </a:cubicBezTo>
                    <a:cubicBezTo>
                      <a:pt x="1006" y="30"/>
                      <a:pt x="947" y="1"/>
                      <a:pt x="858" y="1"/>
                    </a:cubicBezTo>
                    <a:cubicBezTo>
                      <a:pt x="769" y="15"/>
                      <a:pt x="680" y="23"/>
                      <a:pt x="592" y="23"/>
                    </a:cubicBezTo>
                    <a:cubicBezTo>
                      <a:pt x="503" y="23"/>
                      <a:pt x="414" y="15"/>
                      <a:pt x="325" y="1"/>
                    </a:cubicBezTo>
                    <a:close/>
                  </a:path>
                </a:pathLst>
              </a:custGeom>
              <a:solidFill>
                <a:srgbClr val="E086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18"/>
              <p:cNvSpPr/>
              <p:nvPr/>
            </p:nvSpPr>
            <p:spPr>
              <a:xfrm>
                <a:off x="1158083" y="2102789"/>
                <a:ext cx="1096770" cy="191942"/>
              </a:xfrm>
              <a:custGeom>
                <a:avLst/>
                <a:gdLst/>
                <a:ahLst/>
                <a:cxnLst/>
                <a:rect l="l" t="t" r="r" b="b"/>
                <a:pathLst>
                  <a:path w="60595" h="10606" extrusionOk="0">
                    <a:moveTo>
                      <a:pt x="36111" y="0"/>
                    </a:moveTo>
                    <a:cubicBezTo>
                      <a:pt x="33705" y="0"/>
                      <a:pt x="31266" y="1121"/>
                      <a:pt x="29750" y="3242"/>
                    </a:cubicBezTo>
                    <a:cubicBezTo>
                      <a:pt x="29168" y="2808"/>
                      <a:pt x="28465" y="2597"/>
                      <a:pt x="27755" y="2597"/>
                    </a:cubicBezTo>
                    <a:cubicBezTo>
                      <a:pt x="26770" y="2597"/>
                      <a:pt x="25770" y="3001"/>
                      <a:pt x="25048" y="3774"/>
                    </a:cubicBezTo>
                    <a:cubicBezTo>
                      <a:pt x="24342" y="2432"/>
                      <a:pt x="22962" y="1784"/>
                      <a:pt x="21592" y="1784"/>
                    </a:cubicBezTo>
                    <a:cubicBezTo>
                      <a:pt x="21242" y="1784"/>
                      <a:pt x="20891" y="1827"/>
                      <a:pt x="20553" y="1911"/>
                    </a:cubicBezTo>
                    <a:cubicBezTo>
                      <a:pt x="18897" y="2325"/>
                      <a:pt x="17448" y="3508"/>
                      <a:pt x="16118" y="4720"/>
                    </a:cubicBezTo>
                    <a:cubicBezTo>
                      <a:pt x="15496" y="5312"/>
                      <a:pt x="14787" y="5933"/>
                      <a:pt x="13959" y="5933"/>
                    </a:cubicBezTo>
                    <a:cubicBezTo>
                      <a:pt x="13190" y="5933"/>
                      <a:pt x="12539" y="5401"/>
                      <a:pt x="11800" y="5253"/>
                    </a:cubicBezTo>
                    <a:cubicBezTo>
                      <a:pt x="11661" y="5225"/>
                      <a:pt x="11525" y="5212"/>
                      <a:pt x="11390" y="5212"/>
                    </a:cubicBezTo>
                    <a:cubicBezTo>
                      <a:pt x="9521" y="5212"/>
                      <a:pt x="8053" y="7725"/>
                      <a:pt x="6122" y="7973"/>
                    </a:cubicBezTo>
                    <a:cubicBezTo>
                      <a:pt x="5993" y="7998"/>
                      <a:pt x="5862" y="8006"/>
                      <a:pt x="5728" y="8006"/>
                    </a:cubicBezTo>
                    <a:cubicBezTo>
                      <a:pt x="5372" y="8006"/>
                      <a:pt x="5001" y="7944"/>
                      <a:pt x="4614" y="7944"/>
                    </a:cubicBezTo>
                    <a:cubicBezTo>
                      <a:pt x="4541" y="7940"/>
                      <a:pt x="4467" y="7938"/>
                      <a:pt x="4394" y="7938"/>
                    </a:cubicBezTo>
                    <a:cubicBezTo>
                      <a:pt x="2721" y="7938"/>
                      <a:pt x="1049" y="8898"/>
                      <a:pt x="1" y="10428"/>
                    </a:cubicBezTo>
                    <a:lnTo>
                      <a:pt x="60594" y="10605"/>
                    </a:lnTo>
                    <a:cubicBezTo>
                      <a:pt x="59855" y="9600"/>
                      <a:pt x="58761" y="8890"/>
                      <a:pt x="57637" y="8742"/>
                    </a:cubicBezTo>
                    <a:cubicBezTo>
                      <a:pt x="56987" y="8654"/>
                      <a:pt x="56306" y="8713"/>
                      <a:pt x="55774" y="8269"/>
                    </a:cubicBezTo>
                    <a:cubicBezTo>
                      <a:pt x="55153" y="7796"/>
                      <a:pt x="54976" y="6731"/>
                      <a:pt x="54266" y="6347"/>
                    </a:cubicBezTo>
                    <a:cubicBezTo>
                      <a:pt x="54080" y="6251"/>
                      <a:pt x="53893" y="6212"/>
                      <a:pt x="53704" y="6212"/>
                    </a:cubicBezTo>
                    <a:cubicBezTo>
                      <a:pt x="52897" y="6212"/>
                      <a:pt x="52058" y="6920"/>
                      <a:pt x="51220" y="6968"/>
                    </a:cubicBezTo>
                    <a:cubicBezTo>
                      <a:pt x="51188" y="6970"/>
                      <a:pt x="51156" y="6971"/>
                      <a:pt x="51124" y="6971"/>
                    </a:cubicBezTo>
                    <a:cubicBezTo>
                      <a:pt x="49273" y="6971"/>
                      <a:pt x="48057" y="3905"/>
                      <a:pt x="46359" y="3905"/>
                    </a:cubicBezTo>
                    <a:cubicBezTo>
                      <a:pt x="46209" y="3905"/>
                      <a:pt x="46055" y="3929"/>
                      <a:pt x="45897" y="3981"/>
                    </a:cubicBezTo>
                    <a:cubicBezTo>
                      <a:pt x="45485" y="4119"/>
                      <a:pt x="45123" y="4460"/>
                      <a:pt x="44718" y="4460"/>
                    </a:cubicBezTo>
                    <a:cubicBezTo>
                      <a:pt x="44688" y="4460"/>
                      <a:pt x="44657" y="4458"/>
                      <a:pt x="44625" y="4454"/>
                    </a:cubicBezTo>
                    <a:cubicBezTo>
                      <a:pt x="44182" y="4425"/>
                      <a:pt x="43827" y="4011"/>
                      <a:pt x="43502" y="3685"/>
                    </a:cubicBezTo>
                    <a:cubicBezTo>
                      <a:pt x="41609" y="1645"/>
                      <a:pt x="39184" y="225"/>
                      <a:pt x="36641" y="18"/>
                    </a:cubicBezTo>
                    <a:cubicBezTo>
                      <a:pt x="36465" y="6"/>
                      <a:pt x="36288" y="0"/>
                      <a:pt x="361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18"/>
              <p:cNvSpPr/>
              <p:nvPr/>
            </p:nvSpPr>
            <p:spPr>
              <a:xfrm>
                <a:off x="1795547" y="2102789"/>
                <a:ext cx="458201" cy="191942"/>
              </a:xfrm>
              <a:custGeom>
                <a:avLst/>
                <a:gdLst/>
                <a:ahLst/>
                <a:cxnLst/>
                <a:rect l="l" t="t" r="r" b="b"/>
                <a:pathLst>
                  <a:path w="25315" h="10606" extrusionOk="0">
                    <a:moveTo>
                      <a:pt x="880" y="1"/>
                    </a:moveTo>
                    <a:cubicBezTo>
                      <a:pt x="575" y="1"/>
                      <a:pt x="282" y="21"/>
                      <a:pt x="0" y="78"/>
                    </a:cubicBezTo>
                    <a:cubicBezTo>
                      <a:pt x="2455" y="1142"/>
                      <a:pt x="4525" y="3271"/>
                      <a:pt x="5589" y="5992"/>
                    </a:cubicBezTo>
                    <a:cubicBezTo>
                      <a:pt x="6053" y="5799"/>
                      <a:pt x="6537" y="5708"/>
                      <a:pt x="7021" y="5708"/>
                    </a:cubicBezTo>
                    <a:cubicBezTo>
                      <a:pt x="8543" y="5708"/>
                      <a:pt x="10060" y="6611"/>
                      <a:pt x="10912" y="8092"/>
                    </a:cubicBezTo>
                    <a:cubicBezTo>
                      <a:pt x="11291" y="7919"/>
                      <a:pt x="11699" y="7835"/>
                      <a:pt x="12110" y="7835"/>
                    </a:cubicBezTo>
                    <a:cubicBezTo>
                      <a:pt x="13177" y="7835"/>
                      <a:pt x="14264" y="8398"/>
                      <a:pt x="14905" y="9422"/>
                    </a:cubicBezTo>
                    <a:cubicBezTo>
                      <a:pt x="15171" y="9807"/>
                      <a:pt x="15378" y="10310"/>
                      <a:pt x="15762" y="10517"/>
                    </a:cubicBezTo>
                    <a:cubicBezTo>
                      <a:pt x="15792" y="10517"/>
                      <a:pt x="15792" y="10546"/>
                      <a:pt x="15822" y="10546"/>
                    </a:cubicBezTo>
                    <a:lnTo>
                      <a:pt x="25314" y="10605"/>
                    </a:lnTo>
                    <a:cubicBezTo>
                      <a:pt x="24634" y="9600"/>
                      <a:pt x="23540" y="8949"/>
                      <a:pt x="22416" y="8742"/>
                    </a:cubicBezTo>
                    <a:cubicBezTo>
                      <a:pt x="21766" y="8683"/>
                      <a:pt x="21085" y="8713"/>
                      <a:pt x="20553" y="8269"/>
                    </a:cubicBezTo>
                    <a:cubicBezTo>
                      <a:pt x="19932" y="7766"/>
                      <a:pt x="19755" y="6731"/>
                      <a:pt x="19045" y="6347"/>
                    </a:cubicBezTo>
                    <a:cubicBezTo>
                      <a:pt x="18859" y="6251"/>
                      <a:pt x="18674" y="6212"/>
                      <a:pt x="18488" y="6212"/>
                    </a:cubicBezTo>
                    <a:cubicBezTo>
                      <a:pt x="17694" y="6212"/>
                      <a:pt x="16885" y="6920"/>
                      <a:pt x="15999" y="6968"/>
                    </a:cubicBezTo>
                    <a:cubicBezTo>
                      <a:pt x="15967" y="6970"/>
                      <a:pt x="15935" y="6971"/>
                      <a:pt x="15903" y="6971"/>
                    </a:cubicBezTo>
                    <a:cubicBezTo>
                      <a:pt x="14052" y="6971"/>
                      <a:pt x="12836" y="3905"/>
                      <a:pt x="11138" y="3905"/>
                    </a:cubicBezTo>
                    <a:cubicBezTo>
                      <a:pt x="10988" y="3905"/>
                      <a:pt x="10834" y="3929"/>
                      <a:pt x="10676" y="3981"/>
                    </a:cubicBezTo>
                    <a:cubicBezTo>
                      <a:pt x="10264" y="4119"/>
                      <a:pt x="9902" y="4460"/>
                      <a:pt x="9497" y="4460"/>
                    </a:cubicBezTo>
                    <a:cubicBezTo>
                      <a:pt x="9467" y="4460"/>
                      <a:pt x="9436" y="4458"/>
                      <a:pt x="9404" y="4454"/>
                    </a:cubicBezTo>
                    <a:cubicBezTo>
                      <a:pt x="8961" y="4425"/>
                      <a:pt x="8606" y="4070"/>
                      <a:pt x="8281" y="3685"/>
                    </a:cubicBezTo>
                    <a:cubicBezTo>
                      <a:pt x="6388" y="1645"/>
                      <a:pt x="3993" y="225"/>
                      <a:pt x="1420" y="18"/>
                    </a:cubicBezTo>
                    <a:cubicBezTo>
                      <a:pt x="1236" y="8"/>
                      <a:pt x="1056" y="1"/>
                      <a:pt x="8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97255399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dk1"/>
        </a:solidFill>
        <a:effectLst/>
      </p:bgPr>
    </p:bg>
    <p:spTree>
      <p:nvGrpSpPr>
        <p:cNvPr id="1" name="Shape 288"/>
        <p:cNvGrpSpPr/>
        <p:nvPr/>
      </p:nvGrpSpPr>
      <p:grpSpPr>
        <a:xfrm>
          <a:off x="0" y="0"/>
          <a:ext cx="0" cy="0"/>
          <a:chOff x="0" y="0"/>
          <a:chExt cx="0" cy="0"/>
        </a:xfrm>
      </p:grpSpPr>
      <p:sp>
        <p:nvSpPr>
          <p:cNvPr id="289" name="Google Shape;289;p19"/>
          <p:cNvSpPr/>
          <p:nvPr/>
        </p:nvSpPr>
        <p:spPr>
          <a:xfrm>
            <a:off x="427967" y="1217402"/>
            <a:ext cx="2819528" cy="178111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 name="Google Shape;290;p19"/>
          <p:cNvSpPr/>
          <p:nvPr/>
        </p:nvSpPr>
        <p:spPr>
          <a:xfrm>
            <a:off x="3247513" y="630815"/>
            <a:ext cx="1380809" cy="8723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1" name="Google Shape;291;p19"/>
          <p:cNvSpPr/>
          <p:nvPr/>
        </p:nvSpPr>
        <p:spPr>
          <a:xfrm>
            <a:off x="9557502" y="203101"/>
            <a:ext cx="2375756" cy="1503604"/>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2" name="Google Shape;292;p19"/>
          <p:cNvSpPr/>
          <p:nvPr/>
        </p:nvSpPr>
        <p:spPr>
          <a:xfrm>
            <a:off x="8717934" y="1368999"/>
            <a:ext cx="785773" cy="496443"/>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3" name="Google Shape;293;p19"/>
          <p:cNvSpPr/>
          <p:nvPr/>
        </p:nvSpPr>
        <p:spPr>
          <a:xfrm flipH="1">
            <a:off x="6965187" y="6423828"/>
            <a:ext cx="5226813" cy="426312"/>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 name="Google Shape;294;p19"/>
          <p:cNvSpPr/>
          <p:nvPr/>
        </p:nvSpPr>
        <p:spPr>
          <a:xfrm flipH="1">
            <a:off x="-3097" y="6364276"/>
            <a:ext cx="5956929" cy="485883"/>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5" name="Google Shape;295;p19"/>
          <p:cNvSpPr/>
          <p:nvPr/>
        </p:nvSpPr>
        <p:spPr>
          <a:xfrm>
            <a:off x="-3167" y="6071634"/>
            <a:ext cx="12191995" cy="786353"/>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6" name="Google Shape;296;p19"/>
          <p:cNvSpPr txBox="1">
            <a:spLocks noGrp="1"/>
          </p:cNvSpPr>
          <p:nvPr>
            <p:ph type="subTitle" idx="1"/>
          </p:nvPr>
        </p:nvSpPr>
        <p:spPr>
          <a:xfrm>
            <a:off x="4492067" y="3615680"/>
            <a:ext cx="3216000" cy="45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933">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297" name="Google Shape;297;p19"/>
          <p:cNvSpPr txBox="1">
            <a:spLocks noGrp="1"/>
          </p:cNvSpPr>
          <p:nvPr>
            <p:ph type="subTitle" idx="2"/>
          </p:nvPr>
        </p:nvSpPr>
        <p:spPr>
          <a:xfrm>
            <a:off x="4480624" y="3961073"/>
            <a:ext cx="3213200" cy="153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8" name="Google Shape;298;p19"/>
          <p:cNvSpPr txBox="1">
            <a:spLocks noGrp="1"/>
          </p:cNvSpPr>
          <p:nvPr>
            <p:ph type="subTitle" idx="3"/>
          </p:nvPr>
        </p:nvSpPr>
        <p:spPr>
          <a:xfrm>
            <a:off x="865989" y="3615680"/>
            <a:ext cx="3216000" cy="45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933">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299" name="Google Shape;299;p19"/>
          <p:cNvSpPr txBox="1">
            <a:spLocks noGrp="1"/>
          </p:cNvSpPr>
          <p:nvPr>
            <p:ph type="subTitle" idx="4"/>
          </p:nvPr>
        </p:nvSpPr>
        <p:spPr>
          <a:xfrm>
            <a:off x="857889" y="3961080"/>
            <a:ext cx="3213200" cy="153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 name="Google Shape;300;p19"/>
          <p:cNvSpPr txBox="1">
            <a:spLocks noGrp="1"/>
          </p:cNvSpPr>
          <p:nvPr>
            <p:ph type="subTitle" idx="5"/>
          </p:nvPr>
        </p:nvSpPr>
        <p:spPr>
          <a:xfrm>
            <a:off x="8111457" y="3615680"/>
            <a:ext cx="3216000" cy="45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933">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01" name="Google Shape;301;p19"/>
          <p:cNvSpPr txBox="1">
            <a:spLocks noGrp="1"/>
          </p:cNvSpPr>
          <p:nvPr>
            <p:ph type="subTitle" idx="6"/>
          </p:nvPr>
        </p:nvSpPr>
        <p:spPr>
          <a:xfrm>
            <a:off x="8052667" y="3961067"/>
            <a:ext cx="3314400" cy="153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2" name="Google Shape;302;p19"/>
          <p:cNvSpPr txBox="1">
            <a:spLocks noGrp="1"/>
          </p:cNvSpPr>
          <p:nvPr>
            <p:ph type="title"/>
          </p:nvPr>
        </p:nvSpPr>
        <p:spPr>
          <a:xfrm>
            <a:off x="1639600" y="727667"/>
            <a:ext cx="8904400" cy="573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4000">
                <a:latin typeface="Patrick Hand"/>
                <a:ea typeface="Patrick Hand"/>
                <a:cs typeface="Patrick Hand"/>
                <a:sym typeface="Patrick Hand"/>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grpSp>
        <p:nvGrpSpPr>
          <p:cNvPr id="303" name="Google Shape;303;p19"/>
          <p:cNvGrpSpPr/>
          <p:nvPr/>
        </p:nvGrpSpPr>
        <p:grpSpPr>
          <a:xfrm>
            <a:off x="2633840" y="5832407"/>
            <a:ext cx="2158816" cy="791139"/>
            <a:chOff x="5046670" y="3208808"/>
            <a:chExt cx="1120415" cy="410597"/>
          </a:xfrm>
        </p:grpSpPr>
        <p:grpSp>
          <p:nvGrpSpPr>
            <p:cNvPr id="304" name="Google Shape;304;p19"/>
            <p:cNvGrpSpPr/>
            <p:nvPr/>
          </p:nvGrpSpPr>
          <p:grpSpPr>
            <a:xfrm flipH="1">
              <a:off x="5811603" y="3321460"/>
              <a:ext cx="82906" cy="185771"/>
              <a:chOff x="3004175" y="2722350"/>
              <a:chExt cx="195950" cy="439175"/>
            </a:xfrm>
          </p:grpSpPr>
          <p:sp>
            <p:nvSpPr>
              <p:cNvPr id="305" name="Google Shape;305;p19"/>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19"/>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19"/>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19"/>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19"/>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19"/>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19"/>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2" name="Google Shape;312;p19"/>
            <p:cNvGrpSpPr/>
            <p:nvPr/>
          </p:nvGrpSpPr>
          <p:grpSpPr>
            <a:xfrm rot="3041596" flipH="1">
              <a:off x="5625845" y="3373209"/>
              <a:ext cx="96168" cy="82240"/>
              <a:chOff x="5928149" y="3267314"/>
              <a:chExt cx="96164" cy="82236"/>
            </a:xfrm>
          </p:grpSpPr>
          <p:sp>
            <p:nvSpPr>
              <p:cNvPr id="313" name="Google Shape;313;p19"/>
              <p:cNvSpPr/>
              <p:nvPr/>
            </p:nvSpPr>
            <p:spPr>
              <a:xfrm>
                <a:off x="5961138" y="3267314"/>
                <a:ext cx="63175" cy="68960"/>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19"/>
              <p:cNvSpPr/>
              <p:nvPr/>
            </p:nvSpPr>
            <p:spPr>
              <a:xfrm>
                <a:off x="5928149" y="3308432"/>
                <a:ext cx="72359" cy="41118"/>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 name="Google Shape;315;p19"/>
            <p:cNvGrpSpPr/>
            <p:nvPr/>
          </p:nvGrpSpPr>
          <p:grpSpPr>
            <a:xfrm rot="-2700000">
              <a:off x="5946361" y="3473182"/>
              <a:ext cx="96163" cy="82235"/>
              <a:chOff x="5928149" y="3267314"/>
              <a:chExt cx="96164" cy="82236"/>
            </a:xfrm>
          </p:grpSpPr>
          <p:sp>
            <p:nvSpPr>
              <p:cNvPr id="316" name="Google Shape;316;p19"/>
              <p:cNvSpPr/>
              <p:nvPr/>
            </p:nvSpPr>
            <p:spPr>
              <a:xfrm>
                <a:off x="5961138" y="3267314"/>
                <a:ext cx="63175" cy="68960"/>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19"/>
              <p:cNvSpPr/>
              <p:nvPr/>
            </p:nvSpPr>
            <p:spPr>
              <a:xfrm>
                <a:off x="5928149" y="3308432"/>
                <a:ext cx="72359" cy="41118"/>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8" name="Google Shape;318;p19"/>
            <p:cNvGrpSpPr/>
            <p:nvPr/>
          </p:nvGrpSpPr>
          <p:grpSpPr>
            <a:xfrm>
              <a:off x="5222364" y="3208808"/>
              <a:ext cx="145434" cy="325956"/>
              <a:chOff x="3004175" y="2722350"/>
              <a:chExt cx="195950" cy="439175"/>
            </a:xfrm>
          </p:grpSpPr>
          <p:sp>
            <p:nvSpPr>
              <p:cNvPr id="319" name="Google Shape;319;p19"/>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19"/>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19"/>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19"/>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19"/>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19"/>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19"/>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6" name="Google Shape;326;p19"/>
            <p:cNvGrpSpPr/>
            <p:nvPr/>
          </p:nvGrpSpPr>
          <p:grpSpPr>
            <a:xfrm>
              <a:off x="5462380" y="3302316"/>
              <a:ext cx="96358" cy="191149"/>
              <a:chOff x="3213925" y="2904475"/>
              <a:chExt cx="173650" cy="344475"/>
            </a:xfrm>
          </p:grpSpPr>
          <p:sp>
            <p:nvSpPr>
              <p:cNvPr id="327" name="Google Shape;327;p19"/>
              <p:cNvSpPr/>
              <p:nvPr/>
            </p:nvSpPr>
            <p:spPr>
              <a:xfrm>
                <a:off x="3237725" y="2904475"/>
                <a:ext cx="104325" cy="275450"/>
              </a:xfrm>
              <a:custGeom>
                <a:avLst/>
                <a:gdLst/>
                <a:ahLst/>
                <a:cxnLst/>
                <a:rect l="l" t="t" r="r" b="b"/>
                <a:pathLst>
                  <a:path w="4173" h="11018" extrusionOk="0">
                    <a:moveTo>
                      <a:pt x="2116" y="1"/>
                    </a:moveTo>
                    <a:cubicBezTo>
                      <a:pt x="2116" y="2145"/>
                      <a:pt x="853" y="3908"/>
                      <a:pt x="383" y="5935"/>
                    </a:cubicBezTo>
                    <a:cubicBezTo>
                      <a:pt x="1" y="7610"/>
                      <a:pt x="118" y="9372"/>
                      <a:pt x="735" y="11017"/>
                    </a:cubicBezTo>
                    <a:lnTo>
                      <a:pt x="823" y="10900"/>
                    </a:lnTo>
                    <a:cubicBezTo>
                      <a:pt x="2557" y="9872"/>
                      <a:pt x="3702" y="8109"/>
                      <a:pt x="3937" y="6082"/>
                    </a:cubicBezTo>
                    <a:cubicBezTo>
                      <a:pt x="4172" y="4084"/>
                      <a:pt x="3526" y="1852"/>
                      <a:pt x="2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19"/>
              <p:cNvSpPr/>
              <p:nvPr/>
            </p:nvSpPr>
            <p:spPr>
              <a:xfrm>
                <a:off x="3273725" y="3099100"/>
                <a:ext cx="113850" cy="124275"/>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19"/>
              <p:cNvSpPr/>
              <p:nvPr/>
            </p:nvSpPr>
            <p:spPr>
              <a:xfrm>
                <a:off x="3214275" y="3173200"/>
                <a:ext cx="130400" cy="74100"/>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19"/>
              <p:cNvSpPr/>
              <p:nvPr/>
            </p:nvSpPr>
            <p:spPr>
              <a:xfrm>
                <a:off x="3213925" y="2990600"/>
                <a:ext cx="89200" cy="258350"/>
              </a:xfrm>
              <a:custGeom>
                <a:avLst/>
                <a:gdLst/>
                <a:ahLst/>
                <a:cxnLst/>
                <a:rect l="l" t="t" r="r" b="b"/>
                <a:pathLst>
                  <a:path w="3568" h="10334" extrusionOk="0">
                    <a:moveTo>
                      <a:pt x="3347" y="0"/>
                    </a:moveTo>
                    <a:cubicBezTo>
                      <a:pt x="3244" y="0"/>
                      <a:pt x="3141" y="66"/>
                      <a:pt x="3127" y="199"/>
                    </a:cubicBezTo>
                    <a:cubicBezTo>
                      <a:pt x="3068" y="3695"/>
                      <a:pt x="2040" y="7102"/>
                      <a:pt x="101" y="10011"/>
                    </a:cubicBezTo>
                    <a:cubicBezTo>
                      <a:pt x="0" y="10172"/>
                      <a:pt x="148" y="10333"/>
                      <a:pt x="308" y="10333"/>
                    </a:cubicBezTo>
                    <a:cubicBezTo>
                      <a:pt x="381" y="10333"/>
                      <a:pt x="457" y="10299"/>
                      <a:pt x="512" y="10216"/>
                    </a:cubicBezTo>
                    <a:cubicBezTo>
                      <a:pt x="2451" y="7249"/>
                      <a:pt x="3538" y="3783"/>
                      <a:pt x="3567" y="199"/>
                    </a:cubicBezTo>
                    <a:cubicBezTo>
                      <a:pt x="3553" y="66"/>
                      <a:pt x="3450" y="0"/>
                      <a:pt x="3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19"/>
              <p:cNvSpPr/>
              <p:nvPr/>
            </p:nvSpPr>
            <p:spPr>
              <a:xfrm>
                <a:off x="3267850" y="3042550"/>
                <a:ext cx="24250" cy="47950"/>
              </a:xfrm>
              <a:custGeom>
                <a:avLst/>
                <a:gdLst/>
                <a:ahLst/>
                <a:cxnLst/>
                <a:rect l="l" t="t" r="r" b="b"/>
                <a:pathLst>
                  <a:path w="970" h="1918" extrusionOk="0">
                    <a:moveTo>
                      <a:pt x="249" y="1"/>
                    </a:moveTo>
                    <a:cubicBezTo>
                      <a:pt x="212" y="1"/>
                      <a:pt x="177" y="11"/>
                      <a:pt x="147" y="30"/>
                    </a:cubicBezTo>
                    <a:cubicBezTo>
                      <a:pt x="30" y="89"/>
                      <a:pt x="0" y="236"/>
                      <a:pt x="59" y="324"/>
                    </a:cubicBezTo>
                    <a:cubicBezTo>
                      <a:pt x="265" y="794"/>
                      <a:pt x="441" y="1264"/>
                      <a:pt x="500" y="1763"/>
                    </a:cubicBezTo>
                    <a:cubicBezTo>
                      <a:pt x="524" y="1861"/>
                      <a:pt x="609" y="1918"/>
                      <a:pt x="704" y="1918"/>
                    </a:cubicBezTo>
                    <a:cubicBezTo>
                      <a:pt x="724" y="1918"/>
                      <a:pt x="744" y="1915"/>
                      <a:pt x="764" y="1910"/>
                    </a:cubicBezTo>
                    <a:cubicBezTo>
                      <a:pt x="882" y="1881"/>
                      <a:pt x="970" y="1763"/>
                      <a:pt x="940" y="1646"/>
                    </a:cubicBezTo>
                    <a:cubicBezTo>
                      <a:pt x="852" y="1117"/>
                      <a:pt x="676" y="588"/>
                      <a:pt x="441" y="118"/>
                    </a:cubicBezTo>
                    <a:cubicBezTo>
                      <a:pt x="402" y="40"/>
                      <a:pt x="323" y="1"/>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19"/>
              <p:cNvSpPr/>
              <p:nvPr/>
            </p:nvSpPr>
            <p:spPr>
              <a:xfrm>
                <a:off x="3258300" y="3081300"/>
                <a:ext cx="25575" cy="51475"/>
              </a:xfrm>
              <a:custGeom>
                <a:avLst/>
                <a:gdLst/>
                <a:ahLst/>
                <a:cxnLst/>
                <a:rect l="l" t="t" r="r" b="b"/>
                <a:pathLst>
                  <a:path w="1023" h="2059" extrusionOk="0">
                    <a:moveTo>
                      <a:pt x="266" y="0"/>
                    </a:moveTo>
                    <a:cubicBezTo>
                      <a:pt x="246" y="0"/>
                      <a:pt x="226" y="3"/>
                      <a:pt x="206" y="8"/>
                    </a:cubicBezTo>
                    <a:cubicBezTo>
                      <a:pt x="88" y="37"/>
                      <a:pt x="0" y="155"/>
                      <a:pt x="59" y="272"/>
                    </a:cubicBezTo>
                    <a:cubicBezTo>
                      <a:pt x="235" y="801"/>
                      <a:pt x="412" y="1330"/>
                      <a:pt x="529" y="1888"/>
                    </a:cubicBezTo>
                    <a:cubicBezTo>
                      <a:pt x="565" y="2007"/>
                      <a:pt x="658" y="2058"/>
                      <a:pt x="750" y="2058"/>
                    </a:cubicBezTo>
                    <a:cubicBezTo>
                      <a:pt x="887" y="2058"/>
                      <a:pt x="1022" y="1946"/>
                      <a:pt x="970" y="1770"/>
                    </a:cubicBezTo>
                    <a:cubicBezTo>
                      <a:pt x="852" y="1212"/>
                      <a:pt x="676" y="684"/>
                      <a:pt x="470" y="155"/>
                    </a:cubicBezTo>
                    <a:cubicBezTo>
                      <a:pt x="446" y="57"/>
                      <a:pt x="361" y="0"/>
                      <a:pt x="2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19"/>
              <p:cNvSpPr/>
              <p:nvPr/>
            </p:nvSpPr>
            <p:spPr>
              <a:xfrm>
                <a:off x="3282525" y="3072475"/>
                <a:ext cx="34550" cy="34000"/>
              </a:xfrm>
              <a:custGeom>
                <a:avLst/>
                <a:gdLst/>
                <a:ahLst/>
                <a:cxnLst/>
                <a:rect l="l" t="t" r="r" b="b"/>
                <a:pathLst>
                  <a:path w="1382" h="1360" extrusionOk="0">
                    <a:moveTo>
                      <a:pt x="1147" y="1"/>
                    </a:moveTo>
                    <a:cubicBezTo>
                      <a:pt x="1095" y="1"/>
                      <a:pt x="1044" y="23"/>
                      <a:pt x="1000" y="67"/>
                    </a:cubicBezTo>
                    <a:cubicBezTo>
                      <a:pt x="706" y="420"/>
                      <a:pt x="383" y="713"/>
                      <a:pt x="60" y="978"/>
                    </a:cubicBezTo>
                    <a:cubicBezTo>
                      <a:pt x="1" y="1037"/>
                      <a:pt x="1" y="1095"/>
                      <a:pt x="1" y="1154"/>
                    </a:cubicBezTo>
                    <a:cubicBezTo>
                      <a:pt x="1" y="1213"/>
                      <a:pt x="1" y="1272"/>
                      <a:pt x="60" y="1301"/>
                    </a:cubicBezTo>
                    <a:cubicBezTo>
                      <a:pt x="89" y="1330"/>
                      <a:pt x="148" y="1360"/>
                      <a:pt x="206" y="1360"/>
                    </a:cubicBezTo>
                    <a:cubicBezTo>
                      <a:pt x="265" y="1360"/>
                      <a:pt x="324" y="1330"/>
                      <a:pt x="383" y="1301"/>
                    </a:cubicBezTo>
                    <a:cubicBezTo>
                      <a:pt x="706" y="1037"/>
                      <a:pt x="1029" y="713"/>
                      <a:pt x="1293" y="390"/>
                    </a:cubicBezTo>
                    <a:cubicBezTo>
                      <a:pt x="1352" y="361"/>
                      <a:pt x="1382" y="302"/>
                      <a:pt x="1382" y="243"/>
                    </a:cubicBezTo>
                    <a:cubicBezTo>
                      <a:pt x="1382" y="185"/>
                      <a:pt x="1352" y="126"/>
                      <a:pt x="1293" y="67"/>
                    </a:cubicBezTo>
                    <a:cubicBezTo>
                      <a:pt x="1249" y="23"/>
                      <a:pt x="1198" y="1"/>
                      <a:pt x="1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4" name="Google Shape;334;p19"/>
            <p:cNvSpPr/>
            <p:nvPr/>
          </p:nvSpPr>
          <p:spPr>
            <a:xfrm>
              <a:off x="5046670" y="3449142"/>
              <a:ext cx="1120415" cy="170264"/>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5" name="Google Shape;335;p19"/>
          <p:cNvGrpSpPr/>
          <p:nvPr/>
        </p:nvGrpSpPr>
        <p:grpSpPr>
          <a:xfrm>
            <a:off x="8528458" y="5832407"/>
            <a:ext cx="2015697" cy="764472"/>
            <a:chOff x="6396343" y="4374305"/>
            <a:chExt cx="1511773" cy="573354"/>
          </a:xfrm>
        </p:grpSpPr>
        <p:grpSp>
          <p:nvGrpSpPr>
            <p:cNvPr id="336" name="Google Shape;336;p19"/>
            <p:cNvGrpSpPr/>
            <p:nvPr/>
          </p:nvGrpSpPr>
          <p:grpSpPr>
            <a:xfrm rot="4001758">
              <a:off x="7633951" y="4773240"/>
              <a:ext cx="111770" cy="119099"/>
              <a:chOff x="3004175" y="2950750"/>
              <a:chExt cx="195825" cy="208700"/>
            </a:xfrm>
          </p:grpSpPr>
          <p:sp>
            <p:nvSpPr>
              <p:cNvPr id="337" name="Google Shape;337;p19"/>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19"/>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9" name="Google Shape;339;p19"/>
            <p:cNvGrpSpPr/>
            <p:nvPr/>
          </p:nvGrpSpPr>
          <p:grpSpPr>
            <a:xfrm>
              <a:off x="6980311" y="4374305"/>
              <a:ext cx="196224" cy="439790"/>
              <a:chOff x="3004175" y="2722350"/>
              <a:chExt cx="195950" cy="439175"/>
            </a:xfrm>
          </p:grpSpPr>
          <p:sp>
            <p:nvSpPr>
              <p:cNvPr id="340" name="Google Shape;340;p19"/>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19"/>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19"/>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19"/>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19"/>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19"/>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19"/>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7" name="Google Shape;347;p19"/>
            <p:cNvGrpSpPr/>
            <p:nvPr/>
          </p:nvGrpSpPr>
          <p:grpSpPr>
            <a:xfrm>
              <a:off x="7363411" y="4508535"/>
              <a:ext cx="130012" cy="257908"/>
              <a:chOff x="3213925" y="2904475"/>
              <a:chExt cx="173650" cy="344475"/>
            </a:xfrm>
          </p:grpSpPr>
          <p:sp>
            <p:nvSpPr>
              <p:cNvPr id="348" name="Google Shape;348;p19"/>
              <p:cNvSpPr/>
              <p:nvPr/>
            </p:nvSpPr>
            <p:spPr>
              <a:xfrm>
                <a:off x="3237725" y="2904475"/>
                <a:ext cx="104325" cy="275450"/>
              </a:xfrm>
              <a:custGeom>
                <a:avLst/>
                <a:gdLst/>
                <a:ahLst/>
                <a:cxnLst/>
                <a:rect l="l" t="t" r="r" b="b"/>
                <a:pathLst>
                  <a:path w="4173" h="11018" extrusionOk="0">
                    <a:moveTo>
                      <a:pt x="2116" y="1"/>
                    </a:moveTo>
                    <a:cubicBezTo>
                      <a:pt x="2116" y="2145"/>
                      <a:pt x="853" y="3908"/>
                      <a:pt x="383" y="5935"/>
                    </a:cubicBezTo>
                    <a:cubicBezTo>
                      <a:pt x="1" y="7610"/>
                      <a:pt x="118" y="9372"/>
                      <a:pt x="735" y="11017"/>
                    </a:cubicBezTo>
                    <a:lnTo>
                      <a:pt x="823" y="10900"/>
                    </a:lnTo>
                    <a:cubicBezTo>
                      <a:pt x="2557" y="9872"/>
                      <a:pt x="3702" y="8109"/>
                      <a:pt x="3937" y="6082"/>
                    </a:cubicBezTo>
                    <a:cubicBezTo>
                      <a:pt x="4172" y="4084"/>
                      <a:pt x="3526" y="1852"/>
                      <a:pt x="2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19"/>
              <p:cNvSpPr/>
              <p:nvPr/>
            </p:nvSpPr>
            <p:spPr>
              <a:xfrm>
                <a:off x="3273725" y="3099100"/>
                <a:ext cx="113850" cy="124275"/>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19"/>
              <p:cNvSpPr/>
              <p:nvPr/>
            </p:nvSpPr>
            <p:spPr>
              <a:xfrm>
                <a:off x="3214275" y="3173200"/>
                <a:ext cx="130400" cy="74100"/>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19"/>
              <p:cNvSpPr/>
              <p:nvPr/>
            </p:nvSpPr>
            <p:spPr>
              <a:xfrm>
                <a:off x="3213925" y="2990600"/>
                <a:ext cx="89200" cy="258350"/>
              </a:xfrm>
              <a:custGeom>
                <a:avLst/>
                <a:gdLst/>
                <a:ahLst/>
                <a:cxnLst/>
                <a:rect l="l" t="t" r="r" b="b"/>
                <a:pathLst>
                  <a:path w="3568" h="10334" extrusionOk="0">
                    <a:moveTo>
                      <a:pt x="3347" y="0"/>
                    </a:moveTo>
                    <a:cubicBezTo>
                      <a:pt x="3244" y="0"/>
                      <a:pt x="3141" y="66"/>
                      <a:pt x="3127" y="199"/>
                    </a:cubicBezTo>
                    <a:cubicBezTo>
                      <a:pt x="3068" y="3695"/>
                      <a:pt x="2040" y="7102"/>
                      <a:pt x="101" y="10011"/>
                    </a:cubicBezTo>
                    <a:cubicBezTo>
                      <a:pt x="0" y="10172"/>
                      <a:pt x="148" y="10333"/>
                      <a:pt x="308" y="10333"/>
                    </a:cubicBezTo>
                    <a:cubicBezTo>
                      <a:pt x="381" y="10333"/>
                      <a:pt x="457" y="10299"/>
                      <a:pt x="512" y="10216"/>
                    </a:cubicBezTo>
                    <a:cubicBezTo>
                      <a:pt x="2451" y="7249"/>
                      <a:pt x="3538" y="3783"/>
                      <a:pt x="3567" y="199"/>
                    </a:cubicBezTo>
                    <a:cubicBezTo>
                      <a:pt x="3553" y="66"/>
                      <a:pt x="3450" y="0"/>
                      <a:pt x="3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19"/>
              <p:cNvSpPr/>
              <p:nvPr/>
            </p:nvSpPr>
            <p:spPr>
              <a:xfrm>
                <a:off x="3267850" y="3042550"/>
                <a:ext cx="24250" cy="47950"/>
              </a:xfrm>
              <a:custGeom>
                <a:avLst/>
                <a:gdLst/>
                <a:ahLst/>
                <a:cxnLst/>
                <a:rect l="l" t="t" r="r" b="b"/>
                <a:pathLst>
                  <a:path w="970" h="1918" extrusionOk="0">
                    <a:moveTo>
                      <a:pt x="249" y="1"/>
                    </a:moveTo>
                    <a:cubicBezTo>
                      <a:pt x="212" y="1"/>
                      <a:pt x="177" y="11"/>
                      <a:pt x="147" y="30"/>
                    </a:cubicBezTo>
                    <a:cubicBezTo>
                      <a:pt x="30" y="89"/>
                      <a:pt x="0" y="236"/>
                      <a:pt x="59" y="324"/>
                    </a:cubicBezTo>
                    <a:cubicBezTo>
                      <a:pt x="265" y="794"/>
                      <a:pt x="441" y="1264"/>
                      <a:pt x="500" y="1763"/>
                    </a:cubicBezTo>
                    <a:cubicBezTo>
                      <a:pt x="524" y="1861"/>
                      <a:pt x="609" y="1918"/>
                      <a:pt x="704" y="1918"/>
                    </a:cubicBezTo>
                    <a:cubicBezTo>
                      <a:pt x="724" y="1918"/>
                      <a:pt x="744" y="1915"/>
                      <a:pt x="764" y="1910"/>
                    </a:cubicBezTo>
                    <a:cubicBezTo>
                      <a:pt x="882" y="1881"/>
                      <a:pt x="970" y="1763"/>
                      <a:pt x="940" y="1646"/>
                    </a:cubicBezTo>
                    <a:cubicBezTo>
                      <a:pt x="852" y="1117"/>
                      <a:pt x="676" y="588"/>
                      <a:pt x="441" y="118"/>
                    </a:cubicBezTo>
                    <a:cubicBezTo>
                      <a:pt x="402" y="40"/>
                      <a:pt x="323" y="1"/>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19"/>
              <p:cNvSpPr/>
              <p:nvPr/>
            </p:nvSpPr>
            <p:spPr>
              <a:xfrm>
                <a:off x="3258300" y="3081300"/>
                <a:ext cx="25575" cy="51475"/>
              </a:xfrm>
              <a:custGeom>
                <a:avLst/>
                <a:gdLst/>
                <a:ahLst/>
                <a:cxnLst/>
                <a:rect l="l" t="t" r="r" b="b"/>
                <a:pathLst>
                  <a:path w="1023" h="2059" extrusionOk="0">
                    <a:moveTo>
                      <a:pt x="266" y="0"/>
                    </a:moveTo>
                    <a:cubicBezTo>
                      <a:pt x="246" y="0"/>
                      <a:pt x="226" y="3"/>
                      <a:pt x="206" y="8"/>
                    </a:cubicBezTo>
                    <a:cubicBezTo>
                      <a:pt x="88" y="37"/>
                      <a:pt x="0" y="155"/>
                      <a:pt x="59" y="272"/>
                    </a:cubicBezTo>
                    <a:cubicBezTo>
                      <a:pt x="235" y="801"/>
                      <a:pt x="412" y="1330"/>
                      <a:pt x="529" y="1888"/>
                    </a:cubicBezTo>
                    <a:cubicBezTo>
                      <a:pt x="565" y="2007"/>
                      <a:pt x="658" y="2058"/>
                      <a:pt x="750" y="2058"/>
                    </a:cubicBezTo>
                    <a:cubicBezTo>
                      <a:pt x="887" y="2058"/>
                      <a:pt x="1022" y="1946"/>
                      <a:pt x="970" y="1770"/>
                    </a:cubicBezTo>
                    <a:cubicBezTo>
                      <a:pt x="852" y="1212"/>
                      <a:pt x="676" y="684"/>
                      <a:pt x="470" y="155"/>
                    </a:cubicBezTo>
                    <a:cubicBezTo>
                      <a:pt x="446" y="57"/>
                      <a:pt x="361" y="0"/>
                      <a:pt x="2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19"/>
              <p:cNvSpPr/>
              <p:nvPr/>
            </p:nvSpPr>
            <p:spPr>
              <a:xfrm>
                <a:off x="3282525" y="3072475"/>
                <a:ext cx="34550" cy="34000"/>
              </a:xfrm>
              <a:custGeom>
                <a:avLst/>
                <a:gdLst/>
                <a:ahLst/>
                <a:cxnLst/>
                <a:rect l="l" t="t" r="r" b="b"/>
                <a:pathLst>
                  <a:path w="1382" h="1360" extrusionOk="0">
                    <a:moveTo>
                      <a:pt x="1147" y="1"/>
                    </a:moveTo>
                    <a:cubicBezTo>
                      <a:pt x="1095" y="1"/>
                      <a:pt x="1044" y="23"/>
                      <a:pt x="1000" y="67"/>
                    </a:cubicBezTo>
                    <a:cubicBezTo>
                      <a:pt x="706" y="420"/>
                      <a:pt x="383" y="713"/>
                      <a:pt x="60" y="978"/>
                    </a:cubicBezTo>
                    <a:cubicBezTo>
                      <a:pt x="1" y="1037"/>
                      <a:pt x="1" y="1095"/>
                      <a:pt x="1" y="1154"/>
                    </a:cubicBezTo>
                    <a:cubicBezTo>
                      <a:pt x="1" y="1213"/>
                      <a:pt x="1" y="1272"/>
                      <a:pt x="60" y="1301"/>
                    </a:cubicBezTo>
                    <a:cubicBezTo>
                      <a:pt x="89" y="1330"/>
                      <a:pt x="148" y="1360"/>
                      <a:pt x="206" y="1360"/>
                    </a:cubicBezTo>
                    <a:cubicBezTo>
                      <a:pt x="265" y="1360"/>
                      <a:pt x="324" y="1330"/>
                      <a:pt x="383" y="1301"/>
                    </a:cubicBezTo>
                    <a:cubicBezTo>
                      <a:pt x="706" y="1037"/>
                      <a:pt x="1029" y="713"/>
                      <a:pt x="1293" y="390"/>
                    </a:cubicBezTo>
                    <a:cubicBezTo>
                      <a:pt x="1352" y="361"/>
                      <a:pt x="1382" y="302"/>
                      <a:pt x="1382" y="243"/>
                    </a:cubicBezTo>
                    <a:cubicBezTo>
                      <a:pt x="1382" y="185"/>
                      <a:pt x="1352" y="126"/>
                      <a:pt x="1293" y="67"/>
                    </a:cubicBezTo>
                    <a:cubicBezTo>
                      <a:pt x="1249" y="23"/>
                      <a:pt x="1198" y="1"/>
                      <a:pt x="1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5" name="Google Shape;355;p19"/>
            <p:cNvSpPr/>
            <p:nvPr/>
          </p:nvSpPr>
          <p:spPr>
            <a:xfrm>
              <a:off x="6396343" y="4717923"/>
              <a:ext cx="1511773" cy="229736"/>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8974389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2F1648-7584-4AEA-8C77-7809A781D6C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A69EACA-EA18-4330-8E00-A6EE638C59A2}"/>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4741BCD-3A1F-4F81-8567-C86538D045CE}"/>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D2ECD319-65C0-4D9E-8CC8-C9F4B7BAB83C}"/>
              </a:ext>
            </a:extLst>
          </p:cNvPr>
          <p:cNvSpPr>
            <a:spLocks noGrp="1"/>
          </p:cNvSpPr>
          <p:nvPr>
            <p:ph type="dt" sz="half" idx="10"/>
          </p:nvPr>
        </p:nvSpPr>
        <p:spPr/>
        <p:txBody>
          <a:bodyPr/>
          <a:lstStyle/>
          <a:p>
            <a:fld id="{E69B9EE9-F3BF-4B40-83E7-C9BC68FDDB0E}" type="datetimeFigureOut">
              <a:rPr lang="en-US" smtClean="0"/>
              <a:t>3/29/2023</a:t>
            </a:fld>
            <a:endParaRPr lang="en-US"/>
          </a:p>
        </p:txBody>
      </p:sp>
      <p:sp>
        <p:nvSpPr>
          <p:cNvPr id="6" name="Footer Placeholder 5">
            <a:extLst>
              <a:ext uri="{FF2B5EF4-FFF2-40B4-BE49-F238E27FC236}">
                <a16:creationId xmlns:a16="http://schemas.microsoft.com/office/drawing/2014/main" id="{13AF69DE-49A0-40DA-9375-B38039E4569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54ADCBC-3C3A-4256-87D5-D0D9AF50D871}"/>
              </a:ext>
            </a:extLst>
          </p:cNvPr>
          <p:cNvSpPr>
            <a:spLocks noGrp="1"/>
          </p:cNvSpPr>
          <p:nvPr>
            <p:ph type="sldNum" sz="quarter" idx="12"/>
          </p:nvPr>
        </p:nvSpPr>
        <p:spPr/>
        <p:txBody>
          <a:bodyPr/>
          <a:lstStyle/>
          <a:p>
            <a:fld id="{17F55963-6440-4C45-BA09-4E6A99D1BBE0}" type="slidenum">
              <a:rPr lang="en-US" smtClean="0"/>
              <a:t>‹#›</a:t>
            </a:fld>
            <a:endParaRPr lang="en-US"/>
          </a:p>
        </p:txBody>
      </p:sp>
    </p:spTree>
    <p:extLst>
      <p:ext uri="{BB962C8B-B14F-4D97-AF65-F5344CB8AC3E}">
        <p14:creationId xmlns:p14="http://schemas.microsoft.com/office/powerpoint/2010/main" val="78912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dk1"/>
        </a:solidFill>
        <a:effectLst/>
      </p:bgPr>
    </p:bg>
    <p:spTree>
      <p:nvGrpSpPr>
        <p:cNvPr id="1" name="Shape 356"/>
        <p:cNvGrpSpPr/>
        <p:nvPr/>
      </p:nvGrpSpPr>
      <p:grpSpPr>
        <a:xfrm>
          <a:off x="0" y="0"/>
          <a:ext cx="0" cy="0"/>
          <a:chOff x="0" y="0"/>
          <a:chExt cx="0" cy="0"/>
        </a:xfrm>
      </p:grpSpPr>
      <p:sp>
        <p:nvSpPr>
          <p:cNvPr id="357" name="Google Shape;357;p20"/>
          <p:cNvSpPr/>
          <p:nvPr/>
        </p:nvSpPr>
        <p:spPr>
          <a:xfrm>
            <a:off x="1639601" y="581769"/>
            <a:ext cx="1664601" cy="105151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8" name="Google Shape;358;p20"/>
          <p:cNvSpPr/>
          <p:nvPr/>
        </p:nvSpPr>
        <p:spPr>
          <a:xfrm>
            <a:off x="460105" y="339165"/>
            <a:ext cx="907281" cy="57321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9" name="Google Shape;359;p20"/>
          <p:cNvSpPr/>
          <p:nvPr/>
        </p:nvSpPr>
        <p:spPr>
          <a:xfrm>
            <a:off x="8821934" y="749467"/>
            <a:ext cx="1782732" cy="112828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0" name="Google Shape;360;p20"/>
          <p:cNvSpPr/>
          <p:nvPr/>
        </p:nvSpPr>
        <p:spPr>
          <a:xfrm>
            <a:off x="10839118" y="415932"/>
            <a:ext cx="785773" cy="496443"/>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1" name="Google Shape;361;p20"/>
          <p:cNvSpPr/>
          <p:nvPr/>
        </p:nvSpPr>
        <p:spPr>
          <a:xfrm flipH="1">
            <a:off x="493722" y="6352866"/>
            <a:ext cx="5790807" cy="505149"/>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2" name="Google Shape;362;p20"/>
          <p:cNvSpPr/>
          <p:nvPr/>
        </p:nvSpPr>
        <p:spPr>
          <a:xfrm flipH="1">
            <a:off x="9" y="6352866"/>
            <a:ext cx="8200157" cy="505109"/>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3" name="Google Shape;363;p20"/>
          <p:cNvSpPr/>
          <p:nvPr/>
        </p:nvSpPr>
        <p:spPr>
          <a:xfrm flipH="1">
            <a:off x="707795" y="6352851"/>
            <a:ext cx="182272" cy="128547"/>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4" name="Google Shape;364;p20"/>
          <p:cNvSpPr txBox="1">
            <a:spLocks noGrp="1"/>
          </p:cNvSpPr>
          <p:nvPr>
            <p:ph type="subTitle" idx="1"/>
          </p:nvPr>
        </p:nvSpPr>
        <p:spPr>
          <a:xfrm>
            <a:off x="7470933" y="2167300"/>
            <a:ext cx="3216000" cy="45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933">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65" name="Google Shape;365;p20"/>
          <p:cNvSpPr txBox="1">
            <a:spLocks noGrp="1"/>
          </p:cNvSpPr>
          <p:nvPr>
            <p:ph type="subTitle" idx="2"/>
          </p:nvPr>
        </p:nvSpPr>
        <p:spPr>
          <a:xfrm>
            <a:off x="7462833" y="2529500"/>
            <a:ext cx="3213200" cy="153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867">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66" name="Google Shape;366;p20"/>
          <p:cNvSpPr txBox="1">
            <a:spLocks noGrp="1"/>
          </p:cNvSpPr>
          <p:nvPr>
            <p:ph type="subTitle" idx="3"/>
          </p:nvPr>
        </p:nvSpPr>
        <p:spPr>
          <a:xfrm>
            <a:off x="2337733" y="2168900"/>
            <a:ext cx="3216000" cy="45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933">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67" name="Google Shape;367;p20"/>
          <p:cNvSpPr txBox="1">
            <a:spLocks noGrp="1"/>
          </p:cNvSpPr>
          <p:nvPr>
            <p:ph type="subTitle" idx="4"/>
          </p:nvPr>
        </p:nvSpPr>
        <p:spPr>
          <a:xfrm>
            <a:off x="2329633" y="2529500"/>
            <a:ext cx="3213200" cy="153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867">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68" name="Google Shape;368;p20"/>
          <p:cNvSpPr txBox="1">
            <a:spLocks noGrp="1"/>
          </p:cNvSpPr>
          <p:nvPr>
            <p:ph type="subTitle" idx="5"/>
          </p:nvPr>
        </p:nvSpPr>
        <p:spPr>
          <a:xfrm>
            <a:off x="7470933" y="3863500"/>
            <a:ext cx="3216000" cy="45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933">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69" name="Google Shape;369;p20"/>
          <p:cNvSpPr txBox="1">
            <a:spLocks noGrp="1"/>
          </p:cNvSpPr>
          <p:nvPr>
            <p:ph type="subTitle" idx="6"/>
          </p:nvPr>
        </p:nvSpPr>
        <p:spPr>
          <a:xfrm>
            <a:off x="7462833" y="4225700"/>
            <a:ext cx="3213200" cy="153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867">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0" name="Google Shape;370;p20"/>
          <p:cNvSpPr txBox="1">
            <a:spLocks noGrp="1"/>
          </p:cNvSpPr>
          <p:nvPr>
            <p:ph type="subTitle" idx="7"/>
          </p:nvPr>
        </p:nvSpPr>
        <p:spPr>
          <a:xfrm>
            <a:off x="2337733" y="3863500"/>
            <a:ext cx="3216000" cy="45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933">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71" name="Google Shape;371;p20"/>
          <p:cNvSpPr txBox="1">
            <a:spLocks noGrp="1"/>
          </p:cNvSpPr>
          <p:nvPr>
            <p:ph type="subTitle" idx="8"/>
          </p:nvPr>
        </p:nvSpPr>
        <p:spPr>
          <a:xfrm>
            <a:off x="2329633" y="4225700"/>
            <a:ext cx="3213200" cy="153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867">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2" name="Google Shape;372;p20"/>
          <p:cNvSpPr txBox="1">
            <a:spLocks noGrp="1"/>
          </p:cNvSpPr>
          <p:nvPr>
            <p:ph type="title"/>
          </p:nvPr>
        </p:nvSpPr>
        <p:spPr>
          <a:xfrm>
            <a:off x="1639600" y="727667"/>
            <a:ext cx="8904400" cy="573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4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grpSp>
        <p:nvGrpSpPr>
          <p:cNvPr id="373" name="Google Shape;373;p20"/>
          <p:cNvGrpSpPr/>
          <p:nvPr/>
        </p:nvGrpSpPr>
        <p:grpSpPr>
          <a:xfrm>
            <a:off x="9316597" y="5218845"/>
            <a:ext cx="2296836" cy="1660040"/>
            <a:chOff x="3217149" y="3242033"/>
            <a:chExt cx="1735994" cy="1253933"/>
          </a:xfrm>
        </p:grpSpPr>
        <p:sp>
          <p:nvSpPr>
            <p:cNvPr id="374" name="Google Shape;374;p20"/>
            <p:cNvSpPr/>
            <p:nvPr/>
          </p:nvSpPr>
          <p:spPr>
            <a:xfrm>
              <a:off x="4629306" y="4242614"/>
              <a:ext cx="61260" cy="172170"/>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0"/>
            <p:cNvSpPr/>
            <p:nvPr/>
          </p:nvSpPr>
          <p:spPr>
            <a:xfrm>
              <a:off x="4673843" y="4210250"/>
              <a:ext cx="154036" cy="212879"/>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0"/>
            <p:cNvSpPr/>
            <p:nvPr/>
          </p:nvSpPr>
          <p:spPr>
            <a:xfrm>
              <a:off x="4283224" y="3779879"/>
              <a:ext cx="597537" cy="537014"/>
            </a:xfrm>
            <a:custGeom>
              <a:avLst/>
              <a:gdLst/>
              <a:ahLst/>
              <a:cxnLst/>
              <a:rect l="l" t="t" r="r" b="b"/>
              <a:pathLst>
                <a:path w="38090" h="34232" extrusionOk="0">
                  <a:moveTo>
                    <a:pt x="26522" y="1"/>
                  </a:moveTo>
                  <a:cubicBezTo>
                    <a:pt x="21511" y="1"/>
                    <a:pt x="16406" y="2528"/>
                    <a:pt x="12539" y="5931"/>
                  </a:cubicBezTo>
                  <a:cubicBezTo>
                    <a:pt x="4555" y="12910"/>
                    <a:pt x="1" y="23615"/>
                    <a:pt x="503" y="34232"/>
                  </a:cubicBezTo>
                  <a:lnTo>
                    <a:pt x="1125" y="33906"/>
                  </a:lnTo>
                  <a:cubicBezTo>
                    <a:pt x="1598" y="28495"/>
                    <a:pt x="4939" y="23615"/>
                    <a:pt x="9375" y="20481"/>
                  </a:cubicBezTo>
                  <a:cubicBezTo>
                    <a:pt x="13811" y="17375"/>
                    <a:pt x="19193" y="15867"/>
                    <a:pt x="24605" y="15394"/>
                  </a:cubicBezTo>
                  <a:cubicBezTo>
                    <a:pt x="26971" y="15158"/>
                    <a:pt x="29396" y="15128"/>
                    <a:pt x="31673" y="14418"/>
                  </a:cubicBezTo>
                  <a:cubicBezTo>
                    <a:pt x="33950" y="13679"/>
                    <a:pt x="36138" y="12171"/>
                    <a:pt x="36878" y="9923"/>
                  </a:cubicBezTo>
                  <a:cubicBezTo>
                    <a:pt x="38090" y="6256"/>
                    <a:pt x="35074" y="2382"/>
                    <a:pt x="31525" y="933"/>
                  </a:cubicBezTo>
                  <a:cubicBezTo>
                    <a:pt x="29902" y="290"/>
                    <a:pt x="28217" y="1"/>
                    <a:pt x="2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0"/>
            <p:cNvSpPr/>
            <p:nvPr/>
          </p:nvSpPr>
          <p:spPr>
            <a:xfrm>
              <a:off x="4292040" y="3871228"/>
              <a:ext cx="505138" cy="458200"/>
            </a:xfrm>
            <a:custGeom>
              <a:avLst/>
              <a:gdLst/>
              <a:ahLst/>
              <a:cxnLst/>
              <a:rect l="l" t="t" r="r" b="b"/>
              <a:pathLst>
                <a:path w="32200" h="29208" extrusionOk="0">
                  <a:moveTo>
                    <a:pt x="27880" y="1"/>
                  </a:moveTo>
                  <a:cubicBezTo>
                    <a:pt x="23012" y="1"/>
                    <a:pt x="18145" y="2029"/>
                    <a:pt x="14107" y="4573"/>
                  </a:cubicBezTo>
                  <a:cubicBezTo>
                    <a:pt x="12421" y="5608"/>
                    <a:pt x="10795" y="6732"/>
                    <a:pt x="9464" y="8181"/>
                  </a:cubicBezTo>
                  <a:cubicBezTo>
                    <a:pt x="7009" y="10872"/>
                    <a:pt x="4821" y="13918"/>
                    <a:pt x="3165" y="17201"/>
                  </a:cubicBezTo>
                  <a:cubicBezTo>
                    <a:pt x="1331" y="20838"/>
                    <a:pt x="208" y="24771"/>
                    <a:pt x="1" y="28882"/>
                  </a:cubicBezTo>
                  <a:cubicBezTo>
                    <a:pt x="1" y="29097"/>
                    <a:pt x="188" y="29208"/>
                    <a:pt x="384" y="29208"/>
                  </a:cubicBezTo>
                  <a:cubicBezTo>
                    <a:pt x="594" y="29208"/>
                    <a:pt x="813" y="29082"/>
                    <a:pt x="829" y="28823"/>
                  </a:cubicBezTo>
                  <a:cubicBezTo>
                    <a:pt x="1154" y="21696"/>
                    <a:pt x="4555" y="14983"/>
                    <a:pt x="9168" y="9660"/>
                  </a:cubicBezTo>
                  <a:cubicBezTo>
                    <a:pt x="9848" y="8891"/>
                    <a:pt x="10528" y="8122"/>
                    <a:pt x="11327" y="7501"/>
                  </a:cubicBezTo>
                  <a:cubicBezTo>
                    <a:pt x="12066" y="6850"/>
                    <a:pt x="12865" y="6259"/>
                    <a:pt x="13693" y="5756"/>
                  </a:cubicBezTo>
                  <a:cubicBezTo>
                    <a:pt x="16029" y="4189"/>
                    <a:pt x="18543" y="2917"/>
                    <a:pt x="21145" y="2001"/>
                  </a:cubicBezTo>
                  <a:cubicBezTo>
                    <a:pt x="23324" y="1268"/>
                    <a:pt x="25617" y="786"/>
                    <a:pt x="27908" y="786"/>
                  </a:cubicBezTo>
                  <a:cubicBezTo>
                    <a:pt x="29130" y="786"/>
                    <a:pt x="30351" y="923"/>
                    <a:pt x="31554" y="1232"/>
                  </a:cubicBezTo>
                  <a:cubicBezTo>
                    <a:pt x="31591" y="1240"/>
                    <a:pt x="31627" y="1244"/>
                    <a:pt x="31660" y="1244"/>
                  </a:cubicBezTo>
                  <a:cubicBezTo>
                    <a:pt x="32080" y="1244"/>
                    <a:pt x="32200" y="600"/>
                    <a:pt x="31761" y="463"/>
                  </a:cubicBezTo>
                  <a:cubicBezTo>
                    <a:pt x="30478" y="145"/>
                    <a:pt x="29179" y="1"/>
                    <a:pt x="278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0"/>
            <p:cNvSpPr/>
            <p:nvPr/>
          </p:nvSpPr>
          <p:spPr>
            <a:xfrm>
              <a:off x="3860132" y="3973181"/>
              <a:ext cx="316856" cy="343713"/>
            </a:xfrm>
            <a:custGeom>
              <a:avLst/>
              <a:gdLst/>
              <a:ahLst/>
              <a:cxnLst/>
              <a:rect l="l" t="t" r="r" b="b"/>
              <a:pathLst>
                <a:path w="20198" h="21910" extrusionOk="0">
                  <a:moveTo>
                    <a:pt x="4028" y="0"/>
                  </a:moveTo>
                  <a:cubicBezTo>
                    <a:pt x="3206" y="0"/>
                    <a:pt x="2396" y="100"/>
                    <a:pt x="1686" y="499"/>
                  </a:cubicBezTo>
                  <a:cubicBezTo>
                    <a:pt x="474" y="1239"/>
                    <a:pt x="1" y="2865"/>
                    <a:pt x="296" y="4255"/>
                  </a:cubicBezTo>
                  <a:cubicBezTo>
                    <a:pt x="563" y="5645"/>
                    <a:pt x="1450" y="6828"/>
                    <a:pt x="2426" y="7833"/>
                  </a:cubicBezTo>
                  <a:cubicBezTo>
                    <a:pt x="6122" y="11530"/>
                    <a:pt x="11504" y="12920"/>
                    <a:pt x="15792" y="15995"/>
                  </a:cubicBezTo>
                  <a:cubicBezTo>
                    <a:pt x="17243" y="17056"/>
                    <a:pt x="18647" y="18403"/>
                    <a:pt x="19376" y="20024"/>
                  </a:cubicBezTo>
                  <a:lnTo>
                    <a:pt x="19376" y="20024"/>
                  </a:lnTo>
                  <a:cubicBezTo>
                    <a:pt x="20198" y="14601"/>
                    <a:pt x="18663" y="10213"/>
                    <a:pt x="14964" y="5852"/>
                  </a:cubicBezTo>
                  <a:cubicBezTo>
                    <a:pt x="13663" y="4314"/>
                    <a:pt x="11386" y="1978"/>
                    <a:pt x="8725" y="736"/>
                  </a:cubicBezTo>
                  <a:cubicBezTo>
                    <a:pt x="7542" y="174"/>
                    <a:pt x="6122" y="115"/>
                    <a:pt x="4851" y="26"/>
                  </a:cubicBezTo>
                  <a:cubicBezTo>
                    <a:pt x="4577" y="11"/>
                    <a:pt x="4302" y="0"/>
                    <a:pt x="4028" y="0"/>
                  </a:cubicBezTo>
                  <a:close/>
                  <a:moveTo>
                    <a:pt x="19376" y="20024"/>
                  </a:moveTo>
                  <a:cubicBezTo>
                    <a:pt x="19317" y="20410"/>
                    <a:pt x="19246" y="20802"/>
                    <a:pt x="19164" y="21200"/>
                  </a:cubicBezTo>
                  <a:lnTo>
                    <a:pt x="19873" y="21910"/>
                  </a:lnTo>
                  <a:cubicBezTo>
                    <a:pt x="19818" y="21245"/>
                    <a:pt x="19642" y="20616"/>
                    <a:pt x="19376" y="20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0"/>
            <p:cNvSpPr/>
            <p:nvPr/>
          </p:nvSpPr>
          <p:spPr>
            <a:xfrm>
              <a:off x="3929973" y="4040904"/>
              <a:ext cx="235438" cy="281387"/>
            </a:xfrm>
            <a:custGeom>
              <a:avLst/>
              <a:gdLst/>
              <a:ahLst/>
              <a:cxnLst/>
              <a:rect l="l" t="t" r="r" b="b"/>
              <a:pathLst>
                <a:path w="15008" h="17937" extrusionOk="0">
                  <a:moveTo>
                    <a:pt x="470" y="0"/>
                  </a:moveTo>
                  <a:cubicBezTo>
                    <a:pt x="103" y="0"/>
                    <a:pt x="0" y="639"/>
                    <a:pt x="399" y="825"/>
                  </a:cubicBezTo>
                  <a:cubicBezTo>
                    <a:pt x="5633" y="2984"/>
                    <a:pt x="10128" y="7095"/>
                    <a:pt x="12701" y="12151"/>
                  </a:cubicBezTo>
                  <a:cubicBezTo>
                    <a:pt x="13558" y="13837"/>
                    <a:pt x="14150" y="15641"/>
                    <a:pt x="14061" y="17534"/>
                  </a:cubicBezTo>
                  <a:cubicBezTo>
                    <a:pt x="14046" y="17804"/>
                    <a:pt x="14252" y="17937"/>
                    <a:pt x="14462" y="17937"/>
                  </a:cubicBezTo>
                  <a:cubicBezTo>
                    <a:pt x="14666" y="17937"/>
                    <a:pt x="14875" y="17811"/>
                    <a:pt x="14889" y="17563"/>
                  </a:cubicBezTo>
                  <a:cubicBezTo>
                    <a:pt x="15007" y="14310"/>
                    <a:pt x="13292" y="11176"/>
                    <a:pt x="11429" y="8573"/>
                  </a:cubicBezTo>
                  <a:cubicBezTo>
                    <a:pt x="9714" y="6178"/>
                    <a:pt x="7555" y="4108"/>
                    <a:pt x="5101" y="2452"/>
                  </a:cubicBezTo>
                  <a:cubicBezTo>
                    <a:pt x="3681" y="1476"/>
                    <a:pt x="2173" y="707"/>
                    <a:pt x="606" y="27"/>
                  </a:cubicBezTo>
                  <a:cubicBezTo>
                    <a:pt x="557" y="9"/>
                    <a:pt x="512" y="0"/>
                    <a:pt x="4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0"/>
            <p:cNvSpPr/>
            <p:nvPr/>
          </p:nvSpPr>
          <p:spPr>
            <a:xfrm>
              <a:off x="4121313" y="3667416"/>
              <a:ext cx="160546" cy="593348"/>
            </a:xfrm>
            <a:custGeom>
              <a:avLst/>
              <a:gdLst/>
              <a:ahLst/>
              <a:cxnLst/>
              <a:rect l="l" t="t" r="r" b="b"/>
              <a:pathLst>
                <a:path w="10234" h="37823" extrusionOk="0">
                  <a:moveTo>
                    <a:pt x="3892" y="0"/>
                  </a:moveTo>
                  <a:cubicBezTo>
                    <a:pt x="3635" y="0"/>
                    <a:pt x="3372" y="46"/>
                    <a:pt x="3106" y="147"/>
                  </a:cubicBezTo>
                  <a:cubicBezTo>
                    <a:pt x="2248" y="473"/>
                    <a:pt x="1687" y="1271"/>
                    <a:pt x="1332" y="2040"/>
                  </a:cubicBezTo>
                  <a:cubicBezTo>
                    <a:pt x="1" y="4761"/>
                    <a:pt x="238" y="8013"/>
                    <a:pt x="740" y="11059"/>
                  </a:cubicBezTo>
                  <a:cubicBezTo>
                    <a:pt x="2248" y="20256"/>
                    <a:pt x="5679" y="29010"/>
                    <a:pt x="9080" y="37704"/>
                  </a:cubicBezTo>
                  <a:lnTo>
                    <a:pt x="10233" y="37822"/>
                  </a:lnTo>
                  <a:cubicBezTo>
                    <a:pt x="8754" y="32174"/>
                    <a:pt x="8222" y="26260"/>
                    <a:pt x="8784" y="20404"/>
                  </a:cubicBezTo>
                  <a:cubicBezTo>
                    <a:pt x="9021" y="18216"/>
                    <a:pt x="9346" y="16057"/>
                    <a:pt x="9405" y="13869"/>
                  </a:cubicBezTo>
                  <a:cubicBezTo>
                    <a:pt x="9523" y="10350"/>
                    <a:pt x="8902" y="6801"/>
                    <a:pt x="7601" y="3548"/>
                  </a:cubicBezTo>
                  <a:cubicBezTo>
                    <a:pt x="6937" y="1862"/>
                    <a:pt x="5523" y="0"/>
                    <a:pt x="38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0"/>
            <p:cNvSpPr/>
            <p:nvPr/>
          </p:nvSpPr>
          <p:spPr>
            <a:xfrm>
              <a:off x="4264211" y="3618063"/>
              <a:ext cx="237995" cy="390336"/>
            </a:xfrm>
            <a:custGeom>
              <a:avLst/>
              <a:gdLst/>
              <a:ahLst/>
              <a:cxnLst/>
              <a:rect l="l" t="t" r="r" b="b"/>
              <a:pathLst>
                <a:path w="15171" h="24882" extrusionOk="0">
                  <a:moveTo>
                    <a:pt x="13128" y="1"/>
                  </a:moveTo>
                  <a:cubicBezTo>
                    <a:pt x="13059" y="1"/>
                    <a:pt x="12991" y="4"/>
                    <a:pt x="12923" y="11"/>
                  </a:cubicBezTo>
                  <a:cubicBezTo>
                    <a:pt x="12066" y="40"/>
                    <a:pt x="11238" y="484"/>
                    <a:pt x="10558" y="957"/>
                  </a:cubicBezTo>
                  <a:cubicBezTo>
                    <a:pt x="7305" y="3175"/>
                    <a:pt x="4968" y="6546"/>
                    <a:pt x="3372" y="10184"/>
                  </a:cubicBezTo>
                  <a:cubicBezTo>
                    <a:pt x="1775" y="13791"/>
                    <a:pt x="887" y="17636"/>
                    <a:pt x="0" y="21480"/>
                  </a:cubicBezTo>
                  <a:lnTo>
                    <a:pt x="355" y="24881"/>
                  </a:lnTo>
                  <a:cubicBezTo>
                    <a:pt x="1982" y="20120"/>
                    <a:pt x="4643" y="15684"/>
                    <a:pt x="8103" y="11988"/>
                  </a:cubicBezTo>
                  <a:cubicBezTo>
                    <a:pt x="10794" y="9149"/>
                    <a:pt x="14106" y="6487"/>
                    <a:pt x="14993" y="2643"/>
                  </a:cubicBezTo>
                  <a:cubicBezTo>
                    <a:pt x="15082" y="2140"/>
                    <a:pt x="15171" y="1667"/>
                    <a:pt x="15023" y="1223"/>
                  </a:cubicBezTo>
                  <a:cubicBezTo>
                    <a:pt x="14777" y="486"/>
                    <a:pt x="13951" y="1"/>
                    <a:pt x="13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0"/>
            <p:cNvSpPr/>
            <p:nvPr/>
          </p:nvSpPr>
          <p:spPr>
            <a:xfrm>
              <a:off x="4320811" y="3332848"/>
              <a:ext cx="117374" cy="386054"/>
            </a:xfrm>
            <a:custGeom>
              <a:avLst/>
              <a:gdLst/>
              <a:ahLst/>
              <a:cxnLst/>
              <a:rect l="l" t="t" r="r" b="b"/>
              <a:pathLst>
                <a:path w="7482" h="24609" extrusionOk="0">
                  <a:moveTo>
                    <a:pt x="5334" y="1"/>
                  </a:moveTo>
                  <a:cubicBezTo>
                    <a:pt x="5311" y="1"/>
                    <a:pt x="5287" y="2"/>
                    <a:pt x="5264" y="5"/>
                  </a:cubicBezTo>
                  <a:cubicBezTo>
                    <a:pt x="4968" y="34"/>
                    <a:pt x="4732" y="212"/>
                    <a:pt x="4495" y="448"/>
                  </a:cubicBezTo>
                  <a:cubicBezTo>
                    <a:pt x="1213" y="3465"/>
                    <a:pt x="385" y="8315"/>
                    <a:pt x="178" y="12780"/>
                  </a:cubicBezTo>
                  <a:cubicBezTo>
                    <a:pt x="0" y="16743"/>
                    <a:pt x="59" y="20705"/>
                    <a:pt x="444" y="24609"/>
                  </a:cubicBezTo>
                  <a:lnTo>
                    <a:pt x="1834" y="20291"/>
                  </a:lnTo>
                  <a:cubicBezTo>
                    <a:pt x="4022" y="15441"/>
                    <a:pt x="5708" y="10414"/>
                    <a:pt x="6890" y="5239"/>
                  </a:cubicBezTo>
                  <a:cubicBezTo>
                    <a:pt x="7305" y="3524"/>
                    <a:pt x="7482" y="1335"/>
                    <a:pt x="6062" y="271"/>
                  </a:cubicBezTo>
                  <a:cubicBezTo>
                    <a:pt x="5846" y="136"/>
                    <a:pt x="5581" y="1"/>
                    <a:pt x="5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0"/>
            <p:cNvSpPr/>
            <p:nvPr/>
          </p:nvSpPr>
          <p:spPr>
            <a:xfrm>
              <a:off x="4407093" y="3242033"/>
              <a:ext cx="295537" cy="332136"/>
            </a:xfrm>
            <a:custGeom>
              <a:avLst/>
              <a:gdLst/>
              <a:ahLst/>
              <a:cxnLst/>
              <a:rect l="l" t="t" r="r" b="b"/>
              <a:pathLst>
                <a:path w="18839" h="21172" extrusionOk="0">
                  <a:moveTo>
                    <a:pt x="14971" y="0"/>
                  </a:moveTo>
                  <a:cubicBezTo>
                    <a:pt x="13258" y="0"/>
                    <a:pt x="11543" y="1266"/>
                    <a:pt x="10262" y="2570"/>
                  </a:cubicBezTo>
                  <a:cubicBezTo>
                    <a:pt x="5627" y="7316"/>
                    <a:pt x="2289" y="13231"/>
                    <a:pt x="602" y="19656"/>
                  </a:cubicBezTo>
                  <a:lnTo>
                    <a:pt x="602" y="19656"/>
                  </a:lnTo>
                  <a:cubicBezTo>
                    <a:pt x="4191" y="16472"/>
                    <a:pt x="8067" y="13609"/>
                    <a:pt x="12155" y="11117"/>
                  </a:cubicBezTo>
                  <a:cubicBezTo>
                    <a:pt x="14225" y="9845"/>
                    <a:pt x="16472" y="8603"/>
                    <a:pt x="17655" y="6444"/>
                  </a:cubicBezTo>
                  <a:cubicBezTo>
                    <a:pt x="18838" y="4345"/>
                    <a:pt x="18395" y="1062"/>
                    <a:pt x="16118" y="204"/>
                  </a:cubicBezTo>
                  <a:cubicBezTo>
                    <a:pt x="15739" y="64"/>
                    <a:pt x="15355" y="0"/>
                    <a:pt x="14971" y="0"/>
                  </a:cubicBezTo>
                  <a:close/>
                  <a:moveTo>
                    <a:pt x="602" y="19656"/>
                  </a:moveTo>
                  <a:cubicBezTo>
                    <a:pt x="401" y="19835"/>
                    <a:pt x="200" y="20015"/>
                    <a:pt x="1" y="20195"/>
                  </a:cubicBezTo>
                  <a:lnTo>
                    <a:pt x="237" y="21171"/>
                  </a:lnTo>
                  <a:cubicBezTo>
                    <a:pt x="349" y="20663"/>
                    <a:pt x="470" y="20158"/>
                    <a:pt x="602" y="196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0"/>
            <p:cNvSpPr/>
            <p:nvPr/>
          </p:nvSpPr>
          <p:spPr>
            <a:xfrm>
              <a:off x="4247974" y="3317396"/>
              <a:ext cx="377065" cy="987214"/>
            </a:xfrm>
            <a:custGeom>
              <a:avLst/>
              <a:gdLst/>
              <a:ahLst/>
              <a:cxnLst/>
              <a:rect l="l" t="t" r="r" b="b"/>
              <a:pathLst>
                <a:path w="24036" h="62930" extrusionOk="0">
                  <a:moveTo>
                    <a:pt x="23521" y="0"/>
                  </a:moveTo>
                  <a:cubicBezTo>
                    <a:pt x="23453" y="0"/>
                    <a:pt x="23380" y="22"/>
                    <a:pt x="23303" y="73"/>
                  </a:cubicBezTo>
                  <a:cubicBezTo>
                    <a:pt x="16472" y="4864"/>
                    <a:pt x="11090" y="11547"/>
                    <a:pt x="7364" y="19029"/>
                  </a:cubicBezTo>
                  <a:cubicBezTo>
                    <a:pt x="3224" y="27368"/>
                    <a:pt x="1124" y="36595"/>
                    <a:pt x="414" y="45821"/>
                  </a:cubicBezTo>
                  <a:cubicBezTo>
                    <a:pt x="0" y="51381"/>
                    <a:pt x="59" y="56941"/>
                    <a:pt x="414" y="62530"/>
                  </a:cubicBezTo>
                  <a:cubicBezTo>
                    <a:pt x="459" y="62796"/>
                    <a:pt x="673" y="62929"/>
                    <a:pt x="876" y="62929"/>
                  </a:cubicBezTo>
                  <a:cubicBezTo>
                    <a:pt x="1080" y="62929"/>
                    <a:pt x="1272" y="62796"/>
                    <a:pt x="1272" y="62530"/>
                  </a:cubicBezTo>
                  <a:cubicBezTo>
                    <a:pt x="592" y="52801"/>
                    <a:pt x="887" y="42953"/>
                    <a:pt x="3105" y="33401"/>
                  </a:cubicBezTo>
                  <a:cubicBezTo>
                    <a:pt x="5028" y="25121"/>
                    <a:pt x="8488" y="17136"/>
                    <a:pt x="13692" y="10423"/>
                  </a:cubicBezTo>
                  <a:cubicBezTo>
                    <a:pt x="16531" y="6727"/>
                    <a:pt x="19902" y="3415"/>
                    <a:pt x="23717" y="753"/>
                  </a:cubicBezTo>
                  <a:cubicBezTo>
                    <a:pt x="24036" y="508"/>
                    <a:pt x="23847" y="0"/>
                    <a:pt x="235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0"/>
            <p:cNvSpPr/>
            <p:nvPr/>
          </p:nvSpPr>
          <p:spPr>
            <a:xfrm>
              <a:off x="3581318" y="4116486"/>
              <a:ext cx="196721" cy="310816"/>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0"/>
            <p:cNvSpPr/>
            <p:nvPr/>
          </p:nvSpPr>
          <p:spPr>
            <a:xfrm>
              <a:off x="3334052" y="4008838"/>
              <a:ext cx="266311" cy="407797"/>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0"/>
            <p:cNvSpPr/>
            <p:nvPr/>
          </p:nvSpPr>
          <p:spPr>
            <a:xfrm>
              <a:off x="3436962" y="4094806"/>
              <a:ext cx="173363" cy="338066"/>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0"/>
            <p:cNvSpPr/>
            <p:nvPr/>
          </p:nvSpPr>
          <p:spPr>
            <a:xfrm>
              <a:off x="3595939" y="4203928"/>
              <a:ext cx="105702" cy="21711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0"/>
            <p:cNvSpPr/>
            <p:nvPr/>
          </p:nvSpPr>
          <p:spPr>
            <a:xfrm>
              <a:off x="3217149" y="4232228"/>
              <a:ext cx="1735524" cy="263738"/>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0"/>
            <p:cNvSpPr/>
            <p:nvPr/>
          </p:nvSpPr>
          <p:spPr>
            <a:xfrm>
              <a:off x="4226624" y="4231601"/>
              <a:ext cx="726520" cy="263911"/>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93110761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dk1"/>
        </a:solidFill>
        <a:effectLst/>
      </p:bgPr>
    </p:bg>
    <p:spTree>
      <p:nvGrpSpPr>
        <p:cNvPr id="1" name="Shape 391"/>
        <p:cNvGrpSpPr/>
        <p:nvPr/>
      </p:nvGrpSpPr>
      <p:grpSpPr>
        <a:xfrm>
          <a:off x="0" y="0"/>
          <a:ext cx="0" cy="0"/>
          <a:chOff x="0" y="0"/>
          <a:chExt cx="0" cy="0"/>
        </a:xfrm>
      </p:grpSpPr>
      <p:grpSp>
        <p:nvGrpSpPr>
          <p:cNvPr id="392" name="Google Shape;392;p21"/>
          <p:cNvGrpSpPr/>
          <p:nvPr/>
        </p:nvGrpSpPr>
        <p:grpSpPr>
          <a:xfrm>
            <a:off x="418089" y="4927092"/>
            <a:ext cx="4465967" cy="1730153"/>
            <a:chOff x="2189450" y="2220300"/>
            <a:chExt cx="3202175" cy="1240550"/>
          </a:xfrm>
        </p:grpSpPr>
        <p:sp>
          <p:nvSpPr>
            <p:cNvPr id="393" name="Google Shape;393;p2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5" name="Google Shape;395;p21"/>
          <p:cNvGrpSpPr/>
          <p:nvPr/>
        </p:nvGrpSpPr>
        <p:grpSpPr>
          <a:xfrm>
            <a:off x="3075404" y="5298511"/>
            <a:ext cx="3514707" cy="1361628"/>
            <a:chOff x="2189450" y="2220300"/>
            <a:chExt cx="3202175" cy="1240550"/>
          </a:xfrm>
        </p:grpSpPr>
        <p:sp>
          <p:nvSpPr>
            <p:cNvPr id="396" name="Google Shape;396;p2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8" name="Google Shape;398;p21"/>
          <p:cNvSpPr/>
          <p:nvPr/>
        </p:nvSpPr>
        <p:spPr>
          <a:xfrm>
            <a:off x="1488567" y="382063"/>
            <a:ext cx="2375768" cy="150078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9" name="Google Shape;399;p21"/>
          <p:cNvSpPr/>
          <p:nvPr/>
        </p:nvSpPr>
        <p:spPr>
          <a:xfrm>
            <a:off x="556080" y="578082"/>
            <a:ext cx="1380809" cy="8723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0" name="Google Shape;400;p21"/>
          <p:cNvSpPr/>
          <p:nvPr/>
        </p:nvSpPr>
        <p:spPr>
          <a:xfrm>
            <a:off x="9362533" y="324135"/>
            <a:ext cx="1708376" cy="107933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1" name="Google Shape;401;p21"/>
          <p:cNvSpPr/>
          <p:nvPr/>
        </p:nvSpPr>
        <p:spPr>
          <a:xfrm>
            <a:off x="10869217" y="1544768"/>
            <a:ext cx="725551" cy="45839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2" name="Google Shape;402;p21"/>
          <p:cNvSpPr/>
          <p:nvPr/>
        </p:nvSpPr>
        <p:spPr>
          <a:xfrm>
            <a:off x="8803934" y="1403453"/>
            <a:ext cx="501919" cy="317107"/>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3" name="Google Shape;403;p21"/>
          <p:cNvSpPr/>
          <p:nvPr/>
        </p:nvSpPr>
        <p:spPr>
          <a:xfrm>
            <a:off x="6234998" y="6137574"/>
            <a:ext cx="5956929" cy="708973"/>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4" name="Google Shape;404;p21"/>
          <p:cNvSpPr/>
          <p:nvPr/>
        </p:nvSpPr>
        <p:spPr>
          <a:xfrm>
            <a:off x="0" y="5390100"/>
            <a:ext cx="12191995" cy="1467904"/>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5" name="Google Shape;405;p21"/>
          <p:cNvSpPr txBox="1">
            <a:spLocks noGrp="1"/>
          </p:cNvSpPr>
          <p:nvPr>
            <p:ph type="title"/>
          </p:nvPr>
        </p:nvSpPr>
        <p:spPr>
          <a:xfrm>
            <a:off x="1639600" y="727667"/>
            <a:ext cx="8904400" cy="573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4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406" name="Google Shape;406;p21"/>
          <p:cNvSpPr txBox="1">
            <a:spLocks noGrp="1"/>
          </p:cNvSpPr>
          <p:nvPr>
            <p:ph type="subTitle" idx="1"/>
          </p:nvPr>
        </p:nvSpPr>
        <p:spPr>
          <a:xfrm>
            <a:off x="1051800" y="3549800"/>
            <a:ext cx="2474800" cy="4584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2200"/>
              <a:buFont typeface="Patrick Hand"/>
              <a:buNone/>
              <a:defRPr sz="2933">
                <a:solidFill>
                  <a:schemeClr val="dk2"/>
                </a:solidFill>
                <a:latin typeface="Patrick Hand"/>
                <a:ea typeface="Patrick Hand"/>
                <a:cs typeface="Patrick Hand"/>
                <a:sym typeface="Patrick Hand"/>
              </a:defRPr>
            </a:lvl1pPr>
            <a:lvl2pPr lvl="1">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a:spcBef>
                <a:spcPts val="2133"/>
              </a:spcBef>
              <a:spcAft>
                <a:spcPts val="2133"/>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407" name="Google Shape;407;p21"/>
          <p:cNvSpPr txBox="1">
            <a:spLocks noGrp="1"/>
          </p:cNvSpPr>
          <p:nvPr>
            <p:ph type="subTitle" idx="2"/>
          </p:nvPr>
        </p:nvSpPr>
        <p:spPr>
          <a:xfrm>
            <a:off x="1051800" y="3911657"/>
            <a:ext cx="2474800" cy="1685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08" name="Google Shape;408;p21"/>
          <p:cNvSpPr txBox="1">
            <a:spLocks noGrp="1"/>
          </p:cNvSpPr>
          <p:nvPr>
            <p:ph type="subTitle" idx="3"/>
          </p:nvPr>
        </p:nvSpPr>
        <p:spPr>
          <a:xfrm>
            <a:off x="3595351" y="3549800"/>
            <a:ext cx="2474800" cy="45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200"/>
              <a:buFont typeface="Patrick Hand"/>
              <a:buNone/>
              <a:defRPr sz="2933">
                <a:solidFill>
                  <a:schemeClr val="dk2"/>
                </a:solidFill>
                <a:latin typeface="Patrick Hand"/>
                <a:ea typeface="Patrick Hand"/>
                <a:cs typeface="Patrick Hand"/>
                <a:sym typeface="Patrick Hand"/>
              </a:defRPr>
            </a:lvl1pPr>
            <a:lvl2pPr lvl="1" rtl="0">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rtl="0">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rtl="0">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rtl="0">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rtl="0">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rtl="0">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rtl="0">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rtl="0">
              <a:spcBef>
                <a:spcPts val="2133"/>
              </a:spcBef>
              <a:spcAft>
                <a:spcPts val="2133"/>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409" name="Google Shape;409;p21"/>
          <p:cNvSpPr txBox="1">
            <a:spLocks noGrp="1"/>
          </p:cNvSpPr>
          <p:nvPr>
            <p:ph type="subTitle" idx="4"/>
          </p:nvPr>
        </p:nvSpPr>
        <p:spPr>
          <a:xfrm>
            <a:off x="3595351" y="3911667"/>
            <a:ext cx="2474800" cy="1685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10" name="Google Shape;410;p21"/>
          <p:cNvSpPr txBox="1">
            <a:spLocks noGrp="1"/>
          </p:cNvSpPr>
          <p:nvPr>
            <p:ph type="subTitle" idx="5"/>
          </p:nvPr>
        </p:nvSpPr>
        <p:spPr>
          <a:xfrm>
            <a:off x="6198517" y="3549800"/>
            <a:ext cx="2474800" cy="45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200"/>
              <a:buFont typeface="Patrick Hand"/>
              <a:buNone/>
              <a:defRPr sz="2933">
                <a:solidFill>
                  <a:schemeClr val="dk2"/>
                </a:solidFill>
                <a:latin typeface="Patrick Hand"/>
                <a:ea typeface="Patrick Hand"/>
                <a:cs typeface="Patrick Hand"/>
                <a:sym typeface="Patrick Hand"/>
              </a:defRPr>
            </a:lvl1pPr>
            <a:lvl2pPr lvl="1" rtl="0">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rtl="0">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rtl="0">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rtl="0">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rtl="0">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rtl="0">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rtl="0">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rtl="0">
              <a:spcBef>
                <a:spcPts val="2133"/>
              </a:spcBef>
              <a:spcAft>
                <a:spcPts val="2133"/>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411" name="Google Shape;411;p21"/>
          <p:cNvSpPr txBox="1">
            <a:spLocks noGrp="1"/>
          </p:cNvSpPr>
          <p:nvPr>
            <p:ph type="subTitle" idx="6"/>
          </p:nvPr>
        </p:nvSpPr>
        <p:spPr>
          <a:xfrm>
            <a:off x="6198517" y="3911667"/>
            <a:ext cx="2474800" cy="1685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12" name="Google Shape;412;p21"/>
          <p:cNvSpPr txBox="1">
            <a:spLocks noGrp="1"/>
          </p:cNvSpPr>
          <p:nvPr>
            <p:ph type="subTitle" idx="7"/>
          </p:nvPr>
        </p:nvSpPr>
        <p:spPr>
          <a:xfrm>
            <a:off x="8801684" y="3549800"/>
            <a:ext cx="2474800" cy="45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200"/>
              <a:buFont typeface="Patrick Hand"/>
              <a:buNone/>
              <a:defRPr sz="2933">
                <a:solidFill>
                  <a:schemeClr val="dk2"/>
                </a:solidFill>
                <a:latin typeface="Patrick Hand"/>
                <a:ea typeface="Patrick Hand"/>
                <a:cs typeface="Patrick Hand"/>
                <a:sym typeface="Patrick Hand"/>
              </a:defRPr>
            </a:lvl1pPr>
            <a:lvl2pPr lvl="1" rtl="0">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rtl="0">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rtl="0">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rtl="0">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rtl="0">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rtl="0">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rtl="0">
              <a:spcBef>
                <a:spcPts val="2133"/>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rtl="0">
              <a:spcBef>
                <a:spcPts val="2133"/>
              </a:spcBef>
              <a:spcAft>
                <a:spcPts val="2133"/>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413" name="Google Shape;413;p21"/>
          <p:cNvSpPr txBox="1">
            <a:spLocks noGrp="1"/>
          </p:cNvSpPr>
          <p:nvPr>
            <p:ph type="subTitle" idx="8"/>
          </p:nvPr>
        </p:nvSpPr>
        <p:spPr>
          <a:xfrm>
            <a:off x="8801684" y="3911667"/>
            <a:ext cx="2474800" cy="1685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88124763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dk1"/>
        </a:solidFill>
        <a:effectLst/>
      </p:bgPr>
    </p:bg>
    <p:spTree>
      <p:nvGrpSpPr>
        <p:cNvPr id="1" name="Shape 414"/>
        <p:cNvGrpSpPr/>
        <p:nvPr/>
      </p:nvGrpSpPr>
      <p:grpSpPr>
        <a:xfrm>
          <a:off x="0" y="0"/>
          <a:ext cx="0" cy="0"/>
          <a:chOff x="0" y="0"/>
          <a:chExt cx="0" cy="0"/>
        </a:xfrm>
      </p:grpSpPr>
      <p:sp>
        <p:nvSpPr>
          <p:cNvPr id="415" name="Google Shape;415;p22"/>
          <p:cNvSpPr/>
          <p:nvPr/>
        </p:nvSpPr>
        <p:spPr>
          <a:xfrm>
            <a:off x="1639601" y="581769"/>
            <a:ext cx="1664601" cy="105151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6" name="Google Shape;416;p22"/>
          <p:cNvSpPr/>
          <p:nvPr/>
        </p:nvSpPr>
        <p:spPr>
          <a:xfrm>
            <a:off x="460105" y="339165"/>
            <a:ext cx="907281" cy="57321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7" name="Google Shape;417;p22"/>
          <p:cNvSpPr/>
          <p:nvPr/>
        </p:nvSpPr>
        <p:spPr>
          <a:xfrm>
            <a:off x="8821934" y="749467"/>
            <a:ext cx="1782732" cy="112828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8" name="Google Shape;418;p22"/>
          <p:cNvSpPr/>
          <p:nvPr/>
        </p:nvSpPr>
        <p:spPr>
          <a:xfrm>
            <a:off x="10839118" y="415932"/>
            <a:ext cx="785773" cy="496443"/>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9" name="Google Shape;419;p22"/>
          <p:cNvSpPr/>
          <p:nvPr/>
        </p:nvSpPr>
        <p:spPr>
          <a:xfrm>
            <a:off x="1591867" y="6459000"/>
            <a:ext cx="5689272" cy="32986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accent1"/>
              </a:solidFill>
            </a:endParaRPr>
          </a:p>
        </p:txBody>
      </p:sp>
      <p:sp>
        <p:nvSpPr>
          <p:cNvPr id="420" name="Google Shape;420;p22"/>
          <p:cNvSpPr/>
          <p:nvPr/>
        </p:nvSpPr>
        <p:spPr>
          <a:xfrm flipH="1">
            <a:off x="91" y="6566796"/>
            <a:ext cx="12191909" cy="291203"/>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1" name="Google Shape;421;p22"/>
          <p:cNvSpPr txBox="1">
            <a:spLocks noGrp="1"/>
          </p:cNvSpPr>
          <p:nvPr>
            <p:ph type="subTitle" idx="1"/>
          </p:nvPr>
        </p:nvSpPr>
        <p:spPr>
          <a:xfrm>
            <a:off x="4580967" y="2065700"/>
            <a:ext cx="3030000" cy="45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933">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22" name="Google Shape;422;p22"/>
          <p:cNvSpPr txBox="1">
            <a:spLocks noGrp="1"/>
          </p:cNvSpPr>
          <p:nvPr>
            <p:ph type="subTitle" idx="2"/>
          </p:nvPr>
        </p:nvSpPr>
        <p:spPr>
          <a:xfrm>
            <a:off x="4582301" y="2426300"/>
            <a:ext cx="3027600" cy="85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3" name="Google Shape;423;p22"/>
          <p:cNvSpPr txBox="1">
            <a:spLocks noGrp="1"/>
          </p:cNvSpPr>
          <p:nvPr>
            <p:ph type="subTitle" idx="3"/>
          </p:nvPr>
        </p:nvSpPr>
        <p:spPr>
          <a:xfrm>
            <a:off x="4580967" y="3836033"/>
            <a:ext cx="3030000" cy="45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933">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24" name="Google Shape;424;p22"/>
          <p:cNvSpPr txBox="1">
            <a:spLocks noGrp="1"/>
          </p:cNvSpPr>
          <p:nvPr>
            <p:ph type="subTitle" idx="4"/>
          </p:nvPr>
        </p:nvSpPr>
        <p:spPr>
          <a:xfrm>
            <a:off x="4582301" y="4196500"/>
            <a:ext cx="3027600" cy="85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5" name="Google Shape;425;p22"/>
          <p:cNvSpPr txBox="1">
            <a:spLocks noGrp="1"/>
          </p:cNvSpPr>
          <p:nvPr>
            <p:ph type="title"/>
          </p:nvPr>
        </p:nvSpPr>
        <p:spPr>
          <a:xfrm>
            <a:off x="1639600" y="727667"/>
            <a:ext cx="8904400" cy="573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4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426" name="Google Shape;426;p22"/>
          <p:cNvSpPr txBox="1">
            <a:spLocks noGrp="1"/>
          </p:cNvSpPr>
          <p:nvPr>
            <p:ph type="subTitle" idx="5"/>
          </p:nvPr>
        </p:nvSpPr>
        <p:spPr>
          <a:xfrm>
            <a:off x="8204600" y="2065700"/>
            <a:ext cx="3027600" cy="45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933">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27" name="Google Shape;427;p22"/>
          <p:cNvSpPr txBox="1">
            <a:spLocks noGrp="1"/>
          </p:cNvSpPr>
          <p:nvPr>
            <p:ph type="subTitle" idx="6"/>
          </p:nvPr>
        </p:nvSpPr>
        <p:spPr>
          <a:xfrm>
            <a:off x="8205933" y="2426300"/>
            <a:ext cx="3024800" cy="85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8" name="Google Shape;428;p22"/>
          <p:cNvSpPr txBox="1">
            <a:spLocks noGrp="1"/>
          </p:cNvSpPr>
          <p:nvPr>
            <p:ph type="subTitle" idx="7"/>
          </p:nvPr>
        </p:nvSpPr>
        <p:spPr>
          <a:xfrm>
            <a:off x="8204600" y="3836033"/>
            <a:ext cx="3027600" cy="45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933">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29" name="Google Shape;429;p22"/>
          <p:cNvSpPr txBox="1">
            <a:spLocks noGrp="1"/>
          </p:cNvSpPr>
          <p:nvPr>
            <p:ph type="subTitle" idx="8"/>
          </p:nvPr>
        </p:nvSpPr>
        <p:spPr>
          <a:xfrm>
            <a:off x="8205933" y="4196500"/>
            <a:ext cx="3024800" cy="85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0" name="Google Shape;430;p22"/>
          <p:cNvSpPr txBox="1">
            <a:spLocks noGrp="1"/>
          </p:cNvSpPr>
          <p:nvPr>
            <p:ph type="subTitle" idx="9"/>
          </p:nvPr>
        </p:nvSpPr>
        <p:spPr>
          <a:xfrm>
            <a:off x="962667" y="2065700"/>
            <a:ext cx="3024800" cy="45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933">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31" name="Google Shape;431;p22"/>
          <p:cNvSpPr txBox="1">
            <a:spLocks noGrp="1"/>
          </p:cNvSpPr>
          <p:nvPr>
            <p:ph type="subTitle" idx="13"/>
          </p:nvPr>
        </p:nvSpPr>
        <p:spPr>
          <a:xfrm>
            <a:off x="964000" y="2426300"/>
            <a:ext cx="3022000" cy="85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2" name="Google Shape;432;p22"/>
          <p:cNvSpPr txBox="1">
            <a:spLocks noGrp="1"/>
          </p:cNvSpPr>
          <p:nvPr>
            <p:ph type="subTitle" idx="14"/>
          </p:nvPr>
        </p:nvSpPr>
        <p:spPr>
          <a:xfrm>
            <a:off x="962667" y="3836033"/>
            <a:ext cx="3024800" cy="45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933">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33" name="Google Shape;433;p22"/>
          <p:cNvSpPr txBox="1">
            <a:spLocks noGrp="1"/>
          </p:cNvSpPr>
          <p:nvPr>
            <p:ph type="subTitle" idx="15"/>
          </p:nvPr>
        </p:nvSpPr>
        <p:spPr>
          <a:xfrm>
            <a:off x="964000" y="4196500"/>
            <a:ext cx="3022000" cy="85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79459863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Numbers">
  <p:cSld name="Numbers">
    <p:bg>
      <p:bgPr>
        <a:solidFill>
          <a:schemeClr val="dk1"/>
        </a:solidFill>
        <a:effectLst/>
      </p:bgPr>
    </p:bg>
    <p:spTree>
      <p:nvGrpSpPr>
        <p:cNvPr id="1" name="Shape 434"/>
        <p:cNvGrpSpPr/>
        <p:nvPr/>
      </p:nvGrpSpPr>
      <p:grpSpPr>
        <a:xfrm>
          <a:off x="0" y="0"/>
          <a:ext cx="0" cy="0"/>
          <a:chOff x="0" y="0"/>
          <a:chExt cx="0" cy="0"/>
        </a:xfrm>
      </p:grpSpPr>
      <p:sp>
        <p:nvSpPr>
          <p:cNvPr id="435" name="Google Shape;435;p23"/>
          <p:cNvSpPr/>
          <p:nvPr/>
        </p:nvSpPr>
        <p:spPr>
          <a:xfrm flipH="1">
            <a:off x="62" y="6468085"/>
            <a:ext cx="5956929" cy="383744"/>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6" name="Google Shape;436;p23"/>
          <p:cNvSpPr/>
          <p:nvPr/>
        </p:nvSpPr>
        <p:spPr>
          <a:xfrm flipH="1">
            <a:off x="0" y="6063533"/>
            <a:ext cx="12191995" cy="794393"/>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7" name="Google Shape;437;p23"/>
          <p:cNvSpPr/>
          <p:nvPr/>
        </p:nvSpPr>
        <p:spPr>
          <a:xfrm>
            <a:off x="1642800" y="958397"/>
            <a:ext cx="2375768" cy="150078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8" name="Google Shape;438;p23"/>
          <p:cNvSpPr/>
          <p:nvPr/>
        </p:nvSpPr>
        <p:spPr>
          <a:xfrm>
            <a:off x="466780" y="531082"/>
            <a:ext cx="1380809" cy="8723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9" name="Google Shape;439;p23"/>
          <p:cNvSpPr/>
          <p:nvPr/>
        </p:nvSpPr>
        <p:spPr>
          <a:xfrm>
            <a:off x="9131245" y="454000"/>
            <a:ext cx="1990980" cy="125788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0" name="Google Shape;440;p23"/>
          <p:cNvSpPr/>
          <p:nvPr/>
        </p:nvSpPr>
        <p:spPr>
          <a:xfrm>
            <a:off x="10887186" y="1876570"/>
            <a:ext cx="845559" cy="534215"/>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1" name="Google Shape;441;p23"/>
          <p:cNvSpPr/>
          <p:nvPr/>
        </p:nvSpPr>
        <p:spPr>
          <a:xfrm>
            <a:off x="8480233" y="1711876"/>
            <a:ext cx="584968" cy="36957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2" name="Google Shape;442;p23"/>
          <p:cNvSpPr txBox="1">
            <a:spLocks noGrp="1"/>
          </p:cNvSpPr>
          <p:nvPr>
            <p:ph type="subTitle" idx="1"/>
          </p:nvPr>
        </p:nvSpPr>
        <p:spPr>
          <a:xfrm>
            <a:off x="2195220" y="1883521"/>
            <a:ext cx="7836400" cy="521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443" name="Google Shape;443;p23"/>
          <p:cNvSpPr txBox="1">
            <a:spLocks noGrp="1"/>
          </p:cNvSpPr>
          <p:nvPr>
            <p:ph type="title" hasCustomPrompt="1"/>
          </p:nvPr>
        </p:nvSpPr>
        <p:spPr>
          <a:xfrm>
            <a:off x="2181033" y="752667"/>
            <a:ext cx="7836400" cy="131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9600"/>
              <a:buNone/>
              <a:defRPr sz="8400"/>
            </a:lvl1pPr>
            <a:lvl2pPr lvl="1" algn="ctr" rtl="0">
              <a:lnSpc>
                <a:spcPct val="100000"/>
              </a:lnSpc>
              <a:spcBef>
                <a:spcPts val="0"/>
              </a:spcBef>
              <a:spcAft>
                <a:spcPts val="0"/>
              </a:spcAft>
              <a:buSzPts val="12000"/>
              <a:buNone/>
              <a:defRPr sz="16000"/>
            </a:lvl2pPr>
            <a:lvl3pPr lvl="2" algn="ctr" rtl="0">
              <a:lnSpc>
                <a:spcPct val="100000"/>
              </a:lnSpc>
              <a:spcBef>
                <a:spcPts val="0"/>
              </a:spcBef>
              <a:spcAft>
                <a:spcPts val="0"/>
              </a:spcAft>
              <a:buSzPts val="12000"/>
              <a:buNone/>
              <a:defRPr sz="16000"/>
            </a:lvl3pPr>
            <a:lvl4pPr lvl="3" algn="ctr" rtl="0">
              <a:lnSpc>
                <a:spcPct val="100000"/>
              </a:lnSpc>
              <a:spcBef>
                <a:spcPts val="0"/>
              </a:spcBef>
              <a:spcAft>
                <a:spcPts val="0"/>
              </a:spcAft>
              <a:buSzPts val="12000"/>
              <a:buNone/>
              <a:defRPr sz="16000"/>
            </a:lvl4pPr>
            <a:lvl5pPr lvl="4" algn="ctr" rtl="0">
              <a:lnSpc>
                <a:spcPct val="100000"/>
              </a:lnSpc>
              <a:spcBef>
                <a:spcPts val="0"/>
              </a:spcBef>
              <a:spcAft>
                <a:spcPts val="0"/>
              </a:spcAft>
              <a:buSzPts val="12000"/>
              <a:buNone/>
              <a:defRPr sz="16000"/>
            </a:lvl5pPr>
            <a:lvl6pPr lvl="5" algn="ctr" rtl="0">
              <a:lnSpc>
                <a:spcPct val="100000"/>
              </a:lnSpc>
              <a:spcBef>
                <a:spcPts val="0"/>
              </a:spcBef>
              <a:spcAft>
                <a:spcPts val="0"/>
              </a:spcAft>
              <a:buSzPts val="12000"/>
              <a:buNone/>
              <a:defRPr sz="16000"/>
            </a:lvl6pPr>
            <a:lvl7pPr lvl="6" algn="ctr" rtl="0">
              <a:lnSpc>
                <a:spcPct val="100000"/>
              </a:lnSpc>
              <a:spcBef>
                <a:spcPts val="0"/>
              </a:spcBef>
              <a:spcAft>
                <a:spcPts val="0"/>
              </a:spcAft>
              <a:buSzPts val="12000"/>
              <a:buNone/>
              <a:defRPr sz="16000"/>
            </a:lvl7pPr>
            <a:lvl8pPr lvl="7" algn="ctr" rtl="0">
              <a:lnSpc>
                <a:spcPct val="100000"/>
              </a:lnSpc>
              <a:spcBef>
                <a:spcPts val="0"/>
              </a:spcBef>
              <a:spcAft>
                <a:spcPts val="0"/>
              </a:spcAft>
              <a:buSzPts val="12000"/>
              <a:buNone/>
              <a:defRPr sz="16000"/>
            </a:lvl8pPr>
            <a:lvl9pPr lvl="8" algn="ctr" rtl="0">
              <a:lnSpc>
                <a:spcPct val="100000"/>
              </a:lnSpc>
              <a:spcBef>
                <a:spcPts val="0"/>
              </a:spcBef>
              <a:spcAft>
                <a:spcPts val="0"/>
              </a:spcAft>
              <a:buSzPts val="12000"/>
              <a:buNone/>
              <a:defRPr sz="16000"/>
            </a:lvl9pPr>
          </a:lstStyle>
          <a:p>
            <a:r>
              <a:t>xx%</a:t>
            </a:r>
          </a:p>
        </p:txBody>
      </p:sp>
      <p:sp>
        <p:nvSpPr>
          <p:cNvPr id="444" name="Google Shape;444;p23"/>
          <p:cNvSpPr txBox="1">
            <a:spLocks noGrp="1"/>
          </p:cNvSpPr>
          <p:nvPr>
            <p:ph type="subTitle" idx="2"/>
          </p:nvPr>
        </p:nvSpPr>
        <p:spPr>
          <a:xfrm>
            <a:off x="2195220" y="3704925"/>
            <a:ext cx="7836400" cy="52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5" name="Google Shape;445;p23"/>
          <p:cNvSpPr txBox="1">
            <a:spLocks noGrp="1"/>
          </p:cNvSpPr>
          <p:nvPr>
            <p:ph type="title" idx="3" hasCustomPrompt="1"/>
          </p:nvPr>
        </p:nvSpPr>
        <p:spPr>
          <a:xfrm>
            <a:off x="2181033" y="2574071"/>
            <a:ext cx="7836400" cy="131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2"/>
              </a:buClr>
              <a:buSzPts val="9600"/>
              <a:buNone/>
              <a:defRPr sz="8400">
                <a:solidFill>
                  <a:schemeClr val="accent4"/>
                </a:solidFill>
              </a:defRPr>
            </a:lvl1pPr>
            <a:lvl2pPr lvl="1" algn="ctr" rtl="0">
              <a:lnSpc>
                <a:spcPct val="100000"/>
              </a:lnSpc>
              <a:spcBef>
                <a:spcPts val="0"/>
              </a:spcBef>
              <a:spcAft>
                <a:spcPts val="0"/>
              </a:spcAft>
              <a:buClr>
                <a:schemeClr val="accent2"/>
              </a:buClr>
              <a:buSzPts val="12000"/>
              <a:buNone/>
              <a:defRPr sz="16000">
                <a:solidFill>
                  <a:schemeClr val="accent2"/>
                </a:solidFill>
              </a:defRPr>
            </a:lvl2pPr>
            <a:lvl3pPr lvl="2" algn="ctr" rtl="0">
              <a:lnSpc>
                <a:spcPct val="100000"/>
              </a:lnSpc>
              <a:spcBef>
                <a:spcPts val="0"/>
              </a:spcBef>
              <a:spcAft>
                <a:spcPts val="0"/>
              </a:spcAft>
              <a:buClr>
                <a:schemeClr val="accent2"/>
              </a:buClr>
              <a:buSzPts val="12000"/>
              <a:buNone/>
              <a:defRPr sz="16000">
                <a:solidFill>
                  <a:schemeClr val="accent2"/>
                </a:solidFill>
              </a:defRPr>
            </a:lvl3pPr>
            <a:lvl4pPr lvl="3" algn="ctr" rtl="0">
              <a:lnSpc>
                <a:spcPct val="100000"/>
              </a:lnSpc>
              <a:spcBef>
                <a:spcPts val="0"/>
              </a:spcBef>
              <a:spcAft>
                <a:spcPts val="0"/>
              </a:spcAft>
              <a:buClr>
                <a:schemeClr val="accent2"/>
              </a:buClr>
              <a:buSzPts val="12000"/>
              <a:buNone/>
              <a:defRPr sz="16000">
                <a:solidFill>
                  <a:schemeClr val="accent2"/>
                </a:solidFill>
              </a:defRPr>
            </a:lvl4pPr>
            <a:lvl5pPr lvl="4" algn="ctr" rtl="0">
              <a:lnSpc>
                <a:spcPct val="100000"/>
              </a:lnSpc>
              <a:spcBef>
                <a:spcPts val="0"/>
              </a:spcBef>
              <a:spcAft>
                <a:spcPts val="0"/>
              </a:spcAft>
              <a:buClr>
                <a:schemeClr val="accent2"/>
              </a:buClr>
              <a:buSzPts val="12000"/>
              <a:buNone/>
              <a:defRPr sz="16000">
                <a:solidFill>
                  <a:schemeClr val="accent2"/>
                </a:solidFill>
              </a:defRPr>
            </a:lvl5pPr>
            <a:lvl6pPr lvl="5" algn="ctr" rtl="0">
              <a:lnSpc>
                <a:spcPct val="100000"/>
              </a:lnSpc>
              <a:spcBef>
                <a:spcPts val="0"/>
              </a:spcBef>
              <a:spcAft>
                <a:spcPts val="0"/>
              </a:spcAft>
              <a:buClr>
                <a:schemeClr val="accent2"/>
              </a:buClr>
              <a:buSzPts val="12000"/>
              <a:buNone/>
              <a:defRPr sz="16000">
                <a:solidFill>
                  <a:schemeClr val="accent2"/>
                </a:solidFill>
              </a:defRPr>
            </a:lvl6pPr>
            <a:lvl7pPr lvl="6" algn="ctr" rtl="0">
              <a:lnSpc>
                <a:spcPct val="100000"/>
              </a:lnSpc>
              <a:spcBef>
                <a:spcPts val="0"/>
              </a:spcBef>
              <a:spcAft>
                <a:spcPts val="0"/>
              </a:spcAft>
              <a:buClr>
                <a:schemeClr val="accent2"/>
              </a:buClr>
              <a:buSzPts val="12000"/>
              <a:buNone/>
              <a:defRPr sz="16000">
                <a:solidFill>
                  <a:schemeClr val="accent2"/>
                </a:solidFill>
              </a:defRPr>
            </a:lvl7pPr>
            <a:lvl8pPr lvl="7" algn="ctr" rtl="0">
              <a:lnSpc>
                <a:spcPct val="100000"/>
              </a:lnSpc>
              <a:spcBef>
                <a:spcPts val="0"/>
              </a:spcBef>
              <a:spcAft>
                <a:spcPts val="0"/>
              </a:spcAft>
              <a:buClr>
                <a:schemeClr val="accent2"/>
              </a:buClr>
              <a:buSzPts val="12000"/>
              <a:buNone/>
              <a:defRPr sz="16000">
                <a:solidFill>
                  <a:schemeClr val="accent2"/>
                </a:solidFill>
              </a:defRPr>
            </a:lvl8pPr>
            <a:lvl9pPr lvl="8" algn="ctr" rtl="0">
              <a:lnSpc>
                <a:spcPct val="100000"/>
              </a:lnSpc>
              <a:spcBef>
                <a:spcPts val="0"/>
              </a:spcBef>
              <a:spcAft>
                <a:spcPts val="0"/>
              </a:spcAft>
              <a:buClr>
                <a:schemeClr val="accent2"/>
              </a:buClr>
              <a:buSzPts val="12000"/>
              <a:buNone/>
              <a:defRPr sz="16000">
                <a:solidFill>
                  <a:schemeClr val="accent2"/>
                </a:solidFill>
              </a:defRPr>
            </a:lvl9pPr>
          </a:lstStyle>
          <a:p>
            <a:r>
              <a:t>xx%</a:t>
            </a:r>
          </a:p>
        </p:txBody>
      </p:sp>
      <p:sp>
        <p:nvSpPr>
          <p:cNvPr id="446" name="Google Shape;446;p23"/>
          <p:cNvSpPr txBox="1">
            <a:spLocks noGrp="1"/>
          </p:cNvSpPr>
          <p:nvPr>
            <p:ph type="subTitle" idx="4"/>
          </p:nvPr>
        </p:nvSpPr>
        <p:spPr>
          <a:xfrm>
            <a:off x="2195220" y="5526779"/>
            <a:ext cx="7836400" cy="52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7" name="Google Shape;447;p23"/>
          <p:cNvSpPr txBox="1">
            <a:spLocks noGrp="1"/>
          </p:cNvSpPr>
          <p:nvPr>
            <p:ph type="title" idx="5" hasCustomPrompt="1"/>
          </p:nvPr>
        </p:nvSpPr>
        <p:spPr>
          <a:xfrm>
            <a:off x="2181033" y="4395924"/>
            <a:ext cx="7836400" cy="131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1"/>
              </a:buClr>
              <a:buSzPts val="9600"/>
              <a:buNone/>
              <a:defRPr sz="8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73270457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echnology Design">
  <p:cSld name="Technology Design">
    <p:bg>
      <p:bgPr>
        <a:solidFill>
          <a:schemeClr val="dk1"/>
        </a:solidFill>
        <a:effectLst/>
      </p:bgPr>
    </p:bg>
    <p:spTree>
      <p:nvGrpSpPr>
        <p:cNvPr id="1" name="Shape 448"/>
        <p:cNvGrpSpPr/>
        <p:nvPr/>
      </p:nvGrpSpPr>
      <p:grpSpPr>
        <a:xfrm>
          <a:off x="0" y="0"/>
          <a:ext cx="0" cy="0"/>
          <a:chOff x="0" y="0"/>
          <a:chExt cx="0" cy="0"/>
        </a:xfrm>
      </p:grpSpPr>
      <p:sp>
        <p:nvSpPr>
          <p:cNvPr id="449" name="Google Shape;449;p24"/>
          <p:cNvSpPr/>
          <p:nvPr/>
        </p:nvSpPr>
        <p:spPr>
          <a:xfrm>
            <a:off x="0" y="6615503"/>
            <a:ext cx="4529509" cy="24250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0" name="Google Shape;450;p24"/>
          <p:cNvSpPr/>
          <p:nvPr/>
        </p:nvSpPr>
        <p:spPr>
          <a:xfrm flipH="1">
            <a:off x="5107602" y="6337434"/>
            <a:ext cx="7084399" cy="520569"/>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1" name="Google Shape;451;p24"/>
          <p:cNvSpPr/>
          <p:nvPr/>
        </p:nvSpPr>
        <p:spPr>
          <a:xfrm>
            <a:off x="3287367" y="6566799"/>
            <a:ext cx="8904275" cy="291203"/>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2" name="Google Shape;452;p24"/>
          <p:cNvSpPr/>
          <p:nvPr/>
        </p:nvSpPr>
        <p:spPr>
          <a:xfrm>
            <a:off x="1639601" y="581769"/>
            <a:ext cx="1664601" cy="105151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3" name="Google Shape;453;p24"/>
          <p:cNvSpPr/>
          <p:nvPr/>
        </p:nvSpPr>
        <p:spPr>
          <a:xfrm>
            <a:off x="460105" y="339165"/>
            <a:ext cx="907281" cy="57321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4" name="Google Shape;454;p24"/>
          <p:cNvSpPr/>
          <p:nvPr/>
        </p:nvSpPr>
        <p:spPr>
          <a:xfrm>
            <a:off x="7918968" y="1001101"/>
            <a:ext cx="2701909" cy="1710025"/>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5" name="Google Shape;455;p24"/>
          <p:cNvSpPr/>
          <p:nvPr/>
        </p:nvSpPr>
        <p:spPr>
          <a:xfrm>
            <a:off x="10676773" y="1177997"/>
            <a:ext cx="1044425" cy="65985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6" name="Google Shape;456;p24"/>
          <p:cNvSpPr txBox="1">
            <a:spLocks noGrp="1"/>
          </p:cNvSpPr>
          <p:nvPr>
            <p:ph type="title"/>
          </p:nvPr>
        </p:nvSpPr>
        <p:spPr>
          <a:xfrm>
            <a:off x="1639600" y="727667"/>
            <a:ext cx="8904400" cy="573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4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457" name="Google Shape;457;p24"/>
          <p:cNvSpPr txBox="1">
            <a:spLocks noGrp="1"/>
          </p:cNvSpPr>
          <p:nvPr>
            <p:ph type="subTitle" idx="1"/>
          </p:nvPr>
        </p:nvSpPr>
        <p:spPr>
          <a:xfrm>
            <a:off x="1198733" y="2544833"/>
            <a:ext cx="3022800" cy="20720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58" name="Google Shape;458;p24"/>
          <p:cNvSpPr/>
          <p:nvPr/>
        </p:nvSpPr>
        <p:spPr>
          <a:xfrm>
            <a:off x="10587470" y="438811"/>
            <a:ext cx="591847" cy="373923"/>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68459477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dk1"/>
        </a:solidFill>
        <a:effectLst/>
      </p:bgPr>
    </p:bg>
    <p:spTree>
      <p:nvGrpSpPr>
        <p:cNvPr id="1" name="Shape 459"/>
        <p:cNvGrpSpPr/>
        <p:nvPr/>
      </p:nvGrpSpPr>
      <p:grpSpPr>
        <a:xfrm>
          <a:off x="0" y="0"/>
          <a:ext cx="0" cy="0"/>
          <a:chOff x="0" y="0"/>
          <a:chExt cx="0" cy="0"/>
        </a:xfrm>
      </p:grpSpPr>
      <p:sp>
        <p:nvSpPr>
          <p:cNvPr id="460" name="Google Shape;460;p25"/>
          <p:cNvSpPr/>
          <p:nvPr/>
        </p:nvSpPr>
        <p:spPr>
          <a:xfrm>
            <a:off x="771100" y="1127498"/>
            <a:ext cx="2481267" cy="156744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61" name="Google Shape;461;p25"/>
          <p:cNvSpPr/>
          <p:nvPr/>
        </p:nvSpPr>
        <p:spPr>
          <a:xfrm>
            <a:off x="337739" y="541756"/>
            <a:ext cx="785773" cy="496443"/>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62" name="Google Shape;462;p25"/>
          <p:cNvSpPr/>
          <p:nvPr/>
        </p:nvSpPr>
        <p:spPr>
          <a:xfrm>
            <a:off x="9539802" y="1242101"/>
            <a:ext cx="2375756" cy="1503604"/>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63" name="Google Shape;463;p25"/>
          <p:cNvSpPr/>
          <p:nvPr/>
        </p:nvSpPr>
        <p:spPr>
          <a:xfrm>
            <a:off x="1431068" y="302770"/>
            <a:ext cx="672581" cy="4248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64" name="Google Shape;464;p25"/>
          <p:cNvSpPr txBox="1">
            <a:spLocks noGrp="1"/>
          </p:cNvSpPr>
          <p:nvPr>
            <p:ph type="subTitle" idx="1"/>
          </p:nvPr>
        </p:nvSpPr>
        <p:spPr>
          <a:xfrm>
            <a:off x="3798833" y="1990733"/>
            <a:ext cx="4594400" cy="141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None/>
              <a:defRPr sz="1867">
                <a:solidFill>
                  <a:schemeClr val="l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5" name="Google Shape;465;p25"/>
          <p:cNvSpPr txBox="1">
            <a:spLocks noGrp="1"/>
          </p:cNvSpPr>
          <p:nvPr>
            <p:ph type="title"/>
          </p:nvPr>
        </p:nvSpPr>
        <p:spPr>
          <a:xfrm>
            <a:off x="1639600" y="867333"/>
            <a:ext cx="8904400" cy="769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3000"/>
              <a:buFont typeface="Patrick Hand"/>
              <a:buNone/>
              <a:defRPr sz="6667">
                <a:solidFill>
                  <a:schemeClr val="accent2"/>
                </a:solidFill>
                <a:latin typeface="Patrick Hand"/>
                <a:ea typeface="Patrick Hand"/>
                <a:cs typeface="Patrick Hand"/>
                <a:sym typeface="Patrick Hand"/>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466" name="Google Shape;466;p25"/>
          <p:cNvSpPr txBox="1"/>
          <p:nvPr/>
        </p:nvSpPr>
        <p:spPr>
          <a:xfrm>
            <a:off x="3842600" y="4237400"/>
            <a:ext cx="4498400" cy="1255200"/>
          </a:xfrm>
          <a:prstGeom prst="rect">
            <a:avLst/>
          </a:prstGeom>
          <a:noFill/>
          <a:ln>
            <a:noFill/>
          </a:ln>
        </p:spPr>
        <p:txBody>
          <a:bodyPr spcFirstLastPara="1" wrap="square" lIns="121900" tIns="121900" rIns="121900" bIns="121900" anchor="t" anchorCtr="0">
            <a:noAutofit/>
          </a:bodyPr>
          <a:lstStyle/>
          <a:p>
            <a:pPr marL="0" lvl="0" indent="0" algn="ctr" rtl="0">
              <a:spcBef>
                <a:spcPts val="0"/>
              </a:spcBef>
              <a:spcAft>
                <a:spcPts val="0"/>
              </a:spcAft>
              <a:buNone/>
            </a:pPr>
            <a:r>
              <a:rPr lang="en" sz="1467">
                <a:solidFill>
                  <a:schemeClr val="lt2"/>
                </a:solidFill>
                <a:latin typeface="Poppins Light"/>
                <a:ea typeface="Poppins Light"/>
                <a:cs typeface="Poppins Light"/>
                <a:sym typeface="Poppins Light"/>
              </a:rPr>
              <a:t>CREDITS: This presentation template was created by </a:t>
            </a:r>
            <a:r>
              <a:rPr lang="en" sz="1467">
                <a:solidFill>
                  <a:schemeClr val="accent2"/>
                </a:solidFill>
                <a:uFill>
                  <a:noFill/>
                </a:uFill>
                <a:latin typeface="Poppins Light"/>
                <a:ea typeface="Poppins Light"/>
                <a:cs typeface="Poppins Light"/>
                <a:sym typeface="Poppins Light"/>
                <a:hlinkClick r:id="rId2">
                  <a:extLst>
                    <a:ext uri="{A12FA001-AC4F-418D-AE19-62706E023703}">
                      <ahyp:hlinkClr xmlns:ahyp="http://schemas.microsoft.com/office/drawing/2018/hyperlinkcolor" val="tx"/>
                    </a:ext>
                  </a:extLst>
                </a:hlinkClick>
              </a:rPr>
              <a:t>Slidesgo</a:t>
            </a:r>
            <a:r>
              <a:rPr lang="en" sz="1467">
                <a:solidFill>
                  <a:schemeClr val="lt2"/>
                </a:solidFill>
                <a:latin typeface="Poppins Light"/>
                <a:ea typeface="Poppins Light"/>
                <a:cs typeface="Poppins Light"/>
                <a:sym typeface="Poppins Light"/>
              </a:rPr>
              <a:t>, including icons by </a:t>
            </a:r>
            <a:r>
              <a:rPr lang="en" sz="1467">
                <a:solidFill>
                  <a:schemeClr val="accent2"/>
                </a:solidFill>
                <a:uFill>
                  <a:noFill/>
                </a:uFill>
                <a:latin typeface="Poppins Light"/>
                <a:ea typeface="Poppins Light"/>
                <a:cs typeface="Poppins Light"/>
                <a:sym typeface="Poppins Light"/>
                <a:hlinkClick r:id="rId3">
                  <a:extLst>
                    <a:ext uri="{A12FA001-AC4F-418D-AE19-62706E023703}">
                      <ahyp:hlinkClr xmlns:ahyp="http://schemas.microsoft.com/office/drawing/2018/hyperlinkcolor" val="tx"/>
                    </a:ext>
                  </a:extLst>
                </a:hlinkClick>
              </a:rPr>
              <a:t>Flaticon</a:t>
            </a:r>
            <a:r>
              <a:rPr lang="en" sz="1467">
                <a:solidFill>
                  <a:schemeClr val="lt2"/>
                </a:solidFill>
                <a:latin typeface="Poppins Light"/>
                <a:ea typeface="Poppins Light"/>
                <a:cs typeface="Poppins Light"/>
                <a:sym typeface="Poppins Light"/>
              </a:rPr>
              <a:t>, infographics &amp; images by </a:t>
            </a:r>
            <a:r>
              <a:rPr lang="en" sz="1467">
                <a:solidFill>
                  <a:schemeClr val="accent2"/>
                </a:solidFill>
                <a:uFill>
                  <a:noFill/>
                </a:uFill>
                <a:latin typeface="Poppins Light"/>
                <a:ea typeface="Poppins Light"/>
                <a:cs typeface="Poppins Light"/>
                <a:sym typeface="Poppins Light"/>
                <a:hlinkClick r:id="rId4">
                  <a:extLst>
                    <a:ext uri="{A12FA001-AC4F-418D-AE19-62706E023703}">
                      <ahyp:hlinkClr xmlns:ahyp="http://schemas.microsoft.com/office/drawing/2018/hyperlinkcolor" val="tx"/>
                    </a:ext>
                  </a:extLst>
                </a:hlinkClick>
              </a:rPr>
              <a:t>Freepik</a:t>
            </a:r>
            <a:r>
              <a:rPr lang="en" sz="1467">
                <a:solidFill>
                  <a:schemeClr val="lt2"/>
                </a:solidFill>
                <a:latin typeface="Poppins Light"/>
                <a:ea typeface="Poppins Light"/>
                <a:cs typeface="Poppins Light"/>
                <a:sym typeface="Poppins Light"/>
              </a:rPr>
              <a:t>.</a:t>
            </a:r>
            <a:endParaRPr sz="1467">
              <a:solidFill>
                <a:schemeClr val="lt2"/>
              </a:solidFill>
              <a:latin typeface="Poppins Light"/>
              <a:ea typeface="Poppins Light"/>
              <a:cs typeface="Poppins Light"/>
              <a:sym typeface="Poppins Light"/>
            </a:endParaRPr>
          </a:p>
        </p:txBody>
      </p:sp>
      <p:sp>
        <p:nvSpPr>
          <p:cNvPr id="467" name="Google Shape;467;p25"/>
          <p:cNvSpPr/>
          <p:nvPr/>
        </p:nvSpPr>
        <p:spPr>
          <a:xfrm>
            <a:off x="10806402" y="416404"/>
            <a:ext cx="672581" cy="4248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68" name="Google Shape;468;p25"/>
          <p:cNvSpPr/>
          <p:nvPr/>
        </p:nvSpPr>
        <p:spPr>
          <a:xfrm flipH="1">
            <a:off x="-32" y="6399600"/>
            <a:ext cx="7078197" cy="45839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accent1"/>
              </a:solidFill>
            </a:endParaRPr>
          </a:p>
        </p:txBody>
      </p:sp>
      <p:sp>
        <p:nvSpPr>
          <p:cNvPr id="469" name="Google Shape;469;p25"/>
          <p:cNvSpPr/>
          <p:nvPr/>
        </p:nvSpPr>
        <p:spPr>
          <a:xfrm flipH="1">
            <a:off x="91" y="6566796"/>
            <a:ext cx="12191909" cy="291203"/>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0" name="Google Shape;470;p25"/>
          <p:cNvSpPr/>
          <p:nvPr/>
        </p:nvSpPr>
        <p:spPr>
          <a:xfrm flipH="1">
            <a:off x="569828" y="6399584"/>
            <a:ext cx="182272" cy="128547"/>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05801715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45"/>
        <p:cNvGrpSpPr/>
        <p:nvPr/>
      </p:nvGrpSpPr>
      <p:grpSpPr>
        <a:xfrm>
          <a:off x="0" y="0"/>
          <a:ext cx="0" cy="0"/>
          <a:chOff x="0" y="0"/>
          <a:chExt cx="0" cy="0"/>
        </a:xfrm>
      </p:grpSpPr>
      <p:sp>
        <p:nvSpPr>
          <p:cNvPr id="246" name="Google Shape;246;p9"/>
          <p:cNvSpPr txBox="1">
            <a:spLocks noGrp="1"/>
          </p:cNvSpPr>
          <p:nvPr>
            <p:ph type="title"/>
          </p:nvPr>
        </p:nvSpPr>
        <p:spPr>
          <a:xfrm>
            <a:off x="1140323" y="1886033"/>
            <a:ext cx="3350000" cy="1758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7" name="Google Shape;247;p9"/>
          <p:cNvSpPr txBox="1">
            <a:spLocks noGrp="1"/>
          </p:cNvSpPr>
          <p:nvPr>
            <p:ph type="subTitle" idx="1"/>
          </p:nvPr>
        </p:nvSpPr>
        <p:spPr>
          <a:xfrm>
            <a:off x="1140335" y="4048021"/>
            <a:ext cx="4092800" cy="109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2000"/>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248" name="Google Shape;248;p9"/>
          <p:cNvGrpSpPr/>
          <p:nvPr/>
        </p:nvGrpSpPr>
        <p:grpSpPr>
          <a:xfrm>
            <a:off x="332141" y="251779"/>
            <a:ext cx="11435815" cy="6259155"/>
            <a:chOff x="249105" y="188834"/>
            <a:chExt cx="8576861" cy="4694366"/>
          </a:xfrm>
        </p:grpSpPr>
        <p:grpSp>
          <p:nvGrpSpPr>
            <p:cNvPr id="249" name="Google Shape;249;p9"/>
            <p:cNvGrpSpPr/>
            <p:nvPr/>
          </p:nvGrpSpPr>
          <p:grpSpPr>
            <a:xfrm rot="-2898405">
              <a:off x="256084" y="4595956"/>
              <a:ext cx="387999" cy="171013"/>
              <a:chOff x="1406961" y="-1212504"/>
              <a:chExt cx="6086670" cy="2682735"/>
            </a:xfrm>
          </p:grpSpPr>
          <p:sp>
            <p:nvSpPr>
              <p:cNvPr id="250" name="Google Shape;250;p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51" name="Google Shape;251;p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52" name="Google Shape;252;p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53" name="Google Shape;253;p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254" name="Google Shape;254;p9"/>
            <p:cNvGrpSpPr/>
            <p:nvPr/>
          </p:nvGrpSpPr>
          <p:grpSpPr>
            <a:xfrm rot="2555258">
              <a:off x="255809" y="297720"/>
              <a:ext cx="388558" cy="171259"/>
              <a:chOff x="1406961" y="-1212504"/>
              <a:chExt cx="6086670" cy="2682735"/>
            </a:xfrm>
          </p:grpSpPr>
          <p:sp>
            <p:nvSpPr>
              <p:cNvPr id="255" name="Google Shape;255;p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56" name="Google Shape;256;p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57" name="Google Shape;257;p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58" name="Google Shape;258;p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259" name="Google Shape;259;p9"/>
            <p:cNvGrpSpPr/>
            <p:nvPr/>
          </p:nvGrpSpPr>
          <p:grpSpPr>
            <a:xfrm rot="2898405" flipH="1">
              <a:off x="8430999" y="4595956"/>
              <a:ext cx="387999" cy="171013"/>
              <a:chOff x="1406961" y="-1212504"/>
              <a:chExt cx="6086670" cy="2682735"/>
            </a:xfrm>
          </p:grpSpPr>
          <p:sp>
            <p:nvSpPr>
              <p:cNvPr id="260" name="Google Shape;260;p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61" name="Google Shape;261;p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62" name="Google Shape;262;p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63" name="Google Shape;263;p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nvGrpSpPr>
            <p:cNvPr id="264" name="Google Shape;264;p9"/>
            <p:cNvGrpSpPr/>
            <p:nvPr/>
          </p:nvGrpSpPr>
          <p:grpSpPr>
            <a:xfrm rot="-2555258" flipH="1">
              <a:off x="8430702" y="392370"/>
              <a:ext cx="388558" cy="171259"/>
              <a:chOff x="1406961" y="-1212504"/>
              <a:chExt cx="6086670" cy="2682735"/>
            </a:xfrm>
          </p:grpSpPr>
          <p:sp>
            <p:nvSpPr>
              <p:cNvPr id="265" name="Google Shape;265;p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66" name="Google Shape;266;p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67" name="Google Shape;267;p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sp>
            <p:nvSpPr>
              <p:cNvPr id="268" name="Google Shape;268;p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2C1100"/>
                  </a:solidFill>
                  <a:effectLst/>
                  <a:uLnTx/>
                  <a:uFillTx/>
                  <a:latin typeface="Arial"/>
                  <a:ea typeface="+mn-ea"/>
                  <a:cs typeface="+mn-cs"/>
                </a:endParaRPr>
              </a:p>
            </p:txBody>
          </p:sp>
        </p:grpSp>
      </p:grpSp>
    </p:spTree>
    <p:extLst>
      <p:ext uri="{BB962C8B-B14F-4D97-AF65-F5344CB8AC3E}">
        <p14:creationId xmlns:p14="http://schemas.microsoft.com/office/powerpoint/2010/main" val="73640589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624500" y="0"/>
            <a:ext cx="13440995" cy="6858008"/>
            <a:chOff x="-468375" y="0"/>
            <a:chExt cx="10080746" cy="5143506"/>
          </a:xfrm>
        </p:grpSpPr>
        <p:sp>
          <p:nvSpPr>
            <p:cNvPr id="10" name="Google Shape;10;p2"/>
            <p:cNvSpPr/>
            <p:nvPr/>
          </p:nvSpPr>
          <p:spPr>
            <a:xfrm>
              <a:off x="-12775" y="0"/>
              <a:ext cx="9212423" cy="3981228"/>
            </a:xfrm>
            <a:custGeom>
              <a:avLst/>
              <a:gdLst/>
              <a:ahLst/>
              <a:cxnLst/>
              <a:rect l="l" t="t" r="r" b="b"/>
              <a:pathLst>
                <a:path w="258033" h="112655" extrusionOk="0">
                  <a:moveTo>
                    <a:pt x="0" y="0"/>
                  </a:moveTo>
                  <a:lnTo>
                    <a:pt x="0" y="112654"/>
                  </a:lnTo>
                  <a:lnTo>
                    <a:pt x="258032" y="112654"/>
                  </a:lnTo>
                  <a:lnTo>
                    <a:pt x="258032" y="0"/>
                  </a:ln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575811" y="3341522"/>
              <a:ext cx="7992388" cy="373685"/>
            </a:xfrm>
            <a:custGeom>
              <a:avLst/>
              <a:gdLst/>
              <a:ahLst/>
              <a:cxnLst/>
              <a:rect l="l" t="t" r="r" b="b"/>
              <a:pathLst>
                <a:path w="226157" h="10574" extrusionOk="0">
                  <a:moveTo>
                    <a:pt x="0" y="0"/>
                  </a:moveTo>
                  <a:lnTo>
                    <a:pt x="0" y="4280"/>
                  </a:lnTo>
                  <a:cubicBezTo>
                    <a:pt x="0" y="7861"/>
                    <a:pt x="2386" y="10573"/>
                    <a:pt x="5406" y="10573"/>
                  </a:cubicBezTo>
                  <a:cubicBezTo>
                    <a:pt x="5548" y="10573"/>
                    <a:pt x="5692" y="10567"/>
                    <a:pt x="5837" y="10555"/>
                  </a:cubicBezTo>
                  <a:lnTo>
                    <a:pt x="220320" y="10555"/>
                  </a:lnTo>
                  <a:cubicBezTo>
                    <a:pt x="220465" y="10567"/>
                    <a:pt x="220609" y="10573"/>
                    <a:pt x="220751" y="10573"/>
                  </a:cubicBezTo>
                  <a:cubicBezTo>
                    <a:pt x="223771" y="10573"/>
                    <a:pt x="226157" y="7861"/>
                    <a:pt x="226157" y="4280"/>
                  </a:cubicBezTo>
                  <a:lnTo>
                    <a:pt x="226157" y="0"/>
                  </a:lnTo>
                  <a:cubicBezTo>
                    <a:pt x="226157" y="3581"/>
                    <a:pt x="223771" y="6294"/>
                    <a:pt x="220751" y="6294"/>
                  </a:cubicBezTo>
                  <a:cubicBezTo>
                    <a:pt x="220609" y="6294"/>
                    <a:pt x="220465" y="6288"/>
                    <a:pt x="220320" y="6276"/>
                  </a:cubicBezTo>
                  <a:lnTo>
                    <a:pt x="5837" y="6276"/>
                  </a:lnTo>
                  <a:cubicBezTo>
                    <a:pt x="5692" y="6288"/>
                    <a:pt x="5548" y="6294"/>
                    <a:pt x="5406" y="6294"/>
                  </a:cubicBezTo>
                  <a:cubicBezTo>
                    <a:pt x="2386" y="6294"/>
                    <a:pt x="0" y="3581"/>
                    <a:pt x="0"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575811" y="394357"/>
              <a:ext cx="7992388" cy="3169680"/>
            </a:xfrm>
            <a:custGeom>
              <a:avLst/>
              <a:gdLst/>
              <a:ahLst/>
              <a:cxnLst/>
              <a:rect l="l" t="t" r="r" b="b"/>
              <a:pathLst>
                <a:path w="226157" h="89691" extrusionOk="0">
                  <a:moveTo>
                    <a:pt x="7168" y="1"/>
                  </a:moveTo>
                  <a:cubicBezTo>
                    <a:pt x="3206" y="1"/>
                    <a:pt x="0" y="3206"/>
                    <a:pt x="0" y="7168"/>
                  </a:cubicBezTo>
                  <a:lnTo>
                    <a:pt x="0" y="83078"/>
                  </a:lnTo>
                  <a:cubicBezTo>
                    <a:pt x="0" y="86846"/>
                    <a:pt x="2385" y="89690"/>
                    <a:pt x="5403" y="89690"/>
                  </a:cubicBezTo>
                  <a:cubicBezTo>
                    <a:pt x="5547" y="89690"/>
                    <a:pt x="5691" y="89684"/>
                    <a:pt x="5837" y="89671"/>
                  </a:cubicBezTo>
                  <a:lnTo>
                    <a:pt x="220078" y="89671"/>
                  </a:lnTo>
                  <a:cubicBezTo>
                    <a:pt x="220229" y="89671"/>
                    <a:pt x="220395" y="89671"/>
                    <a:pt x="220562" y="89686"/>
                  </a:cubicBezTo>
                  <a:cubicBezTo>
                    <a:pt x="220632" y="89689"/>
                    <a:pt x="220702" y="89690"/>
                    <a:pt x="220772" y="89690"/>
                  </a:cubicBezTo>
                  <a:cubicBezTo>
                    <a:pt x="223787" y="89690"/>
                    <a:pt x="226157" y="86832"/>
                    <a:pt x="226157" y="83078"/>
                  </a:cubicBezTo>
                  <a:lnTo>
                    <a:pt x="226157" y="7168"/>
                  </a:lnTo>
                  <a:cubicBezTo>
                    <a:pt x="226157" y="3206"/>
                    <a:pt x="222951" y="1"/>
                    <a:pt x="218989" y="1"/>
                  </a:cubicBez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3101336" y="3961948"/>
              <a:ext cx="151255" cy="128284"/>
            </a:xfrm>
            <a:custGeom>
              <a:avLst/>
              <a:gdLst/>
              <a:ahLst/>
              <a:cxnLst/>
              <a:rect l="l" t="t" r="r" b="b"/>
              <a:pathLst>
                <a:path w="4280" h="3630" extrusionOk="0">
                  <a:moveTo>
                    <a:pt x="0" y="0"/>
                  </a:moveTo>
                  <a:cubicBezTo>
                    <a:pt x="1240" y="938"/>
                    <a:pt x="2238" y="2178"/>
                    <a:pt x="2888" y="3599"/>
                  </a:cubicBezTo>
                  <a:cubicBezTo>
                    <a:pt x="2934" y="3599"/>
                    <a:pt x="2994" y="3614"/>
                    <a:pt x="3040" y="3629"/>
                  </a:cubicBezTo>
                  <a:cubicBezTo>
                    <a:pt x="3009" y="2314"/>
                    <a:pt x="3448" y="1028"/>
                    <a:pt x="4280"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4372651" y="3961948"/>
              <a:ext cx="398671" cy="1181558"/>
            </a:xfrm>
            <a:custGeom>
              <a:avLst/>
              <a:gdLst/>
              <a:ahLst/>
              <a:cxnLst/>
              <a:rect l="l" t="t" r="r" b="b"/>
              <a:pathLst>
                <a:path w="11281" h="33434" extrusionOk="0">
                  <a:moveTo>
                    <a:pt x="0" y="0"/>
                  </a:moveTo>
                  <a:cubicBezTo>
                    <a:pt x="1618" y="1270"/>
                    <a:pt x="2843" y="3070"/>
                    <a:pt x="3282" y="5066"/>
                  </a:cubicBezTo>
                  <a:lnTo>
                    <a:pt x="4960" y="12732"/>
                  </a:lnTo>
                  <a:cubicBezTo>
                    <a:pt x="5399" y="14728"/>
                    <a:pt x="4945" y="16528"/>
                    <a:pt x="3886" y="17798"/>
                  </a:cubicBezTo>
                  <a:lnTo>
                    <a:pt x="5187" y="24482"/>
                  </a:lnTo>
                  <a:cubicBezTo>
                    <a:pt x="5761" y="27340"/>
                    <a:pt x="5066" y="29910"/>
                    <a:pt x="3508" y="31740"/>
                  </a:cubicBezTo>
                  <a:lnTo>
                    <a:pt x="3735" y="33434"/>
                  </a:lnTo>
                  <a:lnTo>
                    <a:pt x="7561" y="33434"/>
                  </a:lnTo>
                  <a:lnTo>
                    <a:pt x="7773" y="31740"/>
                  </a:lnTo>
                  <a:cubicBezTo>
                    <a:pt x="6215" y="29910"/>
                    <a:pt x="5535" y="27340"/>
                    <a:pt x="6094" y="24482"/>
                  </a:cubicBezTo>
                  <a:lnTo>
                    <a:pt x="7395" y="17798"/>
                  </a:lnTo>
                  <a:cubicBezTo>
                    <a:pt x="6336" y="16528"/>
                    <a:pt x="5882" y="14728"/>
                    <a:pt x="6321" y="12732"/>
                  </a:cubicBezTo>
                  <a:lnTo>
                    <a:pt x="7999" y="5066"/>
                  </a:lnTo>
                  <a:cubicBezTo>
                    <a:pt x="8438" y="3070"/>
                    <a:pt x="9663" y="1270"/>
                    <a:pt x="11281"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3738867" y="3961948"/>
              <a:ext cx="147509" cy="122948"/>
            </a:xfrm>
            <a:custGeom>
              <a:avLst/>
              <a:gdLst/>
              <a:ahLst/>
              <a:cxnLst/>
              <a:rect l="l" t="t" r="r" b="b"/>
              <a:pathLst>
                <a:path w="4174" h="3479" extrusionOk="0">
                  <a:moveTo>
                    <a:pt x="0" y="0"/>
                  </a:moveTo>
                  <a:cubicBezTo>
                    <a:pt x="1180" y="923"/>
                    <a:pt x="2132" y="2117"/>
                    <a:pt x="2752" y="3478"/>
                  </a:cubicBezTo>
                  <a:lnTo>
                    <a:pt x="2949" y="3478"/>
                  </a:lnTo>
                  <a:cubicBezTo>
                    <a:pt x="2949" y="2208"/>
                    <a:pt x="3372" y="983"/>
                    <a:pt x="4174"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2467552" y="3961948"/>
              <a:ext cx="155001" cy="145389"/>
            </a:xfrm>
            <a:custGeom>
              <a:avLst/>
              <a:gdLst/>
              <a:ahLst/>
              <a:cxnLst/>
              <a:rect l="l" t="t" r="r" b="b"/>
              <a:pathLst>
                <a:path w="4386" h="4114" extrusionOk="0">
                  <a:moveTo>
                    <a:pt x="0" y="0"/>
                  </a:moveTo>
                  <a:cubicBezTo>
                    <a:pt x="1391" y="1059"/>
                    <a:pt x="2465" y="2480"/>
                    <a:pt x="3085" y="4113"/>
                  </a:cubicBezTo>
                  <a:cubicBezTo>
                    <a:pt x="2949" y="2616"/>
                    <a:pt x="3418" y="1149"/>
                    <a:pt x="4385"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79354" y="3961948"/>
              <a:ext cx="160868" cy="177442"/>
            </a:xfrm>
            <a:custGeom>
              <a:avLst/>
              <a:gdLst/>
              <a:ahLst/>
              <a:cxnLst/>
              <a:rect l="l" t="t" r="r" b="b"/>
              <a:pathLst>
                <a:path w="4552" h="5021" extrusionOk="0">
                  <a:moveTo>
                    <a:pt x="0" y="0"/>
                  </a:moveTo>
                  <a:cubicBezTo>
                    <a:pt x="1634" y="1255"/>
                    <a:pt x="2904" y="3024"/>
                    <a:pt x="3372" y="5020"/>
                  </a:cubicBezTo>
                  <a:cubicBezTo>
                    <a:pt x="3327" y="4824"/>
                    <a:pt x="3297" y="4627"/>
                    <a:pt x="3282" y="4446"/>
                  </a:cubicBezTo>
                  <a:cubicBezTo>
                    <a:pt x="3085" y="2692"/>
                    <a:pt x="3569" y="1134"/>
                    <a:pt x="4552"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1834298" y="3961948"/>
              <a:ext cx="154471" cy="140583"/>
            </a:xfrm>
            <a:custGeom>
              <a:avLst/>
              <a:gdLst/>
              <a:ahLst/>
              <a:cxnLst/>
              <a:rect l="l" t="t" r="r" b="b"/>
              <a:pathLst>
                <a:path w="4371" h="3978" extrusionOk="0">
                  <a:moveTo>
                    <a:pt x="0" y="0"/>
                  </a:moveTo>
                  <a:cubicBezTo>
                    <a:pt x="1346" y="1028"/>
                    <a:pt x="2405" y="2404"/>
                    <a:pt x="3040" y="3977"/>
                  </a:cubicBezTo>
                  <a:lnTo>
                    <a:pt x="3070" y="3977"/>
                  </a:lnTo>
                  <a:cubicBezTo>
                    <a:pt x="2964" y="2525"/>
                    <a:pt x="3433" y="1104"/>
                    <a:pt x="4370"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560297" y="3961948"/>
              <a:ext cx="160903" cy="176912"/>
            </a:xfrm>
            <a:custGeom>
              <a:avLst/>
              <a:gdLst/>
              <a:ahLst/>
              <a:cxnLst/>
              <a:rect l="l" t="t" r="r" b="b"/>
              <a:pathLst>
                <a:path w="4553" h="5006" extrusionOk="0">
                  <a:moveTo>
                    <a:pt x="1" y="0"/>
                  </a:moveTo>
                  <a:cubicBezTo>
                    <a:pt x="1634" y="1255"/>
                    <a:pt x="2904" y="3024"/>
                    <a:pt x="3373" y="5005"/>
                  </a:cubicBezTo>
                  <a:cubicBezTo>
                    <a:pt x="3328" y="4794"/>
                    <a:pt x="3297" y="4582"/>
                    <a:pt x="3282" y="4385"/>
                  </a:cubicBezTo>
                  <a:cubicBezTo>
                    <a:pt x="3101" y="2661"/>
                    <a:pt x="3585" y="1119"/>
                    <a:pt x="4552"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1200513" y="3961948"/>
              <a:ext cx="155001" cy="127754"/>
            </a:xfrm>
            <a:custGeom>
              <a:avLst/>
              <a:gdLst/>
              <a:ahLst/>
              <a:cxnLst/>
              <a:rect l="l" t="t" r="r" b="b"/>
              <a:pathLst>
                <a:path w="4386" h="3615" extrusionOk="0">
                  <a:moveTo>
                    <a:pt x="0" y="0"/>
                  </a:moveTo>
                  <a:cubicBezTo>
                    <a:pt x="1240" y="953"/>
                    <a:pt x="2238" y="2193"/>
                    <a:pt x="2888" y="3614"/>
                  </a:cubicBezTo>
                  <a:lnTo>
                    <a:pt x="3070" y="3614"/>
                  </a:lnTo>
                  <a:cubicBezTo>
                    <a:pt x="3055" y="2299"/>
                    <a:pt x="3524" y="1013"/>
                    <a:pt x="4386"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7788458" y="3961948"/>
              <a:ext cx="155001" cy="127754"/>
            </a:xfrm>
            <a:custGeom>
              <a:avLst/>
              <a:gdLst/>
              <a:ahLst/>
              <a:cxnLst/>
              <a:rect l="l" t="t" r="r" b="b"/>
              <a:pathLst>
                <a:path w="4386" h="3615" extrusionOk="0">
                  <a:moveTo>
                    <a:pt x="0" y="0"/>
                  </a:moveTo>
                  <a:cubicBezTo>
                    <a:pt x="862" y="1013"/>
                    <a:pt x="1331" y="2299"/>
                    <a:pt x="1316" y="3614"/>
                  </a:cubicBezTo>
                  <a:lnTo>
                    <a:pt x="1498" y="3614"/>
                  </a:lnTo>
                  <a:cubicBezTo>
                    <a:pt x="2148" y="2193"/>
                    <a:pt x="3146" y="953"/>
                    <a:pt x="4386"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8422242" y="3961948"/>
              <a:ext cx="161433" cy="176912"/>
            </a:xfrm>
            <a:custGeom>
              <a:avLst/>
              <a:gdLst/>
              <a:ahLst/>
              <a:cxnLst/>
              <a:rect l="l" t="t" r="r" b="b"/>
              <a:pathLst>
                <a:path w="4568" h="5006" extrusionOk="0">
                  <a:moveTo>
                    <a:pt x="1" y="0"/>
                  </a:moveTo>
                  <a:cubicBezTo>
                    <a:pt x="923" y="1089"/>
                    <a:pt x="1392" y="2480"/>
                    <a:pt x="1316" y="3901"/>
                  </a:cubicBezTo>
                  <a:cubicBezTo>
                    <a:pt x="1301" y="4279"/>
                    <a:pt x="1271" y="4642"/>
                    <a:pt x="1195" y="5005"/>
                  </a:cubicBezTo>
                  <a:cubicBezTo>
                    <a:pt x="1664" y="3024"/>
                    <a:pt x="2934" y="1255"/>
                    <a:pt x="4567"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9062459" y="3961948"/>
              <a:ext cx="160868" cy="177442"/>
            </a:xfrm>
            <a:custGeom>
              <a:avLst/>
              <a:gdLst/>
              <a:ahLst/>
              <a:cxnLst/>
              <a:rect l="l" t="t" r="r" b="b"/>
              <a:pathLst>
                <a:path w="4552" h="5021" extrusionOk="0">
                  <a:moveTo>
                    <a:pt x="0" y="0"/>
                  </a:moveTo>
                  <a:cubicBezTo>
                    <a:pt x="983" y="1134"/>
                    <a:pt x="1467" y="2692"/>
                    <a:pt x="1270" y="4446"/>
                  </a:cubicBezTo>
                  <a:cubicBezTo>
                    <a:pt x="1255" y="4627"/>
                    <a:pt x="1210" y="4824"/>
                    <a:pt x="1180" y="5020"/>
                  </a:cubicBezTo>
                  <a:cubicBezTo>
                    <a:pt x="1648" y="3024"/>
                    <a:pt x="2918" y="1255"/>
                    <a:pt x="4552"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7155203" y="3961948"/>
              <a:ext cx="154471" cy="140583"/>
            </a:xfrm>
            <a:custGeom>
              <a:avLst/>
              <a:gdLst/>
              <a:ahLst/>
              <a:cxnLst/>
              <a:rect l="l" t="t" r="r" b="b"/>
              <a:pathLst>
                <a:path w="4371" h="3978" extrusionOk="0">
                  <a:moveTo>
                    <a:pt x="1" y="0"/>
                  </a:moveTo>
                  <a:cubicBezTo>
                    <a:pt x="938" y="1104"/>
                    <a:pt x="1407" y="2525"/>
                    <a:pt x="1301" y="3977"/>
                  </a:cubicBezTo>
                  <a:lnTo>
                    <a:pt x="1331" y="3977"/>
                  </a:lnTo>
                  <a:cubicBezTo>
                    <a:pt x="1966" y="2404"/>
                    <a:pt x="3025" y="1028"/>
                    <a:pt x="4371"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257596" y="3961948"/>
              <a:ext cx="147509" cy="122948"/>
            </a:xfrm>
            <a:custGeom>
              <a:avLst/>
              <a:gdLst/>
              <a:ahLst/>
              <a:cxnLst/>
              <a:rect l="l" t="t" r="r" b="b"/>
              <a:pathLst>
                <a:path w="4174" h="3479" extrusionOk="0">
                  <a:moveTo>
                    <a:pt x="0" y="0"/>
                  </a:moveTo>
                  <a:cubicBezTo>
                    <a:pt x="802" y="983"/>
                    <a:pt x="1225" y="2208"/>
                    <a:pt x="1225" y="3478"/>
                  </a:cubicBezTo>
                  <a:lnTo>
                    <a:pt x="1422" y="3478"/>
                  </a:lnTo>
                  <a:cubicBezTo>
                    <a:pt x="2042" y="2117"/>
                    <a:pt x="2994" y="923"/>
                    <a:pt x="4174"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891381" y="3961948"/>
              <a:ext cx="151255" cy="128284"/>
            </a:xfrm>
            <a:custGeom>
              <a:avLst/>
              <a:gdLst/>
              <a:ahLst/>
              <a:cxnLst/>
              <a:rect l="l" t="t" r="r" b="b"/>
              <a:pathLst>
                <a:path w="4280" h="3630" extrusionOk="0">
                  <a:moveTo>
                    <a:pt x="0" y="0"/>
                  </a:moveTo>
                  <a:cubicBezTo>
                    <a:pt x="832" y="1028"/>
                    <a:pt x="1271" y="2314"/>
                    <a:pt x="1240" y="3629"/>
                  </a:cubicBezTo>
                  <a:cubicBezTo>
                    <a:pt x="1286" y="3614"/>
                    <a:pt x="1346" y="3599"/>
                    <a:pt x="1392" y="3599"/>
                  </a:cubicBezTo>
                  <a:cubicBezTo>
                    <a:pt x="2042" y="2178"/>
                    <a:pt x="3040" y="938"/>
                    <a:pt x="4280"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6521419" y="3961948"/>
              <a:ext cx="155001" cy="145389"/>
            </a:xfrm>
            <a:custGeom>
              <a:avLst/>
              <a:gdLst/>
              <a:ahLst/>
              <a:cxnLst/>
              <a:rect l="l" t="t" r="r" b="b"/>
              <a:pathLst>
                <a:path w="4386" h="4114" extrusionOk="0">
                  <a:moveTo>
                    <a:pt x="1" y="0"/>
                  </a:moveTo>
                  <a:cubicBezTo>
                    <a:pt x="923" y="1089"/>
                    <a:pt x="1392" y="2480"/>
                    <a:pt x="1316" y="3901"/>
                  </a:cubicBezTo>
                  <a:cubicBezTo>
                    <a:pt x="1316" y="3977"/>
                    <a:pt x="1301" y="4038"/>
                    <a:pt x="1301" y="4113"/>
                  </a:cubicBezTo>
                  <a:cubicBezTo>
                    <a:pt x="1921" y="2480"/>
                    <a:pt x="2995" y="1059"/>
                    <a:pt x="4386"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1309536" y="3924523"/>
              <a:ext cx="583569" cy="463873"/>
            </a:xfrm>
            <a:custGeom>
              <a:avLst/>
              <a:gdLst/>
              <a:ahLst/>
              <a:cxnLst/>
              <a:rect l="l" t="t" r="r" b="b"/>
              <a:pathLst>
                <a:path w="16513" h="13126" extrusionOk="0">
                  <a:moveTo>
                    <a:pt x="5005" y="1"/>
                  </a:moveTo>
                  <a:cubicBezTo>
                    <a:pt x="2102" y="1"/>
                    <a:pt x="106" y="1997"/>
                    <a:pt x="0" y="4673"/>
                  </a:cubicBezTo>
                  <a:lnTo>
                    <a:pt x="681" y="4673"/>
                  </a:lnTo>
                  <a:cubicBezTo>
                    <a:pt x="5686" y="4673"/>
                    <a:pt x="10555" y="8333"/>
                    <a:pt x="12248" y="13126"/>
                  </a:cubicBezTo>
                  <a:cubicBezTo>
                    <a:pt x="12127" y="9769"/>
                    <a:pt x="13776" y="6956"/>
                    <a:pt x="16513" y="5580"/>
                  </a:cubicBezTo>
                  <a:cubicBezTo>
                    <a:pt x="15500" y="2450"/>
                    <a:pt x="12309" y="1"/>
                    <a:pt x="9088"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666104" y="3924523"/>
              <a:ext cx="579859" cy="462283"/>
            </a:xfrm>
            <a:custGeom>
              <a:avLst/>
              <a:gdLst/>
              <a:ahLst/>
              <a:cxnLst/>
              <a:rect l="l" t="t" r="r" b="b"/>
              <a:pathLst>
                <a:path w="16408" h="13081" extrusionOk="0">
                  <a:moveTo>
                    <a:pt x="5278" y="1"/>
                  </a:moveTo>
                  <a:cubicBezTo>
                    <a:pt x="2103" y="1"/>
                    <a:pt x="1" y="2375"/>
                    <a:pt x="288" y="5444"/>
                  </a:cubicBezTo>
                  <a:cubicBezTo>
                    <a:pt x="303" y="5641"/>
                    <a:pt x="334" y="5853"/>
                    <a:pt x="379" y="6064"/>
                  </a:cubicBezTo>
                  <a:cubicBezTo>
                    <a:pt x="394" y="6125"/>
                    <a:pt x="409" y="6170"/>
                    <a:pt x="424" y="6216"/>
                  </a:cubicBezTo>
                  <a:lnTo>
                    <a:pt x="696" y="7455"/>
                  </a:lnTo>
                  <a:cubicBezTo>
                    <a:pt x="2541" y="8922"/>
                    <a:pt x="3948" y="10873"/>
                    <a:pt x="4764" y="13081"/>
                  </a:cubicBezTo>
                  <a:cubicBezTo>
                    <a:pt x="4613" y="8317"/>
                    <a:pt x="8030" y="4673"/>
                    <a:pt x="13020" y="4673"/>
                  </a:cubicBezTo>
                  <a:lnTo>
                    <a:pt x="16408" y="4673"/>
                  </a:lnTo>
                  <a:cubicBezTo>
                    <a:pt x="15137" y="1997"/>
                    <a:pt x="12264" y="1"/>
                    <a:pt x="9361"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25393" y="3924523"/>
              <a:ext cx="599614" cy="219673"/>
            </a:xfrm>
            <a:custGeom>
              <a:avLst/>
              <a:gdLst/>
              <a:ahLst/>
              <a:cxnLst/>
              <a:rect l="l" t="t" r="r" b="b"/>
              <a:pathLst>
                <a:path w="16967" h="6216" extrusionOk="0">
                  <a:moveTo>
                    <a:pt x="5293" y="1"/>
                  </a:moveTo>
                  <a:cubicBezTo>
                    <a:pt x="2102" y="1"/>
                    <a:pt x="0" y="2405"/>
                    <a:pt x="318" y="5505"/>
                  </a:cubicBezTo>
                  <a:cubicBezTo>
                    <a:pt x="348" y="5686"/>
                    <a:pt x="378" y="5883"/>
                    <a:pt x="408" y="6079"/>
                  </a:cubicBezTo>
                  <a:cubicBezTo>
                    <a:pt x="424" y="6125"/>
                    <a:pt x="439" y="6170"/>
                    <a:pt x="439" y="6216"/>
                  </a:cubicBezTo>
                  <a:lnTo>
                    <a:pt x="454" y="6216"/>
                  </a:lnTo>
                  <a:cubicBezTo>
                    <a:pt x="1882" y="5214"/>
                    <a:pt x="3597" y="4672"/>
                    <a:pt x="5347" y="4672"/>
                  </a:cubicBezTo>
                  <a:cubicBezTo>
                    <a:pt x="5394" y="4672"/>
                    <a:pt x="5442" y="4672"/>
                    <a:pt x="5489" y="4673"/>
                  </a:cubicBezTo>
                  <a:lnTo>
                    <a:pt x="11356" y="4673"/>
                  </a:lnTo>
                  <a:cubicBezTo>
                    <a:pt x="13322" y="4703"/>
                    <a:pt x="15258" y="5233"/>
                    <a:pt x="16966" y="6200"/>
                  </a:cubicBezTo>
                  <a:cubicBezTo>
                    <a:pt x="16210" y="2783"/>
                    <a:pt x="12823" y="1"/>
                    <a:pt x="9391"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68375" y="3893530"/>
              <a:ext cx="5044679" cy="1249976"/>
            </a:xfrm>
            <a:custGeom>
              <a:avLst/>
              <a:gdLst/>
              <a:ahLst/>
              <a:cxnLst/>
              <a:rect l="l" t="t" r="r" b="b"/>
              <a:pathLst>
                <a:path w="142747" h="35370" extrusionOk="0">
                  <a:moveTo>
                    <a:pt x="77331" y="878"/>
                  </a:moveTo>
                  <a:cubicBezTo>
                    <a:pt x="80764" y="878"/>
                    <a:pt x="84166" y="3660"/>
                    <a:pt x="84907" y="7093"/>
                  </a:cubicBezTo>
                  <a:lnTo>
                    <a:pt x="85436" y="9512"/>
                  </a:lnTo>
                  <a:cubicBezTo>
                    <a:pt x="83138" y="7108"/>
                    <a:pt x="79932" y="5550"/>
                    <a:pt x="76681" y="5550"/>
                  </a:cubicBezTo>
                  <a:lnTo>
                    <a:pt x="70814" y="5550"/>
                  </a:lnTo>
                  <a:cubicBezTo>
                    <a:pt x="69937" y="5550"/>
                    <a:pt x="69060" y="5671"/>
                    <a:pt x="68228" y="5913"/>
                  </a:cubicBezTo>
                  <a:cubicBezTo>
                    <a:pt x="68152" y="3040"/>
                    <a:pt x="70209" y="878"/>
                    <a:pt x="73233" y="878"/>
                  </a:cubicBezTo>
                  <a:close/>
                  <a:moveTo>
                    <a:pt x="113904" y="13692"/>
                  </a:moveTo>
                  <a:lnTo>
                    <a:pt x="113904" y="13692"/>
                  </a:lnTo>
                  <a:cubicBezTo>
                    <a:pt x="113904" y="13746"/>
                    <a:pt x="113905" y="13800"/>
                    <a:pt x="113906" y="13855"/>
                  </a:cubicBezTo>
                  <a:lnTo>
                    <a:pt x="113906" y="13855"/>
                  </a:lnTo>
                  <a:cubicBezTo>
                    <a:pt x="113907" y="13859"/>
                    <a:pt x="113908" y="13863"/>
                    <a:pt x="113910" y="13867"/>
                  </a:cubicBezTo>
                  <a:cubicBezTo>
                    <a:pt x="113908" y="13808"/>
                    <a:pt x="113906" y="13750"/>
                    <a:pt x="113904" y="13692"/>
                  </a:cubicBezTo>
                  <a:close/>
                  <a:moveTo>
                    <a:pt x="11205" y="13992"/>
                  </a:moveTo>
                  <a:cubicBezTo>
                    <a:pt x="11205" y="13996"/>
                    <a:pt x="11205" y="13999"/>
                    <a:pt x="11205" y="14002"/>
                  </a:cubicBezTo>
                  <a:lnTo>
                    <a:pt x="11205" y="14002"/>
                  </a:lnTo>
                  <a:cubicBezTo>
                    <a:pt x="11205" y="14002"/>
                    <a:pt x="11205" y="14003"/>
                    <a:pt x="11205" y="14003"/>
                  </a:cubicBezTo>
                  <a:cubicBezTo>
                    <a:pt x="11205" y="13999"/>
                    <a:pt x="11205" y="13996"/>
                    <a:pt x="11205" y="13992"/>
                  </a:cubicBezTo>
                  <a:close/>
                  <a:moveTo>
                    <a:pt x="59412" y="878"/>
                  </a:moveTo>
                  <a:cubicBezTo>
                    <a:pt x="62618" y="878"/>
                    <a:pt x="65809" y="3327"/>
                    <a:pt x="66822" y="6457"/>
                  </a:cubicBezTo>
                  <a:cubicBezTo>
                    <a:pt x="64085" y="7833"/>
                    <a:pt x="62436" y="10646"/>
                    <a:pt x="62557" y="14003"/>
                  </a:cubicBezTo>
                  <a:cubicBezTo>
                    <a:pt x="60864" y="9210"/>
                    <a:pt x="55995" y="5550"/>
                    <a:pt x="50990" y="5550"/>
                  </a:cubicBezTo>
                  <a:lnTo>
                    <a:pt x="50309" y="5550"/>
                  </a:lnTo>
                  <a:cubicBezTo>
                    <a:pt x="50415" y="2874"/>
                    <a:pt x="52411" y="878"/>
                    <a:pt x="55314" y="878"/>
                  </a:cubicBezTo>
                  <a:close/>
                  <a:moveTo>
                    <a:pt x="131118" y="772"/>
                  </a:moveTo>
                  <a:cubicBezTo>
                    <a:pt x="134536" y="772"/>
                    <a:pt x="137938" y="3569"/>
                    <a:pt x="138694" y="7002"/>
                  </a:cubicBezTo>
                  <a:lnTo>
                    <a:pt x="140372" y="14668"/>
                  </a:lnTo>
                  <a:cubicBezTo>
                    <a:pt x="140554" y="15500"/>
                    <a:pt x="140554" y="16377"/>
                    <a:pt x="140372" y="17224"/>
                  </a:cubicBezTo>
                  <a:lnTo>
                    <a:pt x="140025" y="15440"/>
                  </a:lnTo>
                  <a:cubicBezTo>
                    <a:pt x="138936" y="9905"/>
                    <a:pt x="133553" y="5414"/>
                    <a:pt x="128018" y="5414"/>
                  </a:cubicBezTo>
                  <a:lnTo>
                    <a:pt x="122015" y="5414"/>
                  </a:lnTo>
                  <a:cubicBezTo>
                    <a:pt x="122136" y="2753"/>
                    <a:pt x="124132" y="772"/>
                    <a:pt x="127020" y="772"/>
                  </a:cubicBezTo>
                  <a:close/>
                  <a:moveTo>
                    <a:pt x="50082" y="6669"/>
                  </a:moveTo>
                  <a:cubicBezTo>
                    <a:pt x="54997" y="6669"/>
                    <a:pt x="59775" y="10676"/>
                    <a:pt x="60743" y="15591"/>
                  </a:cubicBezTo>
                  <a:lnTo>
                    <a:pt x="61922" y="21579"/>
                  </a:lnTo>
                  <a:cubicBezTo>
                    <a:pt x="58883" y="18403"/>
                    <a:pt x="54649" y="16392"/>
                    <a:pt x="50203" y="16392"/>
                  </a:cubicBezTo>
                  <a:lnTo>
                    <a:pt x="41781" y="16392"/>
                  </a:lnTo>
                  <a:cubicBezTo>
                    <a:pt x="41738" y="16392"/>
                    <a:pt x="41696" y="16392"/>
                    <a:pt x="41654" y="16392"/>
                  </a:cubicBezTo>
                  <a:cubicBezTo>
                    <a:pt x="40185" y="16392"/>
                    <a:pt x="38732" y="16648"/>
                    <a:pt x="37350" y="17118"/>
                  </a:cubicBezTo>
                  <a:lnTo>
                    <a:pt x="37048" y="15591"/>
                  </a:lnTo>
                  <a:cubicBezTo>
                    <a:pt x="36080" y="10676"/>
                    <a:pt x="39301" y="6669"/>
                    <a:pt x="44215" y="6669"/>
                  </a:cubicBezTo>
                  <a:close/>
                  <a:moveTo>
                    <a:pt x="101420" y="6533"/>
                  </a:moveTo>
                  <a:cubicBezTo>
                    <a:pt x="106334" y="6533"/>
                    <a:pt x="111112" y="10525"/>
                    <a:pt x="112080" y="15440"/>
                  </a:cubicBezTo>
                  <a:lnTo>
                    <a:pt x="112307" y="16559"/>
                  </a:lnTo>
                  <a:cubicBezTo>
                    <a:pt x="106788" y="17859"/>
                    <a:pt x="102977" y="22516"/>
                    <a:pt x="102780" y="28323"/>
                  </a:cubicBezTo>
                  <a:cubicBezTo>
                    <a:pt x="100966" y="21927"/>
                    <a:pt x="95129" y="16937"/>
                    <a:pt x="88551" y="16271"/>
                  </a:cubicBezTo>
                  <a:lnTo>
                    <a:pt x="88385" y="15440"/>
                  </a:lnTo>
                  <a:cubicBezTo>
                    <a:pt x="87432" y="10525"/>
                    <a:pt x="90638" y="6533"/>
                    <a:pt x="95552" y="6533"/>
                  </a:cubicBezTo>
                  <a:close/>
                  <a:moveTo>
                    <a:pt x="75758" y="6669"/>
                  </a:moveTo>
                  <a:cubicBezTo>
                    <a:pt x="80673" y="6669"/>
                    <a:pt x="85466" y="10676"/>
                    <a:pt x="86419" y="15591"/>
                  </a:cubicBezTo>
                  <a:lnTo>
                    <a:pt x="86540" y="16196"/>
                  </a:lnTo>
                  <a:lnTo>
                    <a:pt x="78616" y="16196"/>
                  </a:lnTo>
                  <a:cubicBezTo>
                    <a:pt x="71403" y="16196"/>
                    <a:pt x="66081" y="21503"/>
                    <a:pt x="65914" y="28429"/>
                  </a:cubicBezTo>
                  <a:cubicBezTo>
                    <a:pt x="65688" y="27673"/>
                    <a:pt x="65415" y="26917"/>
                    <a:pt x="65083" y="26206"/>
                  </a:cubicBezTo>
                  <a:lnTo>
                    <a:pt x="62996" y="15591"/>
                  </a:lnTo>
                  <a:cubicBezTo>
                    <a:pt x="62890" y="15062"/>
                    <a:pt x="62739" y="14532"/>
                    <a:pt x="62573" y="14018"/>
                  </a:cubicBezTo>
                  <a:cubicBezTo>
                    <a:pt x="62482" y="9860"/>
                    <a:pt x="65521" y="6669"/>
                    <a:pt x="69891" y="6669"/>
                  </a:cubicBezTo>
                  <a:close/>
                  <a:moveTo>
                    <a:pt x="113169" y="772"/>
                  </a:moveTo>
                  <a:cubicBezTo>
                    <a:pt x="116118" y="772"/>
                    <a:pt x="119051" y="2843"/>
                    <a:pt x="120291" y="5596"/>
                  </a:cubicBezTo>
                  <a:cubicBezTo>
                    <a:pt x="116370" y="6371"/>
                    <a:pt x="113816" y="9601"/>
                    <a:pt x="113904" y="13692"/>
                  </a:cubicBezTo>
                  <a:lnTo>
                    <a:pt x="113904" y="13692"/>
                  </a:lnTo>
                  <a:cubicBezTo>
                    <a:pt x="113917" y="9613"/>
                    <a:pt x="116927" y="6533"/>
                    <a:pt x="121244" y="6533"/>
                  </a:cubicBezTo>
                  <a:lnTo>
                    <a:pt x="127111" y="6533"/>
                  </a:lnTo>
                  <a:cubicBezTo>
                    <a:pt x="132025" y="6533"/>
                    <a:pt x="136804" y="10525"/>
                    <a:pt x="137772" y="15440"/>
                  </a:cubicBezTo>
                  <a:lnTo>
                    <a:pt x="139919" y="26418"/>
                  </a:lnTo>
                  <a:cubicBezTo>
                    <a:pt x="140146" y="27476"/>
                    <a:pt x="140146" y="28565"/>
                    <a:pt x="139949" y="29623"/>
                  </a:cubicBezTo>
                  <a:cubicBezTo>
                    <a:pt x="138512" y="22123"/>
                    <a:pt x="131526" y="16196"/>
                    <a:pt x="123905" y="16196"/>
                  </a:cubicBezTo>
                  <a:lnTo>
                    <a:pt x="115483" y="16196"/>
                  </a:lnTo>
                  <a:cubicBezTo>
                    <a:pt x="115059" y="16196"/>
                    <a:pt x="114636" y="16211"/>
                    <a:pt x="114227" y="16241"/>
                  </a:cubicBezTo>
                  <a:lnTo>
                    <a:pt x="114076" y="15440"/>
                  </a:lnTo>
                  <a:cubicBezTo>
                    <a:pt x="113970" y="14899"/>
                    <a:pt x="113914" y="14369"/>
                    <a:pt x="113906" y="13855"/>
                  </a:cubicBezTo>
                  <a:lnTo>
                    <a:pt x="113906" y="13855"/>
                  </a:lnTo>
                  <a:cubicBezTo>
                    <a:pt x="112390" y="9627"/>
                    <a:pt x="108432" y="6290"/>
                    <a:pt x="104081" y="5565"/>
                  </a:cubicBezTo>
                  <a:cubicBezTo>
                    <a:pt x="104126" y="2828"/>
                    <a:pt x="106137" y="772"/>
                    <a:pt x="109086" y="772"/>
                  </a:cubicBezTo>
                  <a:close/>
                  <a:moveTo>
                    <a:pt x="109706" y="1"/>
                  </a:moveTo>
                  <a:cubicBezTo>
                    <a:pt x="106319" y="1"/>
                    <a:pt x="104036" y="2375"/>
                    <a:pt x="104051" y="5565"/>
                  </a:cubicBezTo>
                  <a:cubicBezTo>
                    <a:pt x="104005" y="5550"/>
                    <a:pt x="103945" y="5535"/>
                    <a:pt x="103899" y="5535"/>
                  </a:cubicBezTo>
                  <a:cubicBezTo>
                    <a:pt x="102508" y="2420"/>
                    <a:pt x="99212" y="91"/>
                    <a:pt x="95885" y="91"/>
                  </a:cubicBezTo>
                  <a:lnTo>
                    <a:pt x="91787" y="91"/>
                  </a:lnTo>
                  <a:cubicBezTo>
                    <a:pt x="88279" y="91"/>
                    <a:pt x="85935" y="2677"/>
                    <a:pt x="86162" y="6049"/>
                  </a:cubicBezTo>
                  <a:cubicBezTo>
                    <a:pt x="86026" y="3116"/>
                    <a:pt x="88098" y="878"/>
                    <a:pt x="91167" y="878"/>
                  </a:cubicBezTo>
                  <a:lnTo>
                    <a:pt x="95265" y="878"/>
                  </a:lnTo>
                  <a:cubicBezTo>
                    <a:pt x="98108" y="878"/>
                    <a:pt x="100936" y="2798"/>
                    <a:pt x="102236" y="5414"/>
                  </a:cubicBezTo>
                  <a:lnTo>
                    <a:pt x="96460" y="5414"/>
                  </a:lnTo>
                  <a:cubicBezTo>
                    <a:pt x="91439" y="5414"/>
                    <a:pt x="87992" y="9119"/>
                    <a:pt x="88219" y="13943"/>
                  </a:cubicBezTo>
                  <a:cubicBezTo>
                    <a:pt x="88067" y="13534"/>
                    <a:pt x="87901" y="13156"/>
                    <a:pt x="87720" y="12763"/>
                  </a:cubicBezTo>
                  <a:lnTo>
                    <a:pt x="86480" y="7093"/>
                  </a:lnTo>
                  <a:cubicBezTo>
                    <a:pt x="86404" y="6745"/>
                    <a:pt x="86298" y="6397"/>
                    <a:pt x="86162" y="6049"/>
                  </a:cubicBezTo>
                  <a:cubicBezTo>
                    <a:pt x="84922" y="2677"/>
                    <a:pt x="81459" y="91"/>
                    <a:pt x="77951" y="91"/>
                  </a:cubicBezTo>
                  <a:lnTo>
                    <a:pt x="73853" y="91"/>
                  </a:lnTo>
                  <a:cubicBezTo>
                    <a:pt x="70390" y="91"/>
                    <a:pt x="68062" y="2601"/>
                    <a:pt x="68228" y="5913"/>
                  </a:cubicBezTo>
                  <a:lnTo>
                    <a:pt x="68198" y="5913"/>
                  </a:lnTo>
                  <a:cubicBezTo>
                    <a:pt x="66912" y="2617"/>
                    <a:pt x="63495" y="91"/>
                    <a:pt x="60017" y="91"/>
                  </a:cubicBezTo>
                  <a:lnTo>
                    <a:pt x="55934" y="91"/>
                  </a:lnTo>
                  <a:cubicBezTo>
                    <a:pt x="52592" y="91"/>
                    <a:pt x="50309" y="2420"/>
                    <a:pt x="50294" y="5550"/>
                  </a:cubicBezTo>
                  <a:lnTo>
                    <a:pt x="50112" y="5550"/>
                  </a:lnTo>
                  <a:cubicBezTo>
                    <a:pt x="48721" y="2420"/>
                    <a:pt x="45425" y="91"/>
                    <a:pt x="42083" y="91"/>
                  </a:cubicBezTo>
                  <a:lnTo>
                    <a:pt x="38000" y="91"/>
                  </a:lnTo>
                  <a:cubicBezTo>
                    <a:pt x="34386" y="91"/>
                    <a:pt x="32012" y="2813"/>
                    <a:pt x="32390" y="6321"/>
                  </a:cubicBezTo>
                  <a:cubicBezTo>
                    <a:pt x="32103" y="3252"/>
                    <a:pt x="34205" y="878"/>
                    <a:pt x="37380" y="878"/>
                  </a:cubicBezTo>
                  <a:lnTo>
                    <a:pt x="41478" y="878"/>
                  </a:lnTo>
                  <a:cubicBezTo>
                    <a:pt x="44366" y="878"/>
                    <a:pt x="47239" y="2874"/>
                    <a:pt x="48510" y="5550"/>
                  </a:cubicBezTo>
                  <a:lnTo>
                    <a:pt x="45122" y="5550"/>
                  </a:lnTo>
                  <a:cubicBezTo>
                    <a:pt x="40132" y="5550"/>
                    <a:pt x="36715" y="9194"/>
                    <a:pt x="36866" y="13958"/>
                  </a:cubicBezTo>
                  <a:cubicBezTo>
                    <a:pt x="36050" y="11750"/>
                    <a:pt x="34643" y="9799"/>
                    <a:pt x="32798" y="8332"/>
                  </a:cubicBezTo>
                  <a:lnTo>
                    <a:pt x="32526" y="7093"/>
                  </a:lnTo>
                  <a:cubicBezTo>
                    <a:pt x="32511" y="7047"/>
                    <a:pt x="32496" y="7002"/>
                    <a:pt x="32481" y="6941"/>
                  </a:cubicBezTo>
                  <a:cubicBezTo>
                    <a:pt x="31574" y="3146"/>
                    <a:pt x="27808" y="91"/>
                    <a:pt x="23983" y="91"/>
                  </a:cubicBezTo>
                  <a:lnTo>
                    <a:pt x="19885" y="91"/>
                  </a:lnTo>
                  <a:cubicBezTo>
                    <a:pt x="16256" y="91"/>
                    <a:pt x="13881" y="2843"/>
                    <a:pt x="14290" y="6382"/>
                  </a:cubicBezTo>
                  <a:cubicBezTo>
                    <a:pt x="13972" y="3282"/>
                    <a:pt x="16074" y="878"/>
                    <a:pt x="19265" y="878"/>
                  </a:cubicBezTo>
                  <a:lnTo>
                    <a:pt x="23363" y="878"/>
                  </a:lnTo>
                  <a:cubicBezTo>
                    <a:pt x="26795" y="878"/>
                    <a:pt x="30182" y="3660"/>
                    <a:pt x="30938" y="7077"/>
                  </a:cubicBezTo>
                  <a:cubicBezTo>
                    <a:pt x="29230" y="6095"/>
                    <a:pt x="27294" y="5580"/>
                    <a:pt x="25328" y="5550"/>
                  </a:cubicBezTo>
                  <a:lnTo>
                    <a:pt x="19461" y="5550"/>
                  </a:lnTo>
                  <a:cubicBezTo>
                    <a:pt x="19414" y="5549"/>
                    <a:pt x="19366" y="5549"/>
                    <a:pt x="19319" y="5549"/>
                  </a:cubicBezTo>
                  <a:cubicBezTo>
                    <a:pt x="17569" y="5549"/>
                    <a:pt x="15854" y="6091"/>
                    <a:pt x="14426" y="7093"/>
                  </a:cubicBezTo>
                  <a:cubicBezTo>
                    <a:pt x="14411" y="7047"/>
                    <a:pt x="14396" y="7002"/>
                    <a:pt x="14380" y="6956"/>
                  </a:cubicBezTo>
                  <a:cubicBezTo>
                    <a:pt x="13473" y="3146"/>
                    <a:pt x="9708" y="91"/>
                    <a:pt x="5882" y="91"/>
                  </a:cubicBezTo>
                  <a:lnTo>
                    <a:pt x="1784" y="91"/>
                  </a:lnTo>
                  <a:cubicBezTo>
                    <a:pt x="1179" y="91"/>
                    <a:pt x="575" y="182"/>
                    <a:pt x="0" y="348"/>
                  </a:cubicBezTo>
                  <a:lnTo>
                    <a:pt x="0" y="999"/>
                  </a:lnTo>
                  <a:cubicBezTo>
                    <a:pt x="378" y="908"/>
                    <a:pt x="771" y="878"/>
                    <a:pt x="1164" y="878"/>
                  </a:cubicBezTo>
                  <a:lnTo>
                    <a:pt x="5262" y="878"/>
                  </a:lnTo>
                  <a:cubicBezTo>
                    <a:pt x="8695" y="878"/>
                    <a:pt x="12097" y="3660"/>
                    <a:pt x="12853" y="7093"/>
                  </a:cubicBezTo>
                  <a:lnTo>
                    <a:pt x="13110" y="8287"/>
                  </a:lnTo>
                  <a:cubicBezTo>
                    <a:pt x="11827" y="9782"/>
                    <a:pt x="11117" y="11759"/>
                    <a:pt x="11205" y="13992"/>
                  </a:cubicBezTo>
                  <a:lnTo>
                    <a:pt x="11205" y="13992"/>
                  </a:lnTo>
                  <a:cubicBezTo>
                    <a:pt x="11142" y="9847"/>
                    <a:pt x="14163" y="6669"/>
                    <a:pt x="18539" y="6669"/>
                  </a:cubicBezTo>
                  <a:lnTo>
                    <a:pt x="24406" y="6669"/>
                  </a:lnTo>
                  <a:cubicBezTo>
                    <a:pt x="29320" y="6669"/>
                    <a:pt x="34114" y="10676"/>
                    <a:pt x="35067" y="15591"/>
                  </a:cubicBezTo>
                  <a:lnTo>
                    <a:pt x="35535" y="17904"/>
                  </a:lnTo>
                  <a:cubicBezTo>
                    <a:pt x="31710" y="19946"/>
                    <a:pt x="29230" y="23862"/>
                    <a:pt x="29079" y="28520"/>
                  </a:cubicBezTo>
                  <a:cubicBezTo>
                    <a:pt x="27128" y="21639"/>
                    <a:pt x="20520" y="16392"/>
                    <a:pt x="13337" y="16392"/>
                  </a:cubicBezTo>
                  <a:lnTo>
                    <a:pt x="11795" y="16392"/>
                  </a:lnTo>
                  <a:lnTo>
                    <a:pt x="11644" y="15591"/>
                  </a:lnTo>
                  <a:cubicBezTo>
                    <a:pt x="11538" y="15062"/>
                    <a:pt x="11386" y="14532"/>
                    <a:pt x="11205" y="14018"/>
                  </a:cubicBezTo>
                  <a:cubicBezTo>
                    <a:pt x="11205" y="14013"/>
                    <a:pt x="11205" y="14008"/>
                    <a:pt x="11205" y="14002"/>
                  </a:cubicBezTo>
                  <a:lnTo>
                    <a:pt x="11205" y="14002"/>
                  </a:lnTo>
                  <a:cubicBezTo>
                    <a:pt x="9541" y="9330"/>
                    <a:pt x="4869" y="5732"/>
                    <a:pt x="0" y="5565"/>
                  </a:cubicBezTo>
                  <a:lnTo>
                    <a:pt x="0" y="6760"/>
                  </a:lnTo>
                  <a:cubicBezTo>
                    <a:pt x="4446" y="7380"/>
                    <a:pt x="8513" y="11100"/>
                    <a:pt x="9390" y="15591"/>
                  </a:cubicBezTo>
                  <a:lnTo>
                    <a:pt x="9542" y="16392"/>
                  </a:lnTo>
                  <a:lnTo>
                    <a:pt x="4914" y="16392"/>
                  </a:lnTo>
                  <a:cubicBezTo>
                    <a:pt x="4876" y="16392"/>
                    <a:pt x="4838" y="16392"/>
                    <a:pt x="4800" y="16392"/>
                  </a:cubicBezTo>
                  <a:cubicBezTo>
                    <a:pt x="3160" y="16392"/>
                    <a:pt x="1537" y="16708"/>
                    <a:pt x="0" y="17284"/>
                  </a:cubicBezTo>
                  <a:lnTo>
                    <a:pt x="0" y="18509"/>
                  </a:lnTo>
                  <a:cubicBezTo>
                    <a:pt x="1134" y="18161"/>
                    <a:pt x="2298" y="17995"/>
                    <a:pt x="3493" y="17995"/>
                  </a:cubicBezTo>
                  <a:lnTo>
                    <a:pt x="11901" y="17995"/>
                  </a:lnTo>
                  <a:cubicBezTo>
                    <a:pt x="18962" y="17995"/>
                    <a:pt x="25419" y="23741"/>
                    <a:pt x="26311" y="30788"/>
                  </a:cubicBezTo>
                  <a:lnTo>
                    <a:pt x="26886" y="35370"/>
                  </a:lnTo>
                  <a:lnTo>
                    <a:pt x="30122" y="35370"/>
                  </a:lnTo>
                  <a:lnTo>
                    <a:pt x="29547" y="30788"/>
                  </a:lnTo>
                  <a:cubicBezTo>
                    <a:pt x="29441" y="30032"/>
                    <a:pt x="29290" y="29291"/>
                    <a:pt x="29079" y="28550"/>
                  </a:cubicBezTo>
                  <a:cubicBezTo>
                    <a:pt x="29396" y="22562"/>
                    <a:pt x="34069" y="17995"/>
                    <a:pt x="40359" y="17995"/>
                  </a:cubicBezTo>
                  <a:lnTo>
                    <a:pt x="48767" y="17995"/>
                  </a:lnTo>
                  <a:cubicBezTo>
                    <a:pt x="55828" y="17995"/>
                    <a:pt x="62285" y="23741"/>
                    <a:pt x="63177" y="30788"/>
                  </a:cubicBezTo>
                  <a:lnTo>
                    <a:pt x="63450" y="33011"/>
                  </a:lnTo>
                  <a:cubicBezTo>
                    <a:pt x="61575" y="32527"/>
                    <a:pt x="59639" y="32285"/>
                    <a:pt x="57703" y="32270"/>
                  </a:cubicBezTo>
                  <a:lnTo>
                    <a:pt x="44699" y="32270"/>
                  </a:lnTo>
                  <a:cubicBezTo>
                    <a:pt x="44646" y="32269"/>
                    <a:pt x="44592" y="32269"/>
                    <a:pt x="44539" y="32269"/>
                  </a:cubicBezTo>
                  <a:cubicBezTo>
                    <a:pt x="40693" y="32269"/>
                    <a:pt x="36927" y="33341"/>
                    <a:pt x="33675" y="35370"/>
                  </a:cubicBezTo>
                  <a:lnTo>
                    <a:pt x="37607" y="35370"/>
                  </a:lnTo>
                  <a:cubicBezTo>
                    <a:pt x="39180" y="34961"/>
                    <a:pt x="40798" y="34765"/>
                    <a:pt x="42416" y="34765"/>
                  </a:cubicBezTo>
                  <a:lnTo>
                    <a:pt x="55435" y="34765"/>
                  </a:lnTo>
                  <a:cubicBezTo>
                    <a:pt x="57083" y="34765"/>
                    <a:pt x="58747" y="34961"/>
                    <a:pt x="60350" y="35370"/>
                  </a:cubicBezTo>
                  <a:lnTo>
                    <a:pt x="69317" y="35370"/>
                  </a:lnTo>
                  <a:cubicBezTo>
                    <a:pt x="68379" y="34840"/>
                    <a:pt x="67427" y="34387"/>
                    <a:pt x="66429" y="33994"/>
                  </a:cubicBezTo>
                  <a:lnTo>
                    <a:pt x="66005" y="30591"/>
                  </a:lnTo>
                  <a:cubicBezTo>
                    <a:pt x="65113" y="23529"/>
                    <a:pt x="70133" y="17798"/>
                    <a:pt x="77195" y="17798"/>
                  </a:cubicBezTo>
                  <a:lnTo>
                    <a:pt x="85618" y="17798"/>
                  </a:lnTo>
                  <a:cubicBezTo>
                    <a:pt x="92664" y="17798"/>
                    <a:pt x="99121" y="23529"/>
                    <a:pt x="100013" y="30591"/>
                  </a:cubicBezTo>
                  <a:lnTo>
                    <a:pt x="100240" y="32406"/>
                  </a:lnTo>
                  <a:cubicBezTo>
                    <a:pt x="97155" y="32708"/>
                    <a:pt x="94192" y="33736"/>
                    <a:pt x="91560" y="35370"/>
                  </a:cubicBezTo>
                  <a:lnTo>
                    <a:pt x="95492" y="35370"/>
                  </a:lnTo>
                  <a:cubicBezTo>
                    <a:pt x="97065" y="34961"/>
                    <a:pt x="98683" y="34765"/>
                    <a:pt x="100301" y="34765"/>
                  </a:cubicBezTo>
                  <a:lnTo>
                    <a:pt x="113320" y="34765"/>
                  </a:lnTo>
                  <a:cubicBezTo>
                    <a:pt x="114968" y="34765"/>
                    <a:pt x="116632" y="34961"/>
                    <a:pt x="118235" y="35370"/>
                  </a:cubicBezTo>
                  <a:lnTo>
                    <a:pt x="127202" y="35370"/>
                  </a:lnTo>
                  <a:cubicBezTo>
                    <a:pt x="123663" y="33358"/>
                    <a:pt x="119656" y="32300"/>
                    <a:pt x="115588" y="32270"/>
                  </a:cubicBezTo>
                  <a:lnTo>
                    <a:pt x="103083" y="32270"/>
                  </a:lnTo>
                  <a:lnTo>
                    <a:pt x="102871" y="30591"/>
                  </a:lnTo>
                  <a:cubicBezTo>
                    <a:pt x="101979" y="23529"/>
                    <a:pt x="106999" y="17798"/>
                    <a:pt x="114061" y="17798"/>
                  </a:cubicBezTo>
                  <a:lnTo>
                    <a:pt x="122484" y="17798"/>
                  </a:lnTo>
                  <a:cubicBezTo>
                    <a:pt x="129530" y="17798"/>
                    <a:pt x="135987" y="23529"/>
                    <a:pt x="136879" y="30591"/>
                  </a:cubicBezTo>
                  <a:lnTo>
                    <a:pt x="137484" y="35370"/>
                  </a:lnTo>
                  <a:lnTo>
                    <a:pt x="140720" y="35370"/>
                  </a:lnTo>
                  <a:lnTo>
                    <a:pt x="140493" y="33676"/>
                  </a:lnTo>
                  <a:cubicBezTo>
                    <a:pt x="142051" y="31846"/>
                    <a:pt x="142746" y="29276"/>
                    <a:pt x="142172" y="26418"/>
                  </a:cubicBezTo>
                  <a:lnTo>
                    <a:pt x="140871" y="19734"/>
                  </a:lnTo>
                  <a:cubicBezTo>
                    <a:pt x="141930" y="18464"/>
                    <a:pt x="142384" y="16664"/>
                    <a:pt x="141945" y="14668"/>
                  </a:cubicBezTo>
                  <a:lnTo>
                    <a:pt x="140267" y="7002"/>
                  </a:lnTo>
                  <a:cubicBezTo>
                    <a:pt x="139420" y="3131"/>
                    <a:pt x="135594" y="1"/>
                    <a:pt x="131738" y="1"/>
                  </a:cubicBezTo>
                  <a:lnTo>
                    <a:pt x="127640" y="1"/>
                  </a:lnTo>
                  <a:cubicBezTo>
                    <a:pt x="124313" y="1"/>
                    <a:pt x="122045" y="2314"/>
                    <a:pt x="122000" y="5414"/>
                  </a:cubicBezTo>
                  <a:lnTo>
                    <a:pt x="121803" y="5414"/>
                  </a:lnTo>
                  <a:cubicBezTo>
                    <a:pt x="120412" y="2314"/>
                    <a:pt x="117116" y="1"/>
                    <a:pt x="113804" y="1"/>
                  </a:cubicBezTo>
                  <a:close/>
                </a:path>
              </a:pathLst>
            </a:custGeom>
            <a:solidFill>
              <a:srgbClr val="F39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468375" y="3924523"/>
              <a:ext cx="463343" cy="463873"/>
            </a:xfrm>
            <a:custGeom>
              <a:avLst/>
              <a:gdLst/>
              <a:ahLst/>
              <a:cxnLst/>
              <a:rect l="l" t="t" r="r" b="b"/>
              <a:pathLst>
                <a:path w="13111" h="13126" extrusionOk="0">
                  <a:moveTo>
                    <a:pt x="1164" y="1"/>
                  </a:moveTo>
                  <a:cubicBezTo>
                    <a:pt x="771" y="1"/>
                    <a:pt x="378" y="31"/>
                    <a:pt x="0" y="122"/>
                  </a:cubicBezTo>
                  <a:lnTo>
                    <a:pt x="0" y="4688"/>
                  </a:lnTo>
                  <a:cubicBezTo>
                    <a:pt x="4869" y="4855"/>
                    <a:pt x="9542" y="8453"/>
                    <a:pt x="11205" y="13126"/>
                  </a:cubicBezTo>
                  <a:cubicBezTo>
                    <a:pt x="11114" y="10888"/>
                    <a:pt x="11825" y="8907"/>
                    <a:pt x="13110" y="7410"/>
                  </a:cubicBezTo>
                  <a:lnTo>
                    <a:pt x="12853" y="6216"/>
                  </a:lnTo>
                  <a:cubicBezTo>
                    <a:pt x="12097" y="2783"/>
                    <a:pt x="8695" y="1"/>
                    <a:pt x="5262"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2571734" y="3924523"/>
              <a:ext cx="572932" cy="461752"/>
            </a:xfrm>
            <a:custGeom>
              <a:avLst/>
              <a:gdLst/>
              <a:ahLst/>
              <a:cxnLst/>
              <a:rect l="l" t="t" r="r" b="b"/>
              <a:pathLst>
                <a:path w="16212" h="13066" extrusionOk="0">
                  <a:moveTo>
                    <a:pt x="5142" y="1"/>
                  </a:moveTo>
                  <a:cubicBezTo>
                    <a:pt x="2073" y="1"/>
                    <a:pt x="1" y="2239"/>
                    <a:pt x="137" y="5172"/>
                  </a:cubicBezTo>
                  <a:cubicBezTo>
                    <a:pt x="273" y="5520"/>
                    <a:pt x="379" y="5868"/>
                    <a:pt x="455" y="6216"/>
                  </a:cubicBezTo>
                  <a:lnTo>
                    <a:pt x="1695" y="11886"/>
                  </a:lnTo>
                  <a:cubicBezTo>
                    <a:pt x="1876" y="12264"/>
                    <a:pt x="2042" y="12657"/>
                    <a:pt x="2194" y="13066"/>
                  </a:cubicBezTo>
                  <a:cubicBezTo>
                    <a:pt x="1967" y="8242"/>
                    <a:pt x="5414" y="4537"/>
                    <a:pt x="10435" y="4537"/>
                  </a:cubicBezTo>
                  <a:lnTo>
                    <a:pt x="16211" y="4537"/>
                  </a:lnTo>
                  <a:cubicBezTo>
                    <a:pt x="14911" y="1921"/>
                    <a:pt x="12083" y="1"/>
                    <a:pt x="9240"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1940105" y="3924523"/>
              <a:ext cx="610852" cy="305161"/>
            </a:xfrm>
            <a:custGeom>
              <a:avLst/>
              <a:gdLst/>
              <a:ahLst/>
              <a:cxnLst/>
              <a:rect l="l" t="t" r="r" b="b"/>
              <a:pathLst>
                <a:path w="17285" h="8635" extrusionOk="0">
                  <a:moveTo>
                    <a:pt x="5081" y="1"/>
                  </a:moveTo>
                  <a:cubicBezTo>
                    <a:pt x="2057" y="1"/>
                    <a:pt x="0" y="2163"/>
                    <a:pt x="76" y="5036"/>
                  </a:cubicBezTo>
                  <a:cubicBezTo>
                    <a:pt x="908" y="4794"/>
                    <a:pt x="1785" y="4673"/>
                    <a:pt x="2662" y="4673"/>
                  </a:cubicBezTo>
                  <a:lnTo>
                    <a:pt x="8529" y="4673"/>
                  </a:lnTo>
                  <a:cubicBezTo>
                    <a:pt x="11780" y="4673"/>
                    <a:pt x="14986" y="6231"/>
                    <a:pt x="17284" y="8635"/>
                  </a:cubicBezTo>
                  <a:lnTo>
                    <a:pt x="16755" y="6216"/>
                  </a:lnTo>
                  <a:cubicBezTo>
                    <a:pt x="16014" y="2783"/>
                    <a:pt x="12612" y="1"/>
                    <a:pt x="9179"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3209794" y="3920777"/>
              <a:ext cx="572932" cy="462813"/>
            </a:xfrm>
            <a:custGeom>
              <a:avLst/>
              <a:gdLst/>
              <a:ahLst/>
              <a:cxnLst/>
              <a:rect l="l" t="t" r="r" b="b"/>
              <a:pathLst>
                <a:path w="16212" h="13096" extrusionOk="0">
                  <a:moveTo>
                    <a:pt x="5006" y="1"/>
                  </a:moveTo>
                  <a:cubicBezTo>
                    <a:pt x="2057" y="1"/>
                    <a:pt x="46" y="2057"/>
                    <a:pt x="1" y="4794"/>
                  </a:cubicBezTo>
                  <a:cubicBezTo>
                    <a:pt x="4356" y="5520"/>
                    <a:pt x="8318" y="8862"/>
                    <a:pt x="9815" y="13096"/>
                  </a:cubicBezTo>
                  <a:lnTo>
                    <a:pt x="9830" y="13096"/>
                  </a:lnTo>
                  <a:cubicBezTo>
                    <a:pt x="9664" y="8922"/>
                    <a:pt x="12234" y="5611"/>
                    <a:pt x="16211" y="4825"/>
                  </a:cubicBezTo>
                  <a:cubicBezTo>
                    <a:pt x="14971" y="2072"/>
                    <a:pt x="12038" y="1"/>
                    <a:pt x="9089"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3843579" y="3920777"/>
              <a:ext cx="655204" cy="581449"/>
            </a:xfrm>
            <a:custGeom>
              <a:avLst/>
              <a:gdLst/>
              <a:ahLst/>
              <a:cxnLst/>
              <a:rect l="l" t="t" r="r" b="b"/>
              <a:pathLst>
                <a:path w="18540" h="16453" extrusionOk="0">
                  <a:moveTo>
                    <a:pt x="5006" y="1"/>
                  </a:moveTo>
                  <a:cubicBezTo>
                    <a:pt x="2118" y="1"/>
                    <a:pt x="122" y="1982"/>
                    <a:pt x="1" y="4643"/>
                  </a:cubicBezTo>
                  <a:lnTo>
                    <a:pt x="6004" y="4643"/>
                  </a:lnTo>
                  <a:cubicBezTo>
                    <a:pt x="11539" y="4643"/>
                    <a:pt x="16922" y="9134"/>
                    <a:pt x="18011" y="14669"/>
                  </a:cubicBezTo>
                  <a:lnTo>
                    <a:pt x="18358" y="16453"/>
                  </a:lnTo>
                  <a:cubicBezTo>
                    <a:pt x="18540" y="15606"/>
                    <a:pt x="18540" y="14729"/>
                    <a:pt x="18358" y="13897"/>
                  </a:cubicBezTo>
                  <a:lnTo>
                    <a:pt x="16680" y="6231"/>
                  </a:lnTo>
                  <a:cubicBezTo>
                    <a:pt x="15924" y="2798"/>
                    <a:pt x="12537" y="1"/>
                    <a:pt x="9104"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75078" y="4129212"/>
              <a:ext cx="862013" cy="772214"/>
            </a:xfrm>
            <a:custGeom>
              <a:avLst/>
              <a:gdLst/>
              <a:ahLst/>
              <a:cxnLst/>
              <a:rect l="l" t="t" r="r" b="b"/>
              <a:pathLst>
                <a:path w="24392" h="21851" extrusionOk="0">
                  <a:moveTo>
                    <a:pt x="7410" y="0"/>
                  </a:moveTo>
                  <a:cubicBezTo>
                    <a:pt x="3025" y="0"/>
                    <a:pt x="0" y="3191"/>
                    <a:pt x="91" y="7349"/>
                  </a:cubicBezTo>
                  <a:lnTo>
                    <a:pt x="76" y="7349"/>
                  </a:lnTo>
                  <a:cubicBezTo>
                    <a:pt x="257" y="7863"/>
                    <a:pt x="409" y="8393"/>
                    <a:pt x="515" y="8922"/>
                  </a:cubicBezTo>
                  <a:lnTo>
                    <a:pt x="666" y="9723"/>
                  </a:lnTo>
                  <a:lnTo>
                    <a:pt x="2208" y="9723"/>
                  </a:lnTo>
                  <a:cubicBezTo>
                    <a:pt x="9391" y="9723"/>
                    <a:pt x="15999" y="14985"/>
                    <a:pt x="17950" y="21851"/>
                  </a:cubicBezTo>
                  <a:cubicBezTo>
                    <a:pt x="18101" y="17193"/>
                    <a:pt x="20581" y="13277"/>
                    <a:pt x="24391" y="11235"/>
                  </a:cubicBezTo>
                  <a:lnTo>
                    <a:pt x="23938" y="8922"/>
                  </a:lnTo>
                  <a:cubicBezTo>
                    <a:pt x="22970" y="4007"/>
                    <a:pt x="18191" y="0"/>
                    <a:pt x="13277"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68375" y="4132392"/>
              <a:ext cx="337214" cy="371989"/>
            </a:xfrm>
            <a:custGeom>
              <a:avLst/>
              <a:gdLst/>
              <a:ahLst/>
              <a:cxnLst/>
              <a:rect l="l" t="t" r="r" b="b"/>
              <a:pathLst>
                <a:path w="9542" h="10526" extrusionOk="0">
                  <a:moveTo>
                    <a:pt x="0" y="1"/>
                  </a:moveTo>
                  <a:lnTo>
                    <a:pt x="0" y="10525"/>
                  </a:lnTo>
                  <a:cubicBezTo>
                    <a:pt x="1535" y="9935"/>
                    <a:pt x="3157" y="9633"/>
                    <a:pt x="4795" y="9633"/>
                  </a:cubicBezTo>
                  <a:cubicBezTo>
                    <a:pt x="4835" y="9633"/>
                    <a:pt x="4874" y="9633"/>
                    <a:pt x="4914" y="9633"/>
                  </a:cubicBezTo>
                  <a:lnTo>
                    <a:pt x="9542" y="9633"/>
                  </a:lnTo>
                  <a:lnTo>
                    <a:pt x="9390" y="8832"/>
                  </a:lnTo>
                  <a:cubicBezTo>
                    <a:pt x="8513" y="4341"/>
                    <a:pt x="4446" y="621"/>
                    <a:pt x="0"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1739693" y="4129212"/>
              <a:ext cx="850280" cy="768998"/>
            </a:xfrm>
            <a:custGeom>
              <a:avLst/>
              <a:gdLst/>
              <a:ahLst/>
              <a:cxnLst/>
              <a:rect l="l" t="t" r="r" b="b"/>
              <a:pathLst>
                <a:path w="24060" h="21760" extrusionOk="0">
                  <a:moveTo>
                    <a:pt x="7410" y="0"/>
                  </a:moveTo>
                  <a:cubicBezTo>
                    <a:pt x="3040" y="0"/>
                    <a:pt x="1" y="3191"/>
                    <a:pt x="92" y="7349"/>
                  </a:cubicBezTo>
                  <a:cubicBezTo>
                    <a:pt x="258" y="7863"/>
                    <a:pt x="409" y="8393"/>
                    <a:pt x="515" y="8922"/>
                  </a:cubicBezTo>
                  <a:lnTo>
                    <a:pt x="2602" y="19537"/>
                  </a:lnTo>
                  <a:cubicBezTo>
                    <a:pt x="2934" y="20248"/>
                    <a:pt x="3207" y="21004"/>
                    <a:pt x="3433" y="21760"/>
                  </a:cubicBezTo>
                  <a:cubicBezTo>
                    <a:pt x="3600" y="14834"/>
                    <a:pt x="8922" y="9527"/>
                    <a:pt x="16135" y="9527"/>
                  </a:cubicBezTo>
                  <a:lnTo>
                    <a:pt x="24059" y="9527"/>
                  </a:lnTo>
                  <a:lnTo>
                    <a:pt x="23938" y="8922"/>
                  </a:lnTo>
                  <a:cubicBezTo>
                    <a:pt x="22985" y="4007"/>
                    <a:pt x="18192" y="0"/>
                    <a:pt x="13277"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806651" y="4129212"/>
              <a:ext cx="913327" cy="526919"/>
            </a:xfrm>
            <a:custGeom>
              <a:avLst/>
              <a:gdLst/>
              <a:ahLst/>
              <a:cxnLst/>
              <a:rect l="l" t="t" r="r" b="b"/>
              <a:pathLst>
                <a:path w="25844" h="14910" extrusionOk="0">
                  <a:moveTo>
                    <a:pt x="8136" y="0"/>
                  </a:moveTo>
                  <a:cubicBezTo>
                    <a:pt x="3222" y="0"/>
                    <a:pt x="1" y="4007"/>
                    <a:pt x="969" y="8922"/>
                  </a:cubicBezTo>
                  <a:lnTo>
                    <a:pt x="1271" y="10449"/>
                  </a:lnTo>
                  <a:cubicBezTo>
                    <a:pt x="2653" y="9979"/>
                    <a:pt x="4106" y="9723"/>
                    <a:pt x="5575" y="9723"/>
                  </a:cubicBezTo>
                  <a:cubicBezTo>
                    <a:pt x="5617" y="9723"/>
                    <a:pt x="5659" y="9723"/>
                    <a:pt x="5702" y="9723"/>
                  </a:cubicBezTo>
                  <a:lnTo>
                    <a:pt x="14124" y="9723"/>
                  </a:lnTo>
                  <a:cubicBezTo>
                    <a:pt x="18570" y="9723"/>
                    <a:pt x="22804" y="11734"/>
                    <a:pt x="25843" y="14910"/>
                  </a:cubicBezTo>
                  <a:lnTo>
                    <a:pt x="24664" y="8922"/>
                  </a:lnTo>
                  <a:cubicBezTo>
                    <a:pt x="23696" y="4007"/>
                    <a:pt x="18918" y="0"/>
                    <a:pt x="14003"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2621457" y="4124405"/>
              <a:ext cx="879083" cy="770059"/>
            </a:xfrm>
            <a:custGeom>
              <a:avLst/>
              <a:gdLst/>
              <a:ahLst/>
              <a:cxnLst/>
              <a:rect l="l" t="t" r="r" b="b"/>
              <a:pathLst>
                <a:path w="24875" h="21790" extrusionOk="0">
                  <a:moveTo>
                    <a:pt x="8120" y="0"/>
                  </a:moveTo>
                  <a:cubicBezTo>
                    <a:pt x="3206" y="0"/>
                    <a:pt x="0" y="3992"/>
                    <a:pt x="953" y="8907"/>
                  </a:cubicBezTo>
                  <a:lnTo>
                    <a:pt x="1119" y="9738"/>
                  </a:lnTo>
                  <a:cubicBezTo>
                    <a:pt x="7697" y="10404"/>
                    <a:pt x="13534" y="15394"/>
                    <a:pt x="15348" y="21790"/>
                  </a:cubicBezTo>
                  <a:cubicBezTo>
                    <a:pt x="15545" y="15968"/>
                    <a:pt x="19356" y="11326"/>
                    <a:pt x="24875" y="10026"/>
                  </a:cubicBezTo>
                  <a:lnTo>
                    <a:pt x="24648" y="8907"/>
                  </a:lnTo>
                  <a:cubicBezTo>
                    <a:pt x="23680" y="3992"/>
                    <a:pt x="18902" y="0"/>
                    <a:pt x="13988"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3528842" y="4124405"/>
              <a:ext cx="955523" cy="816036"/>
            </a:xfrm>
            <a:custGeom>
              <a:avLst/>
              <a:gdLst/>
              <a:ahLst/>
              <a:cxnLst/>
              <a:rect l="l" t="t" r="r" b="b"/>
              <a:pathLst>
                <a:path w="27038" h="23091" extrusionOk="0">
                  <a:moveTo>
                    <a:pt x="8136" y="0"/>
                  </a:moveTo>
                  <a:cubicBezTo>
                    <a:pt x="3221" y="0"/>
                    <a:pt x="0" y="3992"/>
                    <a:pt x="968" y="8907"/>
                  </a:cubicBezTo>
                  <a:lnTo>
                    <a:pt x="1119" y="9708"/>
                  </a:lnTo>
                  <a:cubicBezTo>
                    <a:pt x="1528" y="9678"/>
                    <a:pt x="1951" y="9663"/>
                    <a:pt x="2375" y="9663"/>
                  </a:cubicBezTo>
                  <a:lnTo>
                    <a:pt x="10797" y="9663"/>
                  </a:lnTo>
                  <a:cubicBezTo>
                    <a:pt x="18418" y="9663"/>
                    <a:pt x="25404" y="15590"/>
                    <a:pt x="26841" y="23090"/>
                  </a:cubicBezTo>
                  <a:cubicBezTo>
                    <a:pt x="27038" y="22032"/>
                    <a:pt x="27038" y="20943"/>
                    <a:pt x="26811" y="19885"/>
                  </a:cubicBezTo>
                  <a:lnTo>
                    <a:pt x="24664" y="8907"/>
                  </a:lnTo>
                  <a:cubicBezTo>
                    <a:pt x="23696" y="3992"/>
                    <a:pt x="18917" y="0"/>
                    <a:pt x="14003"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559237" y="4529470"/>
              <a:ext cx="1214706" cy="614032"/>
            </a:xfrm>
            <a:custGeom>
              <a:avLst/>
              <a:gdLst/>
              <a:ahLst/>
              <a:cxnLst/>
              <a:rect l="l" t="t" r="r" b="b"/>
              <a:pathLst>
                <a:path w="34372" h="17375" extrusionOk="0">
                  <a:moveTo>
                    <a:pt x="11281" y="0"/>
                  </a:moveTo>
                  <a:cubicBezTo>
                    <a:pt x="4991" y="0"/>
                    <a:pt x="318" y="4567"/>
                    <a:pt x="1" y="10555"/>
                  </a:cubicBezTo>
                  <a:cubicBezTo>
                    <a:pt x="212" y="11296"/>
                    <a:pt x="363" y="12037"/>
                    <a:pt x="469" y="12793"/>
                  </a:cubicBezTo>
                  <a:lnTo>
                    <a:pt x="1044" y="17375"/>
                  </a:lnTo>
                  <a:lnTo>
                    <a:pt x="4597" y="17375"/>
                  </a:lnTo>
                  <a:cubicBezTo>
                    <a:pt x="7849" y="15346"/>
                    <a:pt x="11615" y="14274"/>
                    <a:pt x="15461" y="14274"/>
                  </a:cubicBezTo>
                  <a:cubicBezTo>
                    <a:pt x="15514" y="14274"/>
                    <a:pt x="15568" y="14274"/>
                    <a:pt x="15621" y="14275"/>
                  </a:cubicBezTo>
                  <a:lnTo>
                    <a:pt x="28625" y="14275"/>
                  </a:lnTo>
                  <a:cubicBezTo>
                    <a:pt x="30561" y="14290"/>
                    <a:pt x="32497" y="14532"/>
                    <a:pt x="34372" y="15016"/>
                  </a:cubicBezTo>
                  <a:lnTo>
                    <a:pt x="34099" y="12793"/>
                  </a:lnTo>
                  <a:cubicBezTo>
                    <a:pt x="33207" y="5746"/>
                    <a:pt x="26750" y="0"/>
                    <a:pt x="19689"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468375" y="4529470"/>
              <a:ext cx="950151" cy="614032"/>
            </a:xfrm>
            <a:custGeom>
              <a:avLst/>
              <a:gdLst/>
              <a:ahLst/>
              <a:cxnLst/>
              <a:rect l="l" t="t" r="r" b="b"/>
              <a:pathLst>
                <a:path w="26886" h="17375" extrusionOk="0">
                  <a:moveTo>
                    <a:pt x="3493" y="0"/>
                  </a:moveTo>
                  <a:cubicBezTo>
                    <a:pt x="2298" y="0"/>
                    <a:pt x="1134" y="166"/>
                    <a:pt x="0" y="514"/>
                  </a:cubicBezTo>
                  <a:lnTo>
                    <a:pt x="0" y="9269"/>
                  </a:lnTo>
                  <a:cubicBezTo>
                    <a:pt x="454" y="11371"/>
                    <a:pt x="1542" y="13292"/>
                    <a:pt x="3145" y="14728"/>
                  </a:cubicBezTo>
                  <a:cubicBezTo>
                    <a:pt x="6124" y="15076"/>
                    <a:pt x="9028" y="15968"/>
                    <a:pt x="11674" y="17375"/>
                  </a:cubicBezTo>
                  <a:lnTo>
                    <a:pt x="26886" y="17375"/>
                  </a:lnTo>
                  <a:lnTo>
                    <a:pt x="26311" y="12793"/>
                  </a:lnTo>
                  <a:cubicBezTo>
                    <a:pt x="25419" y="5746"/>
                    <a:pt x="18962" y="0"/>
                    <a:pt x="11901"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1832672" y="4522509"/>
              <a:ext cx="1241459" cy="620994"/>
            </a:xfrm>
            <a:custGeom>
              <a:avLst/>
              <a:gdLst/>
              <a:ahLst/>
              <a:cxnLst/>
              <a:rect l="l" t="t" r="r" b="b"/>
              <a:pathLst>
                <a:path w="35129" h="17572" extrusionOk="0">
                  <a:moveTo>
                    <a:pt x="12083" y="0"/>
                  </a:moveTo>
                  <a:cubicBezTo>
                    <a:pt x="5021" y="0"/>
                    <a:pt x="1" y="5731"/>
                    <a:pt x="893" y="12793"/>
                  </a:cubicBezTo>
                  <a:lnTo>
                    <a:pt x="1317" y="16196"/>
                  </a:lnTo>
                  <a:cubicBezTo>
                    <a:pt x="2315" y="16589"/>
                    <a:pt x="3267" y="17042"/>
                    <a:pt x="4205" y="17572"/>
                  </a:cubicBezTo>
                  <a:lnTo>
                    <a:pt x="26448" y="17572"/>
                  </a:lnTo>
                  <a:cubicBezTo>
                    <a:pt x="29080" y="15938"/>
                    <a:pt x="32043" y="14925"/>
                    <a:pt x="35128" y="14608"/>
                  </a:cubicBezTo>
                  <a:lnTo>
                    <a:pt x="34901" y="12793"/>
                  </a:lnTo>
                  <a:cubicBezTo>
                    <a:pt x="34009" y="5731"/>
                    <a:pt x="27552" y="0"/>
                    <a:pt x="20506"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3135545" y="4522509"/>
              <a:ext cx="1254782" cy="620994"/>
            </a:xfrm>
            <a:custGeom>
              <a:avLst/>
              <a:gdLst/>
              <a:ahLst/>
              <a:cxnLst/>
              <a:rect l="l" t="t" r="r" b="b"/>
              <a:pathLst>
                <a:path w="35506" h="17572" extrusionOk="0">
                  <a:moveTo>
                    <a:pt x="12082" y="0"/>
                  </a:moveTo>
                  <a:cubicBezTo>
                    <a:pt x="5020" y="0"/>
                    <a:pt x="0" y="5731"/>
                    <a:pt x="892" y="12793"/>
                  </a:cubicBezTo>
                  <a:lnTo>
                    <a:pt x="1104" y="14472"/>
                  </a:lnTo>
                  <a:lnTo>
                    <a:pt x="13609" y="14472"/>
                  </a:lnTo>
                  <a:cubicBezTo>
                    <a:pt x="17677" y="14502"/>
                    <a:pt x="21684" y="15560"/>
                    <a:pt x="25223" y="17572"/>
                  </a:cubicBezTo>
                  <a:lnTo>
                    <a:pt x="35505" y="17572"/>
                  </a:lnTo>
                  <a:lnTo>
                    <a:pt x="34900" y="12793"/>
                  </a:lnTo>
                  <a:cubicBezTo>
                    <a:pt x="34008" y="5731"/>
                    <a:pt x="27551" y="0"/>
                    <a:pt x="20505"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357231" y="5049955"/>
              <a:ext cx="301415" cy="93545"/>
            </a:xfrm>
            <a:custGeom>
              <a:avLst/>
              <a:gdLst/>
              <a:ahLst/>
              <a:cxnLst/>
              <a:rect l="l" t="t" r="r" b="b"/>
              <a:pathLst>
                <a:path w="8529" h="2647" extrusionOk="0">
                  <a:moveTo>
                    <a:pt x="0" y="0"/>
                  </a:moveTo>
                  <a:lnTo>
                    <a:pt x="0" y="0"/>
                  </a:lnTo>
                  <a:cubicBezTo>
                    <a:pt x="1875" y="1709"/>
                    <a:pt x="4325" y="2647"/>
                    <a:pt x="6865" y="2647"/>
                  </a:cubicBezTo>
                  <a:lnTo>
                    <a:pt x="8529" y="2647"/>
                  </a:lnTo>
                  <a:cubicBezTo>
                    <a:pt x="5883" y="1240"/>
                    <a:pt x="2994" y="348"/>
                    <a:pt x="0" y="0"/>
                  </a:cubicBezTo>
                  <a:close/>
                </a:path>
              </a:pathLst>
            </a:custGeom>
            <a:solidFill>
              <a:srgbClr val="F39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860650" y="5122084"/>
              <a:ext cx="803738" cy="21416"/>
            </a:xfrm>
            <a:custGeom>
              <a:avLst/>
              <a:gdLst/>
              <a:ahLst/>
              <a:cxnLst/>
              <a:rect l="l" t="t" r="r" b="b"/>
              <a:pathLst>
                <a:path w="22743" h="606" extrusionOk="0">
                  <a:moveTo>
                    <a:pt x="4809" y="1"/>
                  </a:moveTo>
                  <a:cubicBezTo>
                    <a:pt x="3191" y="1"/>
                    <a:pt x="1573" y="197"/>
                    <a:pt x="0" y="606"/>
                  </a:cubicBezTo>
                  <a:lnTo>
                    <a:pt x="22743" y="606"/>
                  </a:lnTo>
                  <a:cubicBezTo>
                    <a:pt x="21140" y="197"/>
                    <a:pt x="19476" y="1"/>
                    <a:pt x="17828"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2906261" y="5122084"/>
              <a:ext cx="803773" cy="21416"/>
            </a:xfrm>
            <a:custGeom>
              <a:avLst/>
              <a:gdLst/>
              <a:ahLst/>
              <a:cxnLst/>
              <a:rect l="l" t="t" r="r" b="b"/>
              <a:pathLst>
                <a:path w="22744" h="606" extrusionOk="0">
                  <a:moveTo>
                    <a:pt x="4810" y="1"/>
                  </a:moveTo>
                  <a:cubicBezTo>
                    <a:pt x="3192" y="1"/>
                    <a:pt x="1574" y="197"/>
                    <a:pt x="1" y="606"/>
                  </a:cubicBezTo>
                  <a:lnTo>
                    <a:pt x="22744" y="606"/>
                  </a:lnTo>
                  <a:cubicBezTo>
                    <a:pt x="21141" y="197"/>
                    <a:pt x="19477" y="1"/>
                    <a:pt x="17829"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7250868" y="3924523"/>
              <a:ext cx="583569" cy="463873"/>
            </a:xfrm>
            <a:custGeom>
              <a:avLst/>
              <a:gdLst/>
              <a:ahLst/>
              <a:cxnLst/>
              <a:rect l="l" t="t" r="r" b="b"/>
              <a:pathLst>
                <a:path w="16513" h="13126" extrusionOk="0">
                  <a:moveTo>
                    <a:pt x="7425" y="1"/>
                  </a:moveTo>
                  <a:cubicBezTo>
                    <a:pt x="4204" y="1"/>
                    <a:pt x="1013" y="2450"/>
                    <a:pt x="0" y="5580"/>
                  </a:cubicBezTo>
                  <a:cubicBezTo>
                    <a:pt x="2737" y="6956"/>
                    <a:pt x="4386" y="9769"/>
                    <a:pt x="4265" y="13126"/>
                  </a:cubicBezTo>
                  <a:cubicBezTo>
                    <a:pt x="5958" y="8333"/>
                    <a:pt x="10827" y="4673"/>
                    <a:pt x="15832" y="4673"/>
                  </a:cubicBezTo>
                  <a:lnTo>
                    <a:pt x="16513" y="4673"/>
                  </a:lnTo>
                  <a:cubicBezTo>
                    <a:pt x="16407" y="1997"/>
                    <a:pt x="14411" y="1"/>
                    <a:pt x="11508"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7898011" y="3924523"/>
              <a:ext cx="571837" cy="462283"/>
            </a:xfrm>
            <a:custGeom>
              <a:avLst/>
              <a:gdLst/>
              <a:ahLst/>
              <a:cxnLst/>
              <a:rect l="l" t="t" r="r" b="b"/>
              <a:pathLst>
                <a:path w="16181" h="13081" extrusionOk="0">
                  <a:moveTo>
                    <a:pt x="7047" y="1"/>
                  </a:moveTo>
                  <a:cubicBezTo>
                    <a:pt x="4144" y="1"/>
                    <a:pt x="1271" y="1997"/>
                    <a:pt x="0" y="4673"/>
                  </a:cubicBezTo>
                  <a:lnTo>
                    <a:pt x="3388" y="4673"/>
                  </a:lnTo>
                  <a:cubicBezTo>
                    <a:pt x="8378" y="4673"/>
                    <a:pt x="11795" y="8317"/>
                    <a:pt x="11644" y="13081"/>
                  </a:cubicBezTo>
                  <a:cubicBezTo>
                    <a:pt x="12460" y="10873"/>
                    <a:pt x="13867" y="8922"/>
                    <a:pt x="15712" y="7455"/>
                  </a:cubicBezTo>
                  <a:lnTo>
                    <a:pt x="15984" y="6216"/>
                  </a:lnTo>
                  <a:cubicBezTo>
                    <a:pt x="15999" y="6170"/>
                    <a:pt x="16014" y="6125"/>
                    <a:pt x="16029" y="6064"/>
                  </a:cubicBezTo>
                  <a:cubicBezTo>
                    <a:pt x="16105" y="5701"/>
                    <a:pt x="16135" y="5338"/>
                    <a:pt x="16150" y="4960"/>
                  </a:cubicBezTo>
                  <a:cubicBezTo>
                    <a:pt x="16180" y="2133"/>
                    <a:pt x="14139" y="1"/>
                    <a:pt x="11130"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8518967" y="3924523"/>
              <a:ext cx="599614" cy="219673"/>
            </a:xfrm>
            <a:custGeom>
              <a:avLst/>
              <a:gdLst/>
              <a:ahLst/>
              <a:cxnLst/>
              <a:rect l="l" t="t" r="r" b="b"/>
              <a:pathLst>
                <a:path w="16967" h="6216" extrusionOk="0">
                  <a:moveTo>
                    <a:pt x="7576" y="1"/>
                  </a:moveTo>
                  <a:cubicBezTo>
                    <a:pt x="4144" y="1"/>
                    <a:pt x="757" y="2783"/>
                    <a:pt x="1" y="6200"/>
                  </a:cubicBezTo>
                  <a:cubicBezTo>
                    <a:pt x="1709" y="5218"/>
                    <a:pt x="3645" y="4703"/>
                    <a:pt x="5611" y="4673"/>
                  </a:cubicBezTo>
                  <a:lnTo>
                    <a:pt x="11478" y="4673"/>
                  </a:lnTo>
                  <a:cubicBezTo>
                    <a:pt x="11525" y="4672"/>
                    <a:pt x="11573" y="4672"/>
                    <a:pt x="11620" y="4672"/>
                  </a:cubicBezTo>
                  <a:cubicBezTo>
                    <a:pt x="13370" y="4672"/>
                    <a:pt x="15085" y="5214"/>
                    <a:pt x="16513" y="6216"/>
                  </a:cubicBezTo>
                  <a:cubicBezTo>
                    <a:pt x="16528" y="6170"/>
                    <a:pt x="16543" y="6125"/>
                    <a:pt x="16559" y="6064"/>
                  </a:cubicBezTo>
                  <a:cubicBezTo>
                    <a:pt x="16589" y="5883"/>
                    <a:pt x="16619" y="5686"/>
                    <a:pt x="16649" y="5505"/>
                  </a:cubicBezTo>
                  <a:cubicBezTo>
                    <a:pt x="16967" y="2405"/>
                    <a:pt x="14865" y="1"/>
                    <a:pt x="11674"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568222" y="3893530"/>
              <a:ext cx="5044149" cy="1249976"/>
            </a:xfrm>
            <a:custGeom>
              <a:avLst/>
              <a:gdLst/>
              <a:ahLst/>
              <a:cxnLst/>
              <a:rect l="l" t="t" r="r" b="b"/>
              <a:pathLst>
                <a:path w="142732" h="35370" extrusionOk="0">
                  <a:moveTo>
                    <a:pt x="69499" y="878"/>
                  </a:moveTo>
                  <a:cubicBezTo>
                    <a:pt x="72523" y="878"/>
                    <a:pt x="74580" y="3040"/>
                    <a:pt x="74504" y="5913"/>
                  </a:cubicBezTo>
                  <a:cubicBezTo>
                    <a:pt x="73672" y="5671"/>
                    <a:pt x="72795" y="5550"/>
                    <a:pt x="71918" y="5550"/>
                  </a:cubicBezTo>
                  <a:lnTo>
                    <a:pt x="66051" y="5550"/>
                  </a:lnTo>
                  <a:cubicBezTo>
                    <a:pt x="62800" y="5550"/>
                    <a:pt x="59594" y="7108"/>
                    <a:pt x="57296" y="9512"/>
                  </a:cubicBezTo>
                  <a:lnTo>
                    <a:pt x="57825" y="7093"/>
                  </a:lnTo>
                  <a:cubicBezTo>
                    <a:pt x="58566" y="3660"/>
                    <a:pt x="61968" y="878"/>
                    <a:pt x="65401" y="878"/>
                  </a:cubicBezTo>
                  <a:close/>
                  <a:moveTo>
                    <a:pt x="28828" y="13692"/>
                  </a:moveTo>
                  <a:lnTo>
                    <a:pt x="28828" y="13692"/>
                  </a:lnTo>
                  <a:cubicBezTo>
                    <a:pt x="28826" y="13750"/>
                    <a:pt x="28824" y="13808"/>
                    <a:pt x="28822" y="13867"/>
                  </a:cubicBezTo>
                  <a:cubicBezTo>
                    <a:pt x="28824" y="13863"/>
                    <a:pt x="28825" y="13859"/>
                    <a:pt x="28826" y="13855"/>
                  </a:cubicBezTo>
                  <a:lnTo>
                    <a:pt x="28826" y="13855"/>
                  </a:lnTo>
                  <a:cubicBezTo>
                    <a:pt x="28827" y="13800"/>
                    <a:pt x="28828" y="13746"/>
                    <a:pt x="28828" y="13692"/>
                  </a:cubicBezTo>
                  <a:close/>
                  <a:moveTo>
                    <a:pt x="80175" y="13990"/>
                  </a:moveTo>
                  <a:cubicBezTo>
                    <a:pt x="80175" y="13994"/>
                    <a:pt x="80175" y="13999"/>
                    <a:pt x="80175" y="14003"/>
                  </a:cubicBezTo>
                  <a:cubicBezTo>
                    <a:pt x="80175" y="14003"/>
                    <a:pt x="80175" y="14002"/>
                    <a:pt x="80175" y="14002"/>
                  </a:cubicBezTo>
                  <a:lnTo>
                    <a:pt x="80175" y="14002"/>
                  </a:lnTo>
                  <a:cubicBezTo>
                    <a:pt x="80175" y="13998"/>
                    <a:pt x="80175" y="13994"/>
                    <a:pt x="80175" y="13990"/>
                  </a:cubicBezTo>
                  <a:close/>
                  <a:moveTo>
                    <a:pt x="15712" y="772"/>
                  </a:moveTo>
                  <a:cubicBezTo>
                    <a:pt x="18600" y="772"/>
                    <a:pt x="20596" y="2753"/>
                    <a:pt x="20717" y="5414"/>
                  </a:cubicBezTo>
                  <a:lnTo>
                    <a:pt x="14714" y="5414"/>
                  </a:lnTo>
                  <a:cubicBezTo>
                    <a:pt x="9179" y="5414"/>
                    <a:pt x="3796" y="9905"/>
                    <a:pt x="2707" y="15440"/>
                  </a:cubicBezTo>
                  <a:lnTo>
                    <a:pt x="2360" y="17224"/>
                  </a:lnTo>
                  <a:cubicBezTo>
                    <a:pt x="2178" y="16377"/>
                    <a:pt x="2178" y="15500"/>
                    <a:pt x="2360" y="14668"/>
                  </a:cubicBezTo>
                  <a:lnTo>
                    <a:pt x="4038" y="7002"/>
                  </a:lnTo>
                  <a:cubicBezTo>
                    <a:pt x="4794" y="3569"/>
                    <a:pt x="8196" y="772"/>
                    <a:pt x="11614" y="772"/>
                  </a:cubicBezTo>
                  <a:close/>
                  <a:moveTo>
                    <a:pt x="98517" y="6669"/>
                  </a:moveTo>
                  <a:cubicBezTo>
                    <a:pt x="103431" y="6669"/>
                    <a:pt x="106652" y="10676"/>
                    <a:pt x="105684" y="15591"/>
                  </a:cubicBezTo>
                  <a:lnTo>
                    <a:pt x="105382" y="17118"/>
                  </a:lnTo>
                  <a:cubicBezTo>
                    <a:pt x="103961" y="16634"/>
                    <a:pt x="102464" y="16392"/>
                    <a:pt x="100951" y="16392"/>
                  </a:cubicBezTo>
                  <a:lnTo>
                    <a:pt x="92544" y="16392"/>
                  </a:lnTo>
                  <a:cubicBezTo>
                    <a:pt x="88083" y="16392"/>
                    <a:pt x="83849" y="18403"/>
                    <a:pt x="80810" y="21579"/>
                  </a:cubicBezTo>
                  <a:lnTo>
                    <a:pt x="81989" y="15591"/>
                  </a:lnTo>
                  <a:cubicBezTo>
                    <a:pt x="82957" y="10676"/>
                    <a:pt x="87735" y="6669"/>
                    <a:pt x="92650" y="6669"/>
                  </a:cubicBezTo>
                  <a:close/>
                  <a:moveTo>
                    <a:pt x="47180" y="6533"/>
                  </a:moveTo>
                  <a:cubicBezTo>
                    <a:pt x="52094" y="6533"/>
                    <a:pt x="55300" y="10525"/>
                    <a:pt x="54347" y="15440"/>
                  </a:cubicBezTo>
                  <a:lnTo>
                    <a:pt x="54181" y="16271"/>
                  </a:lnTo>
                  <a:cubicBezTo>
                    <a:pt x="47603" y="16937"/>
                    <a:pt x="41766" y="21927"/>
                    <a:pt x="39952" y="28323"/>
                  </a:cubicBezTo>
                  <a:cubicBezTo>
                    <a:pt x="39755" y="22516"/>
                    <a:pt x="35944" y="17859"/>
                    <a:pt x="30425" y="16559"/>
                  </a:cubicBezTo>
                  <a:lnTo>
                    <a:pt x="30652" y="15440"/>
                  </a:lnTo>
                  <a:cubicBezTo>
                    <a:pt x="31620" y="10525"/>
                    <a:pt x="36398" y="6533"/>
                    <a:pt x="41312" y="6533"/>
                  </a:cubicBezTo>
                  <a:close/>
                  <a:moveTo>
                    <a:pt x="87418" y="878"/>
                  </a:moveTo>
                  <a:cubicBezTo>
                    <a:pt x="90321" y="878"/>
                    <a:pt x="92317" y="2874"/>
                    <a:pt x="92423" y="5550"/>
                  </a:cubicBezTo>
                  <a:lnTo>
                    <a:pt x="91742" y="5550"/>
                  </a:lnTo>
                  <a:cubicBezTo>
                    <a:pt x="86738" y="5550"/>
                    <a:pt x="81869" y="9209"/>
                    <a:pt x="80175" y="14002"/>
                  </a:cubicBezTo>
                  <a:lnTo>
                    <a:pt x="80175" y="14002"/>
                  </a:lnTo>
                  <a:cubicBezTo>
                    <a:pt x="80175" y="14008"/>
                    <a:pt x="80175" y="14013"/>
                    <a:pt x="80175" y="14018"/>
                  </a:cubicBezTo>
                  <a:cubicBezTo>
                    <a:pt x="79993" y="14532"/>
                    <a:pt x="79842" y="15062"/>
                    <a:pt x="79736" y="15591"/>
                  </a:cubicBezTo>
                  <a:lnTo>
                    <a:pt x="77649" y="26206"/>
                  </a:lnTo>
                  <a:cubicBezTo>
                    <a:pt x="77317" y="26917"/>
                    <a:pt x="77044" y="27658"/>
                    <a:pt x="76818" y="28429"/>
                  </a:cubicBezTo>
                  <a:cubicBezTo>
                    <a:pt x="76651" y="21503"/>
                    <a:pt x="71329" y="16196"/>
                    <a:pt x="64116" y="16196"/>
                  </a:cubicBezTo>
                  <a:lnTo>
                    <a:pt x="56192" y="16196"/>
                  </a:lnTo>
                  <a:lnTo>
                    <a:pt x="56313" y="15591"/>
                  </a:lnTo>
                  <a:cubicBezTo>
                    <a:pt x="57281" y="10676"/>
                    <a:pt x="62059" y="6669"/>
                    <a:pt x="66974" y="6669"/>
                  </a:cubicBezTo>
                  <a:lnTo>
                    <a:pt x="72841" y="6669"/>
                  </a:lnTo>
                  <a:cubicBezTo>
                    <a:pt x="77216" y="6669"/>
                    <a:pt x="80237" y="9830"/>
                    <a:pt x="80175" y="13990"/>
                  </a:cubicBezTo>
                  <a:lnTo>
                    <a:pt x="80175" y="13990"/>
                  </a:lnTo>
                  <a:cubicBezTo>
                    <a:pt x="80291" y="10639"/>
                    <a:pt x="78644" y="7832"/>
                    <a:pt x="75910" y="6457"/>
                  </a:cubicBezTo>
                  <a:cubicBezTo>
                    <a:pt x="76923" y="3327"/>
                    <a:pt x="80114" y="878"/>
                    <a:pt x="83335" y="878"/>
                  </a:cubicBezTo>
                  <a:close/>
                  <a:moveTo>
                    <a:pt x="33646" y="772"/>
                  </a:moveTo>
                  <a:cubicBezTo>
                    <a:pt x="36595" y="772"/>
                    <a:pt x="38606" y="2828"/>
                    <a:pt x="38651" y="5565"/>
                  </a:cubicBezTo>
                  <a:cubicBezTo>
                    <a:pt x="34300" y="6290"/>
                    <a:pt x="30342" y="9627"/>
                    <a:pt x="28826" y="13855"/>
                  </a:cubicBezTo>
                  <a:lnTo>
                    <a:pt x="28826" y="13855"/>
                  </a:lnTo>
                  <a:cubicBezTo>
                    <a:pt x="28818" y="14369"/>
                    <a:pt x="28762" y="14899"/>
                    <a:pt x="28656" y="15440"/>
                  </a:cubicBezTo>
                  <a:lnTo>
                    <a:pt x="28505" y="16241"/>
                  </a:lnTo>
                  <a:cubicBezTo>
                    <a:pt x="28096" y="16211"/>
                    <a:pt x="27673" y="16196"/>
                    <a:pt x="27250" y="16196"/>
                  </a:cubicBezTo>
                  <a:lnTo>
                    <a:pt x="18827" y="16196"/>
                  </a:lnTo>
                  <a:cubicBezTo>
                    <a:pt x="11206" y="16196"/>
                    <a:pt x="4220" y="22123"/>
                    <a:pt x="2783" y="29623"/>
                  </a:cubicBezTo>
                  <a:cubicBezTo>
                    <a:pt x="2586" y="28565"/>
                    <a:pt x="2586" y="27476"/>
                    <a:pt x="2813" y="26418"/>
                  </a:cubicBezTo>
                  <a:lnTo>
                    <a:pt x="4960" y="15440"/>
                  </a:lnTo>
                  <a:cubicBezTo>
                    <a:pt x="5928" y="10525"/>
                    <a:pt x="10707" y="6533"/>
                    <a:pt x="15621" y="6533"/>
                  </a:cubicBezTo>
                  <a:lnTo>
                    <a:pt x="21488" y="6533"/>
                  </a:lnTo>
                  <a:cubicBezTo>
                    <a:pt x="25805" y="6533"/>
                    <a:pt x="28815" y="9613"/>
                    <a:pt x="28828" y="13692"/>
                  </a:cubicBezTo>
                  <a:lnTo>
                    <a:pt x="28828" y="13692"/>
                  </a:lnTo>
                  <a:cubicBezTo>
                    <a:pt x="28916" y="9601"/>
                    <a:pt x="26362" y="6371"/>
                    <a:pt x="22441" y="5596"/>
                  </a:cubicBezTo>
                  <a:cubicBezTo>
                    <a:pt x="23681" y="2843"/>
                    <a:pt x="26614" y="772"/>
                    <a:pt x="29563" y="772"/>
                  </a:cubicBezTo>
                  <a:close/>
                  <a:moveTo>
                    <a:pt x="11009" y="1"/>
                  </a:moveTo>
                  <a:cubicBezTo>
                    <a:pt x="7138" y="1"/>
                    <a:pt x="3312" y="3131"/>
                    <a:pt x="2465" y="7002"/>
                  </a:cubicBezTo>
                  <a:lnTo>
                    <a:pt x="787" y="14668"/>
                  </a:lnTo>
                  <a:cubicBezTo>
                    <a:pt x="348" y="16664"/>
                    <a:pt x="802" y="18464"/>
                    <a:pt x="1861" y="19734"/>
                  </a:cubicBezTo>
                  <a:lnTo>
                    <a:pt x="560" y="26418"/>
                  </a:lnTo>
                  <a:cubicBezTo>
                    <a:pt x="1" y="29276"/>
                    <a:pt x="681" y="31846"/>
                    <a:pt x="2239" y="33676"/>
                  </a:cubicBezTo>
                  <a:lnTo>
                    <a:pt x="2027" y="35370"/>
                  </a:lnTo>
                  <a:lnTo>
                    <a:pt x="5248" y="35370"/>
                  </a:lnTo>
                  <a:lnTo>
                    <a:pt x="5853" y="30591"/>
                  </a:lnTo>
                  <a:cubicBezTo>
                    <a:pt x="6745" y="23529"/>
                    <a:pt x="13202" y="17798"/>
                    <a:pt x="20248" y="17798"/>
                  </a:cubicBezTo>
                  <a:lnTo>
                    <a:pt x="28671" y="17798"/>
                  </a:lnTo>
                  <a:cubicBezTo>
                    <a:pt x="35733" y="17798"/>
                    <a:pt x="40753" y="23529"/>
                    <a:pt x="39861" y="30591"/>
                  </a:cubicBezTo>
                  <a:lnTo>
                    <a:pt x="39649" y="32270"/>
                  </a:lnTo>
                  <a:lnTo>
                    <a:pt x="27144" y="32270"/>
                  </a:lnTo>
                  <a:cubicBezTo>
                    <a:pt x="23076" y="32300"/>
                    <a:pt x="19069" y="33358"/>
                    <a:pt x="15530" y="35370"/>
                  </a:cubicBezTo>
                  <a:lnTo>
                    <a:pt x="24497" y="35370"/>
                  </a:lnTo>
                  <a:cubicBezTo>
                    <a:pt x="26100" y="34961"/>
                    <a:pt x="27764" y="34765"/>
                    <a:pt x="29412" y="34765"/>
                  </a:cubicBezTo>
                  <a:lnTo>
                    <a:pt x="42431" y="34765"/>
                  </a:lnTo>
                  <a:cubicBezTo>
                    <a:pt x="44049" y="34765"/>
                    <a:pt x="45667" y="34961"/>
                    <a:pt x="47240" y="35370"/>
                  </a:cubicBezTo>
                  <a:lnTo>
                    <a:pt x="51172" y="35370"/>
                  </a:lnTo>
                  <a:cubicBezTo>
                    <a:pt x="48541" y="33736"/>
                    <a:pt x="45577" y="32708"/>
                    <a:pt x="42492" y="32406"/>
                  </a:cubicBezTo>
                  <a:lnTo>
                    <a:pt x="42719" y="30591"/>
                  </a:lnTo>
                  <a:cubicBezTo>
                    <a:pt x="43611" y="23545"/>
                    <a:pt x="50068" y="17798"/>
                    <a:pt x="57114" y="17798"/>
                  </a:cubicBezTo>
                  <a:lnTo>
                    <a:pt x="65537" y="17798"/>
                  </a:lnTo>
                  <a:cubicBezTo>
                    <a:pt x="72599" y="17798"/>
                    <a:pt x="77604" y="23545"/>
                    <a:pt x="76727" y="30591"/>
                  </a:cubicBezTo>
                  <a:lnTo>
                    <a:pt x="76303" y="33994"/>
                  </a:lnTo>
                  <a:cubicBezTo>
                    <a:pt x="75305" y="34387"/>
                    <a:pt x="74353" y="34840"/>
                    <a:pt x="73415" y="35370"/>
                  </a:cubicBezTo>
                  <a:lnTo>
                    <a:pt x="82382" y="35370"/>
                  </a:lnTo>
                  <a:cubicBezTo>
                    <a:pt x="83985" y="34961"/>
                    <a:pt x="85649" y="34765"/>
                    <a:pt x="87297" y="34765"/>
                  </a:cubicBezTo>
                  <a:lnTo>
                    <a:pt x="100316" y="34765"/>
                  </a:lnTo>
                  <a:cubicBezTo>
                    <a:pt x="101934" y="34765"/>
                    <a:pt x="103552" y="34961"/>
                    <a:pt x="105125" y="35370"/>
                  </a:cubicBezTo>
                  <a:lnTo>
                    <a:pt x="109057" y="35370"/>
                  </a:lnTo>
                  <a:cubicBezTo>
                    <a:pt x="105805" y="33341"/>
                    <a:pt x="102039" y="32269"/>
                    <a:pt x="98193" y="32269"/>
                  </a:cubicBezTo>
                  <a:cubicBezTo>
                    <a:pt x="98140" y="32269"/>
                    <a:pt x="98086" y="32269"/>
                    <a:pt x="98033" y="32270"/>
                  </a:cubicBezTo>
                  <a:lnTo>
                    <a:pt x="85029" y="32270"/>
                  </a:lnTo>
                  <a:cubicBezTo>
                    <a:pt x="83093" y="32285"/>
                    <a:pt x="81157" y="32527"/>
                    <a:pt x="79282" y="33011"/>
                  </a:cubicBezTo>
                  <a:lnTo>
                    <a:pt x="79555" y="30788"/>
                  </a:lnTo>
                  <a:cubicBezTo>
                    <a:pt x="80447" y="23741"/>
                    <a:pt x="86904" y="17995"/>
                    <a:pt x="93965" y="17995"/>
                  </a:cubicBezTo>
                  <a:lnTo>
                    <a:pt x="102373" y="17995"/>
                  </a:lnTo>
                  <a:cubicBezTo>
                    <a:pt x="108663" y="17995"/>
                    <a:pt x="113336" y="22562"/>
                    <a:pt x="113653" y="28550"/>
                  </a:cubicBezTo>
                  <a:cubicBezTo>
                    <a:pt x="113442" y="29291"/>
                    <a:pt x="113291" y="30032"/>
                    <a:pt x="113185" y="30788"/>
                  </a:cubicBezTo>
                  <a:lnTo>
                    <a:pt x="112610" y="35370"/>
                  </a:lnTo>
                  <a:lnTo>
                    <a:pt x="115846" y="35370"/>
                  </a:lnTo>
                  <a:lnTo>
                    <a:pt x="116421" y="30788"/>
                  </a:lnTo>
                  <a:cubicBezTo>
                    <a:pt x="117313" y="23741"/>
                    <a:pt x="123770" y="17995"/>
                    <a:pt x="130831" y="17995"/>
                  </a:cubicBezTo>
                  <a:lnTo>
                    <a:pt x="139239" y="17995"/>
                  </a:lnTo>
                  <a:cubicBezTo>
                    <a:pt x="140418" y="17995"/>
                    <a:pt x="141598" y="18161"/>
                    <a:pt x="142732" y="18509"/>
                  </a:cubicBezTo>
                  <a:lnTo>
                    <a:pt x="142732" y="17284"/>
                  </a:lnTo>
                  <a:cubicBezTo>
                    <a:pt x="141195" y="16708"/>
                    <a:pt x="139572" y="16392"/>
                    <a:pt x="137932" y="16392"/>
                  </a:cubicBezTo>
                  <a:cubicBezTo>
                    <a:pt x="137894" y="16392"/>
                    <a:pt x="137856" y="16392"/>
                    <a:pt x="137818" y="16392"/>
                  </a:cubicBezTo>
                  <a:lnTo>
                    <a:pt x="133190" y="16392"/>
                  </a:lnTo>
                  <a:lnTo>
                    <a:pt x="133342" y="15591"/>
                  </a:lnTo>
                  <a:cubicBezTo>
                    <a:pt x="134219" y="11100"/>
                    <a:pt x="138286" y="7380"/>
                    <a:pt x="142732" y="6760"/>
                  </a:cubicBezTo>
                  <a:lnTo>
                    <a:pt x="142732" y="5565"/>
                  </a:lnTo>
                  <a:cubicBezTo>
                    <a:pt x="137863" y="5732"/>
                    <a:pt x="133191" y="9330"/>
                    <a:pt x="131527" y="14002"/>
                  </a:cubicBezTo>
                  <a:lnTo>
                    <a:pt x="131527" y="14002"/>
                  </a:lnTo>
                  <a:cubicBezTo>
                    <a:pt x="131527" y="13999"/>
                    <a:pt x="131527" y="13996"/>
                    <a:pt x="131527" y="13992"/>
                  </a:cubicBezTo>
                  <a:lnTo>
                    <a:pt x="131527" y="13992"/>
                  </a:lnTo>
                  <a:cubicBezTo>
                    <a:pt x="131527" y="13996"/>
                    <a:pt x="131527" y="13999"/>
                    <a:pt x="131527" y="14003"/>
                  </a:cubicBezTo>
                  <a:cubicBezTo>
                    <a:pt x="131527" y="14003"/>
                    <a:pt x="131527" y="14002"/>
                    <a:pt x="131527" y="14002"/>
                  </a:cubicBezTo>
                  <a:lnTo>
                    <a:pt x="131527" y="14002"/>
                  </a:lnTo>
                  <a:cubicBezTo>
                    <a:pt x="131527" y="14008"/>
                    <a:pt x="131527" y="14013"/>
                    <a:pt x="131527" y="14018"/>
                  </a:cubicBezTo>
                  <a:cubicBezTo>
                    <a:pt x="131346" y="14532"/>
                    <a:pt x="131194" y="15062"/>
                    <a:pt x="131088" y="15591"/>
                  </a:cubicBezTo>
                  <a:lnTo>
                    <a:pt x="130937" y="16392"/>
                  </a:lnTo>
                  <a:lnTo>
                    <a:pt x="129395" y="16392"/>
                  </a:lnTo>
                  <a:cubicBezTo>
                    <a:pt x="122212" y="16392"/>
                    <a:pt x="115604" y="21654"/>
                    <a:pt x="113653" y="28520"/>
                  </a:cubicBezTo>
                  <a:cubicBezTo>
                    <a:pt x="113502" y="23862"/>
                    <a:pt x="111022" y="19946"/>
                    <a:pt x="107212" y="17904"/>
                  </a:cubicBezTo>
                  <a:lnTo>
                    <a:pt x="107665" y="15591"/>
                  </a:lnTo>
                  <a:cubicBezTo>
                    <a:pt x="108633" y="10676"/>
                    <a:pt x="113412" y="6669"/>
                    <a:pt x="118326" y="6669"/>
                  </a:cubicBezTo>
                  <a:lnTo>
                    <a:pt x="124193" y="6669"/>
                  </a:lnTo>
                  <a:cubicBezTo>
                    <a:pt x="128569" y="6669"/>
                    <a:pt x="131590" y="9832"/>
                    <a:pt x="131527" y="13992"/>
                  </a:cubicBezTo>
                  <a:lnTo>
                    <a:pt x="131527" y="13992"/>
                  </a:lnTo>
                  <a:cubicBezTo>
                    <a:pt x="131615" y="11759"/>
                    <a:pt x="130905" y="9782"/>
                    <a:pt x="129622" y="8287"/>
                  </a:cubicBezTo>
                  <a:lnTo>
                    <a:pt x="129879" y="7093"/>
                  </a:lnTo>
                  <a:cubicBezTo>
                    <a:pt x="130635" y="3660"/>
                    <a:pt x="134037" y="878"/>
                    <a:pt x="137470" y="878"/>
                  </a:cubicBezTo>
                  <a:lnTo>
                    <a:pt x="141568" y="878"/>
                  </a:lnTo>
                  <a:cubicBezTo>
                    <a:pt x="141961" y="878"/>
                    <a:pt x="142354" y="908"/>
                    <a:pt x="142732" y="983"/>
                  </a:cubicBezTo>
                  <a:lnTo>
                    <a:pt x="142732" y="348"/>
                  </a:lnTo>
                  <a:cubicBezTo>
                    <a:pt x="142157" y="182"/>
                    <a:pt x="141553" y="91"/>
                    <a:pt x="140948" y="91"/>
                  </a:cubicBezTo>
                  <a:lnTo>
                    <a:pt x="136850" y="91"/>
                  </a:lnTo>
                  <a:cubicBezTo>
                    <a:pt x="133024" y="91"/>
                    <a:pt x="129259" y="3146"/>
                    <a:pt x="128352" y="6956"/>
                  </a:cubicBezTo>
                  <a:cubicBezTo>
                    <a:pt x="128336" y="7002"/>
                    <a:pt x="128321" y="7047"/>
                    <a:pt x="128321" y="7093"/>
                  </a:cubicBezTo>
                  <a:cubicBezTo>
                    <a:pt x="126878" y="6091"/>
                    <a:pt x="125163" y="5549"/>
                    <a:pt x="123413" y="5549"/>
                  </a:cubicBezTo>
                  <a:cubicBezTo>
                    <a:pt x="123366" y="5549"/>
                    <a:pt x="123318" y="5549"/>
                    <a:pt x="123271" y="5550"/>
                  </a:cubicBezTo>
                  <a:lnTo>
                    <a:pt x="117404" y="5550"/>
                  </a:lnTo>
                  <a:cubicBezTo>
                    <a:pt x="115438" y="5580"/>
                    <a:pt x="113502" y="6095"/>
                    <a:pt x="111794" y="7077"/>
                  </a:cubicBezTo>
                  <a:cubicBezTo>
                    <a:pt x="112550" y="3660"/>
                    <a:pt x="115937" y="878"/>
                    <a:pt x="119369" y="878"/>
                  </a:cubicBezTo>
                  <a:lnTo>
                    <a:pt x="123467" y="878"/>
                  </a:lnTo>
                  <a:cubicBezTo>
                    <a:pt x="126658" y="878"/>
                    <a:pt x="128760" y="3282"/>
                    <a:pt x="128442" y="6382"/>
                  </a:cubicBezTo>
                  <a:cubicBezTo>
                    <a:pt x="128851" y="2843"/>
                    <a:pt x="126476" y="91"/>
                    <a:pt x="122847" y="91"/>
                  </a:cubicBezTo>
                  <a:lnTo>
                    <a:pt x="118749" y="91"/>
                  </a:lnTo>
                  <a:cubicBezTo>
                    <a:pt x="114924" y="91"/>
                    <a:pt x="111158" y="3146"/>
                    <a:pt x="110251" y="6941"/>
                  </a:cubicBezTo>
                  <a:cubicBezTo>
                    <a:pt x="110236" y="7002"/>
                    <a:pt x="110221" y="7047"/>
                    <a:pt x="110206" y="7093"/>
                  </a:cubicBezTo>
                  <a:lnTo>
                    <a:pt x="109934" y="8332"/>
                  </a:lnTo>
                  <a:cubicBezTo>
                    <a:pt x="108089" y="9799"/>
                    <a:pt x="106682" y="11750"/>
                    <a:pt x="105866" y="13958"/>
                  </a:cubicBezTo>
                  <a:cubicBezTo>
                    <a:pt x="106017" y="9194"/>
                    <a:pt x="102600" y="5550"/>
                    <a:pt x="97610" y="5550"/>
                  </a:cubicBezTo>
                  <a:lnTo>
                    <a:pt x="94222" y="5550"/>
                  </a:lnTo>
                  <a:cubicBezTo>
                    <a:pt x="95493" y="2874"/>
                    <a:pt x="98366" y="878"/>
                    <a:pt x="101269" y="878"/>
                  </a:cubicBezTo>
                  <a:lnTo>
                    <a:pt x="105367" y="878"/>
                  </a:lnTo>
                  <a:cubicBezTo>
                    <a:pt x="108361" y="878"/>
                    <a:pt x="110402" y="3010"/>
                    <a:pt x="110372" y="5837"/>
                  </a:cubicBezTo>
                  <a:cubicBezTo>
                    <a:pt x="110493" y="2571"/>
                    <a:pt x="108179" y="91"/>
                    <a:pt x="104732" y="91"/>
                  </a:cubicBezTo>
                  <a:lnTo>
                    <a:pt x="100649" y="91"/>
                  </a:lnTo>
                  <a:cubicBezTo>
                    <a:pt x="97307" y="91"/>
                    <a:pt x="94011" y="2435"/>
                    <a:pt x="92620" y="5550"/>
                  </a:cubicBezTo>
                  <a:lnTo>
                    <a:pt x="92438" y="5550"/>
                  </a:lnTo>
                  <a:cubicBezTo>
                    <a:pt x="92423" y="2435"/>
                    <a:pt x="90140" y="91"/>
                    <a:pt x="86798" y="91"/>
                  </a:cubicBezTo>
                  <a:lnTo>
                    <a:pt x="82715" y="91"/>
                  </a:lnTo>
                  <a:cubicBezTo>
                    <a:pt x="79237" y="91"/>
                    <a:pt x="75820" y="2617"/>
                    <a:pt x="74534" y="5913"/>
                  </a:cubicBezTo>
                  <a:lnTo>
                    <a:pt x="74504" y="5913"/>
                  </a:lnTo>
                  <a:cubicBezTo>
                    <a:pt x="74670" y="2601"/>
                    <a:pt x="72342" y="91"/>
                    <a:pt x="68879" y="91"/>
                  </a:cubicBezTo>
                  <a:lnTo>
                    <a:pt x="64781" y="91"/>
                  </a:lnTo>
                  <a:cubicBezTo>
                    <a:pt x="61273" y="91"/>
                    <a:pt x="57810" y="2677"/>
                    <a:pt x="56570" y="6049"/>
                  </a:cubicBezTo>
                  <a:cubicBezTo>
                    <a:pt x="56434" y="6397"/>
                    <a:pt x="56328" y="6745"/>
                    <a:pt x="56252" y="7093"/>
                  </a:cubicBezTo>
                  <a:lnTo>
                    <a:pt x="55012" y="12763"/>
                  </a:lnTo>
                  <a:cubicBezTo>
                    <a:pt x="54816" y="13156"/>
                    <a:pt x="54665" y="13534"/>
                    <a:pt x="54513" y="13943"/>
                  </a:cubicBezTo>
                  <a:cubicBezTo>
                    <a:pt x="54740" y="9119"/>
                    <a:pt x="51293" y="5414"/>
                    <a:pt x="46272" y="5414"/>
                  </a:cubicBezTo>
                  <a:lnTo>
                    <a:pt x="40496" y="5414"/>
                  </a:lnTo>
                  <a:cubicBezTo>
                    <a:pt x="41796" y="2798"/>
                    <a:pt x="44624" y="878"/>
                    <a:pt x="47467" y="878"/>
                  </a:cubicBezTo>
                  <a:lnTo>
                    <a:pt x="51565" y="878"/>
                  </a:lnTo>
                  <a:cubicBezTo>
                    <a:pt x="54574" y="878"/>
                    <a:pt x="56615" y="3010"/>
                    <a:pt x="56585" y="5837"/>
                  </a:cubicBezTo>
                  <a:cubicBezTo>
                    <a:pt x="56706" y="2571"/>
                    <a:pt x="54393" y="91"/>
                    <a:pt x="50945" y="91"/>
                  </a:cubicBezTo>
                  <a:lnTo>
                    <a:pt x="46847" y="91"/>
                  </a:lnTo>
                  <a:cubicBezTo>
                    <a:pt x="43520" y="91"/>
                    <a:pt x="40224" y="2420"/>
                    <a:pt x="38833" y="5535"/>
                  </a:cubicBezTo>
                  <a:cubicBezTo>
                    <a:pt x="38787" y="5535"/>
                    <a:pt x="38727" y="5550"/>
                    <a:pt x="38666" y="5565"/>
                  </a:cubicBezTo>
                  <a:cubicBezTo>
                    <a:pt x="38696" y="2375"/>
                    <a:pt x="36413" y="1"/>
                    <a:pt x="33026" y="1"/>
                  </a:cubicBezTo>
                  <a:lnTo>
                    <a:pt x="28943" y="1"/>
                  </a:lnTo>
                  <a:cubicBezTo>
                    <a:pt x="25616" y="1"/>
                    <a:pt x="22320" y="2314"/>
                    <a:pt x="20929" y="5429"/>
                  </a:cubicBezTo>
                  <a:cubicBezTo>
                    <a:pt x="20868" y="5414"/>
                    <a:pt x="20793" y="5414"/>
                    <a:pt x="20732" y="5414"/>
                  </a:cubicBezTo>
                  <a:cubicBezTo>
                    <a:pt x="20687" y="2314"/>
                    <a:pt x="18419" y="1"/>
                    <a:pt x="15092" y="1"/>
                  </a:cubicBezTo>
                  <a:close/>
                </a:path>
              </a:pathLst>
            </a:custGeom>
            <a:solidFill>
              <a:srgbClr val="F39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9149006" y="3924523"/>
              <a:ext cx="463343" cy="463873"/>
            </a:xfrm>
            <a:custGeom>
              <a:avLst/>
              <a:gdLst/>
              <a:ahLst/>
              <a:cxnLst/>
              <a:rect l="l" t="t" r="r" b="b"/>
              <a:pathLst>
                <a:path w="13111" h="13126" extrusionOk="0">
                  <a:moveTo>
                    <a:pt x="7849" y="1"/>
                  </a:moveTo>
                  <a:cubicBezTo>
                    <a:pt x="4416" y="1"/>
                    <a:pt x="1014" y="2783"/>
                    <a:pt x="258" y="6216"/>
                  </a:cubicBezTo>
                  <a:lnTo>
                    <a:pt x="1" y="7410"/>
                  </a:lnTo>
                  <a:cubicBezTo>
                    <a:pt x="1286" y="8907"/>
                    <a:pt x="1997" y="10888"/>
                    <a:pt x="1906" y="13126"/>
                  </a:cubicBezTo>
                  <a:cubicBezTo>
                    <a:pt x="3569" y="8453"/>
                    <a:pt x="8242" y="4855"/>
                    <a:pt x="13111" y="4688"/>
                  </a:cubicBezTo>
                  <a:lnTo>
                    <a:pt x="13111" y="122"/>
                  </a:lnTo>
                  <a:cubicBezTo>
                    <a:pt x="12733" y="31"/>
                    <a:pt x="12340" y="1"/>
                    <a:pt x="11947"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5999308" y="3924523"/>
              <a:ext cx="569716" cy="461752"/>
            </a:xfrm>
            <a:custGeom>
              <a:avLst/>
              <a:gdLst/>
              <a:ahLst/>
              <a:cxnLst/>
              <a:rect l="l" t="t" r="r" b="b"/>
              <a:pathLst>
                <a:path w="16121" h="13066" extrusionOk="0">
                  <a:moveTo>
                    <a:pt x="6972" y="1"/>
                  </a:moveTo>
                  <a:cubicBezTo>
                    <a:pt x="4129" y="1"/>
                    <a:pt x="1301" y="1921"/>
                    <a:pt x="1" y="4537"/>
                  </a:cubicBezTo>
                  <a:lnTo>
                    <a:pt x="5777" y="4537"/>
                  </a:lnTo>
                  <a:cubicBezTo>
                    <a:pt x="10798" y="4537"/>
                    <a:pt x="14245" y="8242"/>
                    <a:pt x="14018" y="13066"/>
                  </a:cubicBezTo>
                  <a:cubicBezTo>
                    <a:pt x="14170" y="12657"/>
                    <a:pt x="14336" y="12279"/>
                    <a:pt x="14517" y="11886"/>
                  </a:cubicBezTo>
                  <a:lnTo>
                    <a:pt x="15757" y="6216"/>
                  </a:lnTo>
                  <a:cubicBezTo>
                    <a:pt x="15833" y="5868"/>
                    <a:pt x="15939" y="5520"/>
                    <a:pt x="16075" y="5172"/>
                  </a:cubicBezTo>
                  <a:cubicBezTo>
                    <a:pt x="16075" y="5097"/>
                    <a:pt x="16090" y="5036"/>
                    <a:pt x="16090" y="4960"/>
                  </a:cubicBezTo>
                  <a:cubicBezTo>
                    <a:pt x="16120" y="2133"/>
                    <a:pt x="14079" y="1"/>
                    <a:pt x="11070"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6593017" y="3924523"/>
              <a:ext cx="610852" cy="305161"/>
            </a:xfrm>
            <a:custGeom>
              <a:avLst/>
              <a:gdLst/>
              <a:ahLst/>
              <a:cxnLst/>
              <a:rect l="l" t="t" r="r" b="b"/>
              <a:pathLst>
                <a:path w="17285" h="8635" extrusionOk="0">
                  <a:moveTo>
                    <a:pt x="8106" y="1"/>
                  </a:moveTo>
                  <a:cubicBezTo>
                    <a:pt x="4673" y="1"/>
                    <a:pt x="1271" y="2783"/>
                    <a:pt x="530" y="6216"/>
                  </a:cubicBezTo>
                  <a:lnTo>
                    <a:pt x="1" y="8635"/>
                  </a:lnTo>
                  <a:cubicBezTo>
                    <a:pt x="2299" y="6231"/>
                    <a:pt x="5505" y="4673"/>
                    <a:pt x="8756" y="4673"/>
                  </a:cubicBezTo>
                  <a:lnTo>
                    <a:pt x="14623" y="4673"/>
                  </a:lnTo>
                  <a:cubicBezTo>
                    <a:pt x="15500" y="4673"/>
                    <a:pt x="16377" y="4794"/>
                    <a:pt x="17209" y="5036"/>
                  </a:cubicBezTo>
                  <a:cubicBezTo>
                    <a:pt x="17285" y="2163"/>
                    <a:pt x="15228" y="1"/>
                    <a:pt x="12204"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5361248" y="3920777"/>
              <a:ext cx="572932" cy="462813"/>
            </a:xfrm>
            <a:custGeom>
              <a:avLst/>
              <a:gdLst/>
              <a:ahLst/>
              <a:cxnLst/>
              <a:rect l="l" t="t" r="r" b="b"/>
              <a:pathLst>
                <a:path w="16212" h="13096" extrusionOk="0">
                  <a:moveTo>
                    <a:pt x="7123" y="1"/>
                  </a:moveTo>
                  <a:cubicBezTo>
                    <a:pt x="4174" y="1"/>
                    <a:pt x="1241" y="2072"/>
                    <a:pt x="1" y="4825"/>
                  </a:cubicBezTo>
                  <a:cubicBezTo>
                    <a:pt x="3978" y="5611"/>
                    <a:pt x="6548" y="8922"/>
                    <a:pt x="6382" y="13096"/>
                  </a:cubicBezTo>
                  <a:lnTo>
                    <a:pt x="6397" y="13096"/>
                  </a:lnTo>
                  <a:cubicBezTo>
                    <a:pt x="7894" y="8862"/>
                    <a:pt x="11856" y="5520"/>
                    <a:pt x="16211" y="4794"/>
                  </a:cubicBezTo>
                  <a:cubicBezTo>
                    <a:pt x="16166" y="2057"/>
                    <a:pt x="14155" y="1"/>
                    <a:pt x="11206"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645192" y="3920777"/>
              <a:ext cx="655204" cy="581449"/>
            </a:xfrm>
            <a:custGeom>
              <a:avLst/>
              <a:gdLst/>
              <a:ahLst/>
              <a:cxnLst/>
              <a:rect l="l" t="t" r="r" b="b"/>
              <a:pathLst>
                <a:path w="18540" h="16453" extrusionOk="0">
                  <a:moveTo>
                    <a:pt x="9436" y="1"/>
                  </a:moveTo>
                  <a:cubicBezTo>
                    <a:pt x="6003" y="1"/>
                    <a:pt x="2616" y="2798"/>
                    <a:pt x="1860" y="6231"/>
                  </a:cubicBezTo>
                  <a:lnTo>
                    <a:pt x="182" y="13897"/>
                  </a:lnTo>
                  <a:cubicBezTo>
                    <a:pt x="0" y="14729"/>
                    <a:pt x="0" y="15606"/>
                    <a:pt x="182" y="16453"/>
                  </a:cubicBezTo>
                  <a:lnTo>
                    <a:pt x="529" y="14669"/>
                  </a:lnTo>
                  <a:cubicBezTo>
                    <a:pt x="1618" y="9134"/>
                    <a:pt x="7001" y="4643"/>
                    <a:pt x="12536" y="4643"/>
                  </a:cubicBezTo>
                  <a:lnTo>
                    <a:pt x="18539" y="4643"/>
                  </a:lnTo>
                  <a:cubicBezTo>
                    <a:pt x="18418" y="1982"/>
                    <a:pt x="16422" y="1"/>
                    <a:pt x="13534"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8356510" y="4129212"/>
              <a:ext cx="862543" cy="772214"/>
            </a:xfrm>
            <a:custGeom>
              <a:avLst/>
              <a:gdLst/>
              <a:ahLst/>
              <a:cxnLst/>
              <a:rect l="l" t="t" r="r" b="b"/>
              <a:pathLst>
                <a:path w="24407" h="21851" extrusionOk="0">
                  <a:moveTo>
                    <a:pt x="11130" y="0"/>
                  </a:moveTo>
                  <a:cubicBezTo>
                    <a:pt x="6216" y="0"/>
                    <a:pt x="1422" y="4007"/>
                    <a:pt x="469" y="8922"/>
                  </a:cubicBezTo>
                  <a:lnTo>
                    <a:pt x="1" y="11235"/>
                  </a:lnTo>
                  <a:cubicBezTo>
                    <a:pt x="3826" y="13277"/>
                    <a:pt x="6306" y="17193"/>
                    <a:pt x="6457" y="21851"/>
                  </a:cubicBezTo>
                  <a:cubicBezTo>
                    <a:pt x="8408" y="14985"/>
                    <a:pt x="15016" y="9723"/>
                    <a:pt x="22199" y="9723"/>
                  </a:cubicBezTo>
                  <a:lnTo>
                    <a:pt x="23741" y="9723"/>
                  </a:lnTo>
                  <a:lnTo>
                    <a:pt x="23892" y="8922"/>
                  </a:lnTo>
                  <a:cubicBezTo>
                    <a:pt x="23998" y="8393"/>
                    <a:pt x="24150" y="7863"/>
                    <a:pt x="24316" y="7349"/>
                  </a:cubicBezTo>
                  <a:cubicBezTo>
                    <a:pt x="24407" y="3176"/>
                    <a:pt x="21367" y="0"/>
                    <a:pt x="16997"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9275134" y="4132392"/>
              <a:ext cx="337214" cy="371989"/>
            </a:xfrm>
            <a:custGeom>
              <a:avLst/>
              <a:gdLst/>
              <a:ahLst/>
              <a:cxnLst/>
              <a:rect l="l" t="t" r="r" b="b"/>
              <a:pathLst>
                <a:path w="9542" h="10526" extrusionOk="0">
                  <a:moveTo>
                    <a:pt x="9542" y="1"/>
                  </a:moveTo>
                  <a:cubicBezTo>
                    <a:pt x="5096" y="621"/>
                    <a:pt x="1044" y="4341"/>
                    <a:pt x="152" y="8832"/>
                  </a:cubicBezTo>
                  <a:lnTo>
                    <a:pt x="0" y="9633"/>
                  </a:lnTo>
                  <a:lnTo>
                    <a:pt x="4628" y="9633"/>
                  </a:lnTo>
                  <a:cubicBezTo>
                    <a:pt x="4666" y="9633"/>
                    <a:pt x="4704" y="9633"/>
                    <a:pt x="4742" y="9633"/>
                  </a:cubicBezTo>
                  <a:cubicBezTo>
                    <a:pt x="6382" y="9633"/>
                    <a:pt x="8005" y="9949"/>
                    <a:pt x="9542" y="10525"/>
                  </a:cubicBezTo>
                  <a:lnTo>
                    <a:pt x="9542" y="1"/>
                  </a:ln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6554002" y="4129212"/>
              <a:ext cx="850280" cy="768998"/>
            </a:xfrm>
            <a:custGeom>
              <a:avLst/>
              <a:gdLst/>
              <a:ahLst/>
              <a:cxnLst/>
              <a:rect l="l" t="t" r="r" b="b"/>
              <a:pathLst>
                <a:path w="24060" h="21760" extrusionOk="0">
                  <a:moveTo>
                    <a:pt x="10783" y="0"/>
                  </a:moveTo>
                  <a:cubicBezTo>
                    <a:pt x="5868" y="0"/>
                    <a:pt x="1075" y="4007"/>
                    <a:pt x="122" y="8922"/>
                  </a:cubicBezTo>
                  <a:lnTo>
                    <a:pt x="1" y="9527"/>
                  </a:lnTo>
                  <a:lnTo>
                    <a:pt x="7925" y="9527"/>
                  </a:lnTo>
                  <a:cubicBezTo>
                    <a:pt x="15138" y="9527"/>
                    <a:pt x="20460" y="14834"/>
                    <a:pt x="20627" y="21760"/>
                  </a:cubicBezTo>
                  <a:cubicBezTo>
                    <a:pt x="20853" y="20989"/>
                    <a:pt x="21126" y="20248"/>
                    <a:pt x="21458" y="19537"/>
                  </a:cubicBezTo>
                  <a:lnTo>
                    <a:pt x="23545" y="8922"/>
                  </a:lnTo>
                  <a:cubicBezTo>
                    <a:pt x="23651" y="8393"/>
                    <a:pt x="23802" y="7863"/>
                    <a:pt x="23968" y="7349"/>
                  </a:cubicBezTo>
                  <a:cubicBezTo>
                    <a:pt x="24059" y="3176"/>
                    <a:pt x="21020" y="0"/>
                    <a:pt x="16650"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7423998" y="4129212"/>
              <a:ext cx="913327" cy="526919"/>
            </a:xfrm>
            <a:custGeom>
              <a:avLst/>
              <a:gdLst/>
              <a:ahLst/>
              <a:cxnLst/>
              <a:rect l="l" t="t" r="r" b="b"/>
              <a:pathLst>
                <a:path w="25844" h="14910" extrusionOk="0">
                  <a:moveTo>
                    <a:pt x="11841" y="0"/>
                  </a:moveTo>
                  <a:cubicBezTo>
                    <a:pt x="6926" y="0"/>
                    <a:pt x="2148" y="4007"/>
                    <a:pt x="1180" y="8922"/>
                  </a:cubicBezTo>
                  <a:lnTo>
                    <a:pt x="1" y="14910"/>
                  </a:lnTo>
                  <a:cubicBezTo>
                    <a:pt x="3040" y="11734"/>
                    <a:pt x="7274" y="9723"/>
                    <a:pt x="11720" y="9723"/>
                  </a:cubicBezTo>
                  <a:lnTo>
                    <a:pt x="20142" y="9723"/>
                  </a:lnTo>
                  <a:cubicBezTo>
                    <a:pt x="20185" y="9723"/>
                    <a:pt x="20227" y="9723"/>
                    <a:pt x="20269" y="9723"/>
                  </a:cubicBezTo>
                  <a:cubicBezTo>
                    <a:pt x="21738" y="9723"/>
                    <a:pt x="23191" y="9979"/>
                    <a:pt x="24573" y="10449"/>
                  </a:cubicBezTo>
                  <a:lnTo>
                    <a:pt x="24875" y="8922"/>
                  </a:lnTo>
                  <a:cubicBezTo>
                    <a:pt x="25843" y="4007"/>
                    <a:pt x="22622" y="0"/>
                    <a:pt x="17708"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5643436" y="4124405"/>
              <a:ext cx="879082" cy="770059"/>
            </a:xfrm>
            <a:custGeom>
              <a:avLst/>
              <a:gdLst/>
              <a:ahLst/>
              <a:cxnLst/>
              <a:rect l="l" t="t" r="r" b="b"/>
              <a:pathLst>
                <a:path w="24875" h="21790" extrusionOk="0">
                  <a:moveTo>
                    <a:pt x="10887" y="0"/>
                  </a:moveTo>
                  <a:cubicBezTo>
                    <a:pt x="5973" y="0"/>
                    <a:pt x="1195" y="3992"/>
                    <a:pt x="227" y="8907"/>
                  </a:cubicBezTo>
                  <a:lnTo>
                    <a:pt x="0" y="10026"/>
                  </a:lnTo>
                  <a:cubicBezTo>
                    <a:pt x="5519" y="11326"/>
                    <a:pt x="9330" y="15968"/>
                    <a:pt x="9527" y="21790"/>
                  </a:cubicBezTo>
                  <a:cubicBezTo>
                    <a:pt x="11341" y="15394"/>
                    <a:pt x="17178" y="10404"/>
                    <a:pt x="23756" y="9738"/>
                  </a:cubicBezTo>
                  <a:lnTo>
                    <a:pt x="23922" y="8907"/>
                  </a:lnTo>
                  <a:cubicBezTo>
                    <a:pt x="24875" y="3992"/>
                    <a:pt x="21669" y="0"/>
                    <a:pt x="16755"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659611" y="4124405"/>
              <a:ext cx="955523" cy="816036"/>
            </a:xfrm>
            <a:custGeom>
              <a:avLst/>
              <a:gdLst/>
              <a:ahLst/>
              <a:cxnLst/>
              <a:rect l="l" t="t" r="r" b="b"/>
              <a:pathLst>
                <a:path w="27038" h="23091" extrusionOk="0">
                  <a:moveTo>
                    <a:pt x="13035" y="0"/>
                  </a:moveTo>
                  <a:cubicBezTo>
                    <a:pt x="8121" y="0"/>
                    <a:pt x="3342" y="3992"/>
                    <a:pt x="2374" y="8907"/>
                  </a:cubicBezTo>
                  <a:lnTo>
                    <a:pt x="227" y="19885"/>
                  </a:lnTo>
                  <a:cubicBezTo>
                    <a:pt x="0" y="20943"/>
                    <a:pt x="0" y="22032"/>
                    <a:pt x="197" y="23090"/>
                  </a:cubicBezTo>
                  <a:cubicBezTo>
                    <a:pt x="1634" y="15590"/>
                    <a:pt x="8620" y="9663"/>
                    <a:pt x="16241" y="9663"/>
                  </a:cubicBezTo>
                  <a:lnTo>
                    <a:pt x="24664" y="9663"/>
                  </a:lnTo>
                  <a:cubicBezTo>
                    <a:pt x="25087" y="9663"/>
                    <a:pt x="25510" y="9678"/>
                    <a:pt x="25919" y="9708"/>
                  </a:cubicBezTo>
                  <a:lnTo>
                    <a:pt x="26070" y="8907"/>
                  </a:lnTo>
                  <a:cubicBezTo>
                    <a:pt x="27038" y="3992"/>
                    <a:pt x="23817" y="0"/>
                    <a:pt x="18902"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7370034" y="4529470"/>
              <a:ext cx="1214706" cy="614032"/>
            </a:xfrm>
            <a:custGeom>
              <a:avLst/>
              <a:gdLst/>
              <a:ahLst/>
              <a:cxnLst/>
              <a:rect l="l" t="t" r="r" b="b"/>
              <a:pathLst>
                <a:path w="34372" h="17375" extrusionOk="0">
                  <a:moveTo>
                    <a:pt x="14683" y="0"/>
                  </a:moveTo>
                  <a:cubicBezTo>
                    <a:pt x="7622" y="0"/>
                    <a:pt x="1165" y="5746"/>
                    <a:pt x="273" y="12793"/>
                  </a:cubicBezTo>
                  <a:lnTo>
                    <a:pt x="0" y="15016"/>
                  </a:lnTo>
                  <a:cubicBezTo>
                    <a:pt x="1875" y="14532"/>
                    <a:pt x="3811" y="14290"/>
                    <a:pt x="5747" y="14275"/>
                  </a:cubicBezTo>
                  <a:lnTo>
                    <a:pt x="18751" y="14275"/>
                  </a:lnTo>
                  <a:cubicBezTo>
                    <a:pt x="18804" y="14274"/>
                    <a:pt x="18858" y="14274"/>
                    <a:pt x="18911" y="14274"/>
                  </a:cubicBezTo>
                  <a:cubicBezTo>
                    <a:pt x="22757" y="14274"/>
                    <a:pt x="26523" y="15346"/>
                    <a:pt x="29775" y="17375"/>
                  </a:cubicBezTo>
                  <a:lnTo>
                    <a:pt x="33328" y="17375"/>
                  </a:lnTo>
                  <a:lnTo>
                    <a:pt x="33903" y="12793"/>
                  </a:lnTo>
                  <a:cubicBezTo>
                    <a:pt x="34009" y="12037"/>
                    <a:pt x="34160" y="11296"/>
                    <a:pt x="34371" y="10555"/>
                  </a:cubicBezTo>
                  <a:cubicBezTo>
                    <a:pt x="34054" y="4567"/>
                    <a:pt x="29381" y="0"/>
                    <a:pt x="23106"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8662200" y="4529470"/>
              <a:ext cx="950151" cy="614032"/>
            </a:xfrm>
            <a:custGeom>
              <a:avLst/>
              <a:gdLst/>
              <a:ahLst/>
              <a:cxnLst/>
              <a:rect l="l" t="t" r="r" b="b"/>
              <a:pathLst>
                <a:path w="26886" h="17375" extrusionOk="0">
                  <a:moveTo>
                    <a:pt x="14985" y="0"/>
                  </a:moveTo>
                  <a:cubicBezTo>
                    <a:pt x="7924" y="0"/>
                    <a:pt x="1467" y="5746"/>
                    <a:pt x="575" y="12793"/>
                  </a:cubicBezTo>
                  <a:lnTo>
                    <a:pt x="0" y="17375"/>
                  </a:lnTo>
                  <a:lnTo>
                    <a:pt x="15212" y="17375"/>
                  </a:lnTo>
                  <a:cubicBezTo>
                    <a:pt x="17949" y="15923"/>
                    <a:pt x="20943" y="15016"/>
                    <a:pt x="24028" y="14698"/>
                  </a:cubicBezTo>
                  <a:cubicBezTo>
                    <a:pt x="25359" y="13488"/>
                    <a:pt x="26342" y="11946"/>
                    <a:pt x="26886" y="10222"/>
                  </a:cubicBezTo>
                  <a:lnTo>
                    <a:pt x="26886" y="514"/>
                  </a:lnTo>
                  <a:cubicBezTo>
                    <a:pt x="25752" y="166"/>
                    <a:pt x="24588" y="0"/>
                    <a:pt x="23393"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6069847" y="4522509"/>
              <a:ext cx="1241459" cy="620994"/>
            </a:xfrm>
            <a:custGeom>
              <a:avLst/>
              <a:gdLst/>
              <a:ahLst/>
              <a:cxnLst/>
              <a:rect l="l" t="t" r="r" b="b"/>
              <a:pathLst>
                <a:path w="35129" h="17572" extrusionOk="0">
                  <a:moveTo>
                    <a:pt x="14623" y="0"/>
                  </a:moveTo>
                  <a:cubicBezTo>
                    <a:pt x="7577" y="0"/>
                    <a:pt x="1120" y="5731"/>
                    <a:pt x="228" y="12793"/>
                  </a:cubicBezTo>
                  <a:lnTo>
                    <a:pt x="1" y="14608"/>
                  </a:lnTo>
                  <a:cubicBezTo>
                    <a:pt x="3086" y="14910"/>
                    <a:pt x="6050" y="15938"/>
                    <a:pt x="8681" y="17572"/>
                  </a:cubicBezTo>
                  <a:lnTo>
                    <a:pt x="30924" y="17572"/>
                  </a:lnTo>
                  <a:cubicBezTo>
                    <a:pt x="31862" y="17042"/>
                    <a:pt x="32814" y="16589"/>
                    <a:pt x="33812" y="16196"/>
                  </a:cubicBezTo>
                  <a:lnTo>
                    <a:pt x="34236" y="12793"/>
                  </a:lnTo>
                  <a:cubicBezTo>
                    <a:pt x="35128" y="5731"/>
                    <a:pt x="30108" y="0"/>
                    <a:pt x="23046"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753650" y="4522509"/>
              <a:ext cx="1254782" cy="620994"/>
            </a:xfrm>
            <a:custGeom>
              <a:avLst/>
              <a:gdLst/>
              <a:ahLst/>
              <a:cxnLst/>
              <a:rect l="l" t="t" r="r" b="b"/>
              <a:pathLst>
                <a:path w="35506" h="17572" extrusionOk="0">
                  <a:moveTo>
                    <a:pt x="15001" y="0"/>
                  </a:moveTo>
                  <a:cubicBezTo>
                    <a:pt x="7955" y="0"/>
                    <a:pt x="1498" y="5731"/>
                    <a:pt x="606" y="12793"/>
                  </a:cubicBezTo>
                  <a:lnTo>
                    <a:pt x="1" y="17572"/>
                  </a:lnTo>
                  <a:lnTo>
                    <a:pt x="10283" y="17572"/>
                  </a:lnTo>
                  <a:cubicBezTo>
                    <a:pt x="13822" y="15560"/>
                    <a:pt x="17814" y="14502"/>
                    <a:pt x="21897" y="14472"/>
                  </a:cubicBezTo>
                  <a:lnTo>
                    <a:pt x="34402" y="14472"/>
                  </a:lnTo>
                  <a:lnTo>
                    <a:pt x="34614" y="12793"/>
                  </a:lnTo>
                  <a:cubicBezTo>
                    <a:pt x="35506" y="5731"/>
                    <a:pt x="30486" y="0"/>
                    <a:pt x="23424"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9199789" y="5048895"/>
              <a:ext cx="311593" cy="94605"/>
            </a:xfrm>
            <a:custGeom>
              <a:avLst/>
              <a:gdLst/>
              <a:ahLst/>
              <a:cxnLst/>
              <a:rect l="l" t="t" r="r" b="b"/>
              <a:pathLst>
                <a:path w="8817" h="2677" extrusionOk="0">
                  <a:moveTo>
                    <a:pt x="8816" y="0"/>
                  </a:moveTo>
                  <a:lnTo>
                    <a:pt x="8816" y="0"/>
                  </a:lnTo>
                  <a:cubicBezTo>
                    <a:pt x="5731" y="318"/>
                    <a:pt x="2737" y="1225"/>
                    <a:pt x="0" y="2677"/>
                  </a:cubicBezTo>
                  <a:lnTo>
                    <a:pt x="1921" y="2677"/>
                  </a:lnTo>
                  <a:cubicBezTo>
                    <a:pt x="4476" y="2677"/>
                    <a:pt x="6926" y="1724"/>
                    <a:pt x="8816" y="0"/>
                  </a:cubicBezTo>
                  <a:close/>
                </a:path>
              </a:pathLst>
            </a:custGeom>
            <a:solidFill>
              <a:srgbClr val="F39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7479588" y="5122084"/>
              <a:ext cx="803738" cy="21416"/>
            </a:xfrm>
            <a:custGeom>
              <a:avLst/>
              <a:gdLst/>
              <a:ahLst/>
              <a:cxnLst/>
              <a:rect l="l" t="t" r="r" b="b"/>
              <a:pathLst>
                <a:path w="22743" h="606" extrusionOk="0">
                  <a:moveTo>
                    <a:pt x="4915" y="1"/>
                  </a:moveTo>
                  <a:cubicBezTo>
                    <a:pt x="3267" y="1"/>
                    <a:pt x="1603" y="197"/>
                    <a:pt x="0" y="606"/>
                  </a:cubicBezTo>
                  <a:lnTo>
                    <a:pt x="22743" y="606"/>
                  </a:lnTo>
                  <a:cubicBezTo>
                    <a:pt x="21170" y="197"/>
                    <a:pt x="19552" y="1"/>
                    <a:pt x="17934"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5433942" y="5122084"/>
              <a:ext cx="803773" cy="21416"/>
            </a:xfrm>
            <a:custGeom>
              <a:avLst/>
              <a:gdLst/>
              <a:ahLst/>
              <a:cxnLst/>
              <a:rect l="l" t="t" r="r" b="b"/>
              <a:pathLst>
                <a:path w="22744" h="606" extrusionOk="0">
                  <a:moveTo>
                    <a:pt x="4915" y="1"/>
                  </a:moveTo>
                  <a:cubicBezTo>
                    <a:pt x="3267" y="1"/>
                    <a:pt x="1603" y="197"/>
                    <a:pt x="0" y="606"/>
                  </a:cubicBezTo>
                  <a:lnTo>
                    <a:pt x="22743" y="606"/>
                  </a:lnTo>
                  <a:cubicBezTo>
                    <a:pt x="21170" y="197"/>
                    <a:pt x="19552" y="1"/>
                    <a:pt x="17934"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2" name="Google Shape;72;p2"/>
          <p:cNvSpPr txBox="1">
            <a:spLocks noGrp="1"/>
          </p:cNvSpPr>
          <p:nvPr>
            <p:ph type="title"/>
          </p:nvPr>
        </p:nvSpPr>
        <p:spPr>
          <a:xfrm>
            <a:off x="960000" y="1147200"/>
            <a:ext cx="10272000" cy="240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73" name="Google Shape;73;p2"/>
          <p:cNvSpPr txBox="1">
            <a:spLocks noGrp="1"/>
          </p:cNvSpPr>
          <p:nvPr>
            <p:ph type="subTitle" idx="1"/>
          </p:nvPr>
        </p:nvSpPr>
        <p:spPr>
          <a:xfrm>
            <a:off x="960000" y="2356800"/>
            <a:ext cx="10272000" cy="156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None/>
              <a:defRPr sz="2667"/>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12584792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95"/>
        <p:cNvGrpSpPr/>
        <p:nvPr/>
      </p:nvGrpSpPr>
      <p:grpSpPr>
        <a:xfrm>
          <a:off x="0" y="0"/>
          <a:ext cx="0" cy="0"/>
          <a:chOff x="0" y="0"/>
          <a:chExt cx="0" cy="0"/>
        </a:xfrm>
      </p:grpSpPr>
      <p:sp>
        <p:nvSpPr>
          <p:cNvPr id="96" name="Google Shape;96;p6"/>
          <p:cNvSpPr txBox="1">
            <a:spLocks noGrp="1"/>
          </p:cNvSpPr>
          <p:nvPr>
            <p:ph type="title"/>
          </p:nvPr>
        </p:nvSpPr>
        <p:spPr>
          <a:xfrm>
            <a:off x="960000" y="720000"/>
            <a:ext cx="10272000" cy="42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5067"/>
            </a:lvl1pPr>
            <a:lvl2pPr lvl="1" algn="ctr" rtl="0">
              <a:spcBef>
                <a:spcPts val="0"/>
              </a:spcBef>
              <a:spcAft>
                <a:spcPts val="0"/>
              </a:spcAft>
              <a:buSzPts val="3800"/>
              <a:buNone/>
              <a:defRPr sz="5067"/>
            </a:lvl2pPr>
            <a:lvl3pPr lvl="2" algn="ctr" rtl="0">
              <a:spcBef>
                <a:spcPts val="0"/>
              </a:spcBef>
              <a:spcAft>
                <a:spcPts val="0"/>
              </a:spcAft>
              <a:buSzPts val="3800"/>
              <a:buNone/>
              <a:defRPr sz="5067"/>
            </a:lvl3pPr>
            <a:lvl4pPr lvl="3" algn="ctr" rtl="0">
              <a:spcBef>
                <a:spcPts val="0"/>
              </a:spcBef>
              <a:spcAft>
                <a:spcPts val="0"/>
              </a:spcAft>
              <a:buSzPts val="3800"/>
              <a:buNone/>
              <a:defRPr sz="5067"/>
            </a:lvl4pPr>
            <a:lvl5pPr lvl="4" algn="ctr" rtl="0">
              <a:spcBef>
                <a:spcPts val="0"/>
              </a:spcBef>
              <a:spcAft>
                <a:spcPts val="0"/>
              </a:spcAft>
              <a:buSzPts val="3800"/>
              <a:buNone/>
              <a:defRPr sz="5067"/>
            </a:lvl5pPr>
            <a:lvl6pPr lvl="5" algn="ctr" rtl="0">
              <a:spcBef>
                <a:spcPts val="0"/>
              </a:spcBef>
              <a:spcAft>
                <a:spcPts val="0"/>
              </a:spcAft>
              <a:buSzPts val="3800"/>
              <a:buNone/>
              <a:defRPr sz="5067"/>
            </a:lvl6pPr>
            <a:lvl7pPr lvl="6" algn="ctr" rtl="0">
              <a:spcBef>
                <a:spcPts val="0"/>
              </a:spcBef>
              <a:spcAft>
                <a:spcPts val="0"/>
              </a:spcAft>
              <a:buSzPts val="3800"/>
              <a:buNone/>
              <a:defRPr sz="5067"/>
            </a:lvl7pPr>
            <a:lvl8pPr lvl="7" algn="ctr" rtl="0">
              <a:spcBef>
                <a:spcPts val="0"/>
              </a:spcBef>
              <a:spcAft>
                <a:spcPts val="0"/>
              </a:spcAft>
              <a:buSzPts val="3800"/>
              <a:buNone/>
              <a:defRPr sz="5067"/>
            </a:lvl8pPr>
            <a:lvl9pPr lvl="8" algn="ctr" rtl="0">
              <a:spcBef>
                <a:spcPts val="0"/>
              </a:spcBef>
              <a:spcAft>
                <a:spcPts val="0"/>
              </a:spcAft>
              <a:buSzPts val="3800"/>
              <a:buNone/>
              <a:defRPr sz="5067"/>
            </a:lvl9pPr>
          </a:lstStyle>
          <a:p>
            <a:endParaRPr/>
          </a:p>
        </p:txBody>
      </p:sp>
    </p:spTree>
    <p:extLst>
      <p:ext uri="{BB962C8B-B14F-4D97-AF65-F5344CB8AC3E}">
        <p14:creationId xmlns:p14="http://schemas.microsoft.com/office/powerpoint/2010/main" val="382983196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97"/>
        <p:cNvGrpSpPr/>
        <p:nvPr/>
      </p:nvGrpSpPr>
      <p:grpSpPr>
        <a:xfrm>
          <a:off x="0" y="0"/>
          <a:ext cx="0" cy="0"/>
          <a:chOff x="0" y="0"/>
          <a:chExt cx="0" cy="0"/>
        </a:xfrm>
      </p:grpSpPr>
      <p:sp>
        <p:nvSpPr>
          <p:cNvPr id="98" name="Google Shape;98;p7"/>
          <p:cNvSpPr txBox="1">
            <a:spLocks noGrp="1"/>
          </p:cNvSpPr>
          <p:nvPr>
            <p:ph type="title"/>
          </p:nvPr>
        </p:nvSpPr>
        <p:spPr>
          <a:xfrm>
            <a:off x="7257533" y="720000"/>
            <a:ext cx="3974400" cy="427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800"/>
              <a:buNone/>
              <a:defRPr sz="5067"/>
            </a:lvl1pPr>
            <a:lvl2pPr lvl="1" algn="r" rtl="0">
              <a:spcBef>
                <a:spcPts val="0"/>
              </a:spcBef>
              <a:spcAft>
                <a:spcPts val="0"/>
              </a:spcAft>
              <a:buSzPts val="3800"/>
              <a:buNone/>
              <a:defRPr sz="5067"/>
            </a:lvl2pPr>
            <a:lvl3pPr lvl="2" algn="r" rtl="0">
              <a:spcBef>
                <a:spcPts val="0"/>
              </a:spcBef>
              <a:spcAft>
                <a:spcPts val="0"/>
              </a:spcAft>
              <a:buSzPts val="3800"/>
              <a:buNone/>
              <a:defRPr sz="5067"/>
            </a:lvl3pPr>
            <a:lvl4pPr lvl="3" algn="r" rtl="0">
              <a:spcBef>
                <a:spcPts val="0"/>
              </a:spcBef>
              <a:spcAft>
                <a:spcPts val="0"/>
              </a:spcAft>
              <a:buSzPts val="3800"/>
              <a:buNone/>
              <a:defRPr sz="5067"/>
            </a:lvl4pPr>
            <a:lvl5pPr lvl="4" algn="r" rtl="0">
              <a:spcBef>
                <a:spcPts val="0"/>
              </a:spcBef>
              <a:spcAft>
                <a:spcPts val="0"/>
              </a:spcAft>
              <a:buSzPts val="3800"/>
              <a:buNone/>
              <a:defRPr sz="5067"/>
            </a:lvl5pPr>
            <a:lvl6pPr lvl="5" algn="r" rtl="0">
              <a:spcBef>
                <a:spcPts val="0"/>
              </a:spcBef>
              <a:spcAft>
                <a:spcPts val="0"/>
              </a:spcAft>
              <a:buSzPts val="3800"/>
              <a:buNone/>
              <a:defRPr sz="5067"/>
            </a:lvl6pPr>
            <a:lvl7pPr lvl="6" algn="r" rtl="0">
              <a:spcBef>
                <a:spcPts val="0"/>
              </a:spcBef>
              <a:spcAft>
                <a:spcPts val="0"/>
              </a:spcAft>
              <a:buSzPts val="3800"/>
              <a:buNone/>
              <a:defRPr sz="5067"/>
            </a:lvl7pPr>
            <a:lvl8pPr lvl="7" algn="r" rtl="0">
              <a:spcBef>
                <a:spcPts val="0"/>
              </a:spcBef>
              <a:spcAft>
                <a:spcPts val="0"/>
              </a:spcAft>
              <a:buSzPts val="3800"/>
              <a:buNone/>
              <a:defRPr sz="5067"/>
            </a:lvl8pPr>
            <a:lvl9pPr lvl="8" algn="r" rtl="0">
              <a:spcBef>
                <a:spcPts val="0"/>
              </a:spcBef>
              <a:spcAft>
                <a:spcPts val="0"/>
              </a:spcAft>
              <a:buSzPts val="3800"/>
              <a:buNone/>
              <a:defRPr sz="5067"/>
            </a:lvl9pPr>
          </a:lstStyle>
          <a:p>
            <a:endParaRPr/>
          </a:p>
        </p:txBody>
      </p:sp>
      <p:sp>
        <p:nvSpPr>
          <p:cNvPr id="99" name="Google Shape;99;p7"/>
          <p:cNvSpPr txBox="1">
            <a:spLocks noGrp="1"/>
          </p:cNvSpPr>
          <p:nvPr>
            <p:ph type="subTitle" idx="1"/>
          </p:nvPr>
        </p:nvSpPr>
        <p:spPr>
          <a:xfrm>
            <a:off x="7257600" y="1568607"/>
            <a:ext cx="3974400" cy="2114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100"/>
              <a:buNone/>
              <a:defRPr sz="1600"/>
            </a:lvl1pPr>
            <a:lvl2pPr lvl="1" algn="r" rtl="0">
              <a:lnSpc>
                <a:spcPct val="100000"/>
              </a:lnSpc>
              <a:spcBef>
                <a:spcPts val="0"/>
              </a:spcBef>
              <a:spcAft>
                <a:spcPts val="0"/>
              </a:spcAft>
              <a:buSzPts val="1100"/>
              <a:buNone/>
              <a:defRPr sz="1467"/>
            </a:lvl2pPr>
            <a:lvl3pPr lvl="2" algn="r" rtl="0">
              <a:lnSpc>
                <a:spcPct val="100000"/>
              </a:lnSpc>
              <a:spcBef>
                <a:spcPts val="0"/>
              </a:spcBef>
              <a:spcAft>
                <a:spcPts val="0"/>
              </a:spcAft>
              <a:buSzPts val="1100"/>
              <a:buNone/>
              <a:defRPr sz="1467"/>
            </a:lvl3pPr>
            <a:lvl4pPr lvl="3" algn="r" rtl="0">
              <a:lnSpc>
                <a:spcPct val="100000"/>
              </a:lnSpc>
              <a:spcBef>
                <a:spcPts val="0"/>
              </a:spcBef>
              <a:spcAft>
                <a:spcPts val="0"/>
              </a:spcAft>
              <a:buSzPts val="1100"/>
              <a:buNone/>
              <a:defRPr sz="1467"/>
            </a:lvl4pPr>
            <a:lvl5pPr lvl="4" algn="r" rtl="0">
              <a:lnSpc>
                <a:spcPct val="100000"/>
              </a:lnSpc>
              <a:spcBef>
                <a:spcPts val="0"/>
              </a:spcBef>
              <a:spcAft>
                <a:spcPts val="0"/>
              </a:spcAft>
              <a:buSzPts val="1100"/>
              <a:buNone/>
              <a:defRPr sz="1467"/>
            </a:lvl5pPr>
            <a:lvl6pPr lvl="5" algn="r" rtl="0">
              <a:lnSpc>
                <a:spcPct val="100000"/>
              </a:lnSpc>
              <a:spcBef>
                <a:spcPts val="0"/>
              </a:spcBef>
              <a:spcAft>
                <a:spcPts val="0"/>
              </a:spcAft>
              <a:buSzPts val="1100"/>
              <a:buNone/>
              <a:defRPr sz="1467"/>
            </a:lvl6pPr>
            <a:lvl7pPr lvl="6" algn="r" rtl="0">
              <a:lnSpc>
                <a:spcPct val="100000"/>
              </a:lnSpc>
              <a:spcBef>
                <a:spcPts val="0"/>
              </a:spcBef>
              <a:spcAft>
                <a:spcPts val="0"/>
              </a:spcAft>
              <a:buSzPts val="1100"/>
              <a:buNone/>
              <a:defRPr sz="1467"/>
            </a:lvl7pPr>
            <a:lvl8pPr lvl="7" algn="r" rtl="0">
              <a:lnSpc>
                <a:spcPct val="100000"/>
              </a:lnSpc>
              <a:spcBef>
                <a:spcPts val="0"/>
              </a:spcBef>
              <a:spcAft>
                <a:spcPts val="0"/>
              </a:spcAft>
              <a:buSzPts val="1100"/>
              <a:buNone/>
              <a:defRPr sz="1467"/>
            </a:lvl8pPr>
            <a:lvl9pPr lvl="8" algn="r" rtl="0">
              <a:lnSpc>
                <a:spcPct val="100000"/>
              </a:lnSpc>
              <a:spcBef>
                <a:spcPts val="0"/>
              </a:spcBef>
              <a:spcAft>
                <a:spcPts val="0"/>
              </a:spcAft>
              <a:buSzPts val="1100"/>
              <a:buNone/>
              <a:defRPr sz="1467"/>
            </a:lvl9pPr>
          </a:lstStyle>
          <a:p>
            <a:endParaRPr/>
          </a:p>
        </p:txBody>
      </p:sp>
    </p:spTree>
    <p:extLst>
      <p:ext uri="{BB962C8B-B14F-4D97-AF65-F5344CB8AC3E}">
        <p14:creationId xmlns:p14="http://schemas.microsoft.com/office/powerpoint/2010/main" val="66037466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DF6C2B-F82F-462A-99E3-CE7D93521F73}"/>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0F9B284C-B949-459C-9DA6-77C3B837CCD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E73A660E-686F-40E7-A651-8AAC2D860D7B}"/>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33BB39A-7312-4F84-8CA0-C0FC4E83899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CCFFA6DE-E54E-4523-9A80-B1AD0BBC05B5}"/>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A965E7B-A410-4214-B1AC-7B3A46F9D77D}"/>
              </a:ext>
            </a:extLst>
          </p:cNvPr>
          <p:cNvSpPr>
            <a:spLocks noGrp="1"/>
          </p:cNvSpPr>
          <p:nvPr>
            <p:ph type="dt" sz="half" idx="10"/>
          </p:nvPr>
        </p:nvSpPr>
        <p:spPr/>
        <p:txBody>
          <a:bodyPr/>
          <a:lstStyle/>
          <a:p>
            <a:fld id="{E69B9EE9-F3BF-4B40-83E7-C9BC68FDDB0E}" type="datetimeFigureOut">
              <a:rPr lang="en-US" smtClean="0"/>
              <a:t>3/29/2023</a:t>
            </a:fld>
            <a:endParaRPr lang="en-US"/>
          </a:p>
        </p:txBody>
      </p:sp>
      <p:sp>
        <p:nvSpPr>
          <p:cNvPr id="8" name="Footer Placeholder 7">
            <a:extLst>
              <a:ext uri="{FF2B5EF4-FFF2-40B4-BE49-F238E27FC236}">
                <a16:creationId xmlns:a16="http://schemas.microsoft.com/office/drawing/2014/main" id="{BDCE3857-B780-468D-934E-A75921E727DA}"/>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2D734A56-869A-4922-8B3A-1247CAC299F1}"/>
              </a:ext>
            </a:extLst>
          </p:cNvPr>
          <p:cNvSpPr>
            <a:spLocks noGrp="1"/>
          </p:cNvSpPr>
          <p:nvPr>
            <p:ph type="sldNum" sz="quarter" idx="12"/>
          </p:nvPr>
        </p:nvSpPr>
        <p:spPr/>
        <p:txBody>
          <a:bodyPr/>
          <a:lstStyle/>
          <a:p>
            <a:fld id="{17F55963-6440-4C45-BA09-4E6A99D1BBE0}" type="slidenum">
              <a:rPr lang="en-US" smtClean="0"/>
              <a:t>‹#›</a:t>
            </a:fld>
            <a:endParaRPr lang="en-US"/>
          </a:p>
        </p:txBody>
      </p:sp>
    </p:spTree>
    <p:extLst>
      <p:ext uri="{BB962C8B-B14F-4D97-AF65-F5344CB8AC3E}">
        <p14:creationId xmlns:p14="http://schemas.microsoft.com/office/powerpoint/2010/main" val="734442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00"/>
        <p:cNvGrpSpPr/>
        <p:nvPr/>
      </p:nvGrpSpPr>
      <p:grpSpPr>
        <a:xfrm>
          <a:off x="0" y="0"/>
          <a:ext cx="0" cy="0"/>
          <a:chOff x="0" y="0"/>
          <a:chExt cx="0" cy="0"/>
        </a:xfrm>
      </p:grpSpPr>
      <p:sp>
        <p:nvSpPr>
          <p:cNvPr id="101" name="Google Shape;101;p8"/>
          <p:cNvSpPr txBox="1">
            <a:spLocks noGrp="1"/>
          </p:cNvSpPr>
          <p:nvPr>
            <p:ph type="title"/>
          </p:nvPr>
        </p:nvSpPr>
        <p:spPr>
          <a:xfrm>
            <a:off x="1850800" y="1796533"/>
            <a:ext cx="8490400" cy="32648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6530816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02"/>
        <p:cNvGrpSpPr/>
        <p:nvPr/>
      </p:nvGrpSpPr>
      <p:grpSpPr>
        <a:xfrm>
          <a:off x="0" y="0"/>
          <a:ext cx="0" cy="0"/>
          <a:chOff x="0" y="0"/>
          <a:chExt cx="0" cy="0"/>
        </a:xfrm>
      </p:grpSpPr>
      <p:sp>
        <p:nvSpPr>
          <p:cNvPr id="103" name="Google Shape;103;p9"/>
          <p:cNvSpPr txBox="1">
            <a:spLocks noGrp="1"/>
          </p:cNvSpPr>
          <p:nvPr>
            <p:ph type="title"/>
          </p:nvPr>
        </p:nvSpPr>
        <p:spPr>
          <a:xfrm>
            <a:off x="960000" y="1644233"/>
            <a:ext cx="4787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104" name="Google Shape;104;p9"/>
          <p:cNvSpPr txBox="1">
            <a:spLocks noGrp="1"/>
          </p:cNvSpPr>
          <p:nvPr>
            <p:ph type="subTitle" idx="1"/>
          </p:nvPr>
        </p:nvSpPr>
        <p:spPr>
          <a:xfrm>
            <a:off x="960000" y="3737433"/>
            <a:ext cx="4787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105" name="Google Shape;105;p9"/>
          <p:cNvSpPr txBox="1">
            <a:spLocks noGrp="1"/>
          </p:cNvSpPr>
          <p:nvPr>
            <p:ph type="body" idx="2"/>
          </p:nvPr>
        </p:nvSpPr>
        <p:spPr>
          <a:xfrm>
            <a:off x="6586000" y="965433"/>
            <a:ext cx="464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141825547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06"/>
        <p:cNvGrpSpPr/>
        <p:nvPr/>
      </p:nvGrpSpPr>
      <p:grpSpPr>
        <a:xfrm>
          <a:off x="0" y="0"/>
          <a:ext cx="0" cy="0"/>
          <a:chOff x="0" y="0"/>
          <a:chExt cx="0" cy="0"/>
        </a:xfrm>
      </p:grpSpPr>
      <p:sp>
        <p:nvSpPr>
          <p:cNvPr id="107" name="Google Shape;107;p10"/>
          <p:cNvSpPr txBox="1">
            <a:spLocks noGrp="1"/>
          </p:cNvSpPr>
          <p:nvPr>
            <p:ph type="body" idx="1"/>
          </p:nvPr>
        </p:nvSpPr>
        <p:spPr>
          <a:xfrm>
            <a:off x="960000" y="5333600"/>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Tree>
    <p:extLst>
      <p:ext uri="{BB962C8B-B14F-4D97-AF65-F5344CB8AC3E}">
        <p14:creationId xmlns:p14="http://schemas.microsoft.com/office/powerpoint/2010/main" val="208948283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08"/>
        <p:cNvGrpSpPr/>
        <p:nvPr/>
      </p:nvGrpSpPr>
      <p:grpSpPr>
        <a:xfrm>
          <a:off x="0" y="0"/>
          <a:ext cx="0" cy="0"/>
          <a:chOff x="0" y="0"/>
          <a:chExt cx="0" cy="0"/>
        </a:xfrm>
      </p:grpSpPr>
      <p:sp>
        <p:nvSpPr>
          <p:cNvPr id="109" name="Google Shape;109;p11"/>
          <p:cNvSpPr txBox="1">
            <a:spLocks noGrp="1"/>
          </p:cNvSpPr>
          <p:nvPr>
            <p:ph type="title" hasCustomPrompt="1"/>
          </p:nvPr>
        </p:nvSpPr>
        <p:spPr>
          <a:xfrm>
            <a:off x="960000" y="1474833"/>
            <a:ext cx="102720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10" name="Google Shape;110;p11"/>
          <p:cNvSpPr txBox="1">
            <a:spLocks noGrp="1"/>
          </p:cNvSpPr>
          <p:nvPr>
            <p:ph type="body" idx="1"/>
          </p:nvPr>
        </p:nvSpPr>
        <p:spPr>
          <a:xfrm>
            <a:off x="960000" y="4202967"/>
            <a:ext cx="102720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9855596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11"/>
        <p:cNvGrpSpPr/>
        <p:nvPr/>
      </p:nvGrpSpPr>
      <p:grpSpPr>
        <a:xfrm>
          <a:off x="0" y="0"/>
          <a:ext cx="0" cy="0"/>
          <a:chOff x="0" y="0"/>
          <a:chExt cx="0" cy="0"/>
        </a:xfrm>
      </p:grpSpPr>
    </p:spTree>
    <p:extLst>
      <p:ext uri="{BB962C8B-B14F-4D97-AF65-F5344CB8AC3E}">
        <p14:creationId xmlns:p14="http://schemas.microsoft.com/office/powerpoint/2010/main" val="269906832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Agenda">
  <p:cSld name="Agenda">
    <p:spTree>
      <p:nvGrpSpPr>
        <p:cNvPr id="1" name="Shape 112"/>
        <p:cNvGrpSpPr/>
        <p:nvPr/>
      </p:nvGrpSpPr>
      <p:grpSpPr>
        <a:xfrm>
          <a:off x="0" y="0"/>
          <a:ext cx="0" cy="0"/>
          <a:chOff x="0" y="0"/>
          <a:chExt cx="0" cy="0"/>
        </a:xfrm>
      </p:grpSpPr>
      <p:grpSp>
        <p:nvGrpSpPr>
          <p:cNvPr id="113" name="Google Shape;113;p13"/>
          <p:cNvGrpSpPr/>
          <p:nvPr/>
        </p:nvGrpSpPr>
        <p:grpSpPr>
          <a:xfrm>
            <a:off x="-28550" y="25"/>
            <a:ext cx="12231697" cy="5582839"/>
            <a:chOff x="-21413" y="18"/>
            <a:chExt cx="9173773" cy="4187129"/>
          </a:xfrm>
        </p:grpSpPr>
        <p:sp>
          <p:nvSpPr>
            <p:cNvPr id="114" name="Google Shape;114;p13"/>
            <p:cNvSpPr/>
            <p:nvPr/>
          </p:nvSpPr>
          <p:spPr>
            <a:xfrm>
              <a:off x="5139922" y="4039259"/>
              <a:ext cx="4012438" cy="147888"/>
            </a:xfrm>
            <a:custGeom>
              <a:avLst/>
              <a:gdLst/>
              <a:ahLst/>
              <a:cxnLst/>
              <a:rect l="l" t="t" r="r" b="b"/>
              <a:pathLst>
                <a:path w="124697" h="4596" extrusionOk="0">
                  <a:moveTo>
                    <a:pt x="0" y="1"/>
                  </a:moveTo>
                  <a:lnTo>
                    <a:pt x="0" y="4596"/>
                  </a:lnTo>
                  <a:lnTo>
                    <a:pt x="124696" y="4596"/>
                  </a:lnTo>
                  <a:lnTo>
                    <a:pt x="124696" y="419"/>
                  </a:lnTo>
                  <a:lnTo>
                    <a:pt x="0" y="1"/>
                  </a:lnTo>
                  <a:close/>
                </a:path>
              </a:pathLst>
            </a:custGeom>
            <a:solidFill>
              <a:srgbClr val="F6B8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13"/>
            <p:cNvSpPr/>
            <p:nvPr/>
          </p:nvSpPr>
          <p:spPr>
            <a:xfrm>
              <a:off x="-21413" y="18"/>
              <a:ext cx="5161368" cy="4184459"/>
            </a:xfrm>
            <a:custGeom>
              <a:avLst/>
              <a:gdLst/>
              <a:ahLst/>
              <a:cxnLst/>
              <a:rect l="l" t="t" r="r" b="b"/>
              <a:pathLst>
                <a:path w="160403" h="130043" extrusionOk="0">
                  <a:moveTo>
                    <a:pt x="109124" y="0"/>
                  </a:moveTo>
                  <a:cubicBezTo>
                    <a:pt x="70159" y="37176"/>
                    <a:pt x="19900" y="85013"/>
                    <a:pt x="0" y="103960"/>
                  </a:cubicBezTo>
                  <a:lnTo>
                    <a:pt x="0" y="129073"/>
                  </a:lnTo>
                  <a:cubicBezTo>
                    <a:pt x="19866" y="129207"/>
                    <a:pt x="93000" y="129708"/>
                    <a:pt x="160402" y="130042"/>
                  </a:cubicBezTo>
                  <a:lnTo>
                    <a:pt x="160402" y="0"/>
                  </a:lnTo>
                  <a:close/>
                </a:path>
              </a:pathLst>
            </a:custGeom>
            <a:solidFill>
              <a:srgbClr val="F6B8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13"/>
            <p:cNvSpPr/>
            <p:nvPr/>
          </p:nvSpPr>
          <p:spPr>
            <a:xfrm>
              <a:off x="-21413" y="18"/>
              <a:ext cx="9173773" cy="4145749"/>
            </a:xfrm>
            <a:custGeom>
              <a:avLst/>
              <a:gdLst/>
              <a:ahLst/>
              <a:cxnLst/>
              <a:rect l="l" t="t" r="r" b="b"/>
              <a:pathLst>
                <a:path w="285099" h="128840" extrusionOk="0">
                  <a:moveTo>
                    <a:pt x="128940" y="0"/>
                  </a:moveTo>
                  <a:cubicBezTo>
                    <a:pt x="87152" y="34921"/>
                    <a:pt x="22607" y="88672"/>
                    <a:pt x="0" y="107486"/>
                  </a:cubicBezTo>
                  <a:lnTo>
                    <a:pt x="0" y="128839"/>
                  </a:lnTo>
                  <a:cubicBezTo>
                    <a:pt x="19950" y="128438"/>
                    <a:pt x="93000" y="126934"/>
                    <a:pt x="160402" y="125447"/>
                  </a:cubicBezTo>
                  <a:lnTo>
                    <a:pt x="285015" y="125949"/>
                  </a:lnTo>
                  <a:lnTo>
                    <a:pt x="285098" y="89641"/>
                  </a:lnTo>
                  <a:lnTo>
                    <a:pt x="285098" y="89641"/>
                  </a:lnTo>
                  <a:lnTo>
                    <a:pt x="160402" y="105364"/>
                  </a:lnTo>
                  <a:lnTo>
                    <a:pt x="160402" y="5046"/>
                  </a:lnTo>
                  <a:lnTo>
                    <a:pt x="168974" y="0"/>
                  </a:lnTo>
                  <a:close/>
                </a:path>
              </a:pathLst>
            </a:custGeom>
            <a:solidFill>
              <a:srgbClr val="F9C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13"/>
            <p:cNvSpPr/>
            <p:nvPr/>
          </p:nvSpPr>
          <p:spPr>
            <a:xfrm>
              <a:off x="-21413" y="18"/>
              <a:ext cx="9173773" cy="4088216"/>
            </a:xfrm>
            <a:custGeom>
              <a:avLst/>
              <a:gdLst/>
              <a:ahLst/>
              <a:cxnLst/>
              <a:rect l="l" t="t" r="r" b="b"/>
              <a:pathLst>
                <a:path w="285099" h="127052" extrusionOk="0">
                  <a:moveTo>
                    <a:pt x="168974" y="0"/>
                  </a:moveTo>
                  <a:lnTo>
                    <a:pt x="160402" y="5013"/>
                  </a:lnTo>
                  <a:lnTo>
                    <a:pt x="160402" y="5046"/>
                  </a:lnTo>
                  <a:cubicBezTo>
                    <a:pt x="117127" y="32932"/>
                    <a:pt x="34771" y="85798"/>
                    <a:pt x="0" y="108121"/>
                  </a:cubicBezTo>
                  <a:lnTo>
                    <a:pt x="0" y="127051"/>
                  </a:lnTo>
                  <a:cubicBezTo>
                    <a:pt x="28288" y="123242"/>
                    <a:pt x="95506" y="114169"/>
                    <a:pt x="160402" y="105364"/>
                  </a:cubicBezTo>
                  <a:lnTo>
                    <a:pt x="160402" y="105681"/>
                  </a:lnTo>
                  <a:lnTo>
                    <a:pt x="285098" y="89608"/>
                  </a:lnTo>
                  <a:lnTo>
                    <a:pt x="285098" y="0"/>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8" name="Google Shape;118;p13"/>
          <p:cNvSpPr txBox="1">
            <a:spLocks noGrp="1"/>
          </p:cNvSpPr>
          <p:nvPr>
            <p:ph type="title"/>
          </p:nvPr>
        </p:nvSpPr>
        <p:spPr>
          <a:xfrm rot="-422648">
            <a:off x="3733776" y="3499539"/>
            <a:ext cx="2178845" cy="1370783"/>
          </a:xfrm>
          <a:prstGeom prst="rect">
            <a:avLst/>
          </a:prstGeom>
        </p:spPr>
        <p:txBody>
          <a:bodyPr spcFirstLastPara="1" wrap="square" lIns="91425" tIns="91425" rIns="91425" bIns="91425" anchor="b" anchorCtr="0">
            <a:noAutofit/>
          </a:bodyPr>
          <a:lstStyle>
            <a:lvl1pPr lvl="0" rtl="0">
              <a:spcBef>
                <a:spcPts val="0"/>
              </a:spcBef>
              <a:spcAft>
                <a:spcPts val="0"/>
              </a:spcAft>
              <a:buSzPts val="4200"/>
              <a:buNone/>
              <a:defRPr sz="5067"/>
            </a:lvl1pPr>
            <a:lvl2pPr lvl="1" rtl="0">
              <a:spcBef>
                <a:spcPts val="0"/>
              </a:spcBef>
              <a:spcAft>
                <a:spcPts val="0"/>
              </a:spcAft>
              <a:buSzPts val="4200"/>
              <a:buNone/>
              <a:defRPr sz="5600"/>
            </a:lvl2pPr>
            <a:lvl3pPr lvl="2" rtl="0">
              <a:spcBef>
                <a:spcPts val="0"/>
              </a:spcBef>
              <a:spcAft>
                <a:spcPts val="0"/>
              </a:spcAft>
              <a:buSzPts val="4200"/>
              <a:buNone/>
              <a:defRPr sz="5600"/>
            </a:lvl3pPr>
            <a:lvl4pPr lvl="3" rtl="0">
              <a:spcBef>
                <a:spcPts val="0"/>
              </a:spcBef>
              <a:spcAft>
                <a:spcPts val="0"/>
              </a:spcAft>
              <a:buSzPts val="4200"/>
              <a:buNone/>
              <a:defRPr sz="5600"/>
            </a:lvl4pPr>
            <a:lvl5pPr lvl="4" rtl="0">
              <a:spcBef>
                <a:spcPts val="0"/>
              </a:spcBef>
              <a:spcAft>
                <a:spcPts val="0"/>
              </a:spcAft>
              <a:buSzPts val="4200"/>
              <a:buNone/>
              <a:defRPr sz="5600"/>
            </a:lvl5pPr>
            <a:lvl6pPr lvl="5" rtl="0">
              <a:spcBef>
                <a:spcPts val="0"/>
              </a:spcBef>
              <a:spcAft>
                <a:spcPts val="0"/>
              </a:spcAft>
              <a:buSzPts val="4200"/>
              <a:buNone/>
              <a:defRPr sz="5600"/>
            </a:lvl6pPr>
            <a:lvl7pPr lvl="6" rtl="0">
              <a:spcBef>
                <a:spcPts val="0"/>
              </a:spcBef>
              <a:spcAft>
                <a:spcPts val="0"/>
              </a:spcAft>
              <a:buSzPts val="4200"/>
              <a:buNone/>
              <a:defRPr sz="5600"/>
            </a:lvl7pPr>
            <a:lvl8pPr lvl="7" rtl="0">
              <a:spcBef>
                <a:spcPts val="0"/>
              </a:spcBef>
              <a:spcAft>
                <a:spcPts val="0"/>
              </a:spcAft>
              <a:buSzPts val="4200"/>
              <a:buNone/>
              <a:defRPr sz="5600"/>
            </a:lvl8pPr>
            <a:lvl9pPr lvl="8" rtl="0">
              <a:spcBef>
                <a:spcPts val="0"/>
              </a:spcBef>
              <a:spcAft>
                <a:spcPts val="0"/>
              </a:spcAft>
              <a:buSzPts val="4200"/>
              <a:buNone/>
              <a:defRPr sz="5600"/>
            </a:lvl9pPr>
          </a:lstStyle>
          <a:p>
            <a:endParaRPr/>
          </a:p>
        </p:txBody>
      </p:sp>
      <p:sp>
        <p:nvSpPr>
          <p:cNvPr id="119" name="Google Shape;119;p13"/>
          <p:cNvSpPr txBox="1">
            <a:spLocks noGrp="1"/>
          </p:cNvSpPr>
          <p:nvPr>
            <p:ph type="title" idx="2" hasCustomPrompt="1"/>
          </p:nvPr>
        </p:nvSpPr>
        <p:spPr>
          <a:xfrm rot="-425470">
            <a:off x="7593817" y="1516714"/>
            <a:ext cx="1007708" cy="972631"/>
          </a:xfrm>
          <a:prstGeom prst="rect">
            <a:avLst/>
          </a:prstGeom>
        </p:spPr>
        <p:txBody>
          <a:bodyPr spcFirstLastPara="1" wrap="square" lIns="91425" tIns="91425" rIns="91425" bIns="91425" anchor="b" anchorCtr="0">
            <a:noAutofit/>
          </a:bodyPr>
          <a:lstStyle>
            <a:lvl1pPr marL="0" marR="0" lvl="0" indent="0" algn="r" rtl="0">
              <a:lnSpc>
                <a:spcPct val="80000"/>
              </a:lnSpc>
              <a:spcBef>
                <a:spcPts val="0"/>
              </a:spcBef>
              <a:spcAft>
                <a:spcPts val="0"/>
              </a:spcAft>
              <a:buSzPts val="3600"/>
              <a:buNone/>
              <a:defRPr sz="50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20" name="Google Shape;120;p13"/>
          <p:cNvSpPr txBox="1">
            <a:spLocks noGrp="1"/>
          </p:cNvSpPr>
          <p:nvPr>
            <p:ph type="title" idx="3"/>
          </p:nvPr>
        </p:nvSpPr>
        <p:spPr>
          <a:xfrm rot="-425195">
            <a:off x="8380001" y="1366788"/>
            <a:ext cx="1553064" cy="942813"/>
          </a:xfrm>
          <a:prstGeom prst="rect">
            <a:avLst/>
          </a:prstGeom>
        </p:spPr>
        <p:txBody>
          <a:bodyPr spcFirstLastPara="1" wrap="square" lIns="91425" tIns="91425" rIns="91425" bIns="91425" anchor="b" anchorCtr="0">
            <a:noAutofit/>
          </a:bodyPr>
          <a:lstStyle>
            <a:lvl1pPr marL="0" marR="0" lvl="0" indent="0" algn="l" rtl="0">
              <a:lnSpc>
                <a:spcPct val="80000"/>
              </a:lnSpc>
              <a:spcBef>
                <a:spcPts val="0"/>
              </a:spcBef>
              <a:spcAft>
                <a:spcPts val="0"/>
              </a:spcAft>
              <a:buSzPts val="1650"/>
              <a:buNone/>
              <a:defRPr sz="24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21" name="Google Shape;121;p13"/>
          <p:cNvSpPr txBox="1">
            <a:spLocks noGrp="1"/>
          </p:cNvSpPr>
          <p:nvPr>
            <p:ph type="subTitle" idx="1"/>
          </p:nvPr>
        </p:nvSpPr>
        <p:spPr>
          <a:xfrm rot="-425640">
            <a:off x="7735483" y="2179233"/>
            <a:ext cx="2199236" cy="742472"/>
          </a:xfrm>
          <a:prstGeom prst="rect">
            <a:avLst/>
          </a:prstGeom>
        </p:spPr>
        <p:txBody>
          <a:bodyPr spcFirstLastPara="1" wrap="square" lIns="91425" tIns="91425" rIns="91425" bIns="91425" anchor="t" anchorCtr="0">
            <a:noAutofit/>
          </a:bodyPr>
          <a:lstStyle>
            <a:lvl1pPr marL="0" marR="0" lvl="0" indent="0" algn="l" rtl="0">
              <a:lnSpc>
                <a:spcPct val="80000"/>
              </a:lnSpc>
              <a:spcBef>
                <a:spcPts val="0"/>
              </a:spcBef>
              <a:spcAft>
                <a:spcPts val="0"/>
              </a:spcAft>
              <a:buSzPts val="900"/>
              <a:buNone/>
              <a:defRPr sz="1333"/>
            </a:lvl1pPr>
            <a:lvl2pPr lvl="1" algn="ctr" rtl="0">
              <a:lnSpc>
                <a:spcPct val="100000"/>
              </a:lnSpc>
              <a:spcBef>
                <a:spcPts val="0"/>
              </a:spcBef>
              <a:spcAft>
                <a:spcPts val="0"/>
              </a:spcAft>
              <a:buSzPts val="900"/>
              <a:buNone/>
              <a:defRPr sz="1200"/>
            </a:lvl2pPr>
            <a:lvl3pPr lvl="2" algn="ctr" rtl="0">
              <a:lnSpc>
                <a:spcPct val="100000"/>
              </a:lnSpc>
              <a:spcBef>
                <a:spcPts val="0"/>
              </a:spcBef>
              <a:spcAft>
                <a:spcPts val="0"/>
              </a:spcAft>
              <a:buSzPts val="900"/>
              <a:buNone/>
              <a:defRPr sz="1200"/>
            </a:lvl3pPr>
            <a:lvl4pPr lvl="3" algn="ctr" rtl="0">
              <a:lnSpc>
                <a:spcPct val="100000"/>
              </a:lnSpc>
              <a:spcBef>
                <a:spcPts val="0"/>
              </a:spcBef>
              <a:spcAft>
                <a:spcPts val="0"/>
              </a:spcAft>
              <a:buSzPts val="900"/>
              <a:buNone/>
              <a:defRPr sz="1200"/>
            </a:lvl4pPr>
            <a:lvl5pPr lvl="4" algn="ctr" rtl="0">
              <a:lnSpc>
                <a:spcPct val="100000"/>
              </a:lnSpc>
              <a:spcBef>
                <a:spcPts val="0"/>
              </a:spcBef>
              <a:spcAft>
                <a:spcPts val="0"/>
              </a:spcAft>
              <a:buSzPts val="900"/>
              <a:buNone/>
              <a:defRPr sz="1200"/>
            </a:lvl5pPr>
            <a:lvl6pPr lvl="5" algn="ctr" rtl="0">
              <a:lnSpc>
                <a:spcPct val="100000"/>
              </a:lnSpc>
              <a:spcBef>
                <a:spcPts val="0"/>
              </a:spcBef>
              <a:spcAft>
                <a:spcPts val="0"/>
              </a:spcAft>
              <a:buSzPts val="900"/>
              <a:buNone/>
              <a:defRPr sz="1200"/>
            </a:lvl6pPr>
            <a:lvl7pPr lvl="6" algn="ctr" rtl="0">
              <a:lnSpc>
                <a:spcPct val="100000"/>
              </a:lnSpc>
              <a:spcBef>
                <a:spcPts val="0"/>
              </a:spcBef>
              <a:spcAft>
                <a:spcPts val="0"/>
              </a:spcAft>
              <a:buSzPts val="900"/>
              <a:buNone/>
              <a:defRPr sz="1200"/>
            </a:lvl7pPr>
            <a:lvl8pPr lvl="7" algn="ctr" rtl="0">
              <a:lnSpc>
                <a:spcPct val="100000"/>
              </a:lnSpc>
              <a:spcBef>
                <a:spcPts val="0"/>
              </a:spcBef>
              <a:spcAft>
                <a:spcPts val="0"/>
              </a:spcAft>
              <a:buSzPts val="900"/>
              <a:buNone/>
              <a:defRPr sz="1200"/>
            </a:lvl8pPr>
            <a:lvl9pPr lvl="8" algn="ctr" rtl="0">
              <a:lnSpc>
                <a:spcPct val="100000"/>
              </a:lnSpc>
              <a:spcBef>
                <a:spcPts val="0"/>
              </a:spcBef>
              <a:spcAft>
                <a:spcPts val="0"/>
              </a:spcAft>
              <a:buSzPts val="900"/>
              <a:buNone/>
              <a:defRPr sz="1200"/>
            </a:lvl9pPr>
          </a:lstStyle>
          <a:p>
            <a:endParaRPr/>
          </a:p>
        </p:txBody>
      </p:sp>
      <p:sp>
        <p:nvSpPr>
          <p:cNvPr id="122" name="Google Shape;122;p13"/>
          <p:cNvSpPr txBox="1">
            <a:spLocks noGrp="1"/>
          </p:cNvSpPr>
          <p:nvPr>
            <p:ph type="title" idx="4" hasCustomPrompt="1"/>
          </p:nvPr>
        </p:nvSpPr>
        <p:spPr>
          <a:xfrm rot="-426647">
            <a:off x="5097229" y="1836223"/>
            <a:ext cx="998480" cy="972631"/>
          </a:xfrm>
          <a:prstGeom prst="rect">
            <a:avLst/>
          </a:prstGeom>
        </p:spPr>
        <p:txBody>
          <a:bodyPr spcFirstLastPara="1" wrap="square" lIns="91425" tIns="91425" rIns="91425" bIns="91425" anchor="b" anchorCtr="0">
            <a:noAutofit/>
          </a:bodyPr>
          <a:lstStyle>
            <a:lvl1pPr marL="0" marR="0" lvl="0" indent="0" algn="r" rtl="0">
              <a:lnSpc>
                <a:spcPct val="80000"/>
              </a:lnSpc>
              <a:spcBef>
                <a:spcPts val="0"/>
              </a:spcBef>
              <a:spcAft>
                <a:spcPts val="0"/>
              </a:spcAft>
              <a:buSzPts val="3600"/>
              <a:buNone/>
              <a:defRPr sz="50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23" name="Google Shape;123;p13"/>
          <p:cNvSpPr txBox="1">
            <a:spLocks noGrp="1"/>
          </p:cNvSpPr>
          <p:nvPr>
            <p:ph type="title" idx="5"/>
          </p:nvPr>
        </p:nvSpPr>
        <p:spPr>
          <a:xfrm rot="-425752">
            <a:off x="5875524" y="1709352"/>
            <a:ext cx="1560755" cy="919841"/>
          </a:xfrm>
          <a:prstGeom prst="rect">
            <a:avLst/>
          </a:prstGeom>
        </p:spPr>
        <p:txBody>
          <a:bodyPr spcFirstLastPara="1" wrap="square" lIns="91425" tIns="91425" rIns="91425" bIns="91425" anchor="b" anchorCtr="0">
            <a:noAutofit/>
          </a:bodyPr>
          <a:lstStyle>
            <a:lvl1pPr marL="0" marR="0" lvl="0" indent="0" algn="l" rtl="0">
              <a:lnSpc>
                <a:spcPct val="80000"/>
              </a:lnSpc>
              <a:spcBef>
                <a:spcPts val="0"/>
              </a:spcBef>
              <a:spcAft>
                <a:spcPts val="0"/>
              </a:spcAft>
              <a:buSzPts val="1650"/>
              <a:buNone/>
              <a:defRPr sz="24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24" name="Google Shape;124;p13"/>
          <p:cNvSpPr txBox="1">
            <a:spLocks noGrp="1"/>
          </p:cNvSpPr>
          <p:nvPr>
            <p:ph type="subTitle" idx="6"/>
          </p:nvPr>
        </p:nvSpPr>
        <p:spPr>
          <a:xfrm rot="-425717">
            <a:off x="5229649" y="2499504"/>
            <a:ext cx="2198839" cy="742472"/>
          </a:xfrm>
          <a:prstGeom prst="rect">
            <a:avLst/>
          </a:prstGeom>
        </p:spPr>
        <p:txBody>
          <a:bodyPr spcFirstLastPara="1" wrap="square" lIns="91425" tIns="91425" rIns="91425" bIns="91425" anchor="t" anchorCtr="0">
            <a:noAutofit/>
          </a:bodyPr>
          <a:lstStyle>
            <a:lvl1pPr marL="0" marR="0" lvl="0" indent="0" algn="l" rtl="0">
              <a:lnSpc>
                <a:spcPct val="80000"/>
              </a:lnSpc>
              <a:spcBef>
                <a:spcPts val="0"/>
              </a:spcBef>
              <a:spcAft>
                <a:spcPts val="0"/>
              </a:spcAft>
              <a:buSzPts val="900"/>
              <a:buNone/>
              <a:defRPr sz="1333"/>
            </a:lvl1pPr>
            <a:lvl2pPr lvl="1" algn="ctr" rtl="0">
              <a:lnSpc>
                <a:spcPct val="100000"/>
              </a:lnSpc>
              <a:spcBef>
                <a:spcPts val="0"/>
              </a:spcBef>
              <a:spcAft>
                <a:spcPts val="0"/>
              </a:spcAft>
              <a:buSzPts val="900"/>
              <a:buNone/>
              <a:defRPr sz="1200"/>
            </a:lvl2pPr>
            <a:lvl3pPr lvl="2" algn="ctr" rtl="0">
              <a:lnSpc>
                <a:spcPct val="100000"/>
              </a:lnSpc>
              <a:spcBef>
                <a:spcPts val="0"/>
              </a:spcBef>
              <a:spcAft>
                <a:spcPts val="0"/>
              </a:spcAft>
              <a:buSzPts val="900"/>
              <a:buNone/>
              <a:defRPr sz="1200"/>
            </a:lvl3pPr>
            <a:lvl4pPr lvl="3" algn="ctr" rtl="0">
              <a:lnSpc>
                <a:spcPct val="100000"/>
              </a:lnSpc>
              <a:spcBef>
                <a:spcPts val="0"/>
              </a:spcBef>
              <a:spcAft>
                <a:spcPts val="0"/>
              </a:spcAft>
              <a:buSzPts val="900"/>
              <a:buNone/>
              <a:defRPr sz="1200"/>
            </a:lvl4pPr>
            <a:lvl5pPr lvl="4" algn="ctr" rtl="0">
              <a:lnSpc>
                <a:spcPct val="100000"/>
              </a:lnSpc>
              <a:spcBef>
                <a:spcPts val="0"/>
              </a:spcBef>
              <a:spcAft>
                <a:spcPts val="0"/>
              </a:spcAft>
              <a:buSzPts val="900"/>
              <a:buNone/>
              <a:defRPr sz="1200"/>
            </a:lvl5pPr>
            <a:lvl6pPr lvl="5" algn="ctr" rtl="0">
              <a:lnSpc>
                <a:spcPct val="100000"/>
              </a:lnSpc>
              <a:spcBef>
                <a:spcPts val="0"/>
              </a:spcBef>
              <a:spcAft>
                <a:spcPts val="0"/>
              </a:spcAft>
              <a:buSzPts val="900"/>
              <a:buNone/>
              <a:defRPr sz="1200"/>
            </a:lvl6pPr>
            <a:lvl7pPr lvl="6" algn="ctr" rtl="0">
              <a:lnSpc>
                <a:spcPct val="100000"/>
              </a:lnSpc>
              <a:spcBef>
                <a:spcPts val="0"/>
              </a:spcBef>
              <a:spcAft>
                <a:spcPts val="0"/>
              </a:spcAft>
              <a:buSzPts val="900"/>
              <a:buNone/>
              <a:defRPr sz="1200"/>
            </a:lvl7pPr>
            <a:lvl8pPr lvl="7" algn="ctr" rtl="0">
              <a:lnSpc>
                <a:spcPct val="100000"/>
              </a:lnSpc>
              <a:spcBef>
                <a:spcPts val="0"/>
              </a:spcBef>
              <a:spcAft>
                <a:spcPts val="0"/>
              </a:spcAft>
              <a:buSzPts val="900"/>
              <a:buNone/>
              <a:defRPr sz="1200"/>
            </a:lvl8pPr>
            <a:lvl9pPr lvl="8" algn="ctr" rtl="0">
              <a:lnSpc>
                <a:spcPct val="100000"/>
              </a:lnSpc>
              <a:spcBef>
                <a:spcPts val="0"/>
              </a:spcBef>
              <a:spcAft>
                <a:spcPts val="0"/>
              </a:spcAft>
              <a:buSzPts val="900"/>
              <a:buNone/>
              <a:defRPr sz="1200"/>
            </a:lvl9pPr>
          </a:lstStyle>
          <a:p>
            <a:endParaRPr/>
          </a:p>
        </p:txBody>
      </p:sp>
      <p:sp>
        <p:nvSpPr>
          <p:cNvPr id="125" name="Google Shape;125;p13"/>
          <p:cNvSpPr txBox="1">
            <a:spLocks noGrp="1"/>
          </p:cNvSpPr>
          <p:nvPr>
            <p:ph type="title" idx="7" hasCustomPrompt="1"/>
          </p:nvPr>
        </p:nvSpPr>
        <p:spPr>
          <a:xfrm rot="-425444">
            <a:off x="8574929" y="2728703"/>
            <a:ext cx="994808" cy="972631"/>
          </a:xfrm>
          <a:prstGeom prst="rect">
            <a:avLst/>
          </a:prstGeom>
        </p:spPr>
        <p:txBody>
          <a:bodyPr spcFirstLastPara="1" wrap="square" lIns="91425" tIns="91425" rIns="91425" bIns="91425" anchor="b" anchorCtr="0">
            <a:noAutofit/>
          </a:bodyPr>
          <a:lstStyle>
            <a:lvl1pPr marL="0" marR="0" lvl="0" indent="0" algn="r" rtl="0">
              <a:lnSpc>
                <a:spcPct val="80000"/>
              </a:lnSpc>
              <a:spcBef>
                <a:spcPts val="0"/>
              </a:spcBef>
              <a:spcAft>
                <a:spcPts val="0"/>
              </a:spcAft>
              <a:buSzPts val="3600"/>
              <a:buNone/>
              <a:defRPr sz="50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26" name="Google Shape;126;p13"/>
          <p:cNvSpPr txBox="1">
            <a:spLocks noGrp="1"/>
          </p:cNvSpPr>
          <p:nvPr>
            <p:ph type="title" idx="8"/>
          </p:nvPr>
        </p:nvSpPr>
        <p:spPr>
          <a:xfrm rot="-425413">
            <a:off x="9348299" y="2582159"/>
            <a:ext cx="1552271" cy="940381"/>
          </a:xfrm>
          <a:prstGeom prst="rect">
            <a:avLst/>
          </a:prstGeom>
        </p:spPr>
        <p:txBody>
          <a:bodyPr spcFirstLastPara="1" wrap="square" lIns="91425" tIns="91425" rIns="91425" bIns="91425" anchor="b" anchorCtr="0">
            <a:noAutofit/>
          </a:bodyPr>
          <a:lstStyle>
            <a:lvl1pPr marL="0" marR="0" lvl="0" indent="0" algn="l" rtl="0">
              <a:lnSpc>
                <a:spcPct val="80000"/>
              </a:lnSpc>
              <a:spcBef>
                <a:spcPts val="0"/>
              </a:spcBef>
              <a:spcAft>
                <a:spcPts val="0"/>
              </a:spcAft>
              <a:buSzPts val="1650"/>
              <a:buNone/>
              <a:defRPr sz="24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27" name="Google Shape;127;p13"/>
          <p:cNvSpPr txBox="1">
            <a:spLocks noGrp="1"/>
          </p:cNvSpPr>
          <p:nvPr>
            <p:ph type="subTitle" idx="9"/>
          </p:nvPr>
        </p:nvSpPr>
        <p:spPr>
          <a:xfrm rot="-425953">
            <a:off x="8703653" y="3391627"/>
            <a:ext cx="2204097" cy="742472"/>
          </a:xfrm>
          <a:prstGeom prst="rect">
            <a:avLst/>
          </a:prstGeom>
        </p:spPr>
        <p:txBody>
          <a:bodyPr spcFirstLastPara="1" wrap="square" lIns="91425" tIns="91425" rIns="91425" bIns="91425" anchor="t" anchorCtr="0">
            <a:noAutofit/>
          </a:bodyPr>
          <a:lstStyle>
            <a:lvl1pPr marL="0" marR="0" lvl="0" indent="0" algn="l" rtl="0">
              <a:lnSpc>
                <a:spcPct val="80000"/>
              </a:lnSpc>
              <a:spcBef>
                <a:spcPts val="0"/>
              </a:spcBef>
              <a:spcAft>
                <a:spcPts val="0"/>
              </a:spcAft>
              <a:buSzPts val="900"/>
              <a:buNone/>
              <a:defRPr sz="1333"/>
            </a:lvl1pPr>
            <a:lvl2pPr lvl="1" algn="ctr" rtl="0">
              <a:lnSpc>
                <a:spcPct val="100000"/>
              </a:lnSpc>
              <a:spcBef>
                <a:spcPts val="0"/>
              </a:spcBef>
              <a:spcAft>
                <a:spcPts val="0"/>
              </a:spcAft>
              <a:buSzPts val="900"/>
              <a:buNone/>
              <a:defRPr sz="1200"/>
            </a:lvl2pPr>
            <a:lvl3pPr lvl="2" algn="ctr" rtl="0">
              <a:lnSpc>
                <a:spcPct val="100000"/>
              </a:lnSpc>
              <a:spcBef>
                <a:spcPts val="0"/>
              </a:spcBef>
              <a:spcAft>
                <a:spcPts val="0"/>
              </a:spcAft>
              <a:buSzPts val="900"/>
              <a:buNone/>
              <a:defRPr sz="1200"/>
            </a:lvl3pPr>
            <a:lvl4pPr lvl="3" algn="ctr" rtl="0">
              <a:lnSpc>
                <a:spcPct val="100000"/>
              </a:lnSpc>
              <a:spcBef>
                <a:spcPts val="0"/>
              </a:spcBef>
              <a:spcAft>
                <a:spcPts val="0"/>
              </a:spcAft>
              <a:buSzPts val="900"/>
              <a:buNone/>
              <a:defRPr sz="1200"/>
            </a:lvl4pPr>
            <a:lvl5pPr lvl="4" algn="ctr" rtl="0">
              <a:lnSpc>
                <a:spcPct val="100000"/>
              </a:lnSpc>
              <a:spcBef>
                <a:spcPts val="0"/>
              </a:spcBef>
              <a:spcAft>
                <a:spcPts val="0"/>
              </a:spcAft>
              <a:buSzPts val="900"/>
              <a:buNone/>
              <a:defRPr sz="1200"/>
            </a:lvl5pPr>
            <a:lvl6pPr lvl="5" algn="ctr" rtl="0">
              <a:lnSpc>
                <a:spcPct val="100000"/>
              </a:lnSpc>
              <a:spcBef>
                <a:spcPts val="0"/>
              </a:spcBef>
              <a:spcAft>
                <a:spcPts val="0"/>
              </a:spcAft>
              <a:buSzPts val="900"/>
              <a:buNone/>
              <a:defRPr sz="1200"/>
            </a:lvl6pPr>
            <a:lvl7pPr lvl="6" algn="ctr" rtl="0">
              <a:lnSpc>
                <a:spcPct val="100000"/>
              </a:lnSpc>
              <a:spcBef>
                <a:spcPts val="0"/>
              </a:spcBef>
              <a:spcAft>
                <a:spcPts val="0"/>
              </a:spcAft>
              <a:buSzPts val="900"/>
              <a:buNone/>
              <a:defRPr sz="1200"/>
            </a:lvl7pPr>
            <a:lvl8pPr lvl="7" algn="ctr" rtl="0">
              <a:lnSpc>
                <a:spcPct val="100000"/>
              </a:lnSpc>
              <a:spcBef>
                <a:spcPts val="0"/>
              </a:spcBef>
              <a:spcAft>
                <a:spcPts val="0"/>
              </a:spcAft>
              <a:buSzPts val="900"/>
              <a:buNone/>
              <a:defRPr sz="1200"/>
            </a:lvl8pPr>
            <a:lvl9pPr lvl="8" algn="ctr" rtl="0">
              <a:lnSpc>
                <a:spcPct val="100000"/>
              </a:lnSpc>
              <a:spcBef>
                <a:spcPts val="0"/>
              </a:spcBef>
              <a:spcAft>
                <a:spcPts val="0"/>
              </a:spcAft>
              <a:buSzPts val="900"/>
              <a:buNone/>
              <a:defRPr sz="1200"/>
            </a:lvl9pPr>
          </a:lstStyle>
          <a:p>
            <a:endParaRPr/>
          </a:p>
        </p:txBody>
      </p:sp>
      <p:sp>
        <p:nvSpPr>
          <p:cNvPr id="128" name="Google Shape;128;p13"/>
          <p:cNvSpPr txBox="1">
            <a:spLocks noGrp="1"/>
          </p:cNvSpPr>
          <p:nvPr>
            <p:ph type="title" idx="13" hasCustomPrompt="1"/>
          </p:nvPr>
        </p:nvSpPr>
        <p:spPr>
          <a:xfrm rot="-425437">
            <a:off x="6072343" y="3048735"/>
            <a:ext cx="991584" cy="972631"/>
          </a:xfrm>
          <a:prstGeom prst="rect">
            <a:avLst/>
          </a:prstGeom>
        </p:spPr>
        <p:txBody>
          <a:bodyPr spcFirstLastPara="1" wrap="square" lIns="91425" tIns="91425" rIns="91425" bIns="91425" anchor="b" anchorCtr="0">
            <a:noAutofit/>
          </a:bodyPr>
          <a:lstStyle>
            <a:lvl1pPr marL="0" marR="0" lvl="0" indent="0" algn="r" rtl="0">
              <a:lnSpc>
                <a:spcPct val="80000"/>
              </a:lnSpc>
              <a:spcBef>
                <a:spcPts val="0"/>
              </a:spcBef>
              <a:spcAft>
                <a:spcPts val="0"/>
              </a:spcAft>
              <a:buSzPts val="3600"/>
              <a:buNone/>
              <a:defRPr sz="50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29" name="Google Shape;129;p13"/>
          <p:cNvSpPr txBox="1">
            <a:spLocks noGrp="1"/>
          </p:cNvSpPr>
          <p:nvPr>
            <p:ph type="title" idx="14"/>
          </p:nvPr>
        </p:nvSpPr>
        <p:spPr>
          <a:xfrm rot="-425184">
            <a:off x="6843678" y="2922742"/>
            <a:ext cx="1472044" cy="924655"/>
          </a:xfrm>
          <a:prstGeom prst="rect">
            <a:avLst/>
          </a:prstGeom>
        </p:spPr>
        <p:txBody>
          <a:bodyPr spcFirstLastPara="1" wrap="square" lIns="91425" tIns="91425" rIns="91425" bIns="91425" anchor="b" anchorCtr="0">
            <a:noAutofit/>
          </a:bodyPr>
          <a:lstStyle>
            <a:lvl1pPr marL="0" marR="0" lvl="0" indent="0" algn="l" rtl="0">
              <a:lnSpc>
                <a:spcPct val="80000"/>
              </a:lnSpc>
              <a:spcBef>
                <a:spcPts val="0"/>
              </a:spcBef>
              <a:spcAft>
                <a:spcPts val="0"/>
              </a:spcAft>
              <a:buSzPts val="1650"/>
              <a:buNone/>
              <a:defRPr sz="24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30" name="Google Shape;130;p13"/>
          <p:cNvSpPr txBox="1">
            <a:spLocks noGrp="1"/>
          </p:cNvSpPr>
          <p:nvPr>
            <p:ph type="subTitle" idx="15"/>
          </p:nvPr>
        </p:nvSpPr>
        <p:spPr>
          <a:xfrm rot="-425717">
            <a:off x="6197849" y="3712259"/>
            <a:ext cx="2198839" cy="742472"/>
          </a:xfrm>
          <a:prstGeom prst="rect">
            <a:avLst/>
          </a:prstGeom>
        </p:spPr>
        <p:txBody>
          <a:bodyPr spcFirstLastPara="1" wrap="square" lIns="91425" tIns="91425" rIns="91425" bIns="91425" anchor="t" anchorCtr="0">
            <a:noAutofit/>
          </a:bodyPr>
          <a:lstStyle>
            <a:lvl1pPr marL="0" marR="0" lvl="0" indent="0" algn="l" rtl="0">
              <a:lnSpc>
                <a:spcPct val="80000"/>
              </a:lnSpc>
              <a:spcBef>
                <a:spcPts val="0"/>
              </a:spcBef>
              <a:spcAft>
                <a:spcPts val="0"/>
              </a:spcAft>
              <a:buSzPts val="900"/>
              <a:buNone/>
              <a:defRPr sz="1333"/>
            </a:lvl1pPr>
            <a:lvl2pPr lvl="1" algn="ctr" rtl="0">
              <a:lnSpc>
                <a:spcPct val="100000"/>
              </a:lnSpc>
              <a:spcBef>
                <a:spcPts val="0"/>
              </a:spcBef>
              <a:spcAft>
                <a:spcPts val="0"/>
              </a:spcAft>
              <a:buSzPts val="900"/>
              <a:buNone/>
              <a:defRPr sz="1200"/>
            </a:lvl2pPr>
            <a:lvl3pPr lvl="2" algn="ctr" rtl="0">
              <a:lnSpc>
                <a:spcPct val="100000"/>
              </a:lnSpc>
              <a:spcBef>
                <a:spcPts val="0"/>
              </a:spcBef>
              <a:spcAft>
                <a:spcPts val="0"/>
              </a:spcAft>
              <a:buSzPts val="900"/>
              <a:buNone/>
              <a:defRPr sz="1200"/>
            </a:lvl3pPr>
            <a:lvl4pPr lvl="3" algn="ctr" rtl="0">
              <a:lnSpc>
                <a:spcPct val="100000"/>
              </a:lnSpc>
              <a:spcBef>
                <a:spcPts val="0"/>
              </a:spcBef>
              <a:spcAft>
                <a:spcPts val="0"/>
              </a:spcAft>
              <a:buSzPts val="900"/>
              <a:buNone/>
              <a:defRPr sz="1200"/>
            </a:lvl4pPr>
            <a:lvl5pPr lvl="4" algn="ctr" rtl="0">
              <a:lnSpc>
                <a:spcPct val="100000"/>
              </a:lnSpc>
              <a:spcBef>
                <a:spcPts val="0"/>
              </a:spcBef>
              <a:spcAft>
                <a:spcPts val="0"/>
              </a:spcAft>
              <a:buSzPts val="900"/>
              <a:buNone/>
              <a:defRPr sz="1200"/>
            </a:lvl5pPr>
            <a:lvl6pPr lvl="5" algn="ctr" rtl="0">
              <a:lnSpc>
                <a:spcPct val="100000"/>
              </a:lnSpc>
              <a:spcBef>
                <a:spcPts val="0"/>
              </a:spcBef>
              <a:spcAft>
                <a:spcPts val="0"/>
              </a:spcAft>
              <a:buSzPts val="900"/>
              <a:buNone/>
              <a:defRPr sz="1200"/>
            </a:lvl6pPr>
            <a:lvl7pPr lvl="6" algn="ctr" rtl="0">
              <a:lnSpc>
                <a:spcPct val="100000"/>
              </a:lnSpc>
              <a:spcBef>
                <a:spcPts val="0"/>
              </a:spcBef>
              <a:spcAft>
                <a:spcPts val="0"/>
              </a:spcAft>
              <a:buSzPts val="900"/>
              <a:buNone/>
              <a:defRPr sz="1200"/>
            </a:lvl7pPr>
            <a:lvl8pPr lvl="7" algn="ctr" rtl="0">
              <a:lnSpc>
                <a:spcPct val="100000"/>
              </a:lnSpc>
              <a:spcBef>
                <a:spcPts val="0"/>
              </a:spcBef>
              <a:spcAft>
                <a:spcPts val="0"/>
              </a:spcAft>
              <a:buSzPts val="900"/>
              <a:buNone/>
              <a:defRPr sz="1200"/>
            </a:lvl8pPr>
            <a:lvl9pPr lvl="8" algn="ctr" rtl="0">
              <a:lnSpc>
                <a:spcPct val="100000"/>
              </a:lnSpc>
              <a:spcBef>
                <a:spcPts val="0"/>
              </a:spcBef>
              <a:spcAft>
                <a:spcPts val="0"/>
              </a:spcAft>
              <a:buSzPts val="900"/>
              <a:buNone/>
              <a:defRPr sz="1200"/>
            </a:lvl9pPr>
          </a:lstStyle>
          <a:p>
            <a:endParaRPr/>
          </a:p>
        </p:txBody>
      </p:sp>
    </p:spTree>
    <p:extLst>
      <p:ext uri="{BB962C8B-B14F-4D97-AF65-F5344CB8AC3E}">
        <p14:creationId xmlns:p14="http://schemas.microsoft.com/office/powerpoint/2010/main" val="31164817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Six columns">
  <p:cSld name="Six columns">
    <p:spTree>
      <p:nvGrpSpPr>
        <p:cNvPr id="1" name="Shape 131"/>
        <p:cNvGrpSpPr/>
        <p:nvPr/>
      </p:nvGrpSpPr>
      <p:grpSpPr>
        <a:xfrm>
          <a:off x="0" y="0"/>
          <a:ext cx="0" cy="0"/>
          <a:chOff x="0" y="0"/>
          <a:chExt cx="0" cy="0"/>
        </a:xfrm>
      </p:grpSpPr>
      <p:sp>
        <p:nvSpPr>
          <p:cNvPr id="132" name="Google Shape;132;p14"/>
          <p:cNvSpPr txBox="1">
            <a:spLocks noGrp="1"/>
          </p:cNvSpPr>
          <p:nvPr>
            <p:ph type="title"/>
          </p:nvPr>
        </p:nvSpPr>
        <p:spPr>
          <a:xfrm>
            <a:off x="960000" y="720000"/>
            <a:ext cx="10272000" cy="42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5067"/>
            </a:lvl1pPr>
            <a:lvl2pPr lvl="1" algn="ctr" rtl="0">
              <a:spcBef>
                <a:spcPts val="0"/>
              </a:spcBef>
              <a:spcAft>
                <a:spcPts val="0"/>
              </a:spcAft>
              <a:buSzPts val="3800"/>
              <a:buNone/>
              <a:defRPr sz="5067"/>
            </a:lvl2pPr>
            <a:lvl3pPr lvl="2" algn="ctr" rtl="0">
              <a:spcBef>
                <a:spcPts val="0"/>
              </a:spcBef>
              <a:spcAft>
                <a:spcPts val="0"/>
              </a:spcAft>
              <a:buSzPts val="3800"/>
              <a:buNone/>
              <a:defRPr sz="5067"/>
            </a:lvl3pPr>
            <a:lvl4pPr lvl="3" algn="ctr" rtl="0">
              <a:spcBef>
                <a:spcPts val="0"/>
              </a:spcBef>
              <a:spcAft>
                <a:spcPts val="0"/>
              </a:spcAft>
              <a:buSzPts val="3800"/>
              <a:buNone/>
              <a:defRPr sz="5067"/>
            </a:lvl4pPr>
            <a:lvl5pPr lvl="4" algn="ctr" rtl="0">
              <a:spcBef>
                <a:spcPts val="0"/>
              </a:spcBef>
              <a:spcAft>
                <a:spcPts val="0"/>
              </a:spcAft>
              <a:buSzPts val="3800"/>
              <a:buNone/>
              <a:defRPr sz="5067"/>
            </a:lvl5pPr>
            <a:lvl6pPr lvl="5" algn="ctr" rtl="0">
              <a:spcBef>
                <a:spcPts val="0"/>
              </a:spcBef>
              <a:spcAft>
                <a:spcPts val="0"/>
              </a:spcAft>
              <a:buSzPts val="3800"/>
              <a:buNone/>
              <a:defRPr sz="5067"/>
            </a:lvl6pPr>
            <a:lvl7pPr lvl="6" algn="ctr" rtl="0">
              <a:spcBef>
                <a:spcPts val="0"/>
              </a:spcBef>
              <a:spcAft>
                <a:spcPts val="0"/>
              </a:spcAft>
              <a:buSzPts val="3800"/>
              <a:buNone/>
              <a:defRPr sz="5067"/>
            </a:lvl7pPr>
            <a:lvl8pPr lvl="7" algn="ctr" rtl="0">
              <a:spcBef>
                <a:spcPts val="0"/>
              </a:spcBef>
              <a:spcAft>
                <a:spcPts val="0"/>
              </a:spcAft>
              <a:buSzPts val="3800"/>
              <a:buNone/>
              <a:defRPr sz="5067"/>
            </a:lvl8pPr>
            <a:lvl9pPr lvl="8" algn="ctr" rtl="0">
              <a:spcBef>
                <a:spcPts val="0"/>
              </a:spcBef>
              <a:spcAft>
                <a:spcPts val="0"/>
              </a:spcAft>
              <a:buSzPts val="3800"/>
              <a:buNone/>
              <a:defRPr sz="5067"/>
            </a:lvl9pPr>
          </a:lstStyle>
          <a:p>
            <a:endParaRPr/>
          </a:p>
        </p:txBody>
      </p:sp>
      <p:sp>
        <p:nvSpPr>
          <p:cNvPr id="133" name="Google Shape;133;p14"/>
          <p:cNvSpPr txBox="1">
            <a:spLocks noGrp="1"/>
          </p:cNvSpPr>
          <p:nvPr>
            <p:ph type="subTitle" idx="1"/>
          </p:nvPr>
        </p:nvSpPr>
        <p:spPr>
          <a:xfrm>
            <a:off x="1076333" y="2406751"/>
            <a:ext cx="2367200" cy="836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50"/>
              <a:buNone/>
              <a:defRPr sz="1467"/>
            </a:lvl1pPr>
            <a:lvl2pPr lvl="1" algn="r" rtl="0">
              <a:lnSpc>
                <a:spcPct val="100000"/>
              </a:lnSpc>
              <a:spcBef>
                <a:spcPts val="0"/>
              </a:spcBef>
              <a:spcAft>
                <a:spcPts val="0"/>
              </a:spcAft>
              <a:buSzPts val="950"/>
              <a:buNone/>
              <a:defRPr sz="1267"/>
            </a:lvl2pPr>
            <a:lvl3pPr lvl="2" algn="r" rtl="0">
              <a:lnSpc>
                <a:spcPct val="100000"/>
              </a:lnSpc>
              <a:spcBef>
                <a:spcPts val="0"/>
              </a:spcBef>
              <a:spcAft>
                <a:spcPts val="0"/>
              </a:spcAft>
              <a:buSzPts val="950"/>
              <a:buNone/>
              <a:defRPr sz="1267"/>
            </a:lvl3pPr>
            <a:lvl4pPr lvl="3" algn="r" rtl="0">
              <a:lnSpc>
                <a:spcPct val="100000"/>
              </a:lnSpc>
              <a:spcBef>
                <a:spcPts val="0"/>
              </a:spcBef>
              <a:spcAft>
                <a:spcPts val="0"/>
              </a:spcAft>
              <a:buSzPts val="950"/>
              <a:buNone/>
              <a:defRPr sz="1267"/>
            </a:lvl4pPr>
            <a:lvl5pPr lvl="4" algn="r" rtl="0">
              <a:lnSpc>
                <a:spcPct val="100000"/>
              </a:lnSpc>
              <a:spcBef>
                <a:spcPts val="0"/>
              </a:spcBef>
              <a:spcAft>
                <a:spcPts val="0"/>
              </a:spcAft>
              <a:buSzPts val="950"/>
              <a:buNone/>
              <a:defRPr sz="1267"/>
            </a:lvl5pPr>
            <a:lvl6pPr lvl="5" algn="r" rtl="0">
              <a:lnSpc>
                <a:spcPct val="100000"/>
              </a:lnSpc>
              <a:spcBef>
                <a:spcPts val="0"/>
              </a:spcBef>
              <a:spcAft>
                <a:spcPts val="0"/>
              </a:spcAft>
              <a:buSzPts val="950"/>
              <a:buNone/>
              <a:defRPr sz="1267"/>
            </a:lvl6pPr>
            <a:lvl7pPr lvl="6" algn="r" rtl="0">
              <a:lnSpc>
                <a:spcPct val="100000"/>
              </a:lnSpc>
              <a:spcBef>
                <a:spcPts val="0"/>
              </a:spcBef>
              <a:spcAft>
                <a:spcPts val="0"/>
              </a:spcAft>
              <a:buSzPts val="950"/>
              <a:buNone/>
              <a:defRPr sz="1267"/>
            </a:lvl7pPr>
            <a:lvl8pPr lvl="7" algn="r" rtl="0">
              <a:lnSpc>
                <a:spcPct val="100000"/>
              </a:lnSpc>
              <a:spcBef>
                <a:spcPts val="0"/>
              </a:spcBef>
              <a:spcAft>
                <a:spcPts val="0"/>
              </a:spcAft>
              <a:buSzPts val="950"/>
              <a:buNone/>
              <a:defRPr sz="1267"/>
            </a:lvl8pPr>
            <a:lvl9pPr lvl="8" algn="r" rtl="0">
              <a:lnSpc>
                <a:spcPct val="100000"/>
              </a:lnSpc>
              <a:spcBef>
                <a:spcPts val="0"/>
              </a:spcBef>
              <a:spcAft>
                <a:spcPts val="0"/>
              </a:spcAft>
              <a:buSzPts val="950"/>
              <a:buNone/>
              <a:defRPr sz="1267"/>
            </a:lvl9pPr>
          </a:lstStyle>
          <a:p>
            <a:endParaRPr/>
          </a:p>
        </p:txBody>
      </p:sp>
      <p:sp>
        <p:nvSpPr>
          <p:cNvPr id="134" name="Google Shape;134;p14"/>
          <p:cNvSpPr txBox="1">
            <a:spLocks noGrp="1"/>
          </p:cNvSpPr>
          <p:nvPr>
            <p:ph type="subTitle" idx="2"/>
          </p:nvPr>
        </p:nvSpPr>
        <p:spPr>
          <a:xfrm>
            <a:off x="1076333" y="2000851"/>
            <a:ext cx="2367200" cy="5704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600"/>
              <a:buNone/>
              <a:defRPr sz="2133" b="1"/>
            </a:lvl1pPr>
            <a:lvl2pPr lvl="1" algn="r" rtl="0">
              <a:lnSpc>
                <a:spcPct val="100000"/>
              </a:lnSpc>
              <a:spcBef>
                <a:spcPts val="0"/>
              </a:spcBef>
              <a:spcAft>
                <a:spcPts val="0"/>
              </a:spcAft>
              <a:buSzPts val="1600"/>
              <a:buNone/>
              <a:defRPr sz="2133" b="1"/>
            </a:lvl2pPr>
            <a:lvl3pPr lvl="2" algn="r" rtl="0">
              <a:lnSpc>
                <a:spcPct val="100000"/>
              </a:lnSpc>
              <a:spcBef>
                <a:spcPts val="0"/>
              </a:spcBef>
              <a:spcAft>
                <a:spcPts val="0"/>
              </a:spcAft>
              <a:buSzPts val="1600"/>
              <a:buNone/>
              <a:defRPr sz="2133" b="1"/>
            </a:lvl3pPr>
            <a:lvl4pPr lvl="3" algn="r" rtl="0">
              <a:lnSpc>
                <a:spcPct val="100000"/>
              </a:lnSpc>
              <a:spcBef>
                <a:spcPts val="0"/>
              </a:spcBef>
              <a:spcAft>
                <a:spcPts val="0"/>
              </a:spcAft>
              <a:buSzPts val="1600"/>
              <a:buNone/>
              <a:defRPr sz="2133" b="1"/>
            </a:lvl4pPr>
            <a:lvl5pPr lvl="4" algn="r" rtl="0">
              <a:lnSpc>
                <a:spcPct val="100000"/>
              </a:lnSpc>
              <a:spcBef>
                <a:spcPts val="0"/>
              </a:spcBef>
              <a:spcAft>
                <a:spcPts val="0"/>
              </a:spcAft>
              <a:buSzPts val="1600"/>
              <a:buNone/>
              <a:defRPr sz="2133" b="1"/>
            </a:lvl5pPr>
            <a:lvl6pPr lvl="5" algn="r" rtl="0">
              <a:lnSpc>
                <a:spcPct val="100000"/>
              </a:lnSpc>
              <a:spcBef>
                <a:spcPts val="0"/>
              </a:spcBef>
              <a:spcAft>
                <a:spcPts val="0"/>
              </a:spcAft>
              <a:buSzPts val="1600"/>
              <a:buNone/>
              <a:defRPr sz="2133" b="1"/>
            </a:lvl6pPr>
            <a:lvl7pPr lvl="6" algn="r" rtl="0">
              <a:lnSpc>
                <a:spcPct val="100000"/>
              </a:lnSpc>
              <a:spcBef>
                <a:spcPts val="0"/>
              </a:spcBef>
              <a:spcAft>
                <a:spcPts val="0"/>
              </a:spcAft>
              <a:buSzPts val="1600"/>
              <a:buNone/>
              <a:defRPr sz="2133" b="1"/>
            </a:lvl7pPr>
            <a:lvl8pPr lvl="7" algn="r" rtl="0">
              <a:lnSpc>
                <a:spcPct val="100000"/>
              </a:lnSpc>
              <a:spcBef>
                <a:spcPts val="0"/>
              </a:spcBef>
              <a:spcAft>
                <a:spcPts val="0"/>
              </a:spcAft>
              <a:buSzPts val="1600"/>
              <a:buNone/>
              <a:defRPr sz="2133" b="1"/>
            </a:lvl8pPr>
            <a:lvl9pPr lvl="8" algn="r" rtl="0">
              <a:lnSpc>
                <a:spcPct val="100000"/>
              </a:lnSpc>
              <a:spcBef>
                <a:spcPts val="0"/>
              </a:spcBef>
              <a:spcAft>
                <a:spcPts val="0"/>
              </a:spcAft>
              <a:buSzPts val="1600"/>
              <a:buNone/>
              <a:defRPr sz="2133" b="1"/>
            </a:lvl9pPr>
          </a:lstStyle>
          <a:p>
            <a:endParaRPr/>
          </a:p>
        </p:txBody>
      </p:sp>
      <p:sp>
        <p:nvSpPr>
          <p:cNvPr id="135" name="Google Shape;135;p14"/>
          <p:cNvSpPr txBox="1">
            <a:spLocks noGrp="1"/>
          </p:cNvSpPr>
          <p:nvPr>
            <p:ph type="subTitle" idx="3"/>
          </p:nvPr>
        </p:nvSpPr>
        <p:spPr>
          <a:xfrm>
            <a:off x="1076333" y="3770800"/>
            <a:ext cx="2367200" cy="836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50"/>
              <a:buNone/>
              <a:defRPr sz="1467">
                <a:solidFill>
                  <a:schemeClr val="dk2"/>
                </a:solidFill>
              </a:defRPr>
            </a:lvl1pPr>
            <a:lvl2pPr lvl="1" algn="r" rtl="0">
              <a:lnSpc>
                <a:spcPct val="100000"/>
              </a:lnSpc>
              <a:spcBef>
                <a:spcPts val="0"/>
              </a:spcBef>
              <a:spcAft>
                <a:spcPts val="0"/>
              </a:spcAft>
              <a:buSzPts val="950"/>
              <a:buNone/>
              <a:defRPr sz="1267"/>
            </a:lvl2pPr>
            <a:lvl3pPr lvl="2" algn="r" rtl="0">
              <a:lnSpc>
                <a:spcPct val="100000"/>
              </a:lnSpc>
              <a:spcBef>
                <a:spcPts val="0"/>
              </a:spcBef>
              <a:spcAft>
                <a:spcPts val="0"/>
              </a:spcAft>
              <a:buSzPts val="950"/>
              <a:buNone/>
              <a:defRPr sz="1267"/>
            </a:lvl3pPr>
            <a:lvl4pPr lvl="3" algn="r" rtl="0">
              <a:lnSpc>
                <a:spcPct val="100000"/>
              </a:lnSpc>
              <a:spcBef>
                <a:spcPts val="0"/>
              </a:spcBef>
              <a:spcAft>
                <a:spcPts val="0"/>
              </a:spcAft>
              <a:buSzPts val="950"/>
              <a:buNone/>
              <a:defRPr sz="1267"/>
            </a:lvl4pPr>
            <a:lvl5pPr lvl="4" algn="r" rtl="0">
              <a:lnSpc>
                <a:spcPct val="100000"/>
              </a:lnSpc>
              <a:spcBef>
                <a:spcPts val="0"/>
              </a:spcBef>
              <a:spcAft>
                <a:spcPts val="0"/>
              </a:spcAft>
              <a:buSzPts val="950"/>
              <a:buNone/>
              <a:defRPr sz="1267"/>
            </a:lvl5pPr>
            <a:lvl6pPr lvl="5" algn="r" rtl="0">
              <a:lnSpc>
                <a:spcPct val="100000"/>
              </a:lnSpc>
              <a:spcBef>
                <a:spcPts val="0"/>
              </a:spcBef>
              <a:spcAft>
                <a:spcPts val="0"/>
              </a:spcAft>
              <a:buSzPts val="950"/>
              <a:buNone/>
              <a:defRPr sz="1267"/>
            </a:lvl6pPr>
            <a:lvl7pPr lvl="6" algn="r" rtl="0">
              <a:lnSpc>
                <a:spcPct val="100000"/>
              </a:lnSpc>
              <a:spcBef>
                <a:spcPts val="0"/>
              </a:spcBef>
              <a:spcAft>
                <a:spcPts val="0"/>
              </a:spcAft>
              <a:buSzPts val="950"/>
              <a:buNone/>
              <a:defRPr sz="1267"/>
            </a:lvl7pPr>
            <a:lvl8pPr lvl="7" algn="r" rtl="0">
              <a:lnSpc>
                <a:spcPct val="100000"/>
              </a:lnSpc>
              <a:spcBef>
                <a:spcPts val="0"/>
              </a:spcBef>
              <a:spcAft>
                <a:spcPts val="0"/>
              </a:spcAft>
              <a:buSzPts val="950"/>
              <a:buNone/>
              <a:defRPr sz="1267"/>
            </a:lvl8pPr>
            <a:lvl9pPr lvl="8" algn="r" rtl="0">
              <a:lnSpc>
                <a:spcPct val="100000"/>
              </a:lnSpc>
              <a:spcBef>
                <a:spcPts val="0"/>
              </a:spcBef>
              <a:spcAft>
                <a:spcPts val="0"/>
              </a:spcAft>
              <a:buSzPts val="950"/>
              <a:buNone/>
              <a:defRPr sz="1267"/>
            </a:lvl9pPr>
          </a:lstStyle>
          <a:p>
            <a:endParaRPr/>
          </a:p>
        </p:txBody>
      </p:sp>
      <p:sp>
        <p:nvSpPr>
          <p:cNvPr id="136" name="Google Shape;136;p14"/>
          <p:cNvSpPr txBox="1">
            <a:spLocks noGrp="1"/>
          </p:cNvSpPr>
          <p:nvPr>
            <p:ph type="subTitle" idx="4"/>
          </p:nvPr>
        </p:nvSpPr>
        <p:spPr>
          <a:xfrm>
            <a:off x="1076333" y="3364900"/>
            <a:ext cx="2367200" cy="5704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600"/>
              <a:buNone/>
              <a:defRPr sz="2133" b="1"/>
            </a:lvl1pPr>
            <a:lvl2pPr lvl="1" algn="r" rtl="0">
              <a:lnSpc>
                <a:spcPct val="100000"/>
              </a:lnSpc>
              <a:spcBef>
                <a:spcPts val="0"/>
              </a:spcBef>
              <a:spcAft>
                <a:spcPts val="0"/>
              </a:spcAft>
              <a:buSzPts val="1600"/>
              <a:buNone/>
              <a:defRPr sz="2133" b="1"/>
            </a:lvl2pPr>
            <a:lvl3pPr lvl="2" algn="r" rtl="0">
              <a:lnSpc>
                <a:spcPct val="100000"/>
              </a:lnSpc>
              <a:spcBef>
                <a:spcPts val="0"/>
              </a:spcBef>
              <a:spcAft>
                <a:spcPts val="0"/>
              </a:spcAft>
              <a:buSzPts val="1600"/>
              <a:buNone/>
              <a:defRPr sz="2133" b="1"/>
            </a:lvl3pPr>
            <a:lvl4pPr lvl="3" algn="r" rtl="0">
              <a:lnSpc>
                <a:spcPct val="100000"/>
              </a:lnSpc>
              <a:spcBef>
                <a:spcPts val="0"/>
              </a:spcBef>
              <a:spcAft>
                <a:spcPts val="0"/>
              </a:spcAft>
              <a:buSzPts val="1600"/>
              <a:buNone/>
              <a:defRPr sz="2133" b="1"/>
            </a:lvl4pPr>
            <a:lvl5pPr lvl="4" algn="r" rtl="0">
              <a:lnSpc>
                <a:spcPct val="100000"/>
              </a:lnSpc>
              <a:spcBef>
                <a:spcPts val="0"/>
              </a:spcBef>
              <a:spcAft>
                <a:spcPts val="0"/>
              </a:spcAft>
              <a:buSzPts val="1600"/>
              <a:buNone/>
              <a:defRPr sz="2133" b="1"/>
            </a:lvl5pPr>
            <a:lvl6pPr lvl="5" algn="r" rtl="0">
              <a:lnSpc>
                <a:spcPct val="100000"/>
              </a:lnSpc>
              <a:spcBef>
                <a:spcPts val="0"/>
              </a:spcBef>
              <a:spcAft>
                <a:spcPts val="0"/>
              </a:spcAft>
              <a:buSzPts val="1600"/>
              <a:buNone/>
              <a:defRPr sz="2133" b="1"/>
            </a:lvl6pPr>
            <a:lvl7pPr lvl="6" algn="r" rtl="0">
              <a:lnSpc>
                <a:spcPct val="100000"/>
              </a:lnSpc>
              <a:spcBef>
                <a:spcPts val="0"/>
              </a:spcBef>
              <a:spcAft>
                <a:spcPts val="0"/>
              </a:spcAft>
              <a:buSzPts val="1600"/>
              <a:buNone/>
              <a:defRPr sz="2133" b="1"/>
            </a:lvl7pPr>
            <a:lvl8pPr lvl="7" algn="r" rtl="0">
              <a:lnSpc>
                <a:spcPct val="100000"/>
              </a:lnSpc>
              <a:spcBef>
                <a:spcPts val="0"/>
              </a:spcBef>
              <a:spcAft>
                <a:spcPts val="0"/>
              </a:spcAft>
              <a:buSzPts val="1600"/>
              <a:buNone/>
              <a:defRPr sz="2133" b="1"/>
            </a:lvl8pPr>
            <a:lvl9pPr lvl="8" algn="r" rtl="0">
              <a:lnSpc>
                <a:spcPct val="100000"/>
              </a:lnSpc>
              <a:spcBef>
                <a:spcPts val="0"/>
              </a:spcBef>
              <a:spcAft>
                <a:spcPts val="0"/>
              </a:spcAft>
              <a:buSzPts val="1600"/>
              <a:buNone/>
              <a:defRPr sz="2133" b="1"/>
            </a:lvl9pPr>
          </a:lstStyle>
          <a:p>
            <a:endParaRPr/>
          </a:p>
        </p:txBody>
      </p:sp>
      <p:sp>
        <p:nvSpPr>
          <p:cNvPr id="137" name="Google Shape;137;p14"/>
          <p:cNvSpPr txBox="1">
            <a:spLocks noGrp="1"/>
          </p:cNvSpPr>
          <p:nvPr>
            <p:ph type="subTitle" idx="5"/>
          </p:nvPr>
        </p:nvSpPr>
        <p:spPr>
          <a:xfrm>
            <a:off x="1076333" y="5134851"/>
            <a:ext cx="2367200" cy="836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50"/>
              <a:buNone/>
              <a:defRPr sz="1467">
                <a:solidFill>
                  <a:schemeClr val="dk2"/>
                </a:solidFill>
              </a:defRPr>
            </a:lvl1pPr>
            <a:lvl2pPr lvl="1" algn="r" rtl="0">
              <a:lnSpc>
                <a:spcPct val="100000"/>
              </a:lnSpc>
              <a:spcBef>
                <a:spcPts val="0"/>
              </a:spcBef>
              <a:spcAft>
                <a:spcPts val="0"/>
              </a:spcAft>
              <a:buSzPts val="950"/>
              <a:buNone/>
              <a:defRPr sz="1267"/>
            </a:lvl2pPr>
            <a:lvl3pPr lvl="2" algn="r" rtl="0">
              <a:lnSpc>
                <a:spcPct val="100000"/>
              </a:lnSpc>
              <a:spcBef>
                <a:spcPts val="0"/>
              </a:spcBef>
              <a:spcAft>
                <a:spcPts val="0"/>
              </a:spcAft>
              <a:buSzPts val="950"/>
              <a:buNone/>
              <a:defRPr sz="1267"/>
            </a:lvl3pPr>
            <a:lvl4pPr lvl="3" algn="r" rtl="0">
              <a:lnSpc>
                <a:spcPct val="100000"/>
              </a:lnSpc>
              <a:spcBef>
                <a:spcPts val="0"/>
              </a:spcBef>
              <a:spcAft>
                <a:spcPts val="0"/>
              </a:spcAft>
              <a:buSzPts val="950"/>
              <a:buNone/>
              <a:defRPr sz="1267"/>
            </a:lvl4pPr>
            <a:lvl5pPr lvl="4" algn="r" rtl="0">
              <a:lnSpc>
                <a:spcPct val="100000"/>
              </a:lnSpc>
              <a:spcBef>
                <a:spcPts val="0"/>
              </a:spcBef>
              <a:spcAft>
                <a:spcPts val="0"/>
              </a:spcAft>
              <a:buSzPts val="950"/>
              <a:buNone/>
              <a:defRPr sz="1267"/>
            </a:lvl5pPr>
            <a:lvl6pPr lvl="5" algn="r" rtl="0">
              <a:lnSpc>
                <a:spcPct val="100000"/>
              </a:lnSpc>
              <a:spcBef>
                <a:spcPts val="0"/>
              </a:spcBef>
              <a:spcAft>
                <a:spcPts val="0"/>
              </a:spcAft>
              <a:buSzPts val="950"/>
              <a:buNone/>
              <a:defRPr sz="1267"/>
            </a:lvl6pPr>
            <a:lvl7pPr lvl="6" algn="r" rtl="0">
              <a:lnSpc>
                <a:spcPct val="100000"/>
              </a:lnSpc>
              <a:spcBef>
                <a:spcPts val="0"/>
              </a:spcBef>
              <a:spcAft>
                <a:spcPts val="0"/>
              </a:spcAft>
              <a:buSzPts val="950"/>
              <a:buNone/>
              <a:defRPr sz="1267"/>
            </a:lvl7pPr>
            <a:lvl8pPr lvl="7" algn="r" rtl="0">
              <a:lnSpc>
                <a:spcPct val="100000"/>
              </a:lnSpc>
              <a:spcBef>
                <a:spcPts val="0"/>
              </a:spcBef>
              <a:spcAft>
                <a:spcPts val="0"/>
              </a:spcAft>
              <a:buSzPts val="950"/>
              <a:buNone/>
              <a:defRPr sz="1267"/>
            </a:lvl8pPr>
            <a:lvl9pPr lvl="8" algn="r" rtl="0">
              <a:lnSpc>
                <a:spcPct val="100000"/>
              </a:lnSpc>
              <a:spcBef>
                <a:spcPts val="0"/>
              </a:spcBef>
              <a:spcAft>
                <a:spcPts val="0"/>
              </a:spcAft>
              <a:buSzPts val="950"/>
              <a:buNone/>
              <a:defRPr sz="1267"/>
            </a:lvl9pPr>
          </a:lstStyle>
          <a:p>
            <a:endParaRPr/>
          </a:p>
        </p:txBody>
      </p:sp>
      <p:sp>
        <p:nvSpPr>
          <p:cNvPr id="138" name="Google Shape;138;p14"/>
          <p:cNvSpPr txBox="1">
            <a:spLocks noGrp="1"/>
          </p:cNvSpPr>
          <p:nvPr>
            <p:ph type="subTitle" idx="6"/>
          </p:nvPr>
        </p:nvSpPr>
        <p:spPr>
          <a:xfrm>
            <a:off x="1076333" y="4728951"/>
            <a:ext cx="2367200" cy="5704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600"/>
              <a:buNone/>
              <a:defRPr sz="2133" b="1"/>
            </a:lvl1pPr>
            <a:lvl2pPr lvl="1" algn="r" rtl="0">
              <a:lnSpc>
                <a:spcPct val="100000"/>
              </a:lnSpc>
              <a:spcBef>
                <a:spcPts val="0"/>
              </a:spcBef>
              <a:spcAft>
                <a:spcPts val="0"/>
              </a:spcAft>
              <a:buSzPts val="1600"/>
              <a:buNone/>
              <a:defRPr sz="2133" b="1"/>
            </a:lvl2pPr>
            <a:lvl3pPr lvl="2" algn="r" rtl="0">
              <a:lnSpc>
                <a:spcPct val="100000"/>
              </a:lnSpc>
              <a:spcBef>
                <a:spcPts val="0"/>
              </a:spcBef>
              <a:spcAft>
                <a:spcPts val="0"/>
              </a:spcAft>
              <a:buSzPts val="1600"/>
              <a:buNone/>
              <a:defRPr sz="2133" b="1"/>
            </a:lvl3pPr>
            <a:lvl4pPr lvl="3" algn="r" rtl="0">
              <a:lnSpc>
                <a:spcPct val="100000"/>
              </a:lnSpc>
              <a:spcBef>
                <a:spcPts val="0"/>
              </a:spcBef>
              <a:spcAft>
                <a:spcPts val="0"/>
              </a:spcAft>
              <a:buSzPts val="1600"/>
              <a:buNone/>
              <a:defRPr sz="2133" b="1"/>
            </a:lvl4pPr>
            <a:lvl5pPr lvl="4" algn="r" rtl="0">
              <a:lnSpc>
                <a:spcPct val="100000"/>
              </a:lnSpc>
              <a:spcBef>
                <a:spcPts val="0"/>
              </a:spcBef>
              <a:spcAft>
                <a:spcPts val="0"/>
              </a:spcAft>
              <a:buSzPts val="1600"/>
              <a:buNone/>
              <a:defRPr sz="2133" b="1"/>
            </a:lvl5pPr>
            <a:lvl6pPr lvl="5" algn="r" rtl="0">
              <a:lnSpc>
                <a:spcPct val="100000"/>
              </a:lnSpc>
              <a:spcBef>
                <a:spcPts val="0"/>
              </a:spcBef>
              <a:spcAft>
                <a:spcPts val="0"/>
              </a:spcAft>
              <a:buSzPts val="1600"/>
              <a:buNone/>
              <a:defRPr sz="2133" b="1"/>
            </a:lvl6pPr>
            <a:lvl7pPr lvl="6" algn="r" rtl="0">
              <a:lnSpc>
                <a:spcPct val="100000"/>
              </a:lnSpc>
              <a:spcBef>
                <a:spcPts val="0"/>
              </a:spcBef>
              <a:spcAft>
                <a:spcPts val="0"/>
              </a:spcAft>
              <a:buSzPts val="1600"/>
              <a:buNone/>
              <a:defRPr sz="2133" b="1"/>
            </a:lvl7pPr>
            <a:lvl8pPr lvl="7" algn="r" rtl="0">
              <a:lnSpc>
                <a:spcPct val="100000"/>
              </a:lnSpc>
              <a:spcBef>
                <a:spcPts val="0"/>
              </a:spcBef>
              <a:spcAft>
                <a:spcPts val="0"/>
              </a:spcAft>
              <a:buSzPts val="1600"/>
              <a:buNone/>
              <a:defRPr sz="2133" b="1"/>
            </a:lvl8pPr>
            <a:lvl9pPr lvl="8" algn="r" rtl="0">
              <a:lnSpc>
                <a:spcPct val="100000"/>
              </a:lnSpc>
              <a:spcBef>
                <a:spcPts val="0"/>
              </a:spcBef>
              <a:spcAft>
                <a:spcPts val="0"/>
              </a:spcAft>
              <a:buSzPts val="1600"/>
              <a:buNone/>
              <a:defRPr sz="2133" b="1"/>
            </a:lvl9pPr>
          </a:lstStyle>
          <a:p>
            <a:endParaRPr/>
          </a:p>
        </p:txBody>
      </p:sp>
      <p:sp>
        <p:nvSpPr>
          <p:cNvPr id="139" name="Google Shape;139;p14"/>
          <p:cNvSpPr txBox="1">
            <a:spLocks noGrp="1"/>
          </p:cNvSpPr>
          <p:nvPr>
            <p:ph type="subTitle" idx="7"/>
          </p:nvPr>
        </p:nvSpPr>
        <p:spPr>
          <a:xfrm>
            <a:off x="8730567" y="2406751"/>
            <a:ext cx="2367200" cy="83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50"/>
              <a:buNone/>
              <a:defRPr sz="1467"/>
            </a:lvl1pPr>
            <a:lvl2pPr lvl="1" rtl="0">
              <a:lnSpc>
                <a:spcPct val="100000"/>
              </a:lnSpc>
              <a:spcBef>
                <a:spcPts val="0"/>
              </a:spcBef>
              <a:spcAft>
                <a:spcPts val="0"/>
              </a:spcAft>
              <a:buSzPts val="950"/>
              <a:buNone/>
              <a:defRPr sz="1267"/>
            </a:lvl2pPr>
            <a:lvl3pPr lvl="2" rtl="0">
              <a:lnSpc>
                <a:spcPct val="100000"/>
              </a:lnSpc>
              <a:spcBef>
                <a:spcPts val="0"/>
              </a:spcBef>
              <a:spcAft>
                <a:spcPts val="0"/>
              </a:spcAft>
              <a:buSzPts val="950"/>
              <a:buNone/>
              <a:defRPr sz="1267"/>
            </a:lvl3pPr>
            <a:lvl4pPr lvl="3" rtl="0">
              <a:lnSpc>
                <a:spcPct val="100000"/>
              </a:lnSpc>
              <a:spcBef>
                <a:spcPts val="0"/>
              </a:spcBef>
              <a:spcAft>
                <a:spcPts val="0"/>
              </a:spcAft>
              <a:buSzPts val="950"/>
              <a:buNone/>
              <a:defRPr sz="1267"/>
            </a:lvl4pPr>
            <a:lvl5pPr lvl="4" rtl="0">
              <a:lnSpc>
                <a:spcPct val="100000"/>
              </a:lnSpc>
              <a:spcBef>
                <a:spcPts val="0"/>
              </a:spcBef>
              <a:spcAft>
                <a:spcPts val="0"/>
              </a:spcAft>
              <a:buSzPts val="950"/>
              <a:buNone/>
              <a:defRPr sz="1267"/>
            </a:lvl5pPr>
            <a:lvl6pPr lvl="5" rtl="0">
              <a:lnSpc>
                <a:spcPct val="100000"/>
              </a:lnSpc>
              <a:spcBef>
                <a:spcPts val="0"/>
              </a:spcBef>
              <a:spcAft>
                <a:spcPts val="0"/>
              </a:spcAft>
              <a:buSzPts val="950"/>
              <a:buNone/>
              <a:defRPr sz="1267"/>
            </a:lvl6pPr>
            <a:lvl7pPr lvl="6" rtl="0">
              <a:lnSpc>
                <a:spcPct val="100000"/>
              </a:lnSpc>
              <a:spcBef>
                <a:spcPts val="0"/>
              </a:spcBef>
              <a:spcAft>
                <a:spcPts val="0"/>
              </a:spcAft>
              <a:buSzPts val="950"/>
              <a:buNone/>
              <a:defRPr sz="1267"/>
            </a:lvl7pPr>
            <a:lvl8pPr lvl="7" rtl="0">
              <a:lnSpc>
                <a:spcPct val="100000"/>
              </a:lnSpc>
              <a:spcBef>
                <a:spcPts val="0"/>
              </a:spcBef>
              <a:spcAft>
                <a:spcPts val="0"/>
              </a:spcAft>
              <a:buSzPts val="950"/>
              <a:buNone/>
              <a:defRPr sz="1267"/>
            </a:lvl8pPr>
            <a:lvl9pPr lvl="8" rtl="0">
              <a:lnSpc>
                <a:spcPct val="100000"/>
              </a:lnSpc>
              <a:spcBef>
                <a:spcPts val="0"/>
              </a:spcBef>
              <a:spcAft>
                <a:spcPts val="0"/>
              </a:spcAft>
              <a:buSzPts val="950"/>
              <a:buNone/>
              <a:defRPr sz="1267"/>
            </a:lvl9pPr>
          </a:lstStyle>
          <a:p>
            <a:endParaRPr/>
          </a:p>
        </p:txBody>
      </p:sp>
      <p:sp>
        <p:nvSpPr>
          <p:cNvPr id="140" name="Google Shape;140;p14"/>
          <p:cNvSpPr txBox="1">
            <a:spLocks noGrp="1"/>
          </p:cNvSpPr>
          <p:nvPr>
            <p:ph type="subTitle" idx="8"/>
          </p:nvPr>
        </p:nvSpPr>
        <p:spPr>
          <a:xfrm>
            <a:off x="8730567" y="2000851"/>
            <a:ext cx="2367200" cy="57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600"/>
              <a:buNone/>
              <a:defRPr sz="2133" b="1"/>
            </a:lvl1pPr>
            <a:lvl2pPr lvl="1" rtl="0">
              <a:lnSpc>
                <a:spcPct val="100000"/>
              </a:lnSpc>
              <a:spcBef>
                <a:spcPts val="0"/>
              </a:spcBef>
              <a:spcAft>
                <a:spcPts val="0"/>
              </a:spcAft>
              <a:buSzPts val="1600"/>
              <a:buNone/>
              <a:defRPr sz="2133" b="1"/>
            </a:lvl2pPr>
            <a:lvl3pPr lvl="2" rtl="0">
              <a:lnSpc>
                <a:spcPct val="100000"/>
              </a:lnSpc>
              <a:spcBef>
                <a:spcPts val="0"/>
              </a:spcBef>
              <a:spcAft>
                <a:spcPts val="0"/>
              </a:spcAft>
              <a:buSzPts val="1600"/>
              <a:buNone/>
              <a:defRPr sz="2133" b="1"/>
            </a:lvl3pPr>
            <a:lvl4pPr lvl="3" rtl="0">
              <a:lnSpc>
                <a:spcPct val="100000"/>
              </a:lnSpc>
              <a:spcBef>
                <a:spcPts val="0"/>
              </a:spcBef>
              <a:spcAft>
                <a:spcPts val="0"/>
              </a:spcAft>
              <a:buSzPts val="1600"/>
              <a:buNone/>
              <a:defRPr sz="2133" b="1"/>
            </a:lvl4pPr>
            <a:lvl5pPr lvl="4" rtl="0">
              <a:lnSpc>
                <a:spcPct val="100000"/>
              </a:lnSpc>
              <a:spcBef>
                <a:spcPts val="0"/>
              </a:spcBef>
              <a:spcAft>
                <a:spcPts val="0"/>
              </a:spcAft>
              <a:buSzPts val="1600"/>
              <a:buNone/>
              <a:defRPr sz="2133" b="1"/>
            </a:lvl5pPr>
            <a:lvl6pPr lvl="5" rtl="0">
              <a:lnSpc>
                <a:spcPct val="100000"/>
              </a:lnSpc>
              <a:spcBef>
                <a:spcPts val="0"/>
              </a:spcBef>
              <a:spcAft>
                <a:spcPts val="0"/>
              </a:spcAft>
              <a:buSzPts val="1600"/>
              <a:buNone/>
              <a:defRPr sz="2133" b="1"/>
            </a:lvl6pPr>
            <a:lvl7pPr lvl="6" rtl="0">
              <a:lnSpc>
                <a:spcPct val="100000"/>
              </a:lnSpc>
              <a:spcBef>
                <a:spcPts val="0"/>
              </a:spcBef>
              <a:spcAft>
                <a:spcPts val="0"/>
              </a:spcAft>
              <a:buSzPts val="1600"/>
              <a:buNone/>
              <a:defRPr sz="2133" b="1"/>
            </a:lvl7pPr>
            <a:lvl8pPr lvl="7" rtl="0">
              <a:lnSpc>
                <a:spcPct val="100000"/>
              </a:lnSpc>
              <a:spcBef>
                <a:spcPts val="0"/>
              </a:spcBef>
              <a:spcAft>
                <a:spcPts val="0"/>
              </a:spcAft>
              <a:buSzPts val="1600"/>
              <a:buNone/>
              <a:defRPr sz="2133" b="1"/>
            </a:lvl8pPr>
            <a:lvl9pPr lvl="8" rtl="0">
              <a:lnSpc>
                <a:spcPct val="100000"/>
              </a:lnSpc>
              <a:spcBef>
                <a:spcPts val="0"/>
              </a:spcBef>
              <a:spcAft>
                <a:spcPts val="0"/>
              </a:spcAft>
              <a:buSzPts val="1600"/>
              <a:buNone/>
              <a:defRPr sz="2133" b="1"/>
            </a:lvl9pPr>
          </a:lstStyle>
          <a:p>
            <a:endParaRPr/>
          </a:p>
        </p:txBody>
      </p:sp>
      <p:sp>
        <p:nvSpPr>
          <p:cNvPr id="141" name="Google Shape;141;p14"/>
          <p:cNvSpPr txBox="1">
            <a:spLocks noGrp="1"/>
          </p:cNvSpPr>
          <p:nvPr>
            <p:ph type="subTitle" idx="9"/>
          </p:nvPr>
        </p:nvSpPr>
        <p:spPr>
          <a:xfrm>
            <a:off x="8730567" y="3770800"/>
            <a:ext cx="2367200" cy="83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50"/>
              <a:buNone/>
              <a:defRPr sz="1467">
                <a:solidFill>
                  <a:schemeClr val="dk2"/>
                </a:solidFill>
              </a:defRPr>
            </a:lvl1pPr>
            <a:lvl2pPr lvl="1" rtl="0">
              <a:lnSpc>
                <a:spcPct val="100000"/>
              </a:lnSpc>
              <a:spcBef>
                <a:spcPts val="0"/>
              </a:spcBef>
              <a:spcAft>
                <a:spcPts val="0"/>
              </a:spcAft>
              <a:buSzPts val="950"/>
              <a:buNone/>
              <a:defRPr sz="1267"/>
            </a:lvl2pPr>
            <a:lvl3pPr lvl="2" rtl="0">
              <a:lnSpc>
                <a:spcPct val="100000"/>
              </a:lnSpc>
              <a:spcBef>
                <a:spcPts val="0"/>
              </a:spcBef>
              <a:spcAft>
                <a:spcPts val="0"/>
              </a:spcAft>
              <a:buSzPts val="950"/>
              <a:buNone/>
              <a:defRPr sz="1267"/>
            </a:lvl3pPr>
            <a:lvl4pPr lvl="3" rtl="0">
              <a:lnSpc>
                <a:spcPct val="100000"/>
              </a:lnSpc>
              <a:spcBef>
                <a:spcPts val="0"/>
              </a:spcBef>
              <a:spcAft>
                <a:spcPts val="0"/>
              </a:spcAft>
              <a:buSzPts val="950"/>
              <a:buNone/>
              <a:defRPr sz="1267"/>
            </a:lvl4pPr>
            <a:lvl5pPr lvl="4" rtl="0">
              <a:lnSpc>
                <a:spcPct val="100000"/>
              </a:lnSpc>
              <a:spcBef>
                <a:spcPts val="0"/>
              </a:spcBef>
              <a:spcAft>
                <a:spcPts val="0"/>
              </a:spcAft>
              <a:buSzPts val="950"/>
              <a:buNone/>
              <a:defRPr sz="1267"/>
            </a:lvl5pPr>
            <a:lvl6pPr lvl="5" rtl="0">
              <a:lnSpc>
                <a:spcPct val="100000"/>
              </a:lnSpc>
              <a:spcBef>
                <a:spcPts val="0"/>
              </a:spcBef>
              <a:spcAft>
                <a:spcPts val="0"/>
              </a:spcAft>
              <a:buSzPts val="950"/>
              <a:buNone/>
              <a:defRPr sz="1267"/>
            </a:lvl6pPr>
            <a:lvl7pPr lvl="6" rtl="0">
              <a:lnSpc>
                <a:spcPct val="100000"/>
              </a:lnSpc>
              <a:spcBef>
                <a:spcPts val="0"/>
              </a:spcBef>
              <a:spcAft>
                <a:spcPts val="0"/>
              </a:spcAft>
              <a:buSzPts val="950"/>
              <a:buNone/>
              <a:defRPr sz="1267"/>
            </a:lvl7pPr>
            <a:lvl8pPr lvl="7" rtl="0">
              <a:lnSpc>
                <a:spcPct val="100000"/>
              </a:lnSpc>
              <a:spcBef>
                <a:spcPts val="0"/>
              </a:spcBef>
              <a:spcAft>
                <a:spcPts val="0"/>
              </a:spcAft>
              <a:buSzPts val="950"/>
              <a:buNone/>
              <a:defRPr sz="1267"/>
            </a:lvl8pPr>
            <a:lvl9pPr lvl="8" rtl="0">
              <a:lnSpc>
                <a:spcPct val="100000"/>
              </a:lnSpc>
              <a:spcBef>
                <a:spcPts val="0"/>
              </a:spcBef>
              <a:spcAft>
                <a:spcPts val="0"/>
              </a:spcAft>
              <a:buSzPts val="950"/>
              <a:buNone/>
              <a:defRPr sz="1267"/>
            </a:lvl9pPr>
          </a:lstStyle>
          <a:p>
            <a:endParaRPr/>
          </a:p>
        </p:txBody>
      </p:sp>
      <p:sp>
        <p:nvSpPr>
          <p:cNvPr id="142" name="Google Shape;142;p14"/>
          <p:cNvSpPr txBox="1">
            <a:spLocks noGrp="1"/>
          </p:cNvSpPr>
          <p:nvPr>
            <p:ph type="subTitle" idx="13"/>
          </p:nvPr>
        </p:nvSpPr>
        <p:spPr>
          <a:xfrm>
            <a:off x="8730567" y="3364900"/>
            <a:ext cx="2367200" cy="57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600"/>
              <a:buNone/>
              <a:defRPr sz="2133" b="1"/>
            </a:lvl1pPr>
            <a:lvl2pPr lvl="1" rtl="0">
              <a:lnSpc>
                <a:spcPct val="100000"/>
              </a:lnSpc>
              <a:spcBef>
                <a:spcPts val="0"/>
              </a:spcBef>
              <a:spcAft>
                <a:spcPts val="0"/>
              </a:spcAft>
              <a:buSzPts val="1600"/>
              <a:buNone/>
              <a:defRPr sz="2133" b="1"/>
            </a:lvl2pPr>
            <a:lvl3pPr lvl="2" rtl="0">
              <a:lnSpc>
                <a:spcPct val="100000"/>
              </a:lnSpc>
              <a:spcBef>
                <a:spcPts val="0"/>
              </a:spcBef>
              <a:spcAft>
                <a:spcPts val="0"/>
              </a:spcAft>
              <a:buSzPts val="1600"/>
              <a:buNone/>
              <a:defRPr sz="2133" b="1"/>
            </a:lvl3pPr>
            <a:lvl4pPr lvl="3" rtl="0">
              <a:lnSpc>
                <a:spcPct val="100000"/>
              </a:lnSpc>
              <a:spcBef>
                <a:spcPts val="0"/>
              </a:spcBef>
              <a:spcAft>
                <a:spcPts val="0"/>
              </a:spcAft>
              <a:buSzPts val="1600"/>
              <a:buNone/>
              <a:defRPr sz="2133" b="1"/>
            </a:lvl4pPr>
            <a:lvl5pPr lvl="4" rtl="0">
              <a:lnSpc>
                <a:spcPct val="100000"/>
              </a:lnSpc>
              <a:spcBef>
                <a:spcPts val="0"/>
              </a:spcBef>
              <a:spcAft>
                <a:spcPts val="0"/>
              </a:spcAft>
              <a:buSzPts val="1600"/>
              <a:buNone/>
              <a:defRPr sz="2133" b="1"/>
            </a:lvl5pPr>
            <a:lvl6pPr lvl="5" rtl="0">
              <a:lnSpc>
                <a:spcPct val="100000"/>
              </a:lnSpc>
              <a:spcBef>
                <a:spcPts val="0"/>
              </a:spcBef>
              <a:spcAft>
                <a:spcPts val="0"/>
              </a:spcAft>
              <a:buSzPts val="1600"/>
              <a:buNone/>
              <a:defRPr sz="2133" b="1"/>
            </a:lvl6pPr>
            <a:lvl7pPr lvl="6" rtl="0">
              <a:lnSpc>
                <a:spcPct val="100000"/>
              </a:lnSpc>
              <a:spcBef>
                <a:spcPts val="0"/>
              </a:spcBef>
              <a:spcAft>
                <a:spcPts val="0"/>
              </a:spcAft>
              <a:buSzPts val="1600"/>
              <a:buNone/>
              <a:defRPr sz="2133" b="1"/>
            </a:lvl7pPr>
            <a:lvl8pPr lvl="7" rtl="0">
              <a:lnSpc>
                <a:spcPct val="100000"/>
              </a:lnSpc>
              <a:spcBef>
                <a:spcPts val="0"/>
              </a:spcBef>
              <a:spcAft>
                <a:spcPts val="0"/>
              </a:spcAft>
              <a:buSzPts val="1600"/>
              <a:buNone/>
              <a:defRPr sz="2133" b="1"/>
            </a:lvl8pPr>
            <a:lvl9pPr lvl="8" rtl="0">
              <a:lnSpc>
                <a:spcPct val="100000"/>
              </a:lnSpc>
              <a:spcBef>
                <a:spcPts val="0"/>
              </a:spcBef>
              <a:spcAft>
                <a:spcPts val="0"/>
              </a:spcAft>
              <a:buSzPts val="1600"/>
              <a:buNone/>
              <a:defRPr sz="2133" b="1"/>
            </a:lvl9pPr>
          </a:lstStyle>
          <a:p>
            <a:endParaRPr/>
          </a:p>
        </p:txBody>
      </p:sp>
      <p:sp>
        <p:nvSpPr>
          <p:cNvPr id="143" name="Google Shape;143;p14"/>
          <p:cNvSpPr txBox="1">
            <a:spLocks noGrp="1"/>
          </p:cNvSpPr>
          <p:nvPr>
            <p:ph type="subTitle" idx="14"/>
          </p:nvPr>
        </p:nvSpPr>
        <p:spPr>
          <a:xfrm>
            <a:off x="8730567" y="5134851"/>
            <a:ext cx="2367200" cy="83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50"/>
              <a:buNone/>
              <a:defRPr sz="1467">
                <a:solidFill>
                  <a:schemeClr val="dk2"/>
                </a:solidFill>
              </a:defRPr>
            </a:lvl1pPr>
            <a:lvl2pPr lvl="1" rtl="0">
              <a:lnSpc>
                <a:spcPct val="100000"/>
              </a:lnSpc>
              <a:spcBef>
                <a:spcPts val="0"/>
              </a:spcBef>
              <a:spcAft>
                <a:spcPts val="0"/>
              </a:spcAft>
              <a:buSzPts val="950"/>
              <a:buNone/>
              <a:defRPr sz="1267"/>
            </a:lvl2pPr>
            <a:lvl3pPr lvl="2" rtl="0">
              <a:lnSpc>
                <a:spcPct val="100000"/>
              </a:lnSpc>
              <a:spcBef>
                <a:spcPts val="0"/>
              </a:spcBef>
              <a:spcAft>
                <a:spcPts val="0"/>
              </a:spcAft>
              <a:buSzPts val="950"/>
              <a:buNone/>
              <a:defRPr sz="1267"/>
            </a:lvl3pPr>
            <a:lvl4pPr lvl="3" rtl="0">
              <a:lnSpc>
                <a:spcPct val="100000"/>
              </a:lnSpc>
              <a:spcBef>
                <a:spcPts val="0"/>
              </a:spcBef>
              <a:spcAft>
                <a:spcPts val="0"/>
              </a:spcAft>
              <a:buSzPts val="950"/>
              <a:buNone/>
              <a:defRPr sz="1267"/>
            </a:lvl4pPr>
            <a:lvl5pPr lvl="4" rtl="0">
              <a:lnSpc>
                <a:spcPct val="100000"/>
              </a:lnSpc>
              <a:spcBef>
                <a:spcPts val="0"/>
              </a:spcBef>
              <a:spcAft>
                <a:spcPts val="0"/>
              </a:spcAft>
              <a:buSzPts val="950"/>
              <a:buNone/>
              <a:defRPr sz="1267"/>
            </a:lvl5pPr>
            <a:lvl6pPr lvl="5" rtl="0">
              <a:lnSpc>
                <a:spcPct val="100000"/>
              </a:lnSpc>
              <a:spcBef>
                <a:spcPts val="0"/>
              </a:spcBef>
              <a:spcAft>
                <a:spcPts val="0"/>
              </a:spcAft>
              <a:buSzPts val="950"/>
              <a:buNone/>
              <a:defRPr sz="1267"/>
            </a:lvl6pPr>
            <a:lvl7pPr lvl="6" rtl="0">
              <a:lnSpc>
                <a:spcPct val="100000"/>
              </a:lnSpc>
              <a:spcBef>
                <a:spcPts val="0"/>
              </a:spcBef>
              <a:spcAft>
                <a:spcPts val="0"/>
              </a:spcAft>
              <a:buSzPts val="950"/>
              <a:buNone/>
              <a:defRPr sz="1267"/>
            </a:lvl7pPr>
            <a:lvl8pPr lvl="7" rtl="0">
              <a:lnSpc>
                <a:spcPct val="100000"/>
              </a:lnSpc>
              <a:spcBef>
                <a:spcPts val="0"/>
              </a:spcBef>
              <a:spcAft>
                <a:spcPts val="0"/>
              </a:spcAft>
              <a:buSzPts val="950"/>
              <a:buNone/>
              <a:defRPr sz="1267"/>
            </a:lvl8pPr>
            <a:lvl9pPr lvl="8" rtl="0">
              <a:lnSpc>
                <a:spcPct val="100000"/>
              </a:lnSpc>
              <a:spcBef>
                <a:spcPts val="0"/>
              </a:spcBef>
              <a:spcAft>
                <a:spcPts val="0"/>
              </a:spcAft>
              <a:buSzPts val="950"/>
              <a:buNone/>
              <a:defRPr sz="1267"/>
            </a:lvl9pPr>
          </a:lstStyle>
          <a:p>
            <a:endParaRPr/>
          </a:p>
        </p:txBody>
      </p:sp>
      <p:sp>
        <p:nvSpPr>
          <p:cNvPr id="144" name="Google Shape;144;p14"/>
          <p:cNvSpPr txBox="1">
            <a:spLocks noGrp="1"/>
          </p:cNvSpPr>
          <p:nvPr>
            <p:ph type="subTitle" idx="15"/>
          </p:nvPr>
        </p:nvSpPr>
        <p:spPr>
          <a:xfrm>
            <a:off x="8730567" y="4728951"/>
            <a:ext cx="2367200" cy="57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600"/>
              <a:buNone/>
              <a:defRPr sz="2133" b="1"/>
            </a:lvl1pPr>
            <a:lvl2pPr lvl="1" rtl="0">
              <a:lnSpc>
                <a:spcPct val="100000"/>
              </a:lnSpc>
              <a:spcBef>
                <a:spcPts val="0"/>
              </a:spcBef>
              <a:spcAft>
                <a:spcPts val="0"/>
              </a:spcAft>
              <a:buSzPts val="1600"/>
              <a:buNone/>
              <a:defRPr sz="2133" b="1"/>
            </a:lvl2pPr>
            <a:lvl3pPr lvl="2" rtl="0">
              <a:lnSpc>
                <a:spcPct val="100000"/>
              </a:lnSpc>
              <a:spcBef>
                <a:spcPts val="0"/>
              </a:spcBef>
              <a:spcAft>
                <a:spcPts val="0"/>
              </a:spcAft>
              <a:buSzPts val="1600"/>
              <a:buNone/>
              <a:defRPr sz="2133" b="1"/>
            </a:lvl3pPr>
            <a:lvl4pPr lvl="3" rtl="0">
              <a:lnSpc>
                <a:spcPct val="100000"/>
              </a:lnSpc>
              <a:spcBef>
                <a:spcPts val="0"/>
              </a:spcBef>
              <a:spcAft>
                <a:spcPts val="0"/>
              </a:spcAft>
              <a:buSzPts val="1600"/>
              <a:buNone/>
              <a:defRPr sz="2133" b="1"/>
            </a:lvl4pPr>
            <a:lvl5pPr lvl="4" rtl="0">
              <a:lnSpc>
                <a:spcPct val="100000"/>
              </a:lnSpc>
              <a:spcBef>
                <a:spcPts val="0"/>
              </a:spcBef>
              <a:spcAft>
                <a:spcPts val="0"/>
              </a:spcAft>
              <a:buSzPts val="1600"/>
              <a:buNone/>
              <a:defRPr sz="2133" b="1"/>
            </a:lvl5pPr>
            <a:lvl6pPr lvl="5" rtl="0">
              <a:lnSpc>
                <a:spcPct val="100000"/>
              </a:lnSpc>
              <a:spcBef>
                <a:spcPts val="0"/>
              </a:spcBef>
              <a:spcAft>
                <a:spcPts val="0"/>
              </a:spcAft>
              <a:buSzPts val="1600"/>
              <a:buNone/>
              <a:defRPr sz="2133" b="1"/>
            </a:lvl6pPr>
            <a:lvl7pPr lvl="6" rtl="0">
              <a:lnSpc>
                <a:spcPct val="100000"/>
              </a:lnSpc>
              <a:spcBef>
                <a:spcPts val="0"/>
              </a:spcBef>
              <a:spcAft>
                <a:spcPts val="0"/>
              </a:spcAft>
              <a:buSzPts val="1600"/>
              <a:buNone/>
              <a:defRPr sz="2133" b="1"/>
            </a:lvl7pPr>
            <a:lvl8pPr lvl="7" rtl="0">
              <a:lnSpc>
                <a:spcPct val="100000"/>
              </a:lnSpc>
              <a:spcBef>
                <a:spcPts val="0"/>
              </a:spcBef>
              <a:spcAft>
                <a:spcPts val="0"/>
              </a:spcAft>
              <a:buSzPts val="1600"/>
              <a:buNone/>
              <a:defRPr sz="2133" b="1"/>
            </a:lvl8pPr>
            <a:lvl9pPr lvl="8" rtl="0">
              <a:lnSpc>
                <a:spcPct val="100000"/>
              </a:lnSpc>
              <a:spcBef>
                <a:spcPts val="0"/>
              </a:spcBef>
              <a:spcAft>
                <a:spcPts val="0"/>
              </a:spcAft>
              <a:buSzPts val="1600"/>
              <a:buNone/>
              <a:defRPr sz="2133" b="1"/>
            </a:lvl9pPr>
          </a:lstStyle>
          <a:p>
            <a:endParaRPr/>
          </a:p>
        </p:txBody>
      </p:sp>
    </p:spTree>
    <p:extLst>
      <p:ext uri="{BB962C8B-B14F-4D97-AF65-F5344CB8AC3E}">
        <p14:creationId xmlns:p14="http://schemas.microsoft.com/office/powerpoint/2010/main" val="416188698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45"/>
        <p:cNvGrpSpPr/>
        <p:nvPr/>
      </p:nvGrpSpPr>
      <p:grpSpPr>
        <a:xfrm>
          <a:off x="0" y="0"/>
          <a:ext cx="0" cy="0"/>
          <a:chOff x="0" y="0"/>
          <a:chExt cx="0" cy="0"/>
        </a:xfrm>
      </p:grpSpPr>
      <p:sp>
        <p:nvSpPr>
          <p:cNvPr id="146" name="Google Shape;146;p15"/>
          <p:cNvSpPr txBox="1">
            <a:spLocks noGrp="1"/>
          </p:cNvSpPr>
          <p:nvPr>
            <p:ph type="title"/>
          </p:nvPr>
        </p:nvSpPr>
        <p:spPr>
          <a:xfrm>
            <a:off x="960000" y="2474100"/>
            <a:ext cx="7044400" cy="12000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50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147" name="Google Shape;147;p15"/>
          <p:cNvSpPr txBox="1">
            <a:spLocks noGrp="1"/>
          </p:cNvSpPr>
          <p:nvPr>
            <p:ph type="subTitle" idx="1"/>
          </p:nvPr>
        </p:nvSpPr>
        <p:spPr>
          <a:xfrm>
            <a:off x="960000" y="977833"/>
            <a:ext cx="7044400" cy="149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2667"/>
            </a:lvl1pPr>
            <a:lvl2pPr lvl="1" rtl="0">
              <a:lnSpc>
                <a:spcPct val="100000"/>
              </a:lnSpc>
              <a:spcBef>
                <a:spcPts val="0"/>
              </a:spcBef>
              <a:spcAft>
                <a:spcPts val="0"/>
              </a:spcAft>
              <a:buSzPts val="1800"/>
              <a:buNone/>
              <a:defRPr sz="2400"/>
            </a:lvl2pPr>
            <a:lvl3pPr lvl="2" rtl="0">
              <a:lnSpc>
                <a:spcPct val="100000"/>
              </a:lnSpc>
              <a:spcBef>
                <a:spcPts val="0"/>
              </a:spcBef>
              <a:spcAft>
                <a:spcPts val="0"/>
              </a:spcAft>
              <a:buSzPts val="1800"/>
              <a:buNone/>
              <a:defRPr sz="2400"/>
            </a:lvl3pPr>
            <a:lvl4pPr lvl="3" rtl="0">
              <a:lnSpc>
                <a:spcPct val="100000"/>
              </a:lnSpc>
              <a:spcBef>
                <a:spcPts val="0"/>
              </a:spcBef>
              <a:spcAft>
                <a:spcPts val="0"/>
              </a:spcAft>
              <a:buSzPts val="1800"/>
              <a:buNone/>
              <a:defRPr sz="2400"/>
            </a:lvl4pPr>
            <a:lvl5pPr lvl="4" rtl="0">
              <a:lnSpc>
                <a:spcPct val="100000"/>
              </a:lnSpc>
              <a:spcBef>
                <a:spcPts val="0"/>
              </a:spcBef>
              <a:spcAft>
                <a:spcPts val="0"/>
              </a:spcAft>
              <a:buSzPts val="1800"/>
              <a:buNone/>
              <a:defRPr sz="2400"/>
            </a:lvl5pPr>
            <a:lvl6pPr lvl="5" rtl="0">
              <a:lnSpc>
                <a:spcPct val="100000"/>
              </a:lnSpc>
              <a:spcBef>
                <a:spcPts val="0"/>
              </a:spcBef>
              <a:spcAft>
                <a:spcPts val="0"/>
              </a:spcAft>
              <a:buSzPts val="1800"/>
              <a:buNone/>
              <a:defRPr sz="2400"/>
            </a:lvl6pPr>
            <a:lvl7pPr lvl="6" rtl="0">
              <a:lnSpc>
                <a:spcPct val="100000"/>
              </a:lnSpc>
              <a:spcBef>
                <a:spcPts val="0"/>
              </a:spcBef>
              <a:spcAft>
                <a:spcPts val="0"/>
              </a:spcAft>
              <a:buSzPts val="1800"/>
              <a:buNone/>
              <a:defRPr sz="2400"/>
            </a:lvl7pPr>
            <a:lvl8pPr lvl="7" rtl="0">
              <a:lnSpc>
                <a:spcPct val="100000"/>
              </a:lnSpc>
              <a:spcBef>
                <a:spcPts val="0"/>
              </a:spcBef>
              <a:spcAft>
                <a:spcPts val="0"/>
              </a:spcAft>
              <a:buSzPts val="1800"/>
              <a:buNone/>
              <a:defRPr sz="2400"/>
            </a:lvl8pPr>
            <a:lvl9pPr lvl="8"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152485151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Section 2">
  <p:cSld name="Section 2">
    <p:spTree>
      <p:nvGrpSpPr>
        <p:cNvPr id="1" name="Shape 148"/>
        <p:cNvGrpSpPr/>
        <p:nvPr/>
      </p:nvGrpSpPr>
      <p:grpSpPr>
        <a:xfrm>
          <a:off x="0" y="0"/>
          <a:ext cx="0" cy="0"/>
          <a:chOff x="0" y="0"/>
          <a:chExt cx="0" cy="0"/>
        </a:xfrm>
      </p:grpSpPr>
      <p:sp>
        <p:nvSpPr>
          <p:cNvPr id="149" name="Google Shape;149;p16"/>
          <p:cNvSpPr txBox="1">
            <a:spLocks noGrp="1"/>
          </p:cNvSpPr>
          <p:nvPr>
            <p:ph type="title"/>
          </p:nvPr>
        </p:nvSpPr>
        <p:spPr>
          <a:xfrm flipH="1">
            <a:off x="959984" y="2491367"/>
            <a:ext cx="4386000" cy="2502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50" name="Google Shape;150;p16"/>
          <p:cNvSpPr txBox="1">
            <a:spLocks noGrp="1"/>
          </p:cNvSpPr>
          <p:nvPr>
            <p:ph type="subTitle" idx="1"/>
          </p:nvPr>
        </p:nvSpPr>
        <p:spPr>
          <a:xfrm flipH="1">
            <a:off x="959984" y="5073233"/>
            <a:ext cx="4386000" cy="816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100"/>
              <a:buNone/>
              <a:defRPr sz="2133">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151" name="Google Shape;151;p16"/>
          <p:cNvSpPr txBox="1">
            <a:spLocks noGrp="1"/>
          </p:cNvSpPr>
          <p:nvPr>
            <p:ph type="title" idx="2" hasCustomPrompt="1"/>
          </p:nvPr>
        </p:nvSpPr>
        <p:spPr>
          <a:xfrm flipH="1">
            <a:off x="8672933" y="3459233"/>
            <a:ext cx="2160400" cy="1926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8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421280983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Five columns">
  <p:cSld name="Five columns">
    <p:spTree>
      <p:nvGrpSpPr>
        <p:cNvPr id="1" name="Shape 152"/>
        <p:cNvGrpSpPr/>
        <p:nvPr/>
      </p:nvGrpSpPr>
      <p:grpSpPr>
        <a:xfrm>
          <a:off x="0" y="0"/>
          <a:ext cx="0" cy="0"/>
          <a:chOff x="0" y="0"/>
          <a:chExt cx="0" cy="0"/>
        </a:xfrm>
      </p:grpSpPr>
      <p:grpSp>
        <p:nvGrpSpPr>
          <p:cNvPr id="153" name="Google Shape;153;p17"/>
          <p:cNvGrpSpPr/>
          <p:nvPr/>
        </p:nvGrpSpPr>
        <p:grpSpPr>
          <a:xfrm>
            <a:off x="4868395" y="1876275"/>
            <a:ext cx="8250704" cy="3586108"/>
            <a:chOff x="3651296" y="1407206"/>
            <a:chExt cx="6188028" cy="2689581"/>
          </a:xfrm>
        </p:grpSpPr>
        <p:sp>
          <p:nvSpPr>
            <p:cNvPr id="154" name="Google Shape;154;p17"/>
            <p:cNvSpPr/>
            <p:nvPr/>
          </p:nvSpPr>
          <p:spPr>
            <a:xfrm>
              <a:off x="8960600" y="2448983"/>
              <a:ext cx="163660" cy="681833"/>
            </a:xfrm>
            <a:custGeom>
              <a:avLst/>
              <a:gdLst/>
              <a:ahLst/>
              <a:cxnLst/>
              <a:rect l="l" t="t" r="r" b="b"/>
              <a:pathLst>
                <a:path w="4526" h="18856" extrusionOk="0">
                  <a:moveTo>
                    <a:pt x="2423" y="1"/>
                  </a:moveTo>
                  <a:cubicBezTo>
                    <a:pt x="1234" y="1"/>
                    <a:pt x="182" y="4189"/>
                    <a:pt x="91" y="9398"/>
                  </a:cubicBezTo>
                  <a:cubicBezTo>
                    <a:pt x="1" y="14602"/>
                    <a:pt x="891" y="18841"/>
                    <a:pt x="2097" y="18856"/>
                  </a:cubicBezTo>
                  <a:cubicBezTo>
                    <a:pt x="2102" y="18856"/>
                    <a:pt x="2106" y="18856"/>
                    <a:pt x="2110" y="18856"/>
                  </a:cubicBezTo>
                  <a:cubicBezTo>
                    <a:pt x="3296" y="18856"/>
                    <a:pt x="4345" y="14659"/>
                    <a:pt x="4435" y="9474"/>
                  </a:cubicBezTo>
                  <a:cubicBezTo>
                    <a:pt x="4526" y="4270"/>
                    <a:pt x="3621" y="31"/>
                    <a:pt x="2429" y="1"/>
                  </a:cubicBezTo>
                  <a:cubicBezTo>
                    <a:pt x="2427" y="1"/>
                    <a:pt x="2425" y="1"/>
                    <a:pt x="2423" y="1"/>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17"/>
            <p:cNvSpPr/>
            <p:nvPr/>
          </p:nvSpPr>
          <p:spPr>
            <a:xfrm>
              <a:off x="9033137" y="2448983"/>
              <a:ext cx="806187" cy="692753"/>
            </a:xfrm>
            <a:custGeom>
              <a:avLst/>
              <a:gdLst/>
              <a:ahLst/>
              <a:cxnLst/>
              <a:rect l="l" t="t" r="r" b="b"/>
              <a:pathLst>
                <a:path w="22295" h="19158" extrusionOk="0">
                  <a:moveTo>
                    <a:pt x="333" y="1"/>
                  </a:moveTo>
                  <a:cubicBezTo>
                    <a:pt x="333" y="1"/>
                    <a:pt x="4586" y="9790"/>
                    <a:pt x="1" y="18856"/>
                  </a:cubicBezTo>
                  <a:lnTo>
                    <a:pt x="16865" y="19157"/>
                  </a:lnTo>
                  <a:cubicBezTo>
                    <a:pt x="16865" y="19157"/>
                    <a:pt x="22295" y="10575"/>
                    <a:pt x="17197" y="303"/>
                  </a:cubicBezTo>
                  <a:lnTo>
                    <a:pt x="333"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17"/>
            <p:cNvSpPr/>
            <p:nvPr/>
          </p:nvSpPr>
          <p:spPr>
            <a:xfrm>
              <a:off x="8783342" y="2553739"/>
              <a:ext cx="106383" cy="464728"/>
            </a:xfrm>
            <a:custGeom>
              <a:avLst/>
              <a:gdLst/>
              <a:ahLst/>
              <a:cxnLst/>
              <a:rect l="l" t="t" r="r" b="b"/>
              <a:pathLst>
                <a:path w="2942" h="12852" extrusionOk="0">
                  <a:moveTo>
                    <a:pt x="1509" y="0"/>
                  </a:moveTo>
                  <a:cubicBezTo>
                    <a:pt x="1102" y="0"/>
                    <a:pt x="181" y="1508"/>
                    <a:pt x="91" y="6411"/>
                  </a:cubicBezTo>
                  <a:cubicBezTo>
                    <a:pt x="0" y="11690"/>
                    <a:pt x="875" y="12852"/>
                    <a:pt x="1283" y="12852"/>
                  </a:cubicBezTo>
                  <a:cubicBezTo>
                    <a:pt x="1284" y="12852"/>
                    <a:pt x="1285" y="12852"/>
                    <a:pt x="1286" y="12852"/>
                  </a:cubicBezTo>
                  <a:cubicBezTo>
                    <a:pt x="1681" y="12852"/>
                    <a:pt x="2806" y="9991"/>
                    <a:pt x="2866" y="6456"/>
                  </a:cubicBezTo>
                  <a:cubicBezTo>
                    <a:pt x="2942" y="2911"/>
                    <a:pt x="1901" y="15"/>
                    <a:pt x="1509" y="0"/>
                  </a:cubicBezTo>
                  <a:close/>
                </a:path>
              </a:pathLst>
            </a:custGeom>
            <a:solidFill>
              <a:srgbClr val="F9C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17"/>
            <p:cNvSpPr/>
            <p:nvPr/>
          </p:nvSpPr>
          <p:spPr>
            <a:xfrm>
              <a:off x="8828072" y="2553739"/>
              <a:ext cx="273297" cy="468561"/>
            </a:xfrm>
            <a:custGeom>
              <a:avLst/>
              <a:gdLst/>
              <a:ahLst/>
              <a:cxnLst/>
              <a:rect l="l" t="t" r="r" b="b"/>
              <a:pathLst>
                <a:path w="7558" h="12958" extrusionOk="0">
                  <a:moveTo>
                    <a:pt x="242" y="0"/>
                  </a:moveTo>
                  <a:cubicBezTo>
                    <a:pt x="242" y="0"/>
                    <a:pt x="2746" y="5536"/>
                    <a:pt x="0" y="12852"/>
                  </a:cubicBezTo>
                  <a:lnTo>
                    <a:pt x="5672" y="12957"/>
                  </a:lnTo>
                  <a:cubicBezTo>
                    <a:pt x="5672" y="12957"/>
                    <a:pt x="7557" y="7074"/>
                    <a:pt x="5898" y="106"/>
                  </a:cubicBezTo>
                  <a:lnTo>
                    <a:pt x="242"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17"/>
            <p:cNvSpPr/>
            <p:nvPr/>
          </p:nvSpPr>
          <p:spPr>
            <a:xfrm>
              <a:off x="8620802" y="2477369"/>
              <a:ext cx="356755" cy="79118"/>
            </a:xfrm>
            <a:custGeom>
              <a:avLst/>
              <a:gdLst/>
              <a:ahLst/>
              <a:cxnLst/>
              <a:rect l="l" t="t" r="r" b="b"/>
              <a:pathLst>
                <a:path w="9866" h="2188" extrusionOk="0">
                  <a:moveTo>
                    <a:pt x="0" y="0"/>
                  </a:moveTo>
                  <a:lnTo>
                    <a:pt x="3952" y="2082"/>
                  </a:lnTo>
                  <a:lnTo>
                    <a:pt x="9865" y="2187"/>
                  </a:lnTo>
                  <a:lnTo>
                    <a:pt x="6864" y="121"/>
                  </a:lnTo>
                  <a:lnTo>
                    <a:pt x="0"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17"/>
            <p:cNvSpPr/>
            <p:nvPr/>
          </p:nvSpPr>
          <p:spPr>
            <a:xfrm>
              <a:off x="8609881" y="3017349"/>
              <a:ext cx="358924" cy="74200"/>
            </a:xfrm>
            <a:custGeom>
              <a:avLst/>
              <a:gdLst/>
              <a:ahLst/>
              <a:cxnLst/>
              <a:rect l="l" t="t" r="r" b="b"/>
              <a:pathLst>
                <a:path w="9926" h="2052" extrusionOk="0">
                  <a:moveTo>
                    <a:pt x="4028" y="0"/>
                  </a:moveTo>
                  <a:lnTo>
                    <a:pt x="1" y="1931"/>
                  </a:lnTo>
                  <a:lnTo>
                    <a:pt x="6864" y="2052"/>
                  </a:lnTo>
                  <a:lnTo>
                    <a:pt x="9926" y="106"/>
                  </a:lnTo>
                  <a:lnTo>
                    <a:pt x="4028"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17"/>
            <p:cNvSpPr/>
            <p:nvPr/>
          </p:nvSpPr>
          <p:spPr>
            <a:xfrm>
              <a:off x="8868969" y="2490459"/>
              <a:ext cx="120015" cy="592916"/>
            </a:xfrm>
            <a:custGeom>
              <a:avLst/>
              <a:gdLst/>
              <a:ahLst/>
              <a:cxnLst/>
              <a:rect l="l" t="t" r="r" b="b"/>
              <a:pathLst>
                <a:path w="3319" h="16397" extrusionOk="0">
                  <a:moveTo>
                    <a:pt x="287" y="0"/>
                  </a:moveTo>
                  <a:lnTo>
                    <a:pt x="151" y="8206"/>
                  </a:lnTo>
                  <a:lnTo>
                    <a:pt x="1" y="16397"/>
                  </a:lnTo>
                  <a:lnTo>
                    <a:pt x="3093" y="14677"/>
                  </a:lnTo>
                  <a:lnTo>
                    <a:pt x="3213" y="8251"/>
                  </a:lnTo>
                  <a:lnTo>
                    <a:pt x="3319" y="1825"/>
                  </a:lnTo>
                  <a:lnTo>
                    <a:pt x="287"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17"/>
            <p:cNvSpPr/>
            <p:nvPr/>
          </p:nvSpPr>
          <p:spPr>
            <a:xfrm>
              <a:off x="8573359" y="2549364"/>
              <a:ext cx="213272" cy="468019"/>
            </a:xfrm>
            <a:custGeom>
              <a:avLst/>
              <a:gdLst/>
              <a:ahLst/>
              <a:cxnLst/>
              <a:rect l="l" t="t" r="r" b="b"/>
              <a:pathLst>
                <a:path w="5898" h="12943" extrusionOk="0">
                  <a:moveTo>
                    <a:pt x="241" y="0"/>
                  </a:moveTo>
                  <a:lnTo>
                    <a:pt x="121" y="6426"/>
                  </a:lnTo>
                  <a:lnTo>
                    <a:pt x="0" y="12852"/>
                  </a:lnTo>
                  <a:lnTo>
                    <a:pt x="5038" y="12942"/>
                  </a:lnTo>
                  <a:lnTo>
                    <a:pt x="5898" y="6532"/>
                  </a:lnTo>
                  <a:lnTo>
                    <a:pt x="5264" y="91"/>
                  </a:lnTo>
                  <a:lnTo>
                    <a:pt x="241"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17"/>
            <p:cNvSpPr/>
            <p:nvPr/>
          </p:nvSpPr>
          <p:spPr>
            <a:xfrm>
              <a:off x="3651296" y="1407206"/>
              <a:ext cx="5186573" cy="2689581"/>
            </a:xfrm>
            <a:custGeom>
              <a:avLst/>
              <a:gdLst/>
              <a:ahLst/>
              <a:cxnLst/>
              <a:rect l="l" t="t" r="r" b="b"/>
              <a:pathLst>
                <a:path w="143434" h="74380" extrusionOk="0">
                  <a:moveTo>
                    <a:pt x="33125" y="1"/>
                  </a:moveTo>
                  <a:cubicBezTo>
                    <a:pt x="33125" y="1"/>
                    <a:pt x="1" y="33246"/>
                    <a:pt x="32688" y="74379"/>
                  </a:cubicBezTo>
                  <a:lnTo>
                    <a:pt x="143208" y="44559"/>
                  </a:lnTo>
                  <a:lnTo>
                    <a:pt x="143434" y="31707"/>
                  </a:lnTo>
                  <a:lnTo>
                    <a:pt x="33125" y="1"/>
                  </a:lnTo>
                  <a:close/>
                </a:path>
              </a:pathLst>
            </a:custGeom>
            <a:solidFill>
              <a:srgbClr val="FBE39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3" name="Google Shape;163;p17"/>
          <p:cNvGrpSpPr/>
          <p:nvPr/>
        </p:nvGrpSpPr>
        <p:grpSpPr>
          <a:xfrm>
            <a:off x="-927083" y="1876275"/>
            <a:ext cx="8250661" cy="3586108"/>
            <a:chOff x="-695312" y="1407206"/>
            <a:chExt cx="6187996" cy="2689581"/>
          </a:xfrm>
        </p:grpSpPr>
        <p:sp>
          <p:nvSpPr>
            <p:cNvPr id="164" name="Google Shape;164;p17"/>
            <p:cNvSpPr/>
            <p:nvPr/>
          </p:nvSpPr>
          <p:spPr>
            <a:xfrm>
              <a:off x="19757" y="2448983"/>
              <a:ext cx="163696" cy="681833"/>
            </a:xfrm>
            <a:custGeom>
              <a:avLst/>
              <a:gdLst/>
              <a:ahLst/>
              <a:cxnLst/>
              <a:rect l="l" t="t" r="r" b="b"/>
              <a:pathLst>
                <a:path w="4527" h="18856" extrusionOk="0">
                  <a:moveTo>
                    <a:pt x="2104" y="1"/>
                  </a:moveTo>
                  <a:cubicBezTo>
                    <a:pt x="2102" y="1"/>
                    <a:pt x="2100" y="1"/>
                    <a:pt x="2098" y="1"/>
                  </a:cubicBezTo>
                  <a:cubicBezTo>
                    <a:pt x="906" y="31"/>
                    <a:pt x="1" y="4270"/>
                    <a:pt x="91" y="9474"/>
                  </a:cubicBezTo>
                  <a:cubicBezTo>
                    <a:pt x="182" y="14659"/>
                    <a:pt x="1230" y="18856"/>
                    <a:pt x="2417" y="18856"/>
                  </a:cubicBezTo>
                  <a:cubicBezTo>
                    <a:pt x="2421" y="18856"/>
                    <a:pt x="2425" y="18856"/>
                    <a:pt x="2429" y="18856"/>
                  </a:cubicBezTo>
                  <a:cubicBezTo>
                    <a:pt x="3636" y="18841"/>
                    <a:pt x="4526" y="14602"/>
                    <a:pt x="4436" y="9398"/>
                  </a:cubicBezTo>
                  <a:cubicBezTo>
                    <a:pt x="4345" y="4189"/>
                    <a:pt x="3293" y="1"/>
                    <a:pt x="2104" y="1"/>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17"/>
            <p:cNvSpPr/>
            <p:nvPr/>
          </p:nvSpPr>
          <p:spPr>
            <a:xfrm>
              <a:off x="-695312" y="2448983"/>
              <a:ext cx="806187" cy="692753"/>
            </a:xfrm>
            <a:custGeom>
              <a:avLst/>
              <a:gdLst/>
              <a:ahLst/>
              <a:cxnLst/>
              <a:rect l="l" t="t" r="r" b="b"/>
              <a:pathLst>
                <a:path w="22295" h="19158" extrusionOk="0">
                  <a:moveTo>
                    <a:pt x="21963" y="1"/>
                  </a:moveTo>
                  <a:lnTo>
                    <a:pt x="5099" y="303"/>
                  </a:lnTo>
                  <a:cubicBezTo>
                    <a:pt x="1" y="10575"/>
                    <a:pt x="5431" y="19157"/>
                    <a:pt x="5431" y="19157"/>
                  </a:cubicBezTo>
                  <a:lnTo>
                    <a:pt x="22295" y="18856"/>
                  </a:lnTo>
                  <a:cubicBezTo>
                    <a:pt x="17709" y="9790"/>
                    <a:pt x="21963" y="1"/>
                    <a:pt x="21963" y="1"/>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17"/>
            <p:cNvSpPr/>
            <p:nvPr/>
          </p:nvSpPr>
          <p:spPr>
            <a:xfrm>
              <a:off x="254292" y="2553739"/>
              <a:ext cx="106419" cy="464728"/>
            </a:xfrm>
            <a:custGeom>
              <a:avLst/>
              <a:gdLst/>
              <a:ahLst/>
              <a:cxnLst/>
              <a:rect l="l" t="t" r="r" b="b"/>
              <a:pathLst>
                <a:path w="2943" h="12852" extrusionOk="0">
                  <a:moveTo>
                    <a:pt x="1434" y="0"/>
                  </a:moveTo>
                  <a:cubicBezTo>
                    <a:pt x="1042" y="15"/>
                    <a:pt x="1" y="2911"/>
                    <a:pt x="76" y="6456"/>
                  </a:cubicBezTo>
                  <a:cubicBezTo>
                    <a:pt x="137" y="9991"/>
                    <a:pt x="1262" y="12852"/>
                    <a:pt x="1672" y="12852"/>
                  </a:cubicBezTo>
                  <a:cubicBezTo>
                    <a:pt x="1673" y="12852"/>
                    <a:pt x="1674" y="12852"/>
                    <a:pt x="1675" y="12852"/>
                  </a:cubicBezTo>
                  <a:cubicBezTo>
                    <a:pt x="2067" y="12852"/>
                    <a:pt x="2942" y="11690"/>
                    <a:pt x="2852" y="6411"/>
                  </a:cubicBezTo>
                  <a:cubicBezTo>
                    <a:pt x="2761" y="1508"/>
                    <a:pt x="1841" y="0"/>
                    <a:pt x="1434" y="0"/>
                  </a:cubicBezTo>
                  <a:close/>
                </a:path>
              </a:pathLst>
            </a:custGeom>
            <a:solidFill>
              <a:srgbClr val="F9C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17"/>
            <p:cNvSpPr/>
            <p:nvPr/>
          </p:nvSpPr>
          <p:spPr>
            <a:xfrm>
              <a:off x="42682" y="2553739"/>
              <a:ext cx="273297" cy="468561"/>
            </a:xfrm>
            <a:custGeom>
              <a:avLst/>
              <a:gdLst/>
              <a:ahLst/>
              <a:cxnLst/>
              <a:rect l="l" t="t" r="r" b="b"/>
              <a:pathLst>
                <a:path w="7558" h="12958" extrusionOk="0">
                  <a:moveTo>
                    <a:pt x="7331" y="0"/>
                  </a:moveTo>
                  <a:lnTo>
                    <a:pt x="1660" y="106"/>
                  </a:lnTo>
                  <a:cubicBezTo>
                    <a:pt x="0" y="7074"/>
                    <a:pt x="1886" y="12957"/>
                    <a:pt x="1886" y="12957"/>
                  </a:cubicBezTo>
                  <a:lnTo>
                    <a:pt x="7557" y="12852"/>
                  </a:lnTo>
                  <a:cubicBezTo>
                    <a:pt x="4812" y="5536"/>
                    <a:pt x="7331" y="0"/>
                    <a:pt x="7331"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17"/>
            <p:cNvSpPr/>
            <p:nvPr/>
          </p:nvSpPr>
          <p:spPr>
            <a:xfrm>
              <a:off x="167038" y="2477369"/>
              <a:ext cx="356212" cy="79118"/>
            </a:xfrm>
            <a:custGeom>
              <a:avLst/>
              <a:gdLst/>
              <a:ahLst/>
              <a:cxnLst/>
              <a:rect l="l" t="t" r="r" b="b"/>
              <a:pathLst>
                <a:path w="9851" h="2188" extrusionOk="0">
                  <a:moveTo>
                    <a:pt x="9850" y="0"/>
                  </a:moveTo>
                  <a:lnTo>
                    <a:pt x="2987" y="121"/>
                  </a:lnTo>
                  <a:lnTo>
                    <a:pt x="0" y="2187"/>
                  </a:lnTo>
                  <a:lnTo>
                    <a:pt x="0" y="2187"/>
                  </a:lnTo>
                  <a:lnTo>
                    <a:pt x="5898" y="2082"/>
                  </a:lnTo>
                  <a:lnTo>
                    <a:pt x="9850"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17"/>
            <p:cNvSpPr/>
            <p:nvPr/>
          </p:nvSpPr>
          <p:spPr>
            <a:xfrm>
              <a:off x="175210" y="3017349"/>
              <a:ext cx="358924" cy="74200"/>
            </a:xfrm>
            <a:custGeom>
              <a:avLst/>
              <a:gdLst/>
              <a:ahLst/>
              <a:cxnLst/>
              <a:rect l="l" t="t" r="r" b="b"/>
              <a:pathLst>
                <a:path w="9926" h="2052" extrusionOk="0">
                  <a:moveTo>
                    <a:pt x="5899" y="0"/>
                  </a:moveTo>
                  <a:lnTo>
                    <a:pt x="1" y="106"/>
                  </a:lnTo>
                  <a:lnTo>
                    <a:pt x="3063" y="2052"/>
                  </a:lnTo>
                  <a:lnTo>
                    <a:pt x="9926" y="1931"/>
                  </a:lnTo>
                  <a:lnTo>
                    <a:pt x="5899"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17"/>
            <p:cNvSpPr/>
            <p:nvPr/>
          </p:nvSpPr>
          <p:spPr>
            <a:xfrm>
              <a:off x="155032" y="2490459"/>
              <a:ext cx="120051" cy="592916"/>
            </a:xfrm>
            <a:custGeom>
              <a:avLst/>
              <a:gdLst/>
              <a:ahLst/>
              <a:cxnLst/>
              <a:rect l="l" t="t" r="r" b="b"/>
              <a:pathLst>
                <a:path w="3320" h="16397" extrusionOk="0">
                  <a:moveTo>
                    <a:pt x="3033" y="0"/>
                  </a:moveTo>
                  <a:lnTo>
                    <a:pt x="1" y="1825"/>
                  </a:lnTo>
                  <a:lnTo>
                    <a:pt x="106" y="8251"/>
                  </a:lnTo>
                  <a:lnTo>
                    <a:pt x="227" y="14677"/>
                  </a:lnTo>
                  <a:lnTo>
                    <a:pt x="3319" y="16397"/>
                  </a:lnTo>
                  <a:lnTo>
                    <a:pt x="3168" y="8206"/>
                  </a:lnTo>
                  <a:lnTo>
                    <a:pt x="3033"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17"/>
            <p:cNvSpPr/>
            <p:nvPr/>
          </p:nvSpPr>
          <p:spPr>
            <a:xfrm>
              <a:off x="357385" y="2549364"/>
              <a:ext cx="213308" cy="468019"/>
            </a:xfrm>
            <a:custGeom>
              <a:avLst/>
              <a:gdLst/>
              <a:ahLst/>
              <a:cxnLst/>
              <a:rect l="l" t="t" r="r" b="b"/>
              <a:pathLst>
                <a:path w="5899" h="12943" extrusionOk="0">
                  <a:moveTo>
                    <a:pt x="5657" y="0"/>
                  </a:moveTo>
                  <a:lnTo>
                    <a:pt x="634" y="91"/>
                  </a:lnTo>
                  <a:lnTo>
                    <a:pt x="1" y="6532"/>
                  </a:lnTo>
                  <a:lnTo>
                    <a:pt x="861" y="12942"/>
                  </a:lnTo>
                  <a:lnTo>
                    <a:pt x="5899" y="12852"/>
                  </a:lnTo>
                  <a:lnTo>
                    <a:pt x="5778" y="6426"/>
                  </a:lnTo>
                  <a:lnTo>
                    <a:pt x="5657"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17"/>
            <p:cNvSpPr/>
            <p:nvPr/>
          </p:nvSpPr>
          <p:spPr>
            <a:xfrm>
              <a:off x="306110" y="1407206"/>
              <a:ext cx="5186573" cy="2689581"/>
            </a:xfrm>
            <a:custGeom>
              <a:avLst/>
              <a:gdLst/>
              <a:ahLst/>
              <a:cxnLst/>
              <a:rect l="l" t="t" r="r" b="b"/>
              <a:pathLst>
                <a:path w="143434" h="74380" extrusionOk="0">
                  <a:moveTo>
                    <a:pt x="110310" y="1"/>
                  </a:moveTo>
                  <a:lnTo>
                    <a:pt x="1" y="31707"/>
                  </a:lnTo>
                  <a:lnTo>
                    <a:pt x="242" y="44559"/>
                  </a:lnTo>
                  <a:lnTo>
                    <a:pt x="110747" y="74379"/>
                  </a:lnTo>
                  <a:cubicBezTo>
                    <a:pt x="143434" y="33246"/>
                    <a:pt x="110310" y="1"/>
                    <a:pt x="110310" y="1"/>
                  </a:cubicBezTo>
                  <a:close/>
                </a:path>
              </a:pathLst>
            </a:custGeom>
            <a:solidFill>
              <a:srgbClr val="FBE39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3" name="Google Shape;173;p17"/>
          <p:cNvGrpSpPr/>
          <p:nvPr/>
        </p:nvGrpSpPr>
        <p:grpSpPr>
          <a:xfrm>
            <a:off x="-461628" y="2583907"/>
            <a:ext cx="7527797" cy="4554060"/>
            <a:chOff x="-346221" y="1937930"/>
            <a:chExt cx="5645848" cy="3415545"/>
          </a:xfrm>
        </p:grpSpPr>
        <p:sp>
          <p:nvSpPr>
            <p:cNvPr id="174" name="Google Shape;174;p17"/>
            <p:cNvSpPr/>
            <p:nvPr/>
          </p:nvSpPr>
          <p:spPr>
            <a:xfrm>
              <a:off x="201932" y="4486323"/>
              <a:ext cx="348582" cy="629763"/>
            </a:xfrm>
            <a:custGeom>
              <a:avLst/>
              <a:gdLst/>
              <a:ahLst/>
              <a:cxnLst/>
              <a:rect l="l" t="t" r="r" b="b"/>
              <a:pathLst>
                <a:path w="9640" h="17416" extrusionOk="0">
                  <a:moveTo>
                    <a:pt x="1316" y="1"/>
                  </a:moveTo>
                  <a:cubicBezTo>
                    <a:pt x="1240" y="1"/>
                    <a:pt x="1168" y="14"/>
                    <a:pt x="1102" y="43"/>
                  </a:cubicBezTo>
                  <a:cubicBezTo>
                    <a:pt x="1" y="525"/>
                    <a:pt x="770" y="4779"/>
                    <a:pt x="2822" y="9560"/>
                  </a:cubicBezTo>
                  <a:cubicBezTo>
                    <a:pt x="4749" y="14068"/>
                    <a:pt x="7129" y="17416"/>
                    <a:pt x="8323" y="17416"/>
                  </a:cubicBezTo>
                  <a:cubicBezTo>
                    <a:pt x="8400" y="17416"/>
                    <a:pt x="8472" y="17402"/>
                    <a:pt x="8538" y="17374"/>
                  </a:cubicBezTo>
                  <a:cubicBezTo>
                    <a:pt x="9640" y="16906"/>
                    <a:pt x="8855" y="12638"/>
                    <a:pt x="6804" y="7856"/>
                  </a:cubicBezTo>
                  <a:cubicBezTo>
                    <a:pt x="4876" y="3362"/>
                    <a:pt x="2508" y="1"/>
                    <a:pt x="1316" y="1"/>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17"/>
            <p:cNvSpPr/>
            <p:nvPr/>
          </p:nvSpPr>
          <p:spPr>
            <a:xfrm>
              <a:off x="-346221" y="4486757"/>
              <a:ext cx="859632" cy="866719"/>
            </a:xfrm>
            <a:custGeom>
              <a:avLst/>
              <a:gdLst/>
              <a:ahLst/>
              <a:cxnLst/>
              <a:rect l="l" t="t" r="r" b="b"/>
              <a:pathLst>
                <a:path w="23773" h="23969" extrusionOk="0">
                  <a:moveTo>
                    <a:pt x="16352" y="0"/>
                  </a:moveTo>
                  <a:lnTo>
                    <a:pt x="845" y="6652"/>
                  </a:lnTo>
                  <a:cubicBezTo>
                    <a:pt x="1" y="18086"/>
                    <a:pt x="8267" y="23969"/>
                    <a:pt x="8267" y="23969"/>
                  </a:cubicBezTo>
                  <a:lnTo>
                    <a:pt x="23773" y="17332"/>
                  </a:lnTo>
                  <a:cubicBezTo>
                    <a:pt x="16095" y="10665"/>
                    <a:pt x="16351" y="1"/>
                    <a:pt x="16352"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17"/>
            <p:cNvSpPr/>
            <p:nvPr/>
          </p:nvSpPr>
          <p:spPr>
            <a:xfrm>
              <a:off x="463226" y="4504801"/>
              <a:ext cx="223107" cy="427917"/>
            </a:xfrm>
            <a:custGeom>
              <a:avLst/>
              <a:gdLst/>
              <a:ahLst/>
              <a:cxnLst/>
              <a:rect l="l" t="t" r="r" b="b"/>
              <a:pathLst>
                <a:path w="6170" h="11834" extrusionOk="0">
                  <a:moveTo>
                    <a:pt x="441" y="0"/>
                  </a:moveTo>
                  <a:cubicBezTo>
                    <a:pt x="411" y="0"/>
                    <a:pt x="385" y="5"/>
                    <a:pt x="362" y="14"/>
                  </a:cubicBezTo>
                  <a:cubicBezTo>
                    <a:pt x="0" y="180"/>
                    <a:pt x="136" y="3242"/>
                    <a:pt x="1539" y="6500"/>
                  </a:cubicBezTo>
                  <a:cubicBezTo>
                    <a:pt x="2892" y="9658"/>
                    <a:pt x="4920" y="11834"/>
                    <a:pt x="5386" y="11834"/>
                  </a:cubicBezTo>
                  <a:cubicBezTo>
                    <a:pt x="5403" y="11834"/>
                    <a:pt x="5418" y="11831"/>
                    <a:pt x="5430" y="11825"/>
                  </a:cubicBezTo>
                  <a:cubicBezTo>
                    <a:pt x="5807" y="11674"/>
                    <a:pt x="6169" y="10271"/>
                    <a:pt x="4088" y="5414"/>
                  </a:cubicBezTo>
                  <a:cubicBezTo>
                    <a:pt x="2273" y="1174"/>
                    <a:pt x="911" y="0"/>
                    <a:pt x="441" y="0"/>
                  </a:cubicBezTo>
                  <a:close/>
                </a:path>
              </a:pathLst>
            </a:custGeom>
            <a:solidFill>
              <a:srgbClr val="F9C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17"/>
            <p:cNvSpPr/>
            <p:nvPr/>
          </p:nvSpPr>
          <p:spPr>
            <a:xfrm>
              <a:off x="289223" y="4504764"/>
              <a:ext cx="371472" cy="508373"/>
            </a:xfrm>
            <a:custGeom>
              <a:avLst/>
              <a:gdLst/>
              <a:ahLst/>
              <a:cxnLst/>
              <a:rect l="l" t="t" r="r" b="b"/>
              <a:pathLst>
                <a:path w="10273" h="14059" extrusionOk="0">
                  <a:moveTo>
                    <a:pt x="5204" y="0"/>
                  </a:moveTo>
                  <a:lnTo>
                    <a:pt x="0" y="2248"/>
                  </a:lnTo>
                  <a:cubicBezTo>
                    <a:pt x="1101" y="9322"/>
                    <a:pt x="5069" y="14058"/>
                    <a:pt x="5069" y="14058"/>
                  </a:cubicBezTo>
                  <a:lnTo>
                    <a:pt x="10272" y="11811"/>
                  </a:lnTo>
                  <a:cubicBezTo>
                    <a:pt x="4978" y="6064"/>
                    <a:pt x="5204" y="0"/>
                    <a:pt x="5204"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17"/>
            <p:cNvSpPr/>
            <p:nvPr/>
          </p:nvSpPr>
          <p:spPr>
            <a:xfrm>
              <a:off x="348128" y="4352566"/>
              <a:ext cx="300562" cy="207848"/>
            </a:xfrm>
            <a:custGeom>
              <a:avLst/>
              <a:gdLst/>
              <a:ahLst/>
              <a:cxnLst/>
              <a:rect l="l" t="t" r="r" b="b"/>
              <a:pathLst>
                <a:path w="8312" h="5748" extrusionOk="0">
                  <a:moveTo>
                    <a:pt x="8312" y="1"/>
                  </a:moveTo>
                  <a:lnTo>
                    <a:pt x="1991" y="2701"/>
                  </a:lnTo>
                  <a:lnTo>
                    <a:pt x="0" y="5748"/>
                  </a:lnTo>
                  <a:lnTo>
                    <a:pt x="5431" y="3425"/>
                  </a:lnTo>
                  <a:lnTo>
                    <a:pt x="8312"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17"/>
            <p:cNvSpPr/>
            <p:nvPr/>
          </p:nvSpPr>
          <p:spPr>
            <a:xfrm>
              <a:off x="531388" y="4903467"/>
              <a:ext cx="357839" cy="107468"/>
            </a:xfrm>
            <a:custGeom>
              <a:avLst/>
              <a:gdLst/>
              <a:ahLst/>
              <a:cxnLst/>
              <a:rect l="l" t="t" r="r" b="b"/>
              <a:pathLst>
                <a:path w="9896" h="2972" extrusionOk="0">
                  <a:moveTo>
                    <a:pt x="5431" y="0"/>
                  </a:moveTo>
                  <a:lnTo>
                    <a:pt x="1" y="2323"/>
                  </a:lnTo>
                  <a:lnTo>
                    <a:pt x="3575" y="2972"/>
                  </a:lnTo>
                  <a:lnTo>
                    <a:pt x="9896" y="272"/>
                  </a:lnTo>
                  <a:lnTo>
                    <a:pt x="5431"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17"/>
            <p:cNvSpPr/>
            <p:nvPr/>
          </p:nvSpPr>
          <p:spPr>
            <a:xfrm>
              <a:off x="337208" y="4462204"/>
              <a:ext cx="310397" cy="545474"/>
            </a:xfrm>
            <a:custGeom>
              <a:avLst/>
              <a:gdLst/>
              <a:ahLst/>
              <a:cxnLst/>
              <a:rect l="l" t="t" r="r" b="b"/>
              <a:pathLst>
                <a:path w="8584" h="15085" extrusionOk="0">
                  <a:moveTo>
                    <a:pt x="2128" y="1"/>
                  </a:moveTo>
                  <a:lnTo>
                    <a:pt x="1" y="2851"/>
                  </a:lnTo>
                  <a:lnTo>
                    <a:pt x="2535" y="8749"/>
                  </a:lnTo>
                  <a:lnTo>
                    <a:pt x="5069" y="14662"/>
                  </a:lnTo>
                  <a:lnTo>
                    <a:pt x="8583" y="15084"/>
                  </a:lnTo>
                  <a:lnTo>
                    <a:pt x="5355" y="7543"/>
                  </a:lnTo>
                  <a:lnTo>
                    <a:pt x="2128"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17"/>
            <p:cNvSpPr/>
            <p:nvPr/>
          </p:nvSpPr>
          <p:spPr>
            <a:xfrm>
              <a:off x="544478" y="4404384"/>
              <a:ext cx="350210" cy="499116"/>
            </a:xfrm>
            <a:custGeom>
              <a:avLst/>
              <a:gdLst/>
              <a:ahLst/>
              <a:cxnLst/>
              <a:rect l="l" t="t" r="r" b="b"/>
              <a:pathLst>
                <a:path w="9685" h="13803" extrusionOk="0">
                  <a:moveTo>
                    <a:pt x="4631" y="1"/>
                  </a:moveTo>
                  <a:lnTo>
                    <a:pt x="1" y="1992"/>
                  </a:lnTo>
                  <a:lnTo>
                    <a:pt x="1841" y="8191"/>
                  </a:lnTo>
                  <a:lnTo>
                    <a:pt x="5069" y="13802"/>
                  </a:lnTo>
                  <a:lnTo>
                    <a:pt x="9684" y="11811"/>
                  </a:lnTo>
                  <a:lnTo>
                    <a:pt x="7150" y="5914"/>
                  </a:lnTo>
                  <a:lnTo>
                    <a:pt x="4631"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17"/>
            <p:cNvSpPr/>
            <p:nvPr/>
          </p:nvSpPr>
          <p:spPr>
            <a:xfrm>
              <a:off x="476316" y="1937930"/>
              <a:ext cx="4823310" cy="2994446"/>
            </a:xfrm>
            <a:custGeom>
              <a:avLst/>
              <a:gdLst/>
              <a:ahLst/>
              <a:cxnLst/>
              <a:rect l="l" t="t" r="r" b="b"/>
              <a:pathLst>
                <a:path w="133388" h="82811" extrusionOk="0">
                  <a:moveTo>
                    <a:pt x="90157" y="0"/>
                  </a:moveTo>
                  <a:lnTo>
                    <a:pt x="0" y="71000"/>
                  </a:lnTo>
                  <a:lnTo>
                    <a:pt x="5068" y="82811"/>
                  </a:lnTo>
                  <a:lnTo>
                    <a:pt x="118665" y="68692"/>
                  </a:lnTo>
                  <a:cubicBezTo>
                    <a:pt x="133387" y="18252"/>
                    <a:pt x="90157" y="0"/>
                    <a:pt x="90157" y="0"/>
                  </a:cubicBezTo>
                  <a:close/>
                </a:path>
              </a:pathLst>
            </a:custGeom>
            <a:solidFill>
              <a:srgbClr val="FBE39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3" name="Google Shape;183;p17"/>
          <p:cNvGrpSpPr/>
          <p:nvPr/>
        </p:nvGrpSpPr>
        <p:grpSpPr>
          <a:xfrm>
            <a:off x="5058937" y="-279984"/>
            <a:ext cx="7527836" cy="4554765"/>
            <a:chOff x="3794202" y="-209988"/>
            <a:chExt cx="5645877" cy="3416074"/>
          </a:xfrm>
        </p:grpSpPr>
        <p:sp>
          <p:nvSpPr>
            <p:cNvPr id="184" name="Google Shape;184;p17"/>
            <p:cNvSpPr/>
            <p:nvPr/>
          </p:nvSpPr>
          <p:spPr>
            <a:xfrm>
              <a:off x="8543346" y="27368"/>
              <a:ext cx="348582" cy="629871"/>
            </a:xfrm>
            <a:custGeom>
              <a:avLst/>
              <a:gdLst/>
              <a:ahLst/>
              <a:cxnLst/>
              <a:rect l="l" t="t" r="r" b="b"/>
              <a:pathLst>
                <a:path w="9640" h="17419" extrusionOk="0">
                  <a:moveTo>
                    <a:pt x="1316" y="1"/>
                  </a:moveTo>
                  <a:cubicBezTo>
                    <a:pt x="1239" y="1"/>
                    <a:pt x="1168" y="15"/>
                    <a:pt x="1102" y="43"/>
                  </a:cubicBezTo>
                  <a:cubicBezTo>
                    <a:pt x="0" y="525"/>
                    <a:pt x="770" y="4779"/>
                    <a:pt x="2821" y="9561"/>
                  </a:cubicBezTo>
                  <a:cubicBezTo>
                    <a:pt x="4746" y="14060"/>
                    <a:pt x="7121" y="17419"/>
                    <a:pt x="8317" y="17419"/>
                  </a:cubicBezTo>
                  <a:cubicBezTo>
                    <a:pt x="8396" y="17419"/>
                    <a:pt x="8470" y="17404"/>
                    <a:pt x="8538" y="17374"/>
                  </a:cubicBezTo>
                  <a:cubicBezTo>
                    <a:pt x="9639" y="16907"/>
                    <a:pt x="8855" y="12638"/>
                    <a:pt x="6803" y="7856"/>
                  </a:cubicBezTo>
                  <a:cubicBezTo>
                    <a:pt x="4875" y="3362"/>
                    <a:pt x="2508" y="1"/>
                    <a:pt x="1316" y="1"/>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17"/>
            <p:cNvSpPr/>
            <p:nvPr/>
          </p:nvSpPr>
          <p:spPr>
            <a:xfrm>
              <a:off x="8579904" y="-209988"/>
              <a:ext cx="860174" cy="867261"/>
            </a:xfrm>
            <a:custGeom>
              <a:avLst/>
              <a:gdLst/>
              <a:ahLst/>
              <a:cxnLst/>
              <a:rect l="l" t="t" r="r" b="b"/>
              <a:pathLst>
                <a:path w="23788" h="23984" extrusionOk="0">
                  <a:moveTo>
                    <a:pt x="15521" y="0"/>
                  </a:moveTo>
                  <a:lnTo>
                    <a:pt x="0" y="6652"/>
                  </a:lnTo>
                  <a:cubicBezTo>
                    <a:pt x="7678" y="13304"/>
                    <a:pt x="7436" y="23983"/>
                    <a:pt x="7436" y="23983"/>
                  </a:cubicBezTo>
                  <a:lnTo>
                    <a:pt x="22943" y="17331"/>
                  </a:lnTo>
                  <a:cubicBezTo>
                    <a:pt x="23787" y="5898"/>
                    <a:pt x="15521" y="0"/>
                    <a:pt x="15521"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17"/>
            <p:cNvSpPr/>
            <p:nvPr/>
          </p:nvSpPr>
          <p:spPr>
            <a:xfrm>
              <a:off x="8407528" y="210809"/>
              <a:ext cx="223107" cy="427954"/>
            </a:xfrm>
            <a:custGeom>
              <a:avLst/>
              <a:gdLst/>
              <a:ahLst/>
              <a:cxnLst/>
              <a:rect l="l" t="t" r="r" b="b"/>
              <a:pathLst>
                <a:path w="6170" h="11835" extrusionOk="0">
                  <a:moveTo>
                    <a:pt x="780" y="1"/>
                  </a:moveTo>
                  <a:cubicBezTo>
                    <a:pt x="765" y="1"/>
                    <a:pt x="751" y="3"/>
                    <a:pt x="740" y="8"/>
                  </a:cubicBezTo>
                  <a:cubicBezTo>
                    <a:pt x="363" y="174"/>
                    <a:pt x="1" y="1576"/>
                    <a:pt x="2082" y="6434"/>
                  </a:cubicBezTo>
                  <a:cubicBezTo>
                    <a:pt x="3889" y="10640"/>
                    <a:pt x="5247" y="11835"/>
                    <a:pt x="5710" y="11835"/>
                  </a:cubicBezTo>
                  <a:cubicBezTo>
                    <a:pt x="5742" y="11835"/>
                    <a:pt x="5770" y="11829"/>
                    <a:pt x="5793" y="11818"/>
                  </a:cubicBezTo>
                  <a:cubicBezTo>
                    <a:pt x="6170" y="11668"/>
                    <a:pt x="6019" y="8590"/>
                    <a:pt x="4631" y="5332"/>
                  </a:cubicBezTo>
                  <a:cubicBezTo>
                    <a:pt x="3274" y="2179"/>
                    <a:pt x="1238" y="1"/>
                    <a:pt x="780" y="1"/>
                  </a:cubicBezTo>
                  <a:close/>
                </a:path>
              </a:pathLst>
            </a:custGeom>
            <a:solidFill>
              <a:srgbClr val="F9C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17"/>
            <p:cNvSpPr/>
            <p:nvPr/>
          </p:nvSpPr>
          <p:spPr>
            <a:xfrm>
              <a:off x="8433166" y="130895"/>
              <a:ext cx="371472" cy="507831"/>
            </a:xfrm>
            <a:custGeom>
              <a:avLst/>
              <a:gdLst/>
              <a:ahLst/>
              <a:cxnLst/>
              <a:rect l="l" t="t" r="r" b="b"/>
              <a:pathLst>
                <a:path w="10273" h="14044" extrusionOk="0">
                  <a:moveTo>
                    <a:pt x="5204" y="0"/>
                  </a:moveTo>
                  <a:lnTo>
                    <a:pt x="0" y="2233"/>
                  </a:lnTo>
                  <a:cubicBezTo>
                    <a:pt x="5295" y="7980"/>
                    <a:pt x="5054" y="14044"/>
                    <a:pt x="5054" y="14044"/>
                  </a:cubicBezTo>
                  <a:lnTo>
                    <a:pt x="10273" y="11811"/>
                  </a:lnTo>
                  <a:cubicBezTo>
                    <a:pt x="9172" y="4737"/>
                    <a:pt x="5204" y="0"/>
                    <a:pt x="5204"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17"/>
            <p:cNvSpPr/>
            <p:nvPr/>
          </p:nvSpPr>
          <p:spPr>
            <a:xfrm>
              <a:off x="8445171" y="583042"/>
              <a:ext cx="300020" cy="208426"/>
            </a:xfrm>
            <a:custGeom>
              <a:avLst/>
              <a:gdLst/>
              <a:ahLst/>
              <a:cxnLst/>
              <a:rect l="l" t="t" r="r" b="b"/>
              <a:pathLst>
                <a:path w="8297" h="5764" extrusionOk="0">
                  <a:moveTo>
                    <a:pt x="8297" y="1"/>
                  </a:moveTo>
                  <a:lnTo>
                    <a:pt x="2881" y="2339"/>
                  </a:lnTo>
                  <a:lnTo>
                    <a:pt x="0" y="5763"/>
                  </a:lnTo>
                  <a:lnTo>
                    <a:pt x="6305" y="3048"/>
                  </a:lnTo>
                  <a:lnTo>
                    <a:pt x="8297"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17"/>
            <p:cNvSpPr/>
            <p:nvPr/>
          </p:nvSpPr>
          <p:spPr>
            <a:xfrm>
              <a:off x="8204633" y="132522"/>
              <a:ext cx="357839" cy="108046"/>
            </a:xfrm>
            <a:custGeom>
              <a:avLst/>
              <a:gdLst/>
              <a:ahLst/>
              <a:cxnLst/>
              <a:rect l="l" t="t" r="r" b="b"/>
              <a:pathLst>
                <a:path w="9896" h="2988" extrusionOk="0">
                  <a:moveTo>
                    <a:pt x="6305" y="1"/>
                  </a:moveTo>
                  <a:lnTo>
                    <a:pt x="0" y="2701"/>
                  </a:lnTo>
                  <a:lnTo>
                    <a:pt x="4465" y="2987"/>
                  </a:lnTo>
                  <a:lnTo>
                    <a:pt x="9895" y="649"/>
                  </a:lnTo>
                  <a:lnTo>
                    <a:pt x="6305"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17"/>
            <p:cNvSpPr/>
            <p:nvPr/>
          </p:nvSpPr>
          <p:spPr>
            <a:xfrm>
              <a:off x="8446256" y="136355"/>
              <a:ext cx="310397" cy="544931"/>
            </a:xfrm>
            <a:custGeom>
              <a:avLst/>
              <a:gdLst/>
              <a:ahLst/>
              <a:cxnLst/>
              <a:rect l="l" t="t" r="r" b="b"/>
              <a:pathLst>
                <a:path w="8584" h="15070" extrusionOk="0">
                  <a:moveTo>
                    <a:pt x="1" y="0"/>
                  </a:moveTo>
                  <a:lnTo>
                    <a:pt x="3228" y="7527"/>
                  </a:lnTo>
                  <a:lnTo>
                    <a:pt x="6456" y="15069"/>
                  </a:lnTo>
                  <a:lnTo>
                    <a:pt x="8583" y="12233"/>
                  </a:lnTo>
                  <a:lnTo>
                    <a:pt x="6049" y="6320"/>
                  </a:lnTo>
                  <a:lnTo>
                    <a:pt x="3515" y="423"/>
                  </a:lnTo>
                  <a:lnTo>
                    <a:pt x="1"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17"/>
            <p:cNvSpPr/>
            <p:nvPr/>
          </p:nvSpPr>
          <p:spPr>
            <a:xfrm>
              <a:off x="8198630" y="240533"/>
              <a:ext cx="350210" cy="498538"/>
            </a:xfrm>
            <a:custGeom>
              <a:avLst/>
              <a:gdLst/>
              <a:ahLst/>
              <a:cxnLst/>
              <a:rect l="l" t="t" r="r" b="b"/>
              <a:pathLst>
                <a:path w="9685" h="13787" extrusionOk="0">
                  <a:moveTo>
                    <a:pt x="4631" y="0"/>
                  </a:moveTo>
                  <a:lnTo>
                    <a:pt x="0" y="1976"/>
                  </a:lnTo>
                  <a:lnTo>
                    <a:pt x="2534" y="7889"/>
                  </a:lnTo>
                  <a:lnTo>
                    <a:pt x="5069" y="13787"/>
                  </a:lnTo>
                  <a:lnTo>
                    <a:pt x="9684" y="11811"/>
                  </a:lnTo>
                  <a:lnTo>
                    <a:pt x="7859" y="5612"/>
                  </a:lnTo>
                  <a:lnTo>
                    <a:pt x="4631"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17"/>
            <p:cNvSpPr/>
            <p:nvPr/>
          </p:nvSpPr>
          <p:spPr>
            <a:xfrm>
              <a:off x="3794202" y="211062"/>
              <a:ext cx="4822768" cy="2995024"/>
            </a:xfrm>
            <a:custGeom>
              <a:avLst/>
              <a:gdLst/>
              <a:ahLst/>
              <a:cxnLst/>
              <a:rect l="l" t="t" r="r" b="b"/>
              <a:pathLst>
                <a:path w="133373" h="82827" extrusionOk="0">
                  <a:moveTo>
                    <a:pt x="128320" y="1"/>
                  </a:moveTo>
                  <a:lnTo>
                    <a:pt x="14723" y="14134"/>
                  </a:lnTo>
                  <a:cubicBezTo>
                    <a:pt x="1" y="64560"/>
                    <a:pt x="43216" y="82826"/>
                    <a:pt x="43216" y="82826"/>
                  </a:cubicBezTo>
                  <a:lnTo>
                    <a:pt x="133373" y="11811"/>
                  </a:lnTo>
                  <a:lnTo>
                    <a:pt x="128320" y="1"/>
                  </a:lnTo>
                  <a:close/>
                </a:path>
              </a:pathLst>
            </a:custGeom>
            <a:solidFill>
              <a:srgbClr val="FBE39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3" name="Google Shape;193;p17"/>
          <p:cNvGrpSpPr/>
          <p:nvPr/>
        </p:nvGrpSpPr>
        <p:grpSpPr>
          <a:xfrm>
            <a:off x="-461628" y="-279984"/>
            <a:ext cx="7527797" cy="4554765"/>
            <a:chOff x="-346221" y="-209988"/>
            <a:chExt cx="5645848" cy="3416074"/>
          </a:xfrm>
        </p:grpSpPr>
        <p:sp>
          <p:nvSpPr>
            <p:cNvPr id="194" name="Google Shape;194;p17"/>
            <p:cNvSpPr/>
            <p:nvPr/>
          </p:nvSpPr>
          <p:spPr>
            <a:xfrm>
              <a:off x="201932" y="27368"/>
              <a:ext cx="348582" cy="629871"/>
            </a:xfrm>
            <a:custGeom>
              <a:avLst/>
              <a:gdLst/>
              <a:ahLst/>
              <a:cxnLst/>
              <a:rect l="l" t="t" r="r" b="b"/>
              <a:pathLst>
                <a:path w="9640" h="17419" extrusionOk="0">
                  <a:moveTo>
                    <a:pt x="8324" y="1"/>
                  </a:moveTo>
                  <a:cubicBezTo>
                    <a:pt x="7131" y="1"/>
                    <a:pt x="4750" y="3362"/>
                    <a:pt x="2822" y="7856"/>
                  </a:cubicBezTo>
                  <a:cubicBezTo>
                    <a:pt x="770" y="12638"/>
                    <a:pt x="1" y="16907"/>
                    <a:pt x="1102" y="17374"/>
                  </a:cubicBezTo>
                  <a:cubicBezTo>
                    <a:pt x="1170" y="17404"/>
                    <a:pt x="1244" y="17419"/>
                    <a:pt x="1323" y="17419"/>
                  </a:cubicBezTo>
                  <a:cubicBezTo>
                    <a:pt x="2517" y="17419"/>
                    <a:pt x="4879" y="14060"/>
                    <a:pt x="6804" y="9561"/>
                  </a:cubicBezTo>
                  <a:cubicBezTo>
                    <a:pt x="8855" y="4779"/>
                    <a:pt x="9640" y="525"/>
                    <a:pt x="8538" y="43"/>
                  </a:cubicBezTo>
                  <a:cubicBezTo>
                    <a:pt x="8472" y="15"/>
                    <a:pt x="8401" y="1"/>
                    <a:pt x="8324" y="1"/>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17"/>
            <p:cNvSpPr/>
            <p:nvPr/>
          </p:nvSpPr>
          <p:spPr>
            <a:xfrm>
              <a:off x="-346221" y="-209988"/>
              <a:ext cx="859632" cy="867261"/>
            </a:xfrm>
            <a:custGeom>
              <a:avLst/>
              <a:gdLst/>
              <a:ahLst/>
              <a:cxnLst/>
              <a:rect l="l" t="t" r="r" b="b"/>
              <a:pathLst>
                <a:path w="23773" h="23984" extrusionOk="0">
                  <a:moveTo>
                    <a:pt x="8267" y="0"/>
                  </a:moveTo>
                  <a:cubicBezTo>
                    <a:pt x="8267" y="0"/>
                    <a:pt x="1" y="5898"/>
                    <a:pt x="845" y="17331"/>
                  </a:cubicBezTo>
                  <a:lnTo>
                    <a:pt x="16352" y="23983"/>
                  </a:lnTo>
                  <a:cubicBezTo>
                    <a:pt x="16352" y="23983"/>
                    <a:pt x="16095" y="13304"/>
                    <a:pt x="23773" y="6652"/>
                  </a:cubicBezTo>
                  <a:lnTo>
                    <a:pt x="8267"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17"/>
            <p:cNvSpPr/>
            <p:nvPr/>
          </p:nvSpPr>
          <p:spPr>
            <a:xfrm>
              <a:off x="463226" y="210809"/>
              <a:ext cx="223107" cy="427954"/>
            </a:xfrm>
            <a:custGeom>
              <a:avLst/>
              <a:gdLst/>
              <a:ahLst/>
              <a:cxnLst/>
              <a:rect l="l" t="t" r="r" b="b"/>
              <a:pathLst>
                <a:path w="6170" h="11835" extrusionOk="0">
                  <a:moveTo>
                    <a:pt x="5390" y="1"/>
                  </a:moveTo>
                  <a:cubicBezTo>
                    <a:pt x="4932" y="1"/>
                    <a:pt x="2896" y="2179"/>
                    <a:pt x="1539" y="5332"/>
                  </a:cubicBezTo>
                  <a:cubicBezTo>
                    <a:pt x="136" y="8590"/>
                    <a:pt x="0" y="11668"/>
                    <a:pt x="362" y="11818"/>
                  </a:cubicBezTo>
                  <a:cubicBezTo>
                    <a:pt x="386" y="11829"/>
                    <a:pt x="415" y="11835"/>
                    <a:pt x="447" y="11835"/>
                  </a:cubicBezTo>
                  <a:cubicBezTo>
                    <a:pt x="923" y="11835"/>
                    <a:pt x="2281" y="10640"/>
                    <a:pt x="4088" y="6434"/>
                  </a:cubicBezTo>
                  <a:cubicBezTo>
                    <a:pt x="6169" y="1576"/>
                    <a:pt x="5807" y="174"/>
                    <a:pt x="5430" y="8"/>
                  </a:cubicBezTo>
                  <a:cubicBezTo>
                    <a:pt x="5419" y="3"/>
                    <a:pt x="5405" y="1"/>
                    <a:pt x="5390" y="1"/>
                  </a:cubicBezTo>
                  <a:close/>
                </a:path>
              </a:pathLst>
            </a:custGeom>
            <a:solidFill>
              <a:srgbClr val="F9C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17"/>
            <p:cNvSpPr/>
            <p:nvPr/>
          </p:nvSpPr>
          <p:spPr>
            <a:xfrm>
              <a:off x="289223" y="130895"/>
              <a:ext cx="371472" cy="507831"/>
            </a:xfrm>
            <a:custGeom>
              <a:avLst/>
              <a:gdLst/>
              <a:ahLst/>
              <a:cxnLst/>
              <a:rect l="l" t="t" r="r" b="b"/>
              <a:pathLst>
                <a:path w="10273" h="14044" extrusionOk="0">
                  <a:moveTo>
                    <a:pt x="5069" y="0"/>
                  </a:moveTo>
                  <a:cubicBezTo>
                    <a:pt x="5069" y="0"/>
                    <a:pt x="1101" y="4737"/>
                    <a:pt x="0" y="11811"/>
                  </a:cubicBezTo>
                  <a:lnTo>
                    <a:pt x="5204" y="14044"/>
                  </a:lnTo>
                  <a:cubicBezTo>
                    <a:pt x="5204" y="14044"/>
                    <a:pt x="4978" y="7980"/>
                    <a:pt x="10272" y="2233"/>
                  </a:cubicBezTo>
                  <a:lnTo>
                    <a:pt x="5069"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17"/>
            <p:cNvSpPr/>
            <p:nvPr/>
          </p:nvSpPr>
          <p:spPr>
            <a:xfrm>
              <a:off x="348128" y="583042"/>
              <a:ext cx="300562" cy="208426"/>
            </a:xfrm>
            <a:custGeom>
              <a:avLst/>
              <a:gdLst/>
              <a:ahLst/>
              <a:cxnLst/>
              <a:rect l="l" t="t" r="r" b="b"/>
              <a:pathLst>
                <a:path w="8312" h="5764" extrusionOk="0">
                  <a:moveTo>
                    <a:pt x="0" y="1"/>
                  </a:moveTo>
                  <a:lnTo>
                    <a:pt x="1991" y="3048"/>
                  </a:lnTo>
                  <a:lnTo>
                    <a:pt x="8312" y="5763"/>
                  </a:lnTo>
                  <a:lnTo>
                    <a:pt x="5431" y="2339"/>
                  </a:lnTo>
                  <a:lnTo>
                    <a:pt x="0"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17"/>
            <p:cNvSpPr/>
            <p:nvPr/>
          </p:nvSpPr>
          <p:spPr>
            <a:xfrm>
              <a:off x="531388" y="132522"/>
              <a:ext cx="357839" cy="108046"/>
            </a:xfrm>
            <a:custGeom>
              <a:avLst/>
              <a:gdLst/>
              <a:ahLst/>
              <a:cxnLst/>
              <a:rect l="l" t="t" r="r" b="b"/>
              <a:pathLst>
                <a:path w="9896" h="2988" extrusionOk="0">
                  <a:moveTo>
                    <a:pt x="3575" y="1"/>
                  </a:moveTo>
                  <a:lnTo>
                    <a:pt x="1" y="649"/>
                  </a:lnTo>
                  <a:lnTo>
                    <a:pt x="5431" y="2987"/>
                  </a:lnTo>
                  <a:lnTo>
                    <a:pt x="9896" y="2701"/>
                  </a:lnTo>
                  <a:lnTo>
                    <a:pt x="3575"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17"/>
            <p:cNvSpPr/>
            <p:nvPr/>
          </p:nvSpPr>
          <p:spPr>
            <a:xfrm>
              <a:off x="337208" y="136355"/>
              <a:ext cx="310397" cy="544931"/>
            </a:xfrm>
            <a:custGeom>
              <a:avLst/>
              <a:gdLst/>
              <a:ahLst/>
              <a:cxnLst/>
              <a:rect l="l" t="t" r="r" b="b"/>
              <a:pathLst>
                <a:path w="8584" h="15070" extrusionOk="0">
                  <a:moveTo>
                    <a:pt x="8583" y="0"/>
                  </a:moveTo>
                  <a:lnTo>
                    <a:pt x="5069" y="423"/>
                  </a:lnTo>
                  <a:lnTo>
                    <a:pt x="2535" y="6320"/>
                  </a:lnTo>
                  <a:lnTo>
                    <a:pt x="1" y="12233"/>
                  </a:lnTo>
                  <a:lnTo>
                    <a:pt x="2128" y="15069"/>
                  </a:lnTo>
                  <a:lnTo>
                    <a:pt x="5355" y="7527"/>
                  </a:lnTo>
                  <a:lnTo>
                    <a:pt x="8583"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17"/>
            <p:cNvSpPr/>
            <p:nvPr/>
          </p:nvSpPr>
          <p:spPr>
            <a:xfrm>
              <a:off x="544478" y="240533"/>
              <a:ext cx="350210" cy="498538"/>
            </a:xfrm>
            <a:custGeom>
              <a:avLst/>
              <a:gdLst/>
              <a:ahLst/>
              <a:cxnLst/>
              <a:rect l="l" t="t" r="r" b="b"/>
              <a:pathLst>
                <a:path w="9685" h="13787" extrusionOk="0">
                  <a:moveTo>
                    <a:pt x="5069" y="0"/>
                  </a:moveTo>
                  <a:lnTo>
                    <a:pt x="1841" y="5612"/>
                  </a:lnTo>
                  <a:lnTo>
                    <a:pt x="1" y="11811"/>
                  </a:lnTo>
                  <a:lnTo>
                    <a:pt x="4631" y="13787"/>
                  </a:lnTo>
                  <a:lnTo>
                    <a:pt x="7150" y="7889"/>
                  </a:lnTo>
                  <a:lnTo>
                    <a:pt x="9684" y="1976"/>
                  </a:lnTo>
                  <a:lnTo>
                    <a:pt x="5069"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17"/>
            <p:cNvSpPr/>
            <p:nvPr/>
          </p:nvSpPr>
          <p:spPr>
            <a:xfrm>
              <a:off x="476316" y="211062"/>
              <a:ext cx="4823310" cy="2995024"/>
            </a:xfrm>
            <a:custGeom>
              <a:avLst/>
              <a:gdLst/>
              <a:ahLst/>
              <a:cxnLst/>
              <a:rect l="l" t="t" r="r" b="b"/>
              <a:pathLst>
                <a:path w="133388" h="82827" extrusionOk="0">
                  <a:moveTo>
                    <a:pt x="5068" y="1"/>
                  </a:moveTo>
                  <a:lnTo>
                    <a:pt x="0" y="11811"/>
                  </a:lnTo>
                  <a:lnTo>
                    <a:pt x="90157" y="82826"/>
                  </a:lnTo>
                  <a:cubicBezTo>
                    <a:pt x="90157" y="82826"/>
                    <a:pt x="133387" y="64560"/>
                    <a:pt x="118665" y="14134"/>
                  </a:cubicBezTo>
                  <a:lnTo>
                    <a:pt x="5068" y="1"/>
                  </a:lnTo>
                  <a:close/>
                </a:path>
              </a:pathLst>
            </a:custGeom>
            <a:solidFill>
              <a:srgbClr val="FBE39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3" name="Google Shape;203;p17"/>
          <p:cNvGrpSpPr/>
          <p:nvPr/>
        </p:nvGrpSpPr>
        <p:grpSpPr>
          <a:xfrm>
            <a:off x="5058937" y="2583907"/>
            <a:ext cx="7527836" cy="4554060"/>
            <a:chOff x="3794202" y="1937930"/>
            <a:chExt cx="5645877" cy="3415545"/>
          </a:xfrm>
        </p:grpSpPr>
        <p:sp>
          <p:nvSpPr>
            <p:cNvPr id="204" name="Google Shape;204;p17"/>
            <p:cNvSpPr/>
            <p:nvPr/>
          </p:nvSpPr>
          <p:spPr>
            <a:xfrm>
              <a:off x="8543346" y="4486323"/>
              <a:ext cx="348582" cy="629763"/>
            </a:xfrm>
            <a:custGeom>
              <a:avLst/>
              <a:gdLst/>
              <a:ahLst/>
              <a:cxnLst/>
              <a:rect l="l" t="t" r="r" b="b"/>
              <a:pathLst>
                <a:path w="9640" h="17416" extrusionOk="0">
                  <a:moveTo>
                    <a:pt x="8324" y="1"/>
                  </a:moveTo>
                  <a:cubicBezTo>
                    <a:pt x="7130" y="1"/>
                    <a:pt x="4749" y="3362"/>
                    <a:pt x="2821" y="7856"/>
                  </a:cubicBezTo>
                  <a:cubicBezTo>
                    <a:pt x="770" y="12638"/>
                    <a:pt x="0" y="16906"/>
                    <a:pt x="1102" y="17374"/>
                  </a:cubicBezTo>
                  <a:cubicBezTo>
                    <a:pt x="1168" y="17402"/>
                    <a:pt x="1240" y="17416"/>
                    <a:pt x="1316" y="17416"/>
                  </a:cubicBezTo>
                  <a:cubicBezTo>
                    <a:pt x="2509" y="17416"/>
                    <a:pt x="4876" y="14068"/>
                    <a:pt x="6803" y="9560"/>
                  </a:cubicBezTo>
                  <a:cubicBezTo>
                    <a:pt x="8855" y="4779"/>
                    <a:pt x="9639" y="525"/>
                    <a:pt x="8538" y="43"/>
                  </a:cubicBezTo>
                  <a:cubicBezTo>
                    <a:pt x="8472" y="14"/>
                    <a:pt x="8400" y="1"/>
                    <a:pt x="8324" y="1"/>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17"/>
            <p:cNvSpPr/>
            <p:nvPr/>
          </p:nvSpPr>
          <p:spPr>
            <a:xfrm>
              <a:off x="8579904" y="4486757"/>
              <a:ext cx="860174" cy="866719"/>
            </a:xfrm>
            <a:custGeom>
              <a:avLst/>
              <a:gdLst/>
              <a:ahLst/>
              <a:cxnLst/>
              <a:rect l="l" t="t" r="r" b="b"/>
              <a:pathLst>
                <a:path w="23788" h="23969" extrusionOk="0">
                  <a:moveTo>
                    <a:pt x="7436" y="0"/>
                  </a:moveTo>
                  <a:cubicBezTo>
                    <a:pt x="7436" y="1"/>
                    <a:pt x="7678" y="10665"/>
                    <a:pt x="0" y="17332"/>
                  </a:cubicBezTo>
                  <a:lnTo>
                    <a:pt x="15521" y="23969"/>
                  </a:lnTo>
                  <a:cubicBezTo>
                    <a:pt x="15521" y="23969"/>
                    <a:pt x="23787" y="18086"/>
                    <a:pt x="22943" y="6652"/>
                  </a:cubicBezTo>
                  <a:lnTo>
                    <a:pt x="7436"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17"/>
            <p:cNvSpPr/>
            <p:nvPr/>
          </p:nvSpPr>
          <p:spPr>
            <a:xfrm>
              <a:off x="8407528" y="4504801"/>
              <a:ext cx="223107" cy="427917"/>
            </a:xfrm>
            <a:custGeom>
              <a:avLst/>
              <a:gdLst/>
              <a:ahLst/>
              <a:cxnLst/>
              <a:rect l="l" t="t" r="r" b="b"/>
              <a:pathLst>
                <a:path w="6170" h="11834" extrusionOk="0">
                  <a:moveTo>
                    <a:pt x="5717" y="0"/>
                  </a:moveTo>
                  <a:cubicBezTo>
                    <a:pt x="5259" y="0"/>
                    <a:pt x="3897" y="1174"/>
                    <a:pt x="2082" y="5414"/>
                  </a:cubicBezTo>
                  <a:cubicBezTo>
                    <a:pt x="1" y="10271"/>
                    <a:pt x="363" y="11674"/>
                    <a:pt x="740" y="11825"/>
                  </a:cubicBezTo>
                  <a:cubicBezTo>
                    <a:pt x="752" y="11831"/>
                    <a:pt x="767" y="11834"/>
                    <a:pt x="784" y="11834"/>
                  </a:cubicBezTo>
                  <a:cubicBezTo>
                    <a:pt x="1250" y="11834"/>
                    <a:pt x="3278" y="9658"/>
                    <a:pt x="4631" y="6500"/>
                  </a:cubicBezTo>
                  <a:cubicBezTo>
                    <a:pt x="6019" y="3242"/>
                    <a:pt x="6170" y="180"/>
                    <a:pt x="5793" y="14"/>
                  </a:cubicBezTo>
                  <a:cubicBezTo>
                    <a:pt x="5771" y="5"/>
                    <a:pt x="5746" y="0"/>
                    <a:pt x="5717" y="0"/>
                  </a:cubicBezTo>
                  <a:close/>
                </a:path>
              </a:pathLst>
            </a:custGeom>
            <a:solidFill>
              <a:srgbClr val="F9C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17"/>
            <p:cNvSpPr/>
            <p:nvPr/>
          </p:nvSpPr>
          <p:spPr>
            <a:xfrm>
              <a:off x="8433166" y="4504764"/>
              <a:ext cx="371472" cy="508373"/>
            </a:xfrm>
            <a:custGeom>
              <a:avLst/>
              <a:gdLst/>
              <a:ahLst/>
              <a:cxnLst/>
              <a:rect l="l" t="t" r="r" b="b"/>
              <a:pathLst>
                <a:path w="10273" h="14059" extrusionOk="0">
                  <a:moveTo>
                    <a:pt x="5054" y="0"/>
                  </a:moveTo>
                  <a:lnTo>
                    <a:pt x="5054" y="0"/>
                  </a:lnTo>
                  <a:cubicBezTo>
                    <a:pt x="5054" y="0"/>
                    <a:pt x="5295" y="6064"/>
                    <a:pt x="0" y="11811"/>
                  </a:cubicBezTo>
                  <a:lnTo>
                    <a:pt x="5204" y="14058"/>
                  </a:lnTo>
                  <a:cubicBezTo>
                    <a:pt x="5204" y="14058"/>
                    <a:pt x="9172" y="9322"/>
                    <a:pt x="10273" y="2248"/>
                  </a:cubicBezTo>
                  <a:lnTo>
                    <a:pt x="5054"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17"/>
            <p:cNvSpPr/>
            <p:nvPr/>
          </p:nvSpPr>
          <p:spPr>
            <a:xfrm>
              <a:off x="8445171" y="4352566"/>
              <a:ext cx="300020" cy="207848"/>
            </a:xfrm>
            <a:custGeom>
              <a:avLst/>
              <a:gdLst/>
              <a:ahLst/>
              <a:cxnLst/>
              <a:rect l="l" t="t" r="r" b="b"/>
              <a:pathLst>
                <a:path w="8297" h="5748" extrusionOk="0">
                  <a:moveTo>
                    <a:pt x="0" y="1"/>
                  </a:moveTo>
                  <a:lnTo>
                    <a:pt x="2881" y="3425"/>
                  </a:lnTo>
                  <a:lnTo>
                    <a:pt x="8297" y="5748"/>
                  </a:lnTo>
                  <a:lnTo>
                    <a:pt x="6305" y="2701"/>
                  </a:lnTo>
                  <a:lnTo>
                    <a:pt x="0"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17"/>
            <p:cNvSpPr/>
            <p:nvPr/>
          </p:nvSpPr>
          <p:spPr>
            <a:xfrm>
              <a:off x="8204633" y="4903467"/>
              <a:ext cx="357839" cy="107468"/>
            </a:xfrm>
            <a:custGeom>
              <a:avLst/>
              <a:gdLst/>
              <a:ahLst/>
              <a:cxnLst/>
              <a:rect l="l" t="t" r="r" b="b"/>
              <a:pathLst>
                <a:path w="9896" h="2972" extrusionOk="0">
                  <a:moveTo>
                    <a:pt x="4465" y="0"/>
                  </a:moveTo>
                  <a:lnTo>
                    <a:pt x="0" y="272"/>
                  </a:lnTo>
                  <a:lnTo>
                    <a:pt x="6305" y="2972"/>
                  </a:lnTo>
                  <a:lnTo>
                    <a:pt x="9895" y="2323"/>
                  </a:lnTo>
                  <a:lnTo>
                    <a:pt x="4465"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17"/>
            <p:cNvSpPr/>
            <p:nvPr/>
          </p:nvSpPr>
          <p:spPr>
            <a:xfrm>
              <a:off x="8446256" y="4462204"/>
              <a:ext cx="310397" cy="545474"/>
            </a:xfrm>
            <a:custGeom>
              <a:avLst/>
              <a:gdLst/>
              <a:ahLst/>
              <a:cxnLst/>
              <a:rect l="l" t="t" r="r" b="b"/>
              <a:pathLst>
                <a:path w="8584" h="15085" extrusionOk="0">
                  <a:moveTo>
                    <a:pt x="6456" y="1"/>
                  </a:moveTo>
                  <a:lnTo>
                    <a:pt x="3228" y="7543"/>
                  </a:lnTo>
                  <a:lnTo>
                    <a:pt x="1" y="15084"/>
                  </a:lnTo>
                  <a:lnTo>
                    <a:pt x="3515" y="14662"/>
                  </a:lnTo>
                  <a:lnTo>
                    <a:pt x="6049" y="8749"/>
                  </a:lnTo>
                  <a:lnTo>
                    <a:pt x="8583" y="2851"/>
                  </a:lnTo>
                  <a:lnTo>
                    <a:pt x="6456"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17"/>
            <p:cNvSpPr/>
            <p:nvPr/>
          </p:nvSpPr>
          <p:spPr>
            <a:xfrm>
              <a:off x="8198630" y="4404384"/>
              <a:ext cx="350210" cy="499116"/>
            </a:xfrm>
            <a:custGeom>
              <a:avLst/>
              <a:gdLst/>
              <a:ahLst/>
              <a:cxnLst/>
              <a:rect l="l" t="t" r="r" b="b"/>
              <a:pathLst>
                <a:path w="9685" h="13803" extrusionOk="0">
                  <a:moveTo>
                    <a:pt x="5069" y="1"/>
                  </a:moveTo>
                  <a:lnTo>
                    <a:pt x="2534" y="5914"/>
                  </a:lnTo>
                  <a:lnTo>
                    <a:pt x="0" y="11811"/>
                  </a:lnTo>
                  <a:lnTo>
                    <a:pt x="4631" y="13802"/>
                  </a:lnTo>
                  <a:lnTo>
                    <a:pt x="7859" y="8191"/>
                  </a:lnTo>
                  <a:lnTo>
                    <a:pt x="9684" y="1992"/>
                  </a:lnTo>
                  <a:lnTo>
                    <a:pt x="5069"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17"/>
            <p:cNvSpPr/>
            <p:nvPr/>
          </p:nvSpPr>
          <p:spPr>
            <a:xfrm>
              <a:off x="3794202" y="1937930"/>
              <a:ext cx="4822768" cy="2994446"/>
            </a:xfrm>
            <a:custGeom>
              <a:avLst/>
              <a:gdLst/>
              <a:ahLst/>
              <a:cxnLst/>
              <a:rect l="l" t="t" r="r" b="b"/>
              <a:pathLst>
                <a:path w="133373" h="82811" extrusionOk="0">
                  <a:moveTo>
                    <a:pt x="43216" y="0"/>
                  </a:moveTo>
                  <a:cubicBezTo>
                    <a:pt x="43216" y="0"/>
                    <a:pt x="1" y="18252"/>
                    <a:pt x="14723" y="68692"/>
                  </a:cubicBezTo>
                  <a:lnTo>
                    <a:pt x="128320" y="82811"/>
                  </a:lnTo>
                  <a:lnTo>
                    <a:pt x="133373" y="71000"/>
                  </a:lnTo>
                  <a:lnTo>
                    <a:pt x="43216" y="0"/>
                  </a:lnTo>
                  <a:close/>
                </a:path>
              </a:pathLst>
            </a:custGeom>
            <a:solidFill>
              <a:srgbClr val="FBE39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3" name="Google Shape;213;p17"/>
          <p:cNvSpPr txBox="1">
            <a:spLocks noGrp="1"/>
          </p:cNvSpPr>
          <p:nvPr>
            <p:ph type="title"/>
          </p:nvPr>
        </p:nvSpPr>
        <p:spPr>
          <a:xfrm>
            <a:off x="960000" y="720000"/>
            <a:ext cx="10272000" cy="42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5067"/>
            </a:lvl1pPr>
            <a:lvl2pPr lvl="1" algn="ctr" rtl="0">
              <a:spcBef>
                <a:spcPts val="0"/>
              </a:spcBef>
              <a:spcAft>
                <a:spcPts val="0"/>
              </a:spcAft>
              <a:buSzPts val="3800"/>
              <a:buNone/>
              <a:defRPr sz="5067"/>
            </a:lvl2pPr>
            <a:lvl3pPr lvl="2" algn="ctr" rtl="0">
              <a:spcBef>
                <a:spcPts val="0"/>
              </a:spcBef>
              <a:spcAft>
                <a:spcPts val="0"/>
              </a:spcAft>
              <a:buSzPts val="3800"/>
              <a:buNone/>
              <a:defRPr sz="5067"/>
            </a:lvl3pPr>
            <a:lvl4pPr lvl="3" algn="ctr" rtl="0">
              <a:spcBef>
                <a:spcPts val="0"/>
              </a:spcBef>
              <a:spcAft>
                <a:spcPts val="0"/>
              </a:spcAft>
              <a:buSzPts val="3800"/>
              <a:buNone/>
              <a:defRPr sz="5067"/>
            </a:lvl4pPr>
            <a:lvl5pPr lvl="4" algn="ctr" rtl="0">
              <a:spcBef>
                <a:spcPts val="0"/>
              </a:spcBef>
              <a:spcAft>
                <a:spcPts val="0"/>
              </a:spcAft>
              <a:buSzPts val="3800"/>
              <a:buNone/>
              <a:defRPr sz="5067"/>
            </a:lvl5pPr>
            <a:lvl6pPr lvl="5" algn="ctr" rtl="0">
              <a:spcBef>
                <a:spcPts val="0"/>
              </a:spcBef>
              <a:spcAft>
                <a:spcPts val="0"/>
              </a:spcAft>
              <a:buSzPts val="3800"/>
              <a:buNone/>
              <a:defRPr sz="5067"/>
            </a:lvl6pPr>
            <a:lvl7pPr lvl="6" algn="ctr" rtl="0">
              <a:spcBef>
                <a:spcPts val="0"/>
              </a:spcBef>
              <a:spcAft>
                <a:spcPts val="0"/>
              </a:spcAft>
              <a:buSzPts val="3800"/>
              <a:buNone/>
              <a:defRPr sz="5067"/>
            </a:lvl7pPr>
            <a:lvl8pPr lvl="7" algn="ctr" rtl="0">
              <a:spcBef>
                <a:spcPts val="0"/>
              </a:spcBef>
              <a:spcAft>
                <a:spcPts val="0"/>
              </a:spcAft>
              <a:buSzPts val="3800"/>
              <a:buNone/>
              <a:defRPr sz="5067"/>
            </a:lvl8pPr>
            <a:lvl9pPr lvl="8" algn="ctr" rtl="0">
              <a:spcBef>
                <a:spcPts val="0"/>
              </a:spcBef>
              <a:spcAft>
                <a:spcPts val="0"/>
              </a:spcAft>
              <a:buSzPts val="3800"/>
              <a:buNone/>
              <a:defRPr sz="5067"/>
            </a:lvl9pPr>
          </a:lstStyle>
          <a:p>
            <a:endParaRPr/>
          </a:p>
        </p:txBody>
      </p:sp>
      <p:sp>
        <p:nvSpPr>
          <p:cNvPr id="214" name="Google Shape;214;p17"/>
          <p:cNvSpPr txBox="1">
            <a:spLocks noGrp="1"/>
          </p:cNvSpPr>
          <p:nvPr>
            <p:ph type="subTitle" idx="1"/>
          </p:nvPr>
        </p:nvSpPr>
        <p:spPr>
          <a:xfrm>
            <a:off x="2602707" y="2901733"/>
            <a:ext cx="2018000" cy="83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467"/>
            </a:lvl1pPr>
            <a:lvl2pPr lvl="1" algn="ctr" rtl="0">
              <a:lnSpc>
                <a:spcPct val="100000"/>
              </a:lnSpc>
              <a:spcBef>
                <a:spcPts val="0"/>
              </a:spcBef>
              <a:spcAft>
                <a:spcPts val="0"/>
              </a:spcAft>
              <a:buSzPts val="950"/>
              <a:buNone/>
              <a:defRPr sz="1267"/>
            </a:lvl2pPr>
            <a:lvl3pPr lvl="2" algn="ctr" rtl="0">
              <a:lnSpc>
                <a:spcPct val="100000"/>
              </a:lnSpc>
              <a:spcBef>
                <a:spcPts val="0"/>
              </a:spcBef>
              <a:spcAft>
                <a:spcPts val="0"/>
              </a:spcAft>
              <a:buSzPts val="950"/>
              <a:buNone/>
              <a:defRPr sz="1267"/>
            </a:lvl3pPr>
            <a:lvl4pPr lvl="3" algn="ctr" rtl="0">
              <a:lnSpc>
                <a:spcPct val="100000"/>
              </a:lnSpc>
              <a:spcBef>
                <a:spcPts val="0"/>
              </a:spcBef>
              <a:spcAft>
                <a:spcPts val="0"/>
              </a:spcAft>
              <a:buSzPts val="950"/>
              <a:buNone/>
              <a:defRPr sz="1267"/>
            </a:lvl4pPr>
            <a:lvl5pPr lvl="4" algn="ctr" rtl="0">
              <a:lnSpc>
                <a:spcPct val="100000"/>
              </a:lnSpc>
              <a:spcBef>
                <a:spcPts val="0"/>
              </a:spcBef>
              <a:spcAft>
                <a:spcPts val="0"/>
              </a:spcAft>
              <a:buSzPts val="950"/>
              <a:buNone/>
              <a:defRPr sz="1267"/>
            </a:lvl5pPr>
            <a:lvl6pPr lvl="5" algn="ctr" rtl="0">
              <a:lnSpc>
                <a:spcPct val="100000"/>
              </a:lnSpc>
              <a:spcBef>
                <a:spcPts val="0"/>
              </a:spcBef>
              <a:spcAft>
                <a:spcPts val="0"/>
              </a:spcAft>
              <a:buSzPts val="950"/>
              <a:buNone/>
              <a:defRPr sz="1267"/>
            </a:lvl6pPr>
            <a:lvl7pPr lvl="6" algn="ctr" rtl="0">
              <a:lnSpc>
                <a:spcPct val="100000"/>
              </a:lnSpc>
              <a:spcBef>
                <a:spcPts val="0"/>
              </a:spcBef>
              <a:spcAft>
                <a:spcPts val="0"/>
              </a:spcAft>
              <a:buSzPts val="950"/>
              <a:buNone/>
              <a:defRPr sz="1267"/>
            </a:lvl7pPr>
            <a:lvl8pPr lvl="7" algn="ctr" rtl="0">
              <a:lnSpc>
                <a:spcPct val="100000"/>
              </a:lnSpc>
              <a:spcBef>
                <a:spcPts val="0"/>
              </a:spcBef>
              <a:spcAft>
                <a:spcPts val="0"/>
              </a:spcAft>
              <a:buSzPts val="950"/>
              <a:buNone/>
              <a:defRPr sz="1267"/>
            </a:lvl8pPr>
            <a:lvl9pPr lvl="8" algn="ctr" rtl="0">
              <a:lnSpc>
                <a:spcPct val="100000"/>
              </a:lnSpc>
              <a:spcBef>
                <a:spcPts val="0"/>
              </a:spcBef>
              <a:spcAft>
                <a:spcPts val="0"/>
              </a:spcAft>
              <a:buSzPts val="950"/>
              <a:buNone/>
              <a:defRPr sz="1267"/>
            </a:lvl9pPr>
          </a:lstStyle>
          <a:p>
            <a:endParaRPr/>
          </a:p>
        </p:txBody>
      </p:sp>
      <p:sp>
        <p:nvSpPr>
          <p:cNvPr id="215" name="Google Shape;215;p17"/>
          <p:cNvSpPr txBox="1">
            <a:spLocks noGrp="1"/>
          </p:cNvSpPr>
          <p:nvPr>
            <p:ph type="subTitle" idx="2"/>
          </p:nvPr>
        </p:nvSpPr>
        <p:spPr>
          <a:xfrm>
            <a:off x="2602707" y="2495833"/>
            <a:ext cx="2018000" cy="57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600"/>
              <a:buNone/>
              <a:defRPr sz="2133" b="1"/>
            </a:lvl1pPr>
            <a:lvl2pPr lvl="1" algn="ctr" rtl="0">
              <a:lnSpc>
                <a:spcPct val="100000"/>
              </a:lnSpc>
              <a:spcBef>
                <a:spcPts val="0"/>
              </a:spcBef>
              <a:spcAft>
                <a:spcPts val="0"/>
              </a:spcAft>
              <a:buSzPts val="1600"/>
              <a:buNone/>
              <a:defRPr sz="2133" b="1"/>
            </a:lvl2pPr>
            <a:lvl3pPr lvl="2" algn="ctr" rtl="0">
              <a:lnSpc>
                <a:spcPct val="100000"/>
              </a:lnSpc>
              <a:spcBef>
                <a:spcPts val="0"/>
              </a:spcBef>
              <a:spcAft>
                <a:spcPts val="0"/>
              </a:spcAft>
              <a:buSzPts val="1600"/>
              <a:buNone/>
              <a:defRPr sz="2133" b="1"/>
            </a:lvl3pPr>
            <a:lvl4pPr lvl="3" algn="ctr" rtl="0">
              <a:lnSpc>
                <a:spcPct val="100000"/>
              </a:lnSpc>
              <a:spcBef>
                <a:spcPts val="0"/>
              </a:spcBef>
              <a:spcAft>
                <a:spcPts val="0"/>
              </a:spcAft>
              <a:buSzPts val="1600"/>
              <a:buNone/>
              <a:defRPr sz="2133" b="1"/>
            </a:lvl4pPr>
            <a:lvl5pPr lvl="4" algn="ctr" rtl="0">
              <a:lnSpc>
                <a:spcPct val="100000"/>
              </a:lnSpc>
              <a:spcBef>
                <a:spcPts val="0"/>
              </a:spcBef>
              <a:spcAft>
                <a:spcPts val="0"/>
              </a:spcAft>
              <a:buSzPts val="1600"/>
              <a:buNone/>
              <a:defRPr sz="2133" b="1"/>
            </a:lvl5pPr>
            <a:lvl6pPr lvl="5" algn="ctr" rtl="0">
              <a:lnSpc>
                <a:spcPct val="100000"/>
              </a:lnSpc>
              <a:spcBef>
                <a:spcPts val="0"/>
              </a:spcBef>
              <a:spcAft>
                <a:spcPts val="0"/>
              </a:spcAft>
              <a:buSzPts val="1600"/>
              <a:buNone/>
              <a:defRPr sz="2133" b="1"/>
            </a:lvl6pPr>
            <a:lvl7pPr lvl="6" algn="ctr" rtl="0">
              <a:lnSpc>
                <a:spcPct val="100000"/>
              </a:lnSpc>
              <a:spcBef>
                <a:spcPts val="0"/>
              </a:spcBef>
              <a:spcAft>
                <a:spcPts val="0"/>
              </a:spcAft>
              <a:buSzPts val="1600"/>
              <a:buNone/>
              <a:defRPr sz="2133" b="1"/>
            </a:lvl7pPr>
            <a:lvl8pPr lvl="7" algn="ctr" rtl="0">
              <a:lnSpc>
                <a:spcPct val="100000"/>
              </a:lnSpc>
              <a:spcBef>
                <a:spcPts val="0"/>
              </a:spcBef>
              <a:spcAft>
                <a:spcPts val="0"/>
              </a:spcAft>
              <a:buSzPts val="1600"/>
              <a:buNone/>
              <a:defRPr sz="2133" b="1"/>
            </a:lvl8pPr>
            <a:lvl9pPr lvl="8" algn="ctr" rtl="0">
              <a:lnSpc>
                <a:spcPct val="100000"/>
              </a:lnSpc>
              <a:spcBef>
                <a:spcPts val="0"/>
              </a:spcBef>
              <a:spcAft>
                <a:spcPts val="0"/>
              </a:spcAft>
              <a:buSzPts val="1600"/>
              <a:buNone/>
              <a:defRPr sz="2133" b="1"/>
            </a:lvl9pPr>
          </a:lstStyle>
          <a:p>
            <a:endParaRPr/>
          </a:p>
        </p:txBody>
      </p:sp>
      <p:sp>
        <p:nvSpPr>
          <p:cNvPr id="216" name="Google Shape;216;p17"/>
          <p:cNvSpPr txBox="1">
            <a:spLocks noGrp="1"/>
          </p:cNvSpPr>
          <p:nvPr>
            <p:ph type="subTitle" idx="3"/>
          </p:nvPr>
        </p:nvSpPr>
        <p:spPr>
          <a:xfrm>
            <a:off x="5087000" y="2901133"/>
            <a:ext cx="2018000" cy="83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467"/>
            </a:lvl1pPr>
            <a:lvl2pPr lvl="1" algn="ctr" rtl="0">
              <a:lnSpc>
                <a:spcPct val="100000"/>
              </a:lnSpc>
              <a:spcBef>
                <a:spcPts val="0"/>
              </a:spcBef>
              <a:spcAft>
                <a:spcPts val="0"/>
              </a:spcAft>
              <a:buSzPts val="950"/>
              <a:buNone/>
              <a:defRPr sz="1267"/>
            </a:lvl2pPr>
            <a:lvl3pPr lvl="2" algn="ctr" rtl="0">
              <a:lnSpc>
                <a:spcPct val="100000"/>
              </a:lnSpc>
              <a:spcBef>
                <a:spcPts val="0"/>
              </a:spcBef>
              <a:spcAft>
                <a:spcPts val="0"/>
              </a:spcAft>
              <a:buSzPts val="950"/>
              <a:buNone/>
              <a:defRPr sz="1267"/>
            </a:lvl3pPr>
            <a:lvl4pPr lvl="3" algn="ctr" rtl="0">
              <a:lnSpc>
                <a:spcPct val="100000"/>
              </a:lnSpc>
              <a:spcBef>
                <a:spcPts val="0"/>
              </a:spcBef>
              <a:spcAft>
                <a:spcPts val="0"/>
              </a:spcAft>
              <a:buSzPts val="950"/>
              <a:buNone/>
              <a:defRPr sz="1267"/>
            </a:lvl4pPr>
            <a:lvl5pPr lvl="4" algn="ctr" rtl="0">
              <a:lnSpc>
                <a:spcPct val="100000"/>
              </a:lnSpc>
              <a:spcBef>
                <a:spcPts val="0"/>
              </a:spcBef>
              <a:spcAft>
                <a:spcPts val="0"/>
              </a:spcAft>
              <a:buSzPts val="950"/>
              <a:buNone/>
              <a:defRPr sz="1267"/>
            </a:lvl5pPr>
            <a:lvl6pPr lvl="5" algn="ctr" rtl="0">
              <a:lnSpc>
                <a:spcPct val="100000"/>
              </a:lnSpc>
              <a:spcBef>
                <a:spcPts val="0"/>
              </a:spcBef>
              <a:spcAft>
                <a:spcPts val="0"/>
              </a:spcAft>
              <a:buSzPts val="950"/>
              <a:buNone/>
              <a:defRPr sz="1267"/>
            </a:lvl6pPr>
            <a:lvl7pPr lvl="6" algn="ctr" rtl="0">
              <a:lnSpc>
                <a:spcPct val="100000"/>
              </a:lnSpc>
              <a:spcBef>
                <a:spcPts val="0"/>
              </a:spcBef>
              <a:spcAft>
                <a:spcPts val="0"/>
              </a:spcAft>
              <a:buSzPts val="950"/>
              <a:buNone/>
              <a:defRPr sz="1267"/>
            </a:lvl7pPr>
            <a:lvl8pPr lvl="7" algn="ctr" rtl="0">
              <a:lnSpc>
                <a:spcPct val="100000"/>
              </a:lnSpc>
              <a:spcBef>
                <a:spcPts val="0"/>
              </a:spcBef>
              <a:spcAft>
                <a:spcPts val="0"/>
              </a:spcAft>
              <a:buSzPts val="950"/>
              <a:buNone/>
              <a:defRPr sz="1267"/>
            </a:lvl8pPr>
            <a:lvl9pPr lvl="8" algn="ctr" rtl="0">
              <a:lnSpc>
                <a:spcPct val="100000"/>
              </a:lnSpc>
              <a:spcBef>
                <a:spcPts val="0"/>
              </a:spcBef>
              <a:spcAft>
                <a:spcPts val="0"/>
              </a:spcAft>
              <a:buSzPts val="950"/>
              <a:buNone/>
              <a:defRPr sz="1267"/>
            </a:lvl9pPr>
          </a:lstStyle>
          <a:p>
            <a:endParaRPr/>
          </a:p>
        </p:txBody>
      </p:sp>
      <p:sp>
        <p:nvSpPr>
          <p:cNvPr id="217" name="Google Shape;217;p17"/>
          <p:cNvSpPr txBox="1">
            <a:spLocks noGrp="1"/>
          </p:cNvSpPr>
          <p:nvPr>
            <p:ph type="subTitle" idx="4"/>
          </p:nvPr>
        </p:nvSpPr>
        <p:spPr>
          <a:xfrm>
            <a:off x="5087000" y="2496000"/>
            <a:ext cx="2018000" cy="57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600"/>
              <a:buNone/>
              <a:defRPr sz="2133" b="1"/>
            </a:lvl1pPr>
            <a:lvl2pPr lvl="1" algn="ctr" rtl="0">
              <a:lnSpc>
                <a:spcPct val="100000"/>
              </a:lnSpc>
              <a:spcBef>
                <a:spcPts val="0"/>
              </a:spcBef>
              <a:spcAft>
                <a:spcPts val="0"/>
              </a:spcAft>
              <a:buSzPts val="1600"/>
              <a:buNone/>
              <a:defRPr sz="2133" b="1"/>
            </a:lvl2pPr>
            <a:lvl3pPr lvl="2" algn="ctr" rtl="0">
              <a:lnSpc>
                <a:spcPct val="100000"/>
              </a:lnSpc>
              <a:spcBef>
                <a:spcPts val="0"/>
              </a:spcBef>
              <a:spcAft>
                <a:spcPts val="0"/>
              </a:spcAft>
              <a:buSzPts val="1600"/>
              <a:buNone/>
              <a:defRPr sz="2133" b="1"/>
            </a:lvl3pPr>
            <a:lvl4pPr lvl="3" algn="ctr" rtl="0">
              <a:lnSpc>
                <a:spcPct val="100000"/>
              </a:lnSpc>
              <a:spcBef>
                <a:spcPts val="0"/>
              </a:spcBef>
              <a:spcAft>
                <a:spcPts val="0"/>
              </a:spcAft>
              <a:buSzPts val="1600"/>
              <a:buNone/>
              <a:defRPr sz="2133" b="1"/>
            </a:lvl4pPr>
            <a:lvl5pPr lvl="4" algn="ctr" rtl="0">
              <a:lnSpc>
                <a:spcPct val="100000"/>
              </a:lnSpc>
              <a:spcBef>
                <a:spcPts val="0"/>
              </a:spcBef>
              <a:spcAft>
                <a:spcPts val="0"/>
              </a:spcAft>
              <a:buSzPts val="1600"/>
              <a:buNone/>
              <a:defRPr sz="2133" b="1"/>
            </a:lvl5pPr>
            <a:lvl6pPr lvl="5" algn="ctr" rtl="0">
              <a:lnSpc>
                <a:spcPct val="100000"/>
              </a:lnSpc>
              <a:spcBef>
                <a:spcPts val="0"/>
              </a:spcBef>
              <a:spcAft>
                <a:spcPts val="0"/>
              </a:spcAft>
              <a:buSzPts val="1600"/>
              <a:buNone/>
              <a:defRPr sz="2133" b="1"/>
            </a:lvl6pPr>
            <a:lvl7pPr lvl="6" algn="ctr" rtl="0">
              <a:lnSpc>
                <a:spcPct val="100000"/>
              </a:lnSpc>
              <a:spcBef>
                <a:spcPts val="0"/>
              </a:spcBef>
              <a:spcAft>
                <a:spcPts val="0"/>
              </a:spcAft>
              <a:buSzPts val="1600"/>
              <a:buNone/>
              <a:defRPr sz="2133" b="1"/>
            </a:lvl7pPr>
            <a:lvl8pPr lvl="7" algn="ctr" rtl="0">
              <a:lnSpc>
                <a:spcPct val="100000"/>
              </a:lnSpc>
              <a:spcBef>
                <a:spcPts val="0"/>
              </a:spcBef>
              <a:spcAft>
                <a:spcPts val="0"/>
              </a:spcAft>
              <a:buSzPts val="1600"/>
              <a:buNone/>
              <a:defRPr sz="2133" b="1"/>
            </a:lvl8pPr>
            <a:lvl9pPr lvl="8" algn="ctr" rtl="0">
              <a:lnSpc>
                <a:spcPct val="100000"/>
              </a:lnSpc>
              <a:spcBef>
                <a:spcPts val="0"/>
              </a:spcBef>
              <a:spcAft>
                <a:spcPts val="0"/>
              </a:spcAft>
              <a:buSzPts val="1600"/>
              <a:buNone/>
              <a:defRPr sz="2133" b="1"/>
            </a:lvl9pPr>
          </a:lstStyle>
          <a:p>
            <a:endParaRPr/>
          </a:p>
        </p:txBody>
      </p:sp>
      <p:sp>
        <p:nvSpPr>
          <p:cNvPr id="218" name="Google Shape;218;p17"/>
          <p:cNvSpPr txBox="1">
            <a:spLocks noGrp="1"/>
          </p:cNvSpPr>
          <p:nvPr>
            <p:ph type="subTitle" idx="5"/>
          </p:nvPr>
        </p:nvSpPr>
        <p:spPr>
          <a:xfrm>
            <a:off x="7571293" y="2901133"/>
            <a:ext cx="2018000" cy="83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467"/>
            </a:lvl1pPr>
            <a:lvl2pPr lvl="1" algn="ctr" rtl="0">
              <a:lnSpc>
                <a:spcPct val="100000"/>
              </a:lnSpc>
              <a:spcBef>
                <a:spcPts val="0"/>
              </a:spcBef>
              <a:spcAft>
                <a:spcPts val="0"/>
              </a:spcAft>
              <a:buSzPts val="950"/>
              <a:buNone/>
              <a:defRPr sz="1267"/>
            </a:lvl2pPr>
            <a:lvl3pPr lvl="2" algn="ctr" rtl="0">
              <a:lnSpc>
                <a:spcPct val="100000"/>
              </a:lnSpc>
              <a:spcBef>
                <a:spcPts val="0"/>
              </a:spcBef>
              <a:spcAft>
                <a:spcPts val="0"/>
              </a:spcAft>
              <a:buSzPts val="950"/>
              <a:buNone/>
              <a:defRPr sz="1267"/>
            </a:lvl3pPr>
            <a:lvl4pPr lvl="3" algn="ctr" rtl="0">
              <a:lnSpc>
                <a:spcPct val="100000"/>
              </a:lnSpc>
              <a:spcBef>
                <a:spcPts val="0"/>
              </a:spcBef>
              <a:spcAft>
                <a:spcPts val="0"/>
              </a:spcAft>
              <a:buSzPts val="950"/>
              <a:buNone/>
              <a:defRPr sz="1267"/>
            </a:lvl4pPr>
            <a:lvl5pPr lvl="4" algn="ctr" rtl="0">
              <a:lnSpc>
                <a:spcPct val="100000"/>
              </a:lnSpc>
              <a:spcBef>
                <a:spcPts val="0"/>
              </a:spcBef>
              <a:spcAft>
                <a:spcPts val="0"/>
              </a:spcAft>
              <a:buSzPts val="950"/>
              <a:buNone/>
              <a:defRPr sz="1267"/>
            </a:lvl5pPr>
            <a:lvl6pPr lvl="5" algn="ctr" rtl="0">
              <a:lnSpc>
                <a:spcPct val="100000"/>
              </a:lnSpc>
              <a:spcBef>
                <a:spcPts val="0"/>
              </a:spcBef>
              <a:spcAft>
                <a:spcPts val="0"/>
              </a:spcAft>
              <a:buSzPts val="950"/>
              <a:buNone/>
              <a:defRPr sz="1267"/>
            </a:lvl6pPr>
            <a:lvl7pPr lvl="6" algn="ctr" rtl="0">
              <a:lnSpc>
                <a:spcPct val="100000"/>
              </a:lnSpc>
              <a:spcBef>
                <a:spcPts val="0"/>
              </a:spcBef>
              <a:spcAft>
                <a:spcPts val="0"/>
              </a:spcAft>
              <a:buSzPts val="950"/>
              <a:buNone/>
              <a:defRPr sz="1267"/>
            </a:lvl7pPr>
            <a:lvl8pPr lvl="7" algn="ctr" rtl="0">
              <a:lnSpc>
                <a:spcPct val="100000"/>
              </a:lnSpc>
              <a:spcBef>
                <a:spcPts val="0"/>
              </a:spcBef>
              <a:spcAft>
                <a:spcPts val="0"/>
              </a:spcAft>
              <a:buSzPts val="950"/>
              <a:buNone/>
              <a:defRPr sz="1267"/>
            </a:lvl8pPr>
            <a:lvl9pPr lvl="8" algn="ctr" rtl="0">
              <a:lnSpc>
                <a:spcPct val="100000"/>
              </a:lnSpc>
              <a:spcBef>
                <a:spcPts val="0"/>
              </a:spcBef>
              <a:spcAft>
                <a:spcPts val="0"/>
              </a:spcAft>
              <a:buSzPts val="950"/>
              <a:buNone/>
              <a:defRPr sz="1267"/>
            </a:lvl9pPr>
          </a:lstStyle>
          <a:p>
            <a:endParaRPr/>
          </a:p>
        </p:txBody>
      </p:sp>
      <p:sp>
        <p:nvSpPr>
          <p:cNvPr id="219" name="Google Shape;219;p17"/>
          <p:cNvSpPr txBox="1">
            <a:spLocks noGrp="1"/>
          </p:cNvSpPr>
          <p:nvPr>
            <p:ph type="subTitle" idx="6"/>
          </p:nvPr>
        </p:nvSpPr>
        <p:spPr>
          <a:xfrm>
            <a:off x="7571293" y="2496000"/>
            <a:ext cx="2018000" cy="57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600"/>
              <a:buNone/>
              <a:defRPr sz="2133" b="1"/>
            </a:lvl1pPr>
            <a:lvl2pPr lvl="1" algn="ctr" rtl="0">
              <a:lnSpc>
                <a:spcPct val="100000"/>
              </a:lnSpc>
              <a:spcBef>
                <a:spcPts val="0"/>
              </a:spcBef>
              <a:spcAft>
                <a:spcPts val="0"/>
              </a:spcAft>
              <a:buSzPts val="1600"/>
              <a:buNone/>
              <a:defRPr sz="2133" b="1"/>
            </a:lvl2pPr>
            <a:lvl3pPr lvl="2" algn="ctr" rtl="0">
              <a:lnSpc>
                <a:spcPct val="100000"/>
              </a:lnSpc>
              <a:spcBef>
                <a:spcPts val="0"/>
              </a:spcBef>
              <a:spcAft>
                <a:spcPts val="0"/>
              </a:spcAft>
              <a:buSzPts val="1600"/>
              <a:buNone/>
              <a:defRPr sz="2133" b="1"/>
            </a:lvl3pPr>
            <a:lvl4pPr lvl="3" algn="ctr" rtl="0">
              <a:lnSpc>
                <a:spcPct val="100000"/>
              </a:lnSpc>
              <a:spcBef>
                <a:spcPts val="0"/>
              </a:spcBef>
              <a:spcAft>
                <a:spcPts val="0"/>
              </a:spcAft>
              <a:buSzPts val="1600"/>
              <a:buNone/>
              <a:defRPr sz="2133" b="1"/>
            </a:lvl4pPr>
            <a:lvl5pPr lvl="4" algn="ctr" rtl="0">
              <a:lnSpc>
                <a:spcPct val="100000"/>
              </a:lnSpc>
              <a:spcBef>
                <a:spcPts val="0"/>
              </a:spcBef>
              <a:spcAft>
                <a:spcPts val="0"/>
              </a:spcAft>
              <a:buSzPts val="1600"/>
              <a:buNone/>
              <a:defRPr sz="2133" b="1"/>
            </a:lvl5pPr>
            <a:lvl6pPr lvl="5" algn="ctr" rtl="0">
              <a:lnSpc>
                <a:spcPct val="100000"/>
              </a:lnSpc>
              <a:spcBef>
                <a:spcPts val="0"/>
              </a:spcBef>
              <a:spcAft>
                <a:spcPts val="0"/>
              </a:spcAft>
              <a:buSzPts val="1600"/>
              <a:buNone/>
              <a:defRPr sz="2133" b="1"/>
            </a:lvl6pPr>
            <a:lvl7pPr lvl="6" algn="ctr" rtl="0">
              <a:lnSpc>
                <a:spcPct val="100000"/>
              </a:lnSpc>
              <a:spcBef>
                <a:spcPts val="0"/>
              </a:spcBef>
              <a:spcAft>
                <a:spcPts val="0"/>
              </a:spcAft>
              <a:buSzPts val="1600"/>
              <a:buNone/>
              <a:defRPr sz="2133" b="1"/>
            </a:lvl7pPr>
            <a:lvl8pPr lvl="7" algn="ctr" rtl="0">
              <a:lnSpc>
                <a:spcPct val="100000"/>
              </a:lnSpc>
              <a:spcBef>
                <a:spcPts val="0"/>
              </a:spcBef>
              <a:spcAft>
                <a:spcPts val="0"/>
              </a:spcAft>
              <a:buSzPts val="1600"/>
              <a:buNone/>
              <a:defRPr sz="2133" b="1"/>
            </a:lvl8pPr>
            <a:lvl9pPr lvl="8" algn="ctr" rtl="0">
              <a:lnSpc>
                <a:spcPct val="100000"/>
              </a:lnSpc>
              <a:spcBef>
                <a:spcPts val="0"/>
              </a:spcBef>
              <a:spcAft>
                <a:spcPts val="0"/>
              </a:spcAft>
              <a:buSzPts val="1600"/>
              <a:buNone/>
              <a:defRPr sz="2133" b="1"/>
            </a:lvl9pPr>
          </a:lstStyle>
          <a:p>
            <a:endParaRPr/>
          </a:p>
        </p:txBody>
      </p:sp>
      <p:sp>
        <p:nvSpPr>
          <p:cNvPr id="220" name="Google Shape;220;p17"/>
          <p:cNvSpPr txBox="1">
            <a:spLocks noGrp="1"/>
          </p:cNvSpPr>
          <p:nvPr>
            <p:ph type="subTitle" idx="7"/>
          </p:nvPr>
        </p:nvSpPr>
        <p:spPr>
          <a:xfrm>
            <a:off x="3844853" y="5172307"/>
            <a:ext cx="2018000" cy="83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467"/>
            </a:lvl1pPr>
            <a:lvl2pPr lvl="1" algn="ctr" rtl="0">
              <a:lnSpc>
                <a:spcPct val="100000"/>
              </a:lnSpc>
              <a:spcBef>
                <a:spcPts val="0"/>
              </a:spcBef>
              <a:spcAft>
                <a:spcPts val="0"/>
              </a:spcAft>
              <a:buSzPts val="950"/>
              <a:buNone/>
              <a:defRPr sz="1267"/>
            </a:lvl2pPr>
            <a:lvl3pPr lvl="2" algn="ctr" rtl="0">
              <a:lnSpc>
                <a:spcPct val="100000"/>
              </a:lnSpc>
              <a:spcBef>
                <a:spcPts val="0"/>
              </a:spcBef>
              <a:spcAft>
                <a:spcPts val="0"/>
              </a:spcAft>
              <a:buSzPts val="950"/>
              <a:buNone/>
              <a:defRPr sz="1267"/>
            </a:lvl3pPr>
            <a:lvl4pPr lvl="3" algn="ctr" rtl="0">
              <a:lnSpc>
                <a:spcPct val="100000"/>
              </a:lnSpc>
              <a:spcBef>
                <a:spcPts val="0"/>
              </a:spcBef>
              <a:spcAft>
                <a:spcPts val="0"/>
              </a:spcAft>
              <a:buSzPts val="950"/>
              <a:buNone/>
              <a:defRPr sz="1267"/>
            </a:lvl4pPr>
            <a:lvl5pPr lvl="4" algn="ctr" rtl="0">
              <a:lnSpc>
                <a:spcPct val="100000"/>
              </a:lnSpc>
              <a:spcBef>
                <a:spcPts val="0"/>
              </a:spcBef>
              <a:spcAft>
                <a:spcPts val="0"/>
              </a:spcAft>
              <a:buSzPts val="950"/>
              <a:buNone/>
              <a:defRPr sz="1267"/>
            </a:lvl5pPr>
            <a:lvl6pPr lvl="5" algn="ctr" rtl="0">
              <a:lnSpc>
                <a:spcPct val="100000"/>
              </a:lnSpc>
              <a:spcBef>
                <a:spcPts val="0"/>
              </a:spcBef>
              <a:spcAft>
                <a:spcPts val="0"/>
              </a:spcAft>
              <a:buSzPts val="950"/>
              <a:buNone/>
              <a:defRPr sz="1267"/>
            </a:lvl6pPr>
            <a:lvl7pPr lvl="6" algn="ctr" rtl="0">
              <a:lnSpc>
                <a:spcPct val="100000"/>
              </a:lnSpc>
              <a:spcBef>
                <a:spcPts val="0"/>
              </a:spcBef>
              <a:spcAft>
                <a:spcPts val="0"/>
              </a:spcAft>
              <a:buSzPts val="950"/>
              <a:buNone/>
              <a:defRPr sz="1267"/>
            </a:lvl7pPr>
            <a:lvl8pPr lvl="7" algn="ctr" rtl="0">
              <a:lnSpc>
                <a:spcPct val="100000"/>
              </a:lnSpc>
              <a:spcBef>
                <a:spcPts val="0"/>
              </a:spcBef>
              <a:spcAft>
                <a:spcPts val="0"/>
              </a:spcAft>
              <a:buSzPts val="950"/>
              <a:buNone/>
              <a:defRPr sz="1267"/>
            </a:lvl8pPr>
            <a:lvl9pPr lvl="8" algn="ctr" rtl="0">
              <a:lnSpc>
                <a:spcPct val="100000"/>
              </a:lnSpc>
              <a:spcBef>
                <a:spcPts val="0"/>
              </a:spcBef>
              <a:spcAft>
                <a:spcPts val="0"/>
              </a:spcAft>
              <a:buSzPts val="950"/>
              <a:buNone/>
              <a:defRPr sz="1267"/>
            </a:lvl9pPr>
          </a:lstStyle>
          <a:p>
            <a:endParaRPr/>
          </a:p>
        </p:txBody>
      </p:sp>
      <p:sp>
        <p:nvSpPr>
          <p:cNvPr id="221" name="Google Shape;221;p17"/>
          <p:cNvSpPr txBox="1">
            <a:spLocks noGrp="1"/>
          </p:cNvSpPr>
          <p:nvPr>
            <p:ph type="subTitle" idx="8"/>
          </p:nvPr>
        </p:nvSpPr>
        <p:spPr>
          <a:xfrm>
            <a:off x="3844853" y="4767173"/>
            <a:ext cx="2018000" cy="57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600"/>
              <a:buNone/>
              <a:defRPr sz="2133" b="1"/>
            </a:lvl1pPr>
            <a:lvl2pPr lvl="1" algn="ctr" rtl="0">
              <a:lnSpc>
                <a:spcPct val="100000"/>
              </a:lnSpc>
              <a:spcBef>
                <a:spcPts val="0"/>
              </a:spcBef>
              <a:spcAft>
                <a:spcPts val="0"/>
              </a:spcAft>
              <a:buSzPts val="1600"/>
              <a:buNone/>
              <a:defRPr sz="2133" b="1"/>
            </a:lvl2pPr>
            <a:lvl3pPr lvl="2" algn="ctr" rtl="0">
              <a:lnSpc>
                <a:spcPct val="100000"/>
              </a:lnSpc>
              <a:spcBef>
                <a:spcPts val="0"/>
              </a:spcBef>
              <a:spcAft>
                <a:spcPts val="0"/>
              </a:spcAft>
              <a:buSzPts val="1600"/>
              <a:buNone/>
              <a:defRPr sz="2133" b="1"/>
            </a:lvl3pPr>
            <a:lvl4pPr lvl="3" algn="ctr" rtl="0">
              <a:lnSpc>
                <a:spcPct val="100000"/>
              </a:lnSpc>
              <a:spcBef>
                <a:spcPts val="0"/>
              </a:spcBef>
              <a:spcAft>
                <a:spcPts val="0"/>
              </a:spcAft>
              <a:buSzPts val="1600"/>
              <a:buNone/>
              <a:defRPr sz="2133" b="1"/>
            </a:lvl4pPr>
            <a:lvl5pPr lvl="4" algn="ctr" rtl="0">
              <a:lnSpc>
                <a:spcPct val="100000"/>
              </a:lnSpc>
              <a:spcBef>
                <a:spcPts val="0"/>
              </a:spcBef>
              <a:spcAft>
                <a:spcPts val="0"/>
              </a:spcAft>
              <a:buSzPts val="1600"/>
              <a:buNone/>
              <a:defRPr sz="2133" b="1"/>
            </a:lvl5pPr>
            <a:lvl6pPr lvl="5" algn="ctr" rtl="0">
              <a:lnSpc>
                <a:spcPct val="100000"/>
              </a:lnSpc>
              <a:spcBef>
                <a:spcPts val="0"/>
              </a:spcBef>
              <a:spcAft>
                <a:spcPts val="0"/>
              </a:spcAft>
              <a:buSzPts val="1600"/>
              <a:buNone/>
              <a:defRPr sz="2133" b="1"/>
            </a:lvl6pPr>
            <a:lvl7pPr lvl="6" algn="ctr" rtl="0">
              <a:lnSpc>
                <a:spcPct val="100000"/>
              </a:lnSpc>
              <a:spcBef>
                <a:spcPts val="0"/>
              </a:spcBef>
              <a:spcAft>
                <a:spcPts val="0"/>
              </a:spcAft>
              <a:buSzPts val="1600"/>
              <a:buNone/>
              <a:defRPr sz="2133" b="1"/>
            </a:lvl7pPr>
            <a:lvl8pPr lvl="7" algn="ctr" rtl="0">
              <a:lnSpc>
                <a:spcPct val="100000"/>
              </a:lnSpc>
              <a:spcBef>
                <a:spcPts val="0"/>
              </a:spcBef>
              <a:spcAft>
                <a:spcPts val="0"/>
              </a:spcAft>
              <a:buSzPts val="1600"/>
              <a:buNone/>
              <a:defRPr sz="2133" b="1"/>
            </a:lvl8pPr>
            <a:lvl9pPr lvl="8" algn="ctr" rtl="0">
              <a:lnSpc>
                <a:spcPct val="100000"/>
              </a:lnSpc>
              <a:spcBef>
                <a:spcPts val="0"/>
              </a:spcBef>
              <a:spcAft>
                <a:spcPts val="0"/>
              </a:spcAft>
              <a:buSzPts val="1600"/>
              <a:buNone/>
              <a:defRPr sz="2133" b="1"/>
            </a:lvl9pPr>
          </a:lstStyle>
          <a:p>
            <a:endParaRPr/>
          </a:p>
        </p:txBody>
      </p:sp>
      <p:sp>
        <p:nvSpPr>
          <p:cNvPr id="222" name="Google Shape;222;p17"/>
          <p:cNvSpPr txBox="1">
            <a:spLocks noGrp="1"/>
          </p:cNvSpPr>
          <p:nvPr>
            <p:ph type="subTitle" idx="9"/>
          </p:nvPr>
        </p:nvSpPr>
        <p:spPr>
          <a:xfrm>
            <a:off x="6329129" y="5172307"/>
            <a:ext cx="2018000" cy="83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467"/>
            </a:lvl1pPr>
            <a:lvl2pPr lvl="1" algn="ctr" rtl="0">
              <a:lnSpc>
                <a:spcPct val="100000"/>
              </a:lnSpc>
              <a:spcBef>
                <a:spcPts val="0"/>
              </a:spcBef>
              <a:spcAft>
                <a:spcPts val="0"/>
              </a:spcAft>
              <a:buSzPts val="950"/>
              <a:buNone/>
              <a:defRPr sz="1267"/>
            </a:lvl2pPr>
            <a:lvl3pPr lvl="2" algn="ctr" rtl="0">
              <a:lnSpc>
                <a:spcPct val="100000"/>
              </a:lnSpc>
              <a:spcBef>
                <a:spcPts val="0"/>
              </a:spcBef>
              <a:spcAft>
                <a:spcPts val="0"/>
              </a:spcAft>
              <a:buSzPts val="950"/>
              <a:buNone/>
              <a:defRPr sz="1267"/>
            </a:lvl3pPr>
            <a:lvl4pPr lvl="3" algn="ctr" rtl="0">
              <a:lnSpc>
                <a:spcPct val="100000"/>
              </a:lnSpc>
              <a:spcBef>
                <a:spcPts val="0"/>
              </a:spcBef>
              <a:spcAft>
                <a:spcPts val="0"/>
              </a:spcAft>
              <a:buSzPts val="950"/>
              <a:buNone/>
              <a:defRPr sz="1267"/>
            </a:lvl4pPr>
            <a:lvl5pPr lvl="4" algn="ctr" rtl="0">
              <a:lnSpc>
                <a:spcPct val="100000"/>
              </a:lnSpc>
              <a:spcBef>
                <a:spcPts val="0"/>
              </a:spcBef>
              <a:spcAft>
                <a:spcPts val="0"/>
              </a:spcAft>
              <a:buSzPts val="950"/>
              <a:buNone/>
              <a:defRPr sz="1267"/>
            </a:lvl5pPr>
            <a:lvl6pPr lvl="5" algn="ctr" rtl="0">
              <a:lnSpc>
                <a:spcPct val="100000"/>
              </a:lnSpc>
              <a:spcBef>
                <a:spcPts val="0"/>
              </a:spcBef>
              <a:spcAft>
                <a:spcPts val="0"/>
              </a:spcAft>
              <a:buSzPts val="950"/>
              <a:buNone/>
              <a:defRPr sz="1267"/>
            </a:lvl6pPr>
            <a:lvl7pPr lvl="6" algn="ctr" rtl="0">
              <a:lnSpc>
                <a:spcPct val="100000"/>
              </a:lnSpc>
              <a:spcBef>
                <a:spcPts val="0"/>
              </a:spcBef>
              <a:spcAft>
                <a:spcPts val="0"/>
              </a:spcAft>
              <a:buSzPts val="950"/>
              <a:buNone/>
              <a:defRPr sz="1267"/>
            </a:lvl7pPr>
            <a:lvl8pPr lvl="7" algn="ctr" rtl="0">
              <a:lnSpc>
                <a:spcPct val="100000"/>
              </a:lnSpc>
              <a:spcBef>
                <a:spcPts val="0"/>
              </a:spcBef>
              <a:spcAft>
                <a:spcPts val="0"/>
              </a:spcAft>
              <a:buSzPts val="950"/>
              <a:buNone/>
              <a:defRPr sz="1267"/>
            </a:lvl8pPr>
            <a:lvl9pPr lvl="8" algn="ctr" rtl="0">
              <a:lnSpc>
                <a:spcPct val="100000"/>
              </a:lnSpc>
              <a:spcBef>
                <a:spcPts val="0"/>
              </a:spcBef>
              <a:spcAft>
                <a:spcPts val="0"/>
              </a:spcAft>
              <a:buSzPts val="950"/>
              <a:buNone/>
              <a:defRPr sz="1267"/>
            </a:lvl9pPr>
          </a:lstStyle>
          <a:p>
            <a:endParaRPr/>
          </a:p>
        </p:txBody>
      </p:sp>
      <p:sp>
        <p:nvSpPr>
          <p:cNvPr id="223" name="Google Shape;223;p17"/>
          <p:cNvSpPr txBox="1">
            <a:spLocks noGrp="1"/>
          </p:cNvSpPr>
          <p:nvPr>
            <p:ph type="subTitle" idx="13"/>
          </p:nvPr>
        </p:nvSpPr>
        <p:spPr>
          <a:xfrm>
            <a:off x="6329129" y="4767173"/>
            <a:ext cx="2018000" cy="57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600"/>
              <a:buNone/>
              <a:defRPr sz="2133" b="1"/>
            </a:lvl1pPr>
            <a:lvl2pPr lvl="1" algn="ctr" rtl="0">
              <a:lnSpc>
                <a:spcPct val="100000"/>
              </a:lnSpc>
              <a:spcBef>
                <a:spcPts val="0"/>
              </a:spcBef>
              <a:spcAft>
                <a:spcPts val="0"/>
              </a:spcAft>
              <a:buSzPts val="1600"/>
              <a:buNone/>
              <a:defRPr sz="2133" b="1"/>
            </a:lvl2pPr>
            <a:lvl3pPr lvl="2" algn="ctr" rtl="0">
              <a:lnSpc>
                <a:spcPct val="100000"/>
              </a:lnSpc>
              <a:spcBef>
                <a:spcPts val="0"/>
              </a:spcBef>
              <a:spcAft>
                <a:spcPts val="0"/>
              </a:spcAft>
              <a:buSzPts val="1600"/>
              <a:buNone/>
              <a:defRPr sz="2133" b="1"/>
            </a:lvl3pPr>
            <a:lvl4pPr lvl="3" algn="ctr" rtl="0">
              <a:lnSpc>
                <a:spcPct val="100000"/>
              </a:lnSpc>
              <a:spcBef>
                <a:spcPts val="0"/>
              </a:spcBef>
              <a:spcAft>
                <a:spcPts val="0"/>
              </a:spcAft>
              <a:buSzPts val="1600"/>
              <a:buNone/>
              <a:defRPr sz="2133" b="1"/>
            </a:lvl4pPr>
            <a:lvl5pPr lvl="4" algn="ctr" rtl="0">
              <a:lnSpc>
                <a:spcPct val="100000"/>
              </a:lnSpc>
              <a:spcBef>
                <a:spcPts val="0"/>
              </a:spcBef>
              <a:spcAft>
                <a:spcPts val="0"/>
              </a:spcAft>
              <a:buSzPts val="1600"/>
              <a:buNone/>
              <a:defRPr sz="2133" b="1"/>
            </a:lvl5pPr>
            <a:lvl6pPr lvl="5" algn="ctr" rtl="0">
              <a:lnSpc>
                <a:spcPct val="100000"/>
              </a:lnSpc>
              <a:spcBef>
                <a:spcPts val="0"/>
              </a:spcBef>
              <a:spcAft>
                <a:spcPts val="0"/>
              </a:spcAft>
              <a:buSzPts val="1600"/>
              <a:buNone/>
              <a:defRPr sz="2133" b="1"/>
            </a:lvl6pPr>
            <a:lvl7pPr lvl="6" algn="ctr" rtl="0">
              <a:lnSpc>
                <a:spcPct val="100000"/>
              </a:lnSpc>
              <a:spcBef>
                <a:spcPts val="0"/>
              </a:spcBef>
              <a:spcAft>
                <a:spcPts val="0"/>
              </a:spcAft>
              <a:buSzPts val="1600"/>
              <a:buNone/>
              <a:defRPr sz="2133" b="1"/>
            </a:lvl7pPr>
            <a:lvl8pPr lvl="7" algn="ctr" rtl="0">
              <a:lnSpc>
                <a:spcPct val="100000"/>
              </a:lnSpc>
              <a:spcBef>
                <a:spcPts val="0"/>
              </a:spcBef>
              <a:spcAft>
                <a:spcPts val="0"/>
              </a:spcAft>
              <a:buSzPts val="1600"/>
              <a:buNone/>
              <a:defRPr sz="2133" b="1"/>
            </a:lvl8pPr>
            <a:lvl9pPr lvl="8" algn="ctr" rtl="0">
              <a:lnSpc>
                <a:spcPct val="100000"/>
              </a:lnSpc>
              <a:spcBef>
                <a:spcPts val="0"/>
              </a:spcBef>
              <a:spcAft>
                <a:spcPts val="0"/>
              </a:spcAft>
              <a:buSzPts val="1600"/>
              <a:buNone/>
              <a:defRPr sz="2133" b="1"/>
            </a:lvl9pPr>
          </a:lstStyle>
          <a:p>
            <a:endParaRPr/>
          </a:p>
        </p:txBody>
      </p:sp>
    </p:spTree>
    <p:extLst>
      <p:ext uri="{BB962C8B-B14F-4D97-AF65-F5344CB8AC3E}">
        <p14:creationId xmlns:p14="http://schemas.microsoft.com/office/powerpoint/2010/main" val="60004556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F0A372-E784-4489-91B1-EB5F9893BA95}"/>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6E1B435-934F-44C4-8F1B-EC379BCB0879}"/>
              </a:ext>
            </a:extLst>
          </p:cNvPr>
          <p:cNvSpPr>
            <a:spLocks noGrp="1"/>
          </p:cNvSpPr>
          <p:nvPr>
            <p:ph type="dt" sz="half" idx="10"/>
          </p:nvPr>
        </p:nvSpPr>
        <p:spPr/>
        <p:txBody>
          <a:bodyPr/>
          <a:lstStyle/>
          <a:p>
            <a:fld id="{E69B9EE9-F3BF-4B40-83E7-C9BC68FDDB0E}" type="datetimeFigureOut">
              <a:rPr lang="en-US" smtClean="0"/>
              <a:t>3/29/2023</a:t>
            </a:fld>
            <a:endParaRPr lang="en-US"/>
          </a:p>
        </p:txBody>
      </p:sp>
      <p:sp>
        <p:nvSpPr>
          <p:cNvPr id="4" name="Footer Placeholder 3">
            <a:extLst>
              <a:ext uri="{FF2B5EF4-FFF2-40B4-BE49-F238E27FC236}">
                <a16:creationId xmlns:a16="http://schemas.microsoft.com/office/drawing/2014/main" id="{7D9BAE6C-C81A-448F-810E-8201A0E7DDEC}"/>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8598452A-D52B-4D53-AA70-42F3E1B91326}"/>
              </a:ext>
            </a:extLst>
          </p:cNvPr>
          <p:cNvSpPr>
            <a:spLocks noGrp="1"/>
          </p:cNvSpPr>
          <p:nvPr>
            <p:ph type="sldNum" sz="quarter" idx="12"/>
          </p:nvPr>
        </p:nvSpPr>
        <p:spPr/>
        <p:txBody>
          <a:bodyPr/>
          <a:lstStyle/>
          <a:p>
            <a:fld id="{17F55963-6440-4C45-BA09-4E6A99D1BBE0}" type="slidenum">
              <a:rPr lang="en-US" smtClean="0"/>
              <a:t>‹#›</a:t>
            </a:fld>
            <a:endParaRPr lang="en-US"/>
          </a:p>
        </p:txBody>
      </p:sp>
    </p:spTree>
    <p:extLst>
      <p:ext uri="{BB962C8B-B14F-4D97-AF65-F5344CB8AC3E}">
        <p14:creationId xmlns:p14="http://schemas.microsoft.com/office/powerpoint/2010/main" val="3261583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hree columns">
  <p:cSld name="Three columns">
    <p:spTree>
      <p:nvGrpSpPr>
        <p:cNvPr id="1" name="Shape 224"/>
        <p:cNvGrpSpPr/>
        <p:nvPr/>
      </p:nvGrpSpPr>
      <p:grpSpPr>
        <a:xfrm>
          <a:off x="0" y="0"/>
          <a:ext cx="0" cy="0"/>
          <a:chOff x="0" y="0"/>
          <a:chExt cx="0" cy="0"/>
        </a:xfrm>
      </p:grpSpPr>
      <p:sp>
        <p:nvSpPr>
          <p:cNvPr id="225" name="Google Shape;225;p18"/>
          <p:cNvSpPr txBox="1">
            <a:spLocks noGrp="1"/>
          </p:cNvSpPr>
          <p:nvPr>
            <p:ph type="title"/>
          </p:nvPr>
        </p:nvSpPr>
        <p:spPr>
          <a:xfrm>
            <a:off x="960000" y="720000"/>
            <a:ext cx="10272000" cy="42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5067"/>
            </a:lvl1pPr>
            <a:lvl2pPr lvl="1" algn="ctr" rtl="0">
              <a:spcBef>
                <a:spcPts val="0"/>
              </a:spcBef>
              <a:spcAft>
                <a:spcPts val="0"/>
              </a:spcAft>
              <a:buSzPts val="3800"/>
              <a:buNone/>
              <a:defRPr sz="5067"/>
            </a:lvl2pPr>
            <a:lvl3pPr lvl="2" algn="ctr" rtl="0">
              <a:spcBef>
                <a:spcPts val="0"/>
              </a:spcBef>
              <a:spcAft>
                <a:spcPts val="0"/>
              </a:spcAft>
              <a:buSzPts val="3800"/>
              <a:buNone/>
              <a:defRPr sz="5067"/>
            </a:lvl3pPr>
            <a:lvl4pPr lvl="3" algn="ctr" rtl="0">
              <a:spcBef>
                <a:spcPts val="0"/>
              </a:spcBef>
              <a:spcAft>
                <a:spcPts val="0"/>
              </a:spcAft>
              <a:buSzPts val="3800"/>
              <a:buNone/>
              <a:defRPr sz="5067"/>
            </a:lvl4pPr>
            <a:lvl5pPr lvl="4" algn="ctr" rtl="0">
              <a:spcBef>
                <a:spcPts val="0"/>
              </a:spcBef>
              <a:spcAft>
                <a:spcPts val="0"/>
              </a:spcAft>
              <a:buSzPts val="3800"/>
              <a:buNone/>
              <a:defRPr sz="5067"/>
            </a:lvl5pPr>
            <a:lvl6pPr lvl="5" algn="ctr" rtl="0">
              <a:spcBef>
                <a:spcPts val="0"/>
              </a:spcBef>
              <a:spcAft>
                <a:spcPts val="0"/>
              </a:spcAft>
              <a:buSzPts val="3800"/>
              <a:buNone/>
              <a:defRPr sz="5067"/>
            </a:lvl6pPr>
            <a:lvl7pPr lvl="6" algn="ctr" rtl="0">
              <a:spcBef>
                <a:spcPts val="0"/>
              </a:spcBef>
              <a:spcAft>
                <a:spcPts val="0"/>
              </a:spcAft>
              <a:buSzPts val="3800"/>
              <a:buNone/>
              <a:defRPr sz="5067"/>
            </a:lvl7pPr>
            <a:lvl8pPr lvl="7" algn="ctr" rtl="0">
              <a:spcBef>
                <a:spcPts val="0"/>
              </a:spcBef>
              <a:spcAft>
                <a:spcPts val="0"/>
              </a:spcAft>
              <a:buSzPts val="3800"/>
              <a:buNone/>
              <a:defRPr sz="5067"/>
            </a:lvl8pPr>
            <a:lvl9pPr lvl="8" algn="ctr" rtl="0">
              <a:spcBef>
                <a:spcPts val="0"/>
              </a:spcBef>
              <a:spcAft>
                <a:spcPts val="0"/>
              </a:spcAft>
              <a:buSzPts val="3800"/>
              <a:buNone/>
              <a:defRPr sz="5067"/>
            </a:lvl9pPr>
          </a:lstStyle>
          <a:p>
            <a:endParaRPr/>
          </a:p>
        </p:txBody>
      </p:sp>
      <p:sp>
        <p:nvSpPr>
          <p:cNvPr id="226" name="Google Shape;226;p18"/>
          <p:cNvSpPr txBox="1">
            <a:spLocks noGrp="1"/>
          </p:cNvSpPr>
          <p:nvPr>
            <p:ph type="subTitle" idx="1"/>
          </p:nvPr>
        </p:nvSpPr>
        <p:spPr>
          <a:xfrm>
            <a:off x="4849700" y="2404439"/>
            <a:ext cx="2492800" cy="90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467"/>
            </a:lvl1pPr>
            <a:lvl2pPr lvl="1" algn="ctr" rtl="0">
              <a:lnSpc>
                <a:spcPct val="100000"/>
              </a:lnSpc>
              <a:spcBef>
                <a:spcPts val="0"/>
              </a:spcBef>
              <a:spcAft>
                <a:spcPts val="0"/>
              </a:spcAft>
              <a:buSzPts val="950"/>
              <a:buNone/>
              <a:defRPr sz="1267"/>
            </a:lvl2pPr>
            <a:lvl3pPr lvl="2" algn="ctr" rtl="0">
              <a:lnSpc>
                <a:spcPct val="100000"/>
              </a:lnSpc>
              <a:spcBef>
                <a:spcPts val="0"/>
              </a:spcBef>
              <a:spcAft>
                <a:spcPts val="0"/>
              </a:spcAft>
              <a:buSzPts val="950"/>
              <a:buNone/>
              <a:defRPr sz="1267"/>
            </a:lvl3pPr>
            <a:lvl4pPr lvl="3" algn="ctr" rtl="0">
              <a:lnSpc>
                <a:spcPct val="100000"/>
              </a:lnSpc>
              <a:spcBef>
                <a:spcPts val="0"/>
              </a:spcBef>
              <a:spcAft>
                <a:spcPts val="0"/>
              </a:spcAft>
              <a:buSzPts val="950"/>
              <a:buNone/>
              <a:defRPr sz="1267"/>
            </a:lvl4pPr>
            <a:lvl5pPr lvl="4" algn="ctr" rtl="0">
              <a:lnSpc>
                <a:spcPct val="100000"/>
              </a:lnSpc>
              <a:spcBef>
                <a:spcPts val="0"/>
              </a:spcBef>
              <a:spcAft>
                <a:spcPts val="0"/>
              </a:spcAft>
              <a:buSzPts val="950"/>
              <a:buNone/>
              <a:defRPr sz="1267"/>
            </a:lvl5pPr>
            <a:lvl6pPr lvl="5" algn="ctr" rtl="0">
              <a:lnSpc>
                <a:spcPct val="100000"/>
              </a:lnSpc>
              <a:spcBef>
                <a:spcPts val="0"/>
              </a:spcBef>
              <a:spcAft>
                <a:spcPts val="0"/>
              </a:spcAft>
              <a:buSzPts val="950"/>
              <a:buNone/>
              <a:defRPr sz="1267"/>
            </a:lvl6pPr>
            <a:lvl7pPr lvl="6" algn="ctr" rtl="0">
              <a:lnSpc>
                <a:spcPct val="100000"/>
              </a:lnSpc>
              <a:spcBef>
                <a:spcPts val="0"/>
              </a:spcBef>
              <a:spcAft>
                <a:spcPts val="0"/>
              </a:spcAft>
              <a:buSzPts val="950"/>
              <a:buNone/>
              <a:defRPr sz="1267"/>
            </a:lvl7pPr>
            <a:lvl8pPr lvl="7" algn="ctr" rtl="0">
              <a:lnSpc>
                <a:spcPct val="100000"/>
              </a:lnSpc>
              <a:spcBef>
                <a:spcPts val="0"/>
              </a:spcBef>
              <a:spcAft>
                <a:spcPts val="0"/>
              </a:spcAft>
              <a:buSzPts val="950"/>
              <a:buNone/>
              <a:defRPr sz="1267"/>
            </a:lvl8pPr>
            <a:lvl9pPr lvl="8" algn="ctr" rtl="0">
              <a:lnSpc>
                <a:spcPct val="100000"/>
              </a:lnSpc>
              <a:spcBef>
                <a:spcPts val="0"/>
              </a:spcBef>
              <a:spcAft>
                <a:spcPts val="0"/>
              </a:spcAft>
              <a:buSzPts val="950"/>
              <a:buNone/>
              <a:defRPr sz="1267"/>
            </a:lvl9pPr>
          </a:lstStyle>
          <a:p>
            <a:endParaRPr/>
          </a:p>
        </p:txBody>
      </p:sp>
      <p:sp>
        <p:nvSpPr>
          <p:cNvPr id="227" name="Google Shape;227;p18"/>
          <p:cNvSpPr txBox="1">
            <a:spLocks noGrp="1"/>
          </p:cNvSpPr>
          <p:nvPr>
            <p:ph type="subTitle" idx="2"/>
          </p:nvPr>
        </p:nvSpPr>
        <p:spPr>
          <a:xfrm>
            <a:off x="4849600" y="2109533"/>
            <a:ext cx="2492800" cy="3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b="1"/>
            </a:lvl1pPr>
            <a:lvl2pPr lvl="1" algn="ctr" rtl="0">
              <a:lnSpc>
                <a:spcPct val="100000"/>
              </a:lnSpc>
              <a:spcBef>
                <a:spcPts val="0"/>
              </a:spcBef>
              <a:spcAft>
                <a:spcPts val="0"/>
              </a:spcAft>
              <a:buSzPts val="1600"/>
              <a:buNone/>
              <a:defRPr sz="2133" b="1"/>
            </a:lvl2pPr>
            <a:lvl3pPr lvl="2" algn="ctr" rtl="0">
              <a:lnSpc>
                <a:spcPct val="100000"/>
              </a:lnSpc>
              <a:spcBef>
                <a:spcPts val="0"/>
              </a:spcBef>
              <a:spcAft>
                <a:spcPts val="0"/>
              </a:spcAft>
              <a:buSzPts val="1600"/>
              <a:buNone/>
              <a:defRPr sz="2133" b="1"/>
            </a:lvl3pPr>
            <a:lvl4pPr lvl="3" algn="ctr" rtl="0">
              <a:lnSpc>
                <a:spcPct val="100000"/>
              </a:lnSpc>
              <a:spcBef>
                <a:spcPts val="0"/>
              </a:spcBef>
              <a:spcAft>
                <a:spcPts val="0"/>
              </a:spcAft>
              <a:buSzPts val="1600"/>
              <a:buNone/>
              <a:defRPr sz="2133" b="1"/>
            </a:lvl4pPr>
            <a:lvl5pPr lvl="4" algn="ctr" rtl="0">
              <a:lnSpc>
                <a:spcPct val="100000"/>
              </a:lnSpc>
              <a:spcBef>
                <a:spcPts val="0"/>
              </a:spcBef>
              <a:spcAft>
                <a:spcPts val="0"/>
              </a:spcAft>
              <a:buSzPts val="1600"/>
              <a:buNone/>
              <a:defRPr sz="2133" b="1"/>
            </a:lvl5pPr>
            <a:lvl6pPr lvl="5" algn="ctr" rtl="0">
              <a:lnSpc>
                <a:spcPct val="100000"/>
              </a:lnSpc>
              <a:spcBef>
                <a:spcPts val="0"/>
              </a:spcBef>
              <a:spcAft>
                <a:spcPts val="0"/>
              </a:spcAft>
              <a:buSzPts val="1600"/>
              <a:buNone/>
              <a:defRPr sz="2133" b="1"/>
            </a:lvl6pPr>
            <a:lvl7pPr lvl="6" algn="ctr" rtl="0">
              <a:lnSpc>
                <a:spcPct val="100000"/>
              </a:lnSpc>
              <a:spcBef>
                <a:spcPts val="0"/>
              </a:spcBef>
              <a:spcAft>
                <a:spcPts val="0"/>
              </a:spcAft>
              <a:buSzPts val="1600"/>
              <a:buNone/>
              <a:defRPr sz="2133" b="1"/>
            </a:lvl7pPr>
            <a:lvl8pPr lvl="7" algn="ctr" rtl="0">
              <a:lnSpc>
                <a:spcPct val="100000"/>
              </a:lnSpc>
              <a:spcBef>
                <a:spcPts val="0"/>
              </a:spcBef>
              <a:spcAft>
                <a:spcPts val="0"/>
              </a:spcAft>
              <a:buSzPts val="1600"/>
              <a:buNone/>
              <a:defRPr sz="2133" b="1"/>
            </a:lvl8pPr>
            <a:lvl9pPr lvl="8" algn="ctr" rtl="0">
              <a:lnSpc>
                <a:spcPct val="100000"/>
              </a:lnSpc>
              <a:spcBef>
                <a:spcPts val="0"/>
              </a:spcBef>
              <a:spcAft>
                <a:spcPts val="0"/>
              </a:spcAft>
              <a:buSzPts val="1600"/>
              <a:buNone/>
              <a:defRPr sz="2133" b="1"/>
            </a:lvl9pPr>
          </a:lstStyle>
          <a:p>
            <a:endParaRPr/>
          </a:p>
        </p:txBody>
      </p:sp>
      <p:sp>
        <p:nvSpPr>
          <p:cNvPr id="228" name="Google Shape;228;p18"/>
          <p:cNvSpPr txBox="1">
            <a:spLocks noGrp="1"/>
          </p:cNvSpPr>
          <p:nvPr>
            <p:ph type="subTitle" idx="3"/>
          </p:nvPr>
        </p:nvSpPr>
        <p:spPr>
          <a:xfrm>
            <a:off x="8229600" y="2404333"/>
            <a:ext cx="2492800" cy="90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467"/>
            </a:lvl1pPr>
            <a:lvl2pPr lvl="1" algn="ctr" rtl="0">
              <a:lnSpc>
                <a:spcPct val="100000"/>
              </a:lnSpc>
              <a:spcBef>
                <a:spcPts val="0"/>
              </a:spcBef>
              <a:spcAft>
                <a:spcPts val="0"/>
              </a:spcAft>
              <a:buSzPts val="950"/>
              <a:buNone/>
              <a:defRPr sz="1267"/>
            </a:lvl2pPr>
            <a:lvl3pPr lvl="2" algn="ctr" rtl="0">
              <a:lnSpc>
                <a:spcPct val="100000"/>
              </a:lnSpc>
              <a:spcBef>
                <a:spcPts val="0"/>
              </a:spcBef>
              <a:spcAft>
                <a:spcPts val="0"/>
              </a:spcAft>
              <a:buSzPts val="950"/>
              <a:buNone/>
              <a:defRPr sz="1267"/>
            </a:lvl3pPr>
            <a:lvl4pPr lvl="3" algn="ctr" rtl="0">
              <a:lnSpc>
                <a:spcPct val="100000"/>
              </a:lnSpc>
              <a:spcBef>
                <a:spcPts val="0"/>
              </a:spcBef>
              <a:spcAft>
                <a:spcPts val="0"/>
              </a:spcAft>
              <a:buSzPts val="950"/>
              <a:buNone/>
              <a:defRPr sz="1267"/>
            </a:lvl4pPr>
            <a:lvl5pPr lvl="4" algn="ctr" rtl="0">
              <a:lnSpc>
                <a:spcPct val="100000"/>
              </a:lnSpc>
              <a:spcBef>
                <a:spcPts val="0"/>
              </a:spcBef>
              <a:spcAft>
                <a:spcPts val="0"/>
              </a:spcAft>
              <a:buSzPts val="950"/>
              <a:buNone/>
              <a:defRPr sz="1267"/>
            </a:lvl5pPr>
            <a:lvl6pPr lvl="5" algn="ctr" rtl="0">
              <a:lnSpc>
                <a:spcPct val="100000"/>
              </a:lnSpc>
              <a:spcBef>
                <a:spcPts val="0"/>
              </a:spcBef>
              <a:spcAft>
                <a:spcPts val="0"/>
              </a:spcAft>
              <a:buSzPts val="950"/>
              <a:buNone/>
              <a:defRPr sz="1267"/>
            </a:lvl6pPr>
            <a:lvl7pPr lvl="6" algn="ctr" rtl="0">
              <a:lnSpc>
                <a:spcPct val="100000"/>
              </a:lnSpc>
              <a:spcBef>
                <a:spcPts val="0"/>
              </a:spcBef>
              <a:spcAft>
                <a:spcPts val="0"/>
              </a:spcAft>
              <a:buSzPts val="950"/>
              <a:buNone/>
              <a:defRPr sz="1267"/>
            </a:lvl7pPr>
            <a:lvl8pPr lvl="7" algn="ctr" rtl="0">
              <a:lnSpc>
                <a:spcPct val="100000"/>
              </a:lnSpc>
              <a:spcBef>
                <a:spcPts val="0"/>
              </a:spcBef>
              <a:spcAft>
                <a:spcPts val="0"/>
              </a:spcAft>
              <a:buSzPts val="950"/>
              <a:buNone/>
              <a:defRPr sz="1267"/>
            </a:lvl8pPr>
            <a:lvl9pPr lvl="8" algn="ctr" rtl="0">
              <a:lnSpc>
                <a:spcPct val="100000"/>
              </a:lnSpc>
              <a:spcBef>
                <a:spcPts val="0"/>
              </a:spcBef>
              <a:spcAft>
                <a:spcPts val="0"/>
              </a:spcAft>
              <a:buSzPts val="950"/>
              <a:buNone/>
              <a:defRPr sz="1267"/>
            </a:lvl9pPr>
          </a:lstStyle>
          <a:p>
            <a:endParaRPr/>
          </a:p>
        </p:txBody>
      </p:sp>
      <p:sp>
        <p:nvSpPr>
          <p:cNvPr id="229" name="Google Shape;229;p18"/>
          <p:cNvSpPr txBox="1">
            <a:spLocks noGrp="1"/>
          </p:cNvSpPr>
          <p:nvPr>
            <p:ph type="subTitle" idx="4"/>
          </p:nvPr>
        </p:nvSpPr>
        <p:spPr>
          <a:xfrm>
            <a:off x="8229600" y="2109533"/>
            <a:ext cx="2492800" cy="3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b="1"/>
            </a:lvl1pPr>
            <a:lvl2pPr lvl="1" algn="ctr" rtl="0">
              <a:lnSpc>
                <a:spcPct val="100000"/>
              </a:lnSpc>
              <a:spcBef>
                <a:spcPts val="0"/>
              </a:spcBef>
              <a:spcAft>
                <a:spcPts val="0"/>
              </a:spcAft>
              <a:buSzPts val="1600"/>
              <a:buNone/>
              <a:defRPr sz="2133" b="1"/>
            </a:lvl2pPr>
            <a:lvl3pPr lvl="2" algn="ctr" rtl="0">
              <a:lnSpc>
                <a:spcPct val="100000"/>
              </a:lnSpc>
              <a:spcBef>
                <a:spcPts val="0"/>
              </a:spcBef>
              <a:spcAft>
                <a:spcPts val="0"/>
              </a:spcAft>
              <a:buSzPts val="1600"/>
              <a:buNone/>
              <a:defRPr sz="2133" b="1"/>
            </a:lvl3pPr>
            <a:lvl4pPr lvl="3" algn="ctr" rtl="0">
              <a:lnSpc>
                <a:spcPct val="100000"/>
              </a:lnSpc>
              <a:spcBef>
                <a:spcPts val="0"/>
              </a:spcBef>
              <a:spcAft>
                <a:spcPts val="0"/>
              </a:spcAft>
              <a:buSzPts val="1600"/>
              <a:buNone/>
              <a:defRPr sz="2133" b="1"/>
            </a:lvl4pPr>
            <a:lvl5pPr lvl="4" algn="ctr" rtl="0">
              <a:lnSpc>
                <a:spcPct val="100000"/>
              </a:lnSpc>
              <a:spcBef>
                <a:spcPts val="0"/>
              </a:spcBef>
              <a:spcAft>
                <a:spcPts val="0"/>
              </a:spcAft>
              <a:buSzPts val="1600"/>
              <a:buNone/>
              <a:defRPr sz="2133" b="1"/>
            </a:lvl5pPr>
            <a:lvl6pPr lvl="5" algn="ctr" rtl="0">
              <a:lnSpc>
                <a:spcPct val="100000"/>
              </a:lnSpc>
              <a:spcBef>
                <a:spcPts val="0"/>
              </a:spcBef>
              <a:spcAft>
                <a:spcPts val="0"/>
              </a:spcAft>
              <a:buSzPts val="1600"/>
              <a:buNone/>
              <a:defRPr sz="2133" b="1"/>
            </a:lvl6pPr>
            <a:lvl7pPr lvl="6" algn="ctr" rtl="0">
              <a:lnSpc>
                <a:spcPct val="100000"/>
              </a:lnSpc>
              <a:spcBef>
                <a:spcPts val="0"/>
              </a:spcBef>
              <a:spcAft>
                <a:spcPts val="0"/>
              </a:spcAft>
              <a:buSzPts val="1600"/>
              <a:buNone/>
              <a:defRPr sz="2133" b="1"/>
            </a:lvl7pPr>
            <a:lvl8pPr lvl="7" algn="ctr" rtl="0">
              <a:lnSpc>
                <a:spcPct val="100000"/>
              </a:lnSpc>
              <a:spcBef>
                <a:spcPts val="0"/>
              </a:spcBef>
              <a:spcAft>
                <a:spcPts val="0"/>
              </a:spcAft>
              <a:buSzPts val="1600"/>
              <a:buNone/>
              <a:defRPr sz="2133" b="1"/>
            </a:lvl8pPr>
            <a:lvl9pPr lvl="8" algn="ctr" rtl="0">
              <a:lnSpc>
                <a:spcPct val="100000"/>
              </a:lnSpc>
              <a:spcBef>
                <a:spcPts val="0"/>
              </a:spcBef>
              <a:spcAft>
                <a:spcPts val="0"/>
              </a:spcAft>
              <a:buSzPts val="1600"/>
              <a:buNone/>
              <a:defRPr sz="2133" b="1"/>
            </a:lvl9pPr>
          </a:lstStyle>
          <a:p>
            <a:endParaRPr/>
          </a:p>
        </p:txBody>
      </p:sp>
      <p:sp>
        <p:nvSpPr>
          <p:cNvPr id="230" name="Google Shape;230;p18"/>
          <p:cNvSpPr txBox="1">
            <a:spLocks noGrp="1"/>
          </p:cNvSpPr>
          <p:nvPr>
            <p:ph type="subTitle" idx="5"/>
          </p:nvPr>
        </p:nvSpPr>
        <p:spPr>
          <a:xfrm>
            <a:off x="1469700" y="2404500"/>
            <a:ext cx="2492800" cy="90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467"/>
            </a:lvl1pPr>
            <a:lvl2pPr lvl="1" algn="ctr" rtl="0">
              <a:lnSpc>
                <a:spcPct val="100000"/>
              </a:lnSpc>
              <a:spcBef>
                <a:spcPts val="0"/>
              </a:spcBef>
              <a:spcAft>
                <a:spcPts val="0"/>
              </a:spcAft>
              <a:buSzPts val="950"/>
              <a:buNone/>
              <a:defRPr sz="1267"/>
            </a:lvl2pPr>
            <a:lvl3pPr lvl="2" algn="ctr" rtl="0">
              <a:lnSpc>
                <a:spcPct val="100000"/>
              </a:lnSpc>
              <a:spcBef>
                <a:spcPts val="0"/>
              </a:spcBef>
              <a:spcAft>
                <a:spcPts val="0"/>
              </a:spcAft>
              <a:buSzPts val="950"/>
              <a:buNone/>
              <a:defRPr sz="1267"/>
            </a:lvl3pPr>
            <a:lvl4pPr lvl="3" algn="ctr" rtl="0">
              <a:lnSpc>
                <a:spcPct val="100000"/>
              </a:lnSpc>
              <a:spcBef>
                <a:spcPts val="0"/>
              </a:spcBef>
              <a:spcAft>
                <a:spcPts val="0"/>
              </a:spcAft>
              <a:buSzPts val="950"/>
              <a:buNone/>
              <a:defRPr sz="1267"/>
            </a:lvl4pPr>
            <a:lvl5pPr lvl="4" algn="ctr" rtl="0">
              <a:lnSpc>
                <a:spcPct val="100000"/>
              </a:lnSpc>
              <a:spcBef>
                <a:spcPts val="0"/>
              </a:spcBef>
              <a:spcAft>
                <a:spcPts val="0"/>
              </a:spcAft>
              <a:buSzPts val="950"/>
              <a:buNone/>
              <a:defRPr sz="1267"/>
            </a:lvl5pPr>
            <a:lvl6pPr lvl="5" algn="ctr" rtl="0">
              <a:lnSpc>
                <a:spcPct val="100000"/>
              </a:lnSpc>
              <a:spcBef>
                <a:spcPts val="0"/>
              </a:spcBef>
              <a:spcAft>
                <a:spcPts val="0"/>
              </a:spcAft>
              <a:buSzPts val="950"/>
              <a:buNone/>
              <a:defRPr sz="1267"/>
            </a:lvl6pPr>
            <a:lvl7pPr lvl="6" algn="ctr" rtl="0">
              <a:lnSpc>
                <a:spcPct val="100000"/>
              </a:lnSpc>
              <a:spcBef>
                <a:spcPts val="0"/>
              </a:spcBef>
              <a:spcAft>
                <a:spcPts val="0"/>
              </a:spcAft>
              <a:buSzPts val="950"/>
              <a:buNone/>
              <a:defRPr sz="1267"/>
            </a:lvl7pPr>
            <a:lvl8pPr lvl="7" algn="ctr" rtl="0">
              <a:lnSpc>
                <a:spcPct val="100000"/>
              </a:lnSpc>
              <a:spcBef>
                <a:spcPts val="0"/>
              </a:spcBef>
              <a:spcAft>
                <a:spcPts val="0"/>
              </a:spcAft>
              <a:buSzPts val="950"/>
              <a:buNone/>
              <a:defRPr sz="1267"/>
            </a:lvl8pPr>
            <a:lvl9pPr lvl="8" algn="ctr" rtl="0">
              <a:lnSpc>
                <a:spcPct val="100000"/>
              </a:lnSpc>
              <a:spcBef>
                <a:spcPts val="0"/>
              </a:spcBef>
              <a:spcAft>
                <a:spcPts val="0"/>
              </a:spcAft>
              <a:buSzPts val="950"/>
              <a:buNone/>
              <a:defRPr sz="1267"/>
            </a:lvl9pPr>
          </a:lstStyle>
          <a:p>
            <a:endParaRPr/>
          </a:p>
        </p:txBody>
      </p:sp>
      <p:sp>
        <p:nvSpPr>
          <p:cNvPr id="231" name="Google Shape;231;p18"/>
          <p:cNvSpPr txBox="1">
            <a:spLocks noGrp="1"/>
          </p:cNvSpPr>
          <p:nvPr>
            <p:ph type="subTitle" idx="6"/>
          </p:nvPr>
        </p:nvSpPr>
        <p:spPr>
          <a:xfrm>
            <a:off x="1469700" y="2109433"/>
            <a:ext cx="2492800" cy="3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b="1"/>
            </a:lvl1pPr>
            <a:lvl2pPr lvl="1" algn="ctr" rtl="0">
              <a:lnSpc>
                <a:spcPct val="100000"/>
              </a:lnSpc>
              <a:spcBef>
                <a:spcPts val="0"/>
              </a:spcBef>
              <a:spcAft>
                <a:spcPts val="0"/>
              </a:spcAft>
              <a:buSzPts val="1600"/>
              <a:buNone/>
              <a:defRPr sz="2133" b="1"/>
            </a:lvl2pPr>
            <a:lvl3pPr lvl="2" algn="ctr" rtl="0">
              <a:lnSpc>
                <a:spcPct val="100000"/>
              </a:lnSpc>
              <a:spcBef>
                <a:spcPts val="0"/>
              </a:spcBef>
              <a:spcAft>
                <a:spcPts val="0"/>
              </a:spcAft>
              <a:buSzPts val="1600"/>
              <a:buNone/>
              <a:defRPr sz="2133" b="1"/>
            </a:lvl3pPr>
            <a:lvl4pPr lvl="3" algn="ctr" rtl="0">
              <a:lnSpc>
                <a:spcPct val="100000"/>
              </a:lnSpc>
              <a:spcBef>
                <a:spcPts val="0"/>
              </a:spcBef>
              <a:spcAft>
                <a:spcPts val="0"/>
              </a:spcAft>
              <a:buSzPts val="1600"/>
              <a:buNone/>
              <a:defRPr sz="2133" b="1"/>
            </a:lvl4pPr>
            <a:lvl5pPr lvl="4" algn="ctr" rtl="0">
              <a:lnSpc>
                <a:spcPct val="100000"/>
              </a:lnSpc>
              <a:spcBef>
                <a:spcPts val="0"/>
              </a:spcBef>
              <a:spcAft>
                <a:spcPts val="0"/>
              </a:spcAft>
              <a:buSzPts val="1600"/>
              <a:buNone/>
              <a:defRPr sz="2133" b="1"/>
            </a:lvl5pPr>
            <a:lvl6pPr lvl="5" algn="ctr" rtl="0">
              <a:lnSpc>
                <a:spcPct val="100000"/>
              </a:lnSpc>
              <a:spcBef>
                <a:spcPts val="0"/>
              </a:spcBef>
              <a:spcAft>
                <a:spcPts val="0"/>
              </a:spcAft>
              <a:buSzPts val="1600"/>
              <a:buNone/>
              <a:defRPr sz="2133" b="1"/>
            </a:lvl6pPr>
            <a:lvl7pPr lvl="6" algn="ctr" rtl="0">
              <a:lnSpc>
                <a:spcPct val="100000"/>
              </a:lnSpc>
              <a:spcBef>
                <a:spcPts val="0"/>
              </a:spcBef>
              <a:spcAft>
                <a:spcPts val="0"/>
              </a:spcAft>
              <a:buSzPts val="1600"/>
              <a:buNone/>
              <a:defRPr sz="2133" b="1"/>
            </a:lvl7pPr>
            <a:lvl8pPr lvl="7" algn="ctr" rtl="0">
              <a:lnSpc>
                <a:spcPct val="100000"/>
              </a:lnSpc>
              <a:spcBef>
                <a:spcPts val="0"/>
              </a:spcBef>
              <a:spcAft>
                <a:spcPts val="0"/>
              </a:spcAft>
              <a:buSzPts val="1600"/>
              <a:buNone/>
              <a:defRPr sz="2133" b="1"/>
            </a:lvl8pPr>
            <a:lvl9pPr lvl="8" algn="ctr" rtl="0">
              <a:lnSpc>
                <a:spcPct val="100000"/>
              </a:lnSpc>
              <a:spcBef>
                <a:spcPts val="0"/>
              </a:spcBef>
              <a:spcAft>
                <a:spcPts val="0"/>
              </a:spcAft>
              <a:buSzPts val="1600"/>
              <a:buNone/>
              <a:defRPr sz="2133" b="1"/>
            </a:lvl9pPr>
          </a:lstStyle>
          <a:p>
            <a:endParaRPr/>
          </a:p>
        </p:txBody>
      </p:sp>
    </p:spTree>
    <p:extLst>
      <p:ext uri="{BB962C8B-B14F-4D97-AF65-F5344CB8AC3E}">
        <p14:creationId xmlns:p14="http://schemas.microsoft.com/office/powerpoint/2010/main" val="60207507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Big title">
  <p:cSld name="Big title">
    <p:spTree>
      <p:nvGrpSpPr>
        <p:cNvPr id="1" name="Shape 232"/>
        <p:cNvGrpSpPr/>
        <p:nvPr/>
      </p:nvGrpSpPr>
      <p:grpSpPr>
        <a:xfrm>
          <a:off x="0" y="0"/>
          <a:ext cx="0" cy="0"/>
          <a:chOff x="0" y="0"/>
          <a:chExt cx="0" cy="0"/>
        </a:xfrm>
      </p:grpSpPr>
      <p:sp>
        <p:nvSpPr>
          <p:cNvPr id="233" name="Google Shape;233;p19"/>
          <p:cNvSpPr txBox="1">
            <a:spLocks noGrp="1"/>
          </p:cNvSpPr>
          <p:nvPr>
            <p:ph type="title"/>
          </p:nvPr>
        </p:nvSpPr>
        <p:spPr>
          <a:xfrm>
            <a:off x="4433033" y="1277167"/>
            <a:ext cx="6454000" cy="2152400"/>
          </a:xfrm>
          <a:prstGeom prst="rect">
            <a:avLst/>
          </a:prstGeom>
        </p:spPr>
        <p:txBody>
          <a:bodyPr spcFirstLastPara="1" wrap="square" lIns="91425" tIns="91425" rIns="91425" bIns="91425" anchor="t" anchorCtr="0">
            <a:noAutofit/>
          </a:bodyPr>
          <a:lstStyle>
            <a:lvl1pPr lvl="0" rtl="0">
              <a:spcBef>
                <a:spcPts val="0"/>
              </a:spcBef>
              <a:spcAft>
                <a:spcPts val="0"/>
              </a:spcAft>
              <a:buSzPts val="3800"/>
              <a:buNone/>
              <a:defRPr sz="5067"/>
            </a:lvl1pPr>
            <a:lvl2pPr lvl="1" algn="ctr" rtl="0">
              <a:spcBef>
                <a:spcPts val="0"/>
              </a:spcBef>
              <a:spcAft>
                <a:spcPts val="0"/>
              </a:spcAft>
              <a:buSzPts val="3800"/>
              <a:buNone/>
              <a:defRPr sz="5067"/>
            </a:lvl2pPr>
            <a:lvl3pPr lvl="2" algn="ctr" rtl="0">
              <a:spcBef>
                <a:spcPts val="0"/>
              </a:spcBef>
              <a:spcAft>
                <a:spcPts val="0"/>
              </a:spcAft>
              <a:buSzPts val="3800"/>
              <a:buNone/>
              <a:defRPr sz="5067"/>
            </a:lvl3pPr>
            <a:lvl4pPr lvl="3" algn="ctr" rtl="0">
              <a:spcBef>
                <a:spcPts val="0"/>
              </a:spcBef>
              <a:spcAft>
                <a:spcPts val="0"/>
              </a:spcAft>
              <a:buSzPts val="3800"/>
              <a:buNone/>
              <a:defRPr sz="5067"/>
            </a:lvl4pPr>
            <a:lvl5pPr lvl="4" algn="ctr" rtl="0">
              <a:spcBef>
                <a:spcPts val="0"/>
              </a:spcBef>
              <a:spcAft>
                <a:spcPts val="0"/>
              </a:spcAft>
              <a:buSzPts val="3800"/>
              <a:buNone/>
              <a:defRPr sz="5067"/>
            </a:lvl5pPr>
            <a:lvl6pPr lvl="5" algn="ctr" rtl="0">
              <a:spcBef>
                <a:spcPts val="0"/>
              </a:spcBef>
              <a:spcAft>
                <a:spcPts val="0"/>
              </a:spcAft>
              <a:buSzPts val="3800"/>
              <a:buNone/>
              <a:defRPr sz="5067"/>
            </a:lvl6pPr>
            <a:lvl7pPr lvl="6" algn="ctr" rtl="0">
              <a:spcBef>
                <a:spcPts val="0"/>
              </a:spcBef>
              <a:spcAft>
                <a:spcPts val="0"/>
              </a:spcAft>
              <a:buSzPts val="3800"/>
              <a:buNone/>
              <a:defRPr sz="5067"/>
            </a:lvl7pPr>
            <a:lvl8pPr lvl="7" algn="ctr" rtl="0">
              <a:spcBef>
                <a:spcPts val="0"/>
              </a:spcBef>
              <a:spcAft>
                <a:spcPts val="0"/>
              </a:spcAft>
              <a:buSzPts val="3800"/>
              <a:buNone/>
              <a:defRPr sz="5067"/>
            </a:lvl8pPr>
            <a:lvl9pPr lvl="8" algn="ctr" rtl="0">
              <a:spcBef>
                <a:spcPts val="0"/>
              </a:spcBef>
              <a:spcAft>
                <a:spcPts val="0"/>
              </a:spcAft>
              <a:buSzPts val="3800"/>
              <a:buNone/>
              <a:defRPr sz="5067"/>
            </a:lvl9pPr>
          </a:lstStyle>
          <a:p>
            <a:endParaRPr/>
          </a:p>
        </p:txBody>
      </p:sp>
    </p:spTree>
    <p:extLst>
      <p:ext uri="{BB962C8B-B14F-4D97-AF65-F5344CB8AC3E}">
        <p14:creationId xmlns:p14="http://schemas.microsoft.com/office/powerpoint/2010/main" val="267038879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Four columns">
  <p:cSld name="Four columns">
    <p:spTree>
      <p:nvGrpSpPr>
        <p:cNvPr id="1" name="Shape 234"/>
        <p:cNvGrpSpPr/>
        <p:nvPr/>
      </p:nvGrpSpPr>
      <p:grpSpPr>
        <a:xfrm>
          <a:off x="0" y="0"/>
          <a:ext cx="0" cy="0"/>
          <a:chOff x="0" y="0"/>
          <a:chExt cx="0" cy="0"/>
        </a:xfrm>
      </p:grpSpPr>
      <p:sp>
        <p:nvSpPr>
          <p:cNvPr id="235" name="Google Shape;235;p20"/>
          <p:cNvSpPr txBox="1">
            <a:spLocks noGrp="1"/>
          </p:cNvSpPr>
          <p:nvPr>
            <p:ph type="title"/>
          </p:nvPr>
        </p:nvSpPr>
        <p:spPr>
          <a:xfrm>
            <a:off x="960000" y="720000"/>
            <a:ext cx="10272000" cy="42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5067"/>
            </a:lvl1pPr>
            <a:lvl2pPr lvl="1" algn="ctr" rtl="0">
              <a:spcBef>
                <a:spcPts val="0"/>
              </a:spcBef>
              <a:spcAft>
                <a:spcPts val="0"/>
              </a:spcAft>
              <a:buSzPts val="3800"/>
              <a:buNone/>
              <a:defRPr sz="5067"/>
            </a:lvl2pPr>
            <a:lvl3pPr lvl="2" algn="ctr" rtl="0">
              <a:spcBef>
                <a:spcPts val="0"/>
              </a:spcBef>
              <a:spcAft>
                <a:spcPts val="0"/>
              </a:spcAft>
              <a:buSzPts val="3800"/>
              <a:buNone/>
              <a:defRPr sz="5067"/>
            </a:lvl3pPr>
            <a:lvl4pPr lvl="3" algn="ctr" rtl="0">
              <a:spcBef>
                <a:spcPts val="0"/>
              </a:spcBef>
              <a:spcAft>
                <a:spcPts val="0"/>
              </a:spcAft>
              <a:buSzPts val="3800"/>
              <a:buNone/>
              <a:defRPr sz="5067"/>
            </a:lvl4pPr>
            <a:lvl5pPr lvl="4" algn="ctr" rtl="0">
              <a:spcBef>
                <a:spcPts val="0"/>
              </a:spcBef>
              <a:spcAft>
                <a:spcPts val="0"/>
              </a:spcAft>
              <a:buSzPts val="3800"/>
              <a:buNone/>
              <a:defRPr sz="5067"/>
            </a:lvl5pPr>
            <a:lvl6pPr lvl="5" algn="ctr" rtl="0">
              <a:spcBef>
                <a:spcPts val="0"/>
              </a:spcBef>
              <a:spcAft>
                <a:spcPts val="0"/>
              </a:spcAft>
              <a:buSzPts val="3800"/>
              <a:buNone/>
              <a:defRPr sz="5067"/>
            </a:lvl6pPr>
            <a:lvl7pPr lvl="6" algn="ctr" rtl="0">
              <a:spcBef>
                <a:spcPts val="0"/>
              </a:spcBef>
              <a:spcAft>
                <a:spcPts val="0"/>
              </a:spcAft>
              <a:buSzPts val="3800"/>
              <a:buNone/>
              <a:defRPr sz="5067"/>
            </a:lvl7pPr>
            <a:lvl8pPr lvl="7" algn="ctr" rtl="0">
              <a:spcBef>
                <a:spcPts val="0"/>
              </a:spcBef>
              <a:spcAft>
                <a:spcPts val="0"/>
              </a:spcAft>
              <a:buSzPts val="3800"/>
              <a:buNone/>
              <a:defRPr sz="5067"/>
            </a:lvl8pPr>
            <a:lvl9pPr lvl="8" algn="ctr" rtl="0">
              <a:spcBef>
                <a:spcPts val="0"/>
              </a:spcBef>
              <a:spcAft>
                <a:spcPts val="0"/>
              </a:spcAft>
              <a:buSzPts val="3800"/>
              <a:buNone/>
              <a:defRPr sz="5067"/>
            </a:lvl9pPr>
          </a:lstStyle>
          <a:p>
            <a:endParaRPr/>
          </a:p>
        </p:txBody>
      </p:sp>
      <p:sp>
        <p:nvSpPr>
          <p:cNvPr id="236" name="Google Shape;236;p20"/>
          <p:cNvSpPr txBox="1">
            <a:spLocks noGrp="1"/>
          </p:cNvSpPr>
          <p:nvPr>
            <p:ph type="subTitle" idx="1"/>
          </p:nvPr>
        </p:nvSpPr>
        <p:spPr>
          <a:xfrm>
            <a:off x="2662084" y="2561033"/>
            <a:ext cx="2177600" cy="644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50"/>
              <a:buNone/>
              <a:defRPr sz="1333"/>
            </a:lvl1pPr>
            <a:lvl2pPr lvl="1" algn="r" rtl="0">
              <a:lnSpc>
                <a:spcPct val="100000"/>
              </a:lnSpc>
              <a:spcBef>
                <a:spcPts val="0"/>
              </a:spcBef>
              <a:spcAft>
                <a:spcPts val="0"/>
              </a:spcAft>
              <a:buSzPts val="950"/>
              <a:buNone/>
              <a:defRPr sz="1267"/>
            </a:lvl2pPr>
            <a:lvl3pPr lvl="2" algn="r" rtl="0">
              <a:lnSpc>
                <a:spcPct val="100000"/>
              </a:lnSpc>
              <a:spcBef>
                <a:spcPts val="0"/>
              </a:spcBef>
              <a:spcAft>
                <a:spcPts val="0"/>
              </a:spcAft>
              <a:buSzPts val="950"/>
              <a:buNone/>
              <a:defRPr sz="1267"/>
            </a:lvl3pPr>
            <a:lvl4pPr lvl="3" algn="r" rtl="0">
              <a:lnSpc>
                <a:spcPct val="100000"/>
              </a:lnSpc>
              <a:spcBef>
                <a:spcPts val="0"/>
              </a:spcBef>
              <a:spcAft>
                <a:spcPts val="0"/>
              </a:spcAft>
              <a:buSzPts val="950"/>
              <a:buNone/>
              <a:defRPr sz="1267"/>
            </a:lvl4pPr>
            <a:lvl5pPr lvl="4" algn="r" rtl="0">
              <a:lnSpc>
                <a:spcPct val="100000"/>
              </a:lnSpc>
              <a:spcBef>
                <a:spcPts val="0"/>
              </a:spcBef>
              <a:spcAft>
                <a:spcPts val="0"/>
              </a:spcAft>
              <a:buSzPts val="950"/>
              <a:buNone/>
              <a:defRPr sz="1267"/>
            </a:lvl5pPr>
            <a:lvl6pPr lvl="5" algn="r" rtl="0">
              <a:lnSpc>
                <a:spcPct val="100000"/>
              </a:lnSpc>
              <a:spcBef>
                <a:spcPts val="0"/>
              </a:spcBef>
              <a:spcAft>
                <a:spcPts val="0"/>
              </a:spcAft>
              <a:buSzPts val="950"/>
              <a:buNone/>
              <a:defRPr sz="1267"/>
            </a:lvl6pPr>
            <a:lvl7pPr lvl="6" algn="r" rtl="0">
              <a:lnSpc>
                <a:spcPct val="100000"/>
              </a:lnSpc>
              <a:spcBef>
                <a:spcPts val="0"/>
              </a:spcBef>
              <a:spcAft>
                <a:spcPts val="0"/>
              </a:spcAft>
              <a:buSzPts val="950"/>
              <a:buNone/>
              <a:defRPr sz="1267"/>
            </a:lvl7pPr>
            <a:lvl8pPr lvl="7" algn="r" rtl="0">
              <a:lnSpc>
                <a:spcPct val="100000"/>
              </a:lnSpc>
              <a:spcBef>
                <a:spcPts val="0"/>
              </a:spcBef>
              <a:spcAft>
                <a:spcPts val="0"/>
              </a:spcAft>
              <a:buSzPts val="950"/>
              <a:buNone/>
              <a:defRPr sz="1267"/>
            </a:lvl8pPr>
            <a:lvl9pPr lvl="8" algn="r" rtl="0">
              <a:lnSpc>
                <a:spcPct val="100000"/>
              </a:lnSpc>
              <a:spcBef>
                <a:spcPts val="0"/>
              </a:spcBef>
              <a:spcAft>
                <a:spcPts val="0"/>
              </a:spcAft>
              <a:buSzPts val="950"/>
              <a:buNone/>
              <a:defRPr sz="1267"/>
            </a:lvl9pPr>
          </a:lstStyle>
          <a:p>
            <a:endParaRPr/>
          </a:p>
        </p:txBody>
      </p:sp>
      <p:sp>
        <p:nvSpPr>
          <p:cNvPr id="237" name="Google Shape;237;p20"/>
          <p:cNvSpPr txBox="1">
            <a:spLocks noGrp="1"/>
          </p:cNvSpPr>
          <p:nvPr>
            <p:ph type="subTitle" idx="2"/>
          </p:nvPr>
        </p:nvSpPr>
        <p:spPr>
          <a:xfrm>
            <a:off x="2662084" y="2132767"/>
            <a:ext cx="2177600" cy="5852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600"/>
              <a:buNone/>
              <a:defRPr sz="2133" b="1"/>
            </a:lvl1pPr>
            <a:lvl2pPr lvl="1" algn="r" rtl="0">
              <a:lnSpc>
                <a:spcPct val="100000"/>
              </a:lnSpc>
              <a:spcBef>
                <a:spcPts val="0"/>
              </a:spcBef>
              <a:spcAft>
                <a:spcPts val="0"/>
              </a:spcAft>
              <a:buSzPts val="1600"/>
              <a:buNone/>
              <a:defRPr sz="2133" b="1"/>
            </a:lvl2pPr>
            <a:lvl3pPr lvl="2" algn="r" rtl="0">
              <a:lnSpc>
                <a:spcPct val="100000"/>
              </a:lnSpc>
              <a:spcBef>
                <a:spcPts val="0"/>
              </a:spcBef>
              <a:spcAft>
                <a:spcPts val="0"/>
              </a:spcAft>
              <a:buSzPts val="1600"/>
              <a:buNone/>
              <a:defRPr sz="2133" b="1"/>
            </a:lvl3pPr>
            <a:lvl4pPr lvl="3" algn="r" rtl="0">
              <a:lnSpc>
                <a:spcPct val="100000"/>
              </a:lnSpc>
              <a:spcBef>
                <a:spcPts val="0"/>
              </a:spcBef>
              <a:spcAft>
                <a:spcPts val="0"/>
              </a:spcAft>
              <a:buSzPts val="1600"/>
              <a:buNone/>
              <a:defRPr sz="2133" b="1"/>
            </a:lvl4pPr>
            <a:lvl5pPr lvl="4" algn="r" rtl="0">
              <a:lnSpc>
                <a:spcPct val="100000"/>
              </a:lnSpc>
              <a:spcBef>
                <a:spcPts val="0"/>
              </a:spcBef>
              <a:spcAft>
                <a:spcPts val="0"/>
              </a:spcAft>
              <a:buSzPts val="1600"/>
              <a:buNone/>
              <a:defRPr sz="2133" b="1"/>
            </a:lvl5pPr>
            <a:lvl6pPr lvl="5" algn="r" rtl="0">
              <a:lnSpc>
                <a:spcPct val="100000"/>
              </a:lnSpc>
              <a:spcBef>
                <a:spcPts val="0"/>
              </a:spcBef>
              <a:spcAft>
                <a:spcPts val="0"/>
              </a:spcAft>
              <a:buSzPts val="1600"/>
              <a:buNone/>
              <a:defRPr sz="2133" b="1"/>
            </a:lvl6pPr>
            <a:lvl7pPr lvl="6" algn="r" rtl="0">
              <a:lnSpc>
                <a:spcPct val="100000"/>
              </a:lnSpc>
              <a:spcBef>
                <a:spcPts val="0"/>
              </a:spcBef>
              <a:spcAft>
                <a:spcPts val="0"/>
              </a:spcAft>
              <a:buSzPts val="1600"/>
              <a:buNone/>
              <a:defRPr sz="2133" b="1"/>
            </a:lvl7pPr>
            <a:lvl8pPr lvl="7" algn="r" rtl="0">
              <a:lnSpc>
                <a:spcPct val="100000"/>
              </a:lnSpc>
              <a:spcBef>
                <a:spcPts val="0"/>
              </a:spcBef>
              <a:spcAft>
                <a:spcPts val="0"/>
              </a:spcAft>
              <a:buSzPts val="1600"/>
              <a:buNone/>
              <a:defRPr sz="2133" b="1"/>
            </a:lvl8pPr>
            <a:lvl9pPr lvl="8" algn="r" rtl="0">
              <a:lnSpc>
                <a:spcPct val="100000"/>
              </a:lnSpc>
              <a:spcBef>
                <a:spcPts val="0"/>
              </a:spcBef>
              <a:spcAft>
                <a:spcPts val="0"/>
              </a:spcAft>
              <a:buSzPts val="1600"/>
              <a:buNone/>
              <a:defRPr sz="2133" b="1"/>
            </a:lvl9pPr>
          </a:lstStyle>
          <a:p>
            <a:endParaRPr/>
          </a:p>
        </p:txBody>
      </p:sp>
      <p:sp>
        <p:nvSpPr>
          <p:cNvPr id="238" name="Google Shape;238;p20"/>
          <p:cNvSpPr txBox="1">
            <a:spLocks noGrp="1"/>
          </p:cNvSpPr>
          <p:nvPr>
            <p:ph type="subTitle" idx="3"/>
          </p:nvPr>
        </p:nvSpPr>
        <p:spPr>
          <a:xfrm>
            <a:off x="1352051" y="3990033"/>
            <a:ext cx="2177600" cy="644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50"/>
              <a:buNone/>
              <a:defRPr sz="1333"/>
            </a:lvl1pPr>
            <a:lvl2pPr lvl="1" algn="r" rtl="0">
              <a:lnSpc>
                <a:spcPct val="100000"/>
              </a:lnSpc>
              <a:spcBef>
                <a:spcPts val="0"/>
              </a:spcBef>
              <a:spcAft>
                <a:spcPts val="0"/>
              </a:spcAft>
              <a:buSzPts val="950"/>
              <a:buNone/>
              <a:defRPr sz="1267"/>
            </a:lvl2pPr>
            <a:lvl3pPr lvl="2" algn="r" rtl="0">
              <a:lnSpc>
                <a:spcPct val="100000"/>
              </a:lnSpc>
              <a:spcBef>
                <a:spcPts val="0"/>
              </a:spcBef>
              <a:spcAft>
                <a:spcPts val="0"/>
              </a:spcAft>
              <a:buSzPts val="950"/>
              <a:buNone/>
              <a:defRPr sz="1267"/>
            </a:lvl3pPr>
            <a:lvl4pPr lvl="3" algn="r" rtl="0">
              <a:lnSpc>
                <a:spcPct val="100000"/>
              </a:lnSpc>
              <a:spcBef>
                <a:spcPts val="0"/>
              </a:spcBef>
              <a:spcAft>
                <a:spcPts val="0"/>
              </a:spcAft>
              <a:buSzPts val="950"/>
              <a:buNone/>
              <a:defRPr sz="1267"/>
            </a:lvl4pPr>
            <a:lvl5pPr lvl="4" algn="r" rtl="0">
              <a:lnSpc>
                <a:spcPct val="100000"/>
              </a:lnSpc>
              <a:spcBef>
                <a:spcPts val="0"/>
              </a:spcBef>
              <a:spcAft>
                <a:spcPts val="0"/>
              </a:spcAft>
              <a:buSzPts val="950"/>
              <a:buNone/>
              <a:defRPr sz="1267"/>
            </a:lvl5pPr>
            <a:lvl6pPr lvl="5" algn="r" rtl="0">
              <a:lnSpc>
                <a:spcPct val="100000"/>
              </a:lnSpc>
              <a:spcBef>
                <a:spcPts val="0"/>
              </a:spcBef>
              <a:spcAft>
                <a:spcPts val="0"/>
              </a:spcAft>
              <a:buSzPts val="950"/>
              <a:buNone/>
              <a:defRPr sz="1267"/>
            </a:lvl6pPr>
            <a:lvl7pPr lvl="6" algn="r" rtl="0">
              <a:lnSpc>
                <a:spcPct val="100000"/>
              </a:lnSpc>
              <a:spcBef>
                <a:spcPts val="0"/>
              </a:spcBef>
              <a:spcAft>
                <a:spcPts val="0"/>
              </a:spcAft>
              <a:buSzPts val="950"/>
              <a:buNone/>
              <a:defRPr sz="1267"/>
            </a:lvl7pPr>
            <a:lvl8pPr lvl="7" algn="r" rtl="0">
              <a:lnSpc>
                <a:spcPct val="100000"/>
              </a:lnSpc>
              <a:spcBef>
                <a:spcPts val="0"/>
              </a:spcBef>
              <a:spcAft>
                <a:spcPts val="0"/>
              </a:spcAft>
              <a:buSzPts val="950"/>
              <a:buNone/>
              <a:defRPr sz="1267"/>
            </a:lvl8pPr>
            <a:lvl9pPr lvl="8" algn="r" rtl="0">
              <a:lnSpc>
                <a:spcPct val="100000"/>
              </a:lnSpc>
              <a:spcBef>
                <a:spcPts val="0"/>
              </a:spcBef>
              <a:spcAft>
                <a:spcPts val="0"/>
              </a:spcAft>
              <a:buSzPts val="950"/>
              <a:buNone/>
              <a:defRPr sz="1267"/>
            </a:lvl9pPr>
          </a:lstStyle>
          <a:p>
            <a:endParaRPr/>
          </a:p>
        </p:txBody>
      </p:sp>
      <p:sp>
        <p:nvSpPr>
          <p:cNvPr id="239" name="Google Shape;239;p20"/>
          <p:cNvSpPr txBox="1">
            <a:spLocks noGrp="1"/>
          </p:cNvSpPr>
          <p:nvPr>
            <p:ph type="subTitle" idx="4"/>
          </p:nvPr>
        </p:nvSpPr>
        <p:spPr>
          <a:xfrm>
            <a:off x="1352051" y="3561699"/>
            <a:ext cx="2177600" cy="5852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600"/>
              <a:buNone/>
              <a:defRPr sz="2133" b="1"/>
            </a:lvl1pPr>
            <a:lvl2pPr lvl="1" algn="r" rtl="0">
              <a:lnSpc>
                <a:spcPct val="100000"/>
              </a:lnSpc>
              <a:spcBef>
                <a:spcPts val="0"/>
              </a:spcBef>
              <a:spcAft>
                <a:spcPts val="0"/>
              </a:spcAft>
              <a:buSzPts val="1600"/>
              <a:buNone/>
              <a:defRPr sz="2133" b="1"/>
            </a:lvl2pPr>
            <a:lvl3pPr lvl="2" algn="r" rtl="0">
              <a:lnSpc>
                <a:spcPct val="100000"/>
              </a:lnSpc>
              <a:spcBef>
                <a:spcPts val="0"/>
              </a:spcBef>
              <a:spcAft>
                <a:spcPts val="0"/>
              </a:spcAft>
              <a:buSzPts val="1600"/>
              <a:buNone/>
              <a:defRPr sz="2133" b="1"/>
            </a:lvl3pPr>
            <a:lvl4pPr lvl="3" algn="r" rtl="0">
              <a:lnSpc>
                <a:spcPct val="100000"/>
              </a:lnSpc>
              <a:spcBef>
                <a:spcPts val="0"/>
              </a:spcBef>
              <a:spcAft>
                <a:spcPts val="0"/>
              </a:spcAft>
              <a:buSzPts val="1600"/>
              <a:buNone/>
              <a:defRPr sz="2133" b="1"/>
            </a:lvl4pPr>
            <a:lvl5pPr lvl="4" algn="r" rtl="0">
              <a:lnSpc>
                <a:spcPct val="100000"/>
              </a:lnSpc>
              <a:spcBef>
                <a:spcPts val="0"/>
              </a:spcBef>
              <a:spcAft>
                <a:spcPts val="0"/>
              </a:spcAft>
              <a:buSzPts val="1600"/>
              <a:buNone/>
              <a:defRPr sz="2133" b="1"/>
            </a:lvl5pPr>
            <a:lvl6pPr lvl="5" algn="r" rtl="0">
              <a:lnSpc>
                <a:spcPct val="100000"/>
              </a:lnSpc>
              <a:spcBef>
                <a:spcPts val="0"/>
              </a:spcBef>
              <a:spcAft>
                <a:spcPts val="0"/>
              </a:spcAft>
              <a:buSzPts val="1600"/>
              <a:buNone/>
              <a:defRPr sz="2133" b="1"/>
            </a:lvl6pPr>
            <a:lvl7pPr lvl="6" algn="r" rtl="0">
              <a:lnSpc>
                <a:spcPct val="100000"/>
              </a:lnSpc>
              <a:spcBef>
                <a:spcPts val="0"/>
              </a:spcBef>
              <a:spcAft>
                <a:spcPts val="0"/>
              </a:spcAft>
              <a:buSzPts val="1600"/>
              <a:buNone/>
              <a:defRPr sz="2133" b="1"/>
            </a:lvl7pPr>
            <a:lvl8pPr lvl="7" algn="r" rtl="0">
              <a:lnSpc>
                <a:spcPct val="100000"/>
              </a:lnSpc>
              <a:spcBef>
                <a:spcPts val="0"/>
              </a:spcBef>
              <a:spcAft>
                <a:spcPts val="0"/>
              </a:spcAft>
              <a:buSzPts val="1600"/>
              <a:buNone/>
              <a:defRPr sz="2133" b="1"/>
            </a:lvl8pPr>
            <a:lvl9pPr lvl="8" algn="r" rtl="0">
              <a:lnSpc>
                <a:spcPct val="100000"/>
              </a:lnSpc>
              <a:spcBef>
                <a:spcPts val="0"/>
              </a:spcBef>
              <a:spcAft>
                <a:spcPts val="0"/>
              </a:spcAft>
              <a:buSzPts val="1600"/>
              <a:buNone/>
              <a:defRPr sz="2133" b="1"/>
            </a:lvl9pPr>
          </a:lstStyle>
          <a:p>
            <a:endParaRPr/>
          </a:p>
        </p:txBody>
      </p:sp>
      <p:sp>
        <p:nvSpPr>
          <p:cNvPr id="240" name="Google Shape;240;p20"/>
          <p:cNvSpPr txBox="1">
            <a:spLocks noGrp="1"/>
          </p:cNvSpPr>
          <p:nvPr>
            <p:ph type="subTitle" idx="5"/>
          </p:nvPr>
        </p:nvSpPr>
        <p:spPr>
          <a:xfrm flipH="1">
            <a:off x="7352317" y="2561033"/>
            <a:ext cx="2177600" cy="64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50"/>
              <a:buNone/>
              <a:defRPr sz="1333"/>
            </a:lvl1pPr>
            <a:lvl2pPr lvl="1" rtl="0">
              <a:lnSpc>
                <a:spcPct val="100000"/>
              </a:lnSpc>
              <a:spcBef>
                <a:spcPts val="0"/>
              </a:spcBef>
              <a:spcAft>
                <a:spcPts val="0"/>
              </a:spcAft>
              <a:buSzPts val="950"/>
              <a:buNone/>
              <a:defRPr sz="1267"/>
            </a:lvl2pPr>
            <a:lvl3pPr lvl="2" rtl="0">
              <a:lnSpc>
                <a:spcPct val="100000"/>
              </a:lnSpc>
              <a:spcBef>
                <a:spcPts val="0"/>
              </a:spcBef>
              <a:spcAft>
                <a:spcPts val="0"/>
              </a:spcAft>
              <a:buSzPts val="950"/>
              <a:buNone/>
              <a:defRPr sz="1267"/>
            </a:lvl3pPr>
            <a:lvl4pPr lvl="3" rtl="0">
              <a:lnSpc>
                <a:spcPct val="100000"/>
              </a:lnSpc>
              <a:spcBef>
                <a:spcPts val="0"/>
              </a:spcBef>
              <a:spcAft>
                <a:spcPts val="0"/>
              </a:spcAft>
              <a:buSzPts val="950"/>
              <a:buNone/>
              <a:defRPr sz="1267"/>
            </a:lvl4pPr>
            <a:lvl5pPr lvl="4" rtl="0">
              <a:lnSpc>
                <a:spcPct val="100000"/>
              </a:lnSpc>
              <a:spcBef>
                <a:spcPts val="0"/>
              </a:spcBef>
              <a:spcAft>
                <a:spcPts val="0"/>
              </a:spcAft>
              <a:buSzPts val="950"/>
              <a:buNone/>
              <a:defRPr sz="1267"/>
            </a:lvl5pPr>
            <a:lvl6pPr lvl="5" rtl="0">
              <a:lnSpc>
                <a:spcPct val="100000"/>
              </a:lnSpc>
              <a:spcBef>
                <a:spcPts val="0"/>
              </a:spcBef>
              <a:spcAft>
                <a:spcPts val="0"/>
              </a:spcAft>
              <a:buSzPts val="950"/>
              <a:buNone/>
              <a:defRPr sz="1267"/>
            </a:lvl6pPr>
            <a:lvl7pPr lvl="6" rtl="0">
              <a:lnSpc>
                <a:spcPct val="100000"/>
              </a:lnSpc>
              <a:spcBef>
                <a:spcPts val="0"/>
              </a:spcBef>
              <a:spcAft>
                <a:spcPts val="0"/>
              </a:spcAft>
              <a:buSzPts val="950"/>
              <a:buNone/>
              <a:defRPr sz="1267"/>
            </a:lvl7pPr>
            <a:lvl8pPr lvl="7" rtl="0">
              <a:lnSpc>
                <a:spcPct val="100000"/>
              </a:lnSpc>
              <a:spcBef>
                <a:spcPts val="0"/>
              </a:spcBef>
              <a:spcAft>
                <a:spcPts val="0"/>
              </a:spcAft>
              <a:buSzPts val="950"/>
              <a:buNone/>
              <a:defRPr sz="1267"/>
            </a:lvl8pPr>
            <a:lvl9pPr lvl="8" rtl="0">
              <a:lnSpc>
                <a:spcPct val="100000"/>
              </a:lnSpc>
              <a:spcBef>
                <a:spcPts val="0"/>
              </a:spcBef>
              <a:spcAft>
                <a:spcPts val="0"/>
              </a:spcAft>
              <a:buSzPts val="950"/>
              <a:buNone/>
              <a:defRPr sz="1267"/>
            </a:lvl9pPr>
          </a:lstStyle>
          <a:p>
            <a:endParaRPr/>
          </a:p>
        </p:txBody>
      </p:sp>
      <p:sp>
        <p:nvSpPr>
          <p:cNvPr id="241" name="Google Shape;241;p20"/>
          <p:cNvSpPr txBox="1">
            <a:spLocks noGrp="1"/>
          </p:cNvSpPr>
          <p:nvPr>
            <p:ph type="subTitle" idx="6"/>
          </p:nvPr>
        </p:nvSpPr>
        <p:spPr>
          <a:xfrm flipH="1">
            <a:off x="7352317" y="2132700"/>
            <a:ext cx="2177600" cy="585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600"/>
              <a:buNone/>
              <a:defRPr sz="2133" b="1"/>
            </a:lvl1pPr>
            <a:lvl2pPr lvl="1" rtl="0">
              <a:lnSpc>
                <a:spcPct val="100000"/>
              </a:lnSpc>
              <a:spcBef>
                <a:spcPts val="0"/>
              </a:spcBef>
              <a:spcAft>
                <a:spcPts val="0"/>
              </a:spcAft>
              <a:buSzPts val="1600"/>
              <a:buNone/>
              <a:defRPr sz="2133" b="1"/>
            </a:lvl2pPr>
            <a:lvl3pPr lvl="2" rtl="0">
              <a:lnSpc>
                <a:spcPct val="100000"/>
              </a:lnSpc>
              <a:spcBef>
                <a:spcPts val="0"/>
              </a:spcBef>
              <a:spcAft>
                <a:spcPts val="0"/>
              </a:spcAft>
              <a:buSzPts val="1600"/>
              <a:buNone/>
              <a:defRPr sz="2133" b="1"/>
            </a:lvl3pPr>
            <a:lvl4pPr lvl="3" rtl="0">
              <a:lnSpc>
                <a:spcPct val="100000"/>
              </a:lnSpc>
              <a:spcBef>
                <a:spcPts val="0"/>
              </a:spcBef>
              <a:spcAft>
                <a:spcPts val="0"/>
              </a:spcAft>
              <a:buSzPts val="1600"/>
              <a:buNone/>
              <a:defRPr sz="2133" b="1"/>
            </a:lvl4pPr>
            <a:lvl5pPr lvl="4" rtl="0">
              <a:lnSpc>
                <a:spcPct val="100000"/>
              </a:lnSpc>
              <a:spcBef>
                <a:spcPts val="0"/>
              </a:spcBef>
              <a:spcAft>
                <a:spcPts val="0"/>
              </a:spcAft>
              <a:buSzPts val="1600"/>
              <a:buNone/>
              <a:defRPr sz="2133" b="1"/>
            </a:lvl5pPr>
            <a:lvl6pPr lvl="5" rtl="0">
              <a:lnSpc>
                <a:spcPct val="100000"/>
              </a:lnSpc>
              <a:spcBef>
                <a:spcPts val="0"/>
              </a:spcBef>
              <a:spcAft>
                <a:spcPts val="0"/>
              </a:spcAft>
              <a:buSzPts val="1600"/>
              <a:buNone/>
              <a:defRPr sz="2133" b="1"/>
            </a:lvl6pPr>
            <a:lvl7pPr lvl="6" rtl="0">
              <a:lnSpc>
                <a:spcPct val="100000"/>
              </a:lnSpc>
              <a:spcBef>
                <a:spcPts val="0"/>
              </a:spcBef>
              <a:spcAft>
                <a:spcPts val="0"/>
              </a:spcAft>
              <a:buSzPts val="1600"/>
              <a:buNone/>
              <a:defRPr sz="2133" b="1"/>
            </a:lvl7pPr>
            <a:lvl8pPr lvl="7" rtl="0">
              <a:lnSpc>
                <a:spcPct val="100000"/>
              </a:lnSpc>
              <a:spcBef>
                <a:spcPts val="0"/>
              </a:spcBef>
              <a:spcAft>
                <a:spcPts val="0"/>
              </a:spcAft>
              <a:buSzPts val="1600"/>
              <a:buNone/>
              <a:defRPr sz="2133" b="1"/>
            </a:lvl8pPr>
            <a:lvl9pPr lvl="8" rtl="0">
              <a:lnSpc>
                <a:spcPct val="100000"/>
              </a:lnSpc>
              <a:spcBef>
                <a:spcPts val="0"/>
              </a:spcBef>
              <a:spcAft>
                <a:spcPts val="0"/>
              </a:spcAft>
              <a:buSzPts val="1600"/>
              <a:buNone/>
              <a:defRPr sz="2133" b="1"/>
            </a:lvl9pPr>
          </a:lstStyle>
          <a:p>
            <a:endParaRPr/>
          </a:p>
        </p:txBody>
      </p:sp>
      <p:sp>
        <p:nvSpPr>
          <p:cNvPr id="242" name="Google Shape;242;p20"/>
          <p:cNvSpPr txBox="1">
            <a:spLocks noGrp="1"/>
          </p:cNvSpPr>
          <p:nvPr>
            <p:ph type="subTitle" idx="7"/>
          </p:nvPr>
        </p:nvSpPr>
        <p:spPr>
          <a:xfrm flipH="1">
            <a:off x="8662351" y="3990033"/>
            <a:ext cx="2177600" cy="64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50"/>
              <a:buNone/>
              <a:defRPr sz="1333"/>
            </a:lvl1pPr>
            <a:lvl2pPr lvl="1" rtl="0">
              <a:lnSpc>
                <a:spcPct val="100000"/>
              </a:lnSpc>
              <a:spcBef>
                <a:spcPts val="0"/>
              </a:spcBef>
              <a:spcAft>
                <a:spcPts val="0"/>
              </a:spcAft>
              <a:buSzPts val="950"/>
              <a:buNone/>
              <a:defRPr sz="1267"/>
            </a:lvl2pPr>
            <a:lvl3pPr lvl="2" rtl="0">
              <a:lnSpc>
                <a:spcPct val="100000"/>
              </a:lnSpc>
              <a:spcBef>
                <a:spcPts val="0"/>
              </a:spcBef>
              <a:spcAft>
                <a:spcPts val="0"/>
              </a:spcAft>
              <a:buSzPts val="950"/>
              <a:buNone/>
              <a:defRPr sz="1267"/>
            </a:lvl3pPr>
            <a:lvl4pPr lvl="3" rtl="0">
              <a:lnSpc>
                <a:spcPct val="100000"/>
              </a:lnSpc>
              <a:spcBef>
                <a:spcPts val="0"/>
              </a:spcBef>
              <a:spcAft>
                <a:spcPts val="0"/>
              </a:spcAft>
              <a:buSzPts val="950"/>
              <a:buNone/>
              <a:defRPr sz="1267"/>
            </a:lvl4pPr>
            <a:lvl5pPr lvl="4" rtl="0">
              <a:lnSpc>
                <a:spcPct val="100000"/>
              </a:lnSpc>
              <a:spcBef>
                <a:spcPts val="0"/>
              </a:spcBef>
              <a:spcAft>
                <a:spcPts val="0"/>
              </a:spcAft>
              <a:buSzPts val="950"/>
              <a:buNone/>
              <a:defRPr sz="1267"/>
            </a:lvl5pPr>
            <a:lvl6pPr lvl="5" rtl="0">
              <a:lnSpc>
                <a:spcPct val="100000"/>
              </a:lnSpc>
              <a:spcBef>
                <a:spcPts val="0"/>
              </a:spcBef>
              <a:spcAft>
                <a:spcPts val="0"/>
              </a:spcAft>
              <a:buSzPts val="950"/>
              <a:buNone/>
              <a:defRPr sz="1267"/>
            </a:lvl6pPr>
            <a:lvl7pPr lvl="6" rtl="0">
              <a:lnSpc>
                <a:spcPct val="100000"/>
              </a:lnSpc>
              <a:spcBef>
                <a:spcPts val="0"/>
              </a:spcBef>
              <a:spcAft>
                <a:spcPts val="0"/>
              </a:spcAft>
              <a:buSzPts val="950"/>
              <a:buNone/>
              <a:defRPr sz="1267"/>
            </a:lvl7pPr>
            <a:lvl8pPr lvl="7" rtl="0">
              <a:lnSpc>
                <a:spcPct val="100000"/>
              </a:lnSpc>
              <a:spcBef>
                <a:spcPts val="0"/>
              </a:spcBef>
              <a:spcAft>
                <a:spcPts val="0"/>
              </a:spcAft>
              <a:buSzPts val="950"/>
              <a:buNone/>
              <a:defRPr sz="1267"/>
            </a:lvl8pPr>
            <a:lvl9pPr lvl="8" rtl="0">
              <a:lnSpc>
                <a:spcPct val="100000"/>
              </a:lnSpc>
              <a:spcBef>
                <a:spcPts val="0"/>
              </a:spcBef>
              <a:spcAft>
                <a:spcPts val="0"/>
              </a:spcAft>
              <a:buSzPts val="950"/>
              <a:buNone/>
              <a:defRPr sz="1267"/>
            </a:lvl9pPr>
          </a:lstStyle>
          <a:p>
            <a:endParaRPr/>
          </a:p>
        </p:txBody>
      </p:sp>
      <p:sp>
        <p:nvSpPr>
          <p:cNvPr id="243" name="Google Shape;243;p20"/>
          <p:cNvSpPr txBox="1">
            <a:spLocks noGrp="1"/>
          </p:cNvSpPr>
          <p:nvPr>
            <p:ph type="subTitle" idx="8"/>
          </p:nvPr>
        </p:nvSpPr>
        <p:spPr>
          <a:xfrm flipH="1">
            <a:off x="8662351" y="3561699"/>
            <a:ext cx="2177600" cy="585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600"/>
              <a:buNone/>
              <a:defRPr sz="2133" b="1"/>
            </a:lvl1pPr>
            <a:lvl2pPr lvl="1" rtl="0">
              <a:lnSpc>
                <a:spcPct val="100000"/>
              </a:lnSpc>
              <a:spcBef>
                <a:spcPts val="0"/>
              </a:spcBef>
              <a:spcAft>
                <a:spcPts val="0"/>
              </a:spcAft>
              <a:buSzPts val="1600"/>
              <a:buNone/>
              <a:defRPr sz="2133" b="1"/>
            </a:lvl2pPr>
            <a:lvl3pPr lvl="2" rtl="0">
              <a:lnSpc>
                <a:spcPct val="100000"/>
              </a:lnSpc>
              <a:spcBef>
                <a:spcPts val="0"/>
              </a:spcBef>
              <a:spcAft>
                <a:spcPts val="0"/>
              </a:spcAft>
              <a:buSzPts val="1600"/>
              <a:buNone/>
              <a:defRPr sz="2133" b="1"/>
            </a:lvl3pPr>
            <a:lvl4pPr lvl="3" rtl="0">
              <a:lnSpc>
                <a:spcPct val="100000"/>
              </a:lnSpc>
              <a:spcBef>
                <a:spcPts val="0"/>
              </a:spcBef>
              <a:spcAft>
                <a:spcPts val="0"/>
              </a:spcAft>
              <a:buSzPts val="1600"/>
              <a:buNone/>
              <a:defRPr sz="2133" b="1"/>
            </a:lvl4pPr>
            <a:lvl5pPr lvl="4" rtl="0">
              <a:lnSpc>
                <a:spcPct val="100000"/>
              </a:lnSpc>
              <a:spcBef>
                <a:spcPts val="0"/>
              </a:spcBef>
              <a:spcAft>
                <a:spcPts val="0"/>
              </a:spcAft>
              <a:buSzPts val="1600"/>
              <a:buNone/>
              <a:defRPr sz="2133" b="1"/>
            </a:lvl5pPr>
            <a:lvl6pPr lvl="5" rtl="0">
              <a:lnSpc>
                <a:spcPct val="100000"/>
              </a:lnSpc>
              <a:spcBef>
                <a:spcPts val="0"/>
              </a:spcBef>
              <a:spcAft>
                <a:spcPts val="0"/>
              </a:spcAft>
              <a:buSzPts val="1600"/>
              <a:buNone/>
              <a:defRPr sz="2133" b="1"/>
            </a:lvl6pPr>
            <a:lvl7pPr lvl="6" rtl="0">
              <a:lnSpc>
                <a:spcPct val="100000"/>
              </a:lnSpc>
              <a:spcBef>
                <a:spcPts val="0"/>
              </a:spcBef>
              <a:spcAft>
                <a:spcPts val="0"/>
              </a:spcAft>
              <a:buSzPts val="1600"/>
              <a:buNone/>
              <a:defRPr sz="2133" b="1"/>
            </a:lvl7pPr>
            <a:lvl8pPr lvl="7" rtl="0">
              <a:lnSpc>
                <a:spcPct val="100000"/>
              </a:lnSpc>
              <a:spcBef>
                <a:spcPts val="0"/>
              </a:spcBef>
              <a:spcAft>
                <a:spcPts val="0"/>
              </a:spcAft>
              <a:buSzPts val="1600"/>
              <a:buNone/>
              <a:defRPr sz="2133" b="1"/>
            </a:lvl8pPr>
            <a:lvl9pPr lvl="8" rtl="0">
              <a:lnSpc>
                <a:spcPct val="100000"/>
              </a:lnSpc>
              <a:spcBef>
                <a:spcPts val="0"/>
              </a:spcBef>
              <a:spcAft>
                <a:spcPts val="0"/>
              </a:spcAft>
              <a:buSzPts val="1600"/>
              <a:buNone/>
              <a:defRPr sz="2133" b="1"/>
            </a:lvl9pPr>
          </a:lstStyle>
          <a:p>
            <a:endParaRPr/>
          </a:p>
        </p:txBody>
      </p:sp>
    </p:spTree>
    <p:extLst>
      <p:ext uri="{BB962C8B-B14F-4D97-AF65-F5344CB8AC3E}">
        <p14:creationId xmlns:p14="http://schemas.microsoft.com/office/powerpoint/2010/main" val="227382118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hree columns 2">
  <p:cSld name="Three columns 2">
    <p:spTree>
      <p:nvGrpSpPr>
        <p:cNvPr id="1" name="Shape 244"/>
        <p:cNvGrpSpPr/>
        <p:nvPr/>
      </p:nvGrpSpPr>
      <p:grpSpPr>
        <a:xfrm>
          <a:off x="0" y="0"/>
          <a:ext cx="0" cy="0"/>
          <a:chOff x="0" y="0"/>
          <a:chExt cx="0" cy="0"/>
        </a:xfrm>
      </p:grpSpPr>
      <p:sp>
        <p:nvSpPr>
          <p:cNvPr id="245" name="Google Shape;245;p21"/>
          <p:cNvSpPr/>
          <p:nvPr/>
        </p:nvSpPr>
        <p:spPr>
          <a:xfrm>
            <a:off x="1" y="1943226"/>
            <a:ext cx="12191777" cy="4444695"/>
          </a:xfrm>
          <a:custGeom>
            <a:avLst/>
            <a:gdLst/>
            <a:ahLst/>
            <a:cxnLst/>
            <a:rect l="l" t="t" r="r" b="b"/>
            <a:pathLst>
              <a:path w="285299" h="104010" extrusionOk="0">
                <a:moveTo>
                  <a:pt x="12314" y="4311"/>
                </a:moveTo>
                <a:cubicBezTo>
                  <a:pt x="13016" y="4311"/>
                  <a:pt x="13584" y="4712"/>
                  <a:pt x="13584" y="5196"/>
                </a:cubicBezTo>
                <a:lnTo>
                  <a:pt x="13584" y="12231"/>
                </a:lnTo>
                <a:cubicBezTo>
                  <a:pt x="13584" y="12715"/>
                  <a:pt x="13016" y="13116"/>
                  <a:pt x="12314" y="13116"/>
                </a:cubicBezTo>
                <a:lnTo>
                  <a:pt x="4311" y="13116"/>
                </a:lnTo>
                <a:cubicBezTo>
                  <a:pt x="3592" y="13116"/>
                  <a:pt x="3024" y="12715"/>
                  <a:pt x="3024" y="12231"/>
                </a:cubicBezTo>
                <a:lnTo>
                  <a:pt x="3024" y="5196"/>
                </a:lnTo>
                <a:cubicBezTo>
                  <a:pt x="3024" y="4712"/>
                  <a:pt x="3609" y="4311"/>
                  <a:pt x="4311" y="4311"/>
                </a:cubicBezTo>
                <a:close/>
                <a:moveTo>
                  <a:pt x="31562" y="4311"/>
                </a:moveTo>
                <a:cubicBezTo>
                  <a:pt x="32264" y="4311"/>
                  <a:pt x="32832" y="4712"/>
                  <a:pt x="32832" y="5196"/>
                </a:cubicBezTo>
                <a:lnTo>
                  <a:pt x="32832" y="12231"/>
                </a:lnTo>
                <a:cubicBezTo>
                  <a:pt x="32832" y="12715"/>
                  <a:pt x="32264" y="13116"/>
                  <a:pt x="31562" y="13116"/>
                </a:cubicBezTo>
                <a:lnTo>
                  <a:pt x="23559" y="13116"/>
                </a:lnTo>
                <a:cubicBezTo>
                  <a:pt x="22857" y="13116"/>
                  <a:pt x="22273" y="12715"/>
                  <a:pt x="22273" y="12231"/>
                </a:cubicBezTo>
                <a:lnTo>
                  <a:pt x="22273" y="5196"/>
                </a:lnTo>
                <a:cubicBezTo>
                  <a:pt x="22273" y="4712"/>
                  <a:pt x="22857" y="4311"/>
                  <a:pt x="23559" y="4311"/>
                </a:cubicBezTo>
                <a:close/>
                <a:moveTo>
                  <a:pt x="50811" y="4311"/>
                </a:moveTo>
                <a:cubicBezTo>
                  <a:pt x="51513" y="4311"/>
                  <a:pt x="52097" y="4712"/>
                  <a:pt x="52097" y="5196"/>
                </a:cubicBezTo>
                <a:lnTo>
                  <a:pt x="52097" y="12231"/>
                </a:lnTo>
                <a:cubicBezTo>
                  <a:pt x="52097" y="12715"/>
                  <a:pt x="51513" y="13116"/>
                  <a:pt x="50811" y="13116"/>
                </a:cubicBezTo>
                <a:lnTo>
                  <a:pt x="42807" y="13116"/>
                </a:lnTo>
                <a:cubicBezTo>
                  <a:pt x="42106" y="13116"/>
                  <a:pt x="41521" y="12715"/>
                  <a:pt x="41521" y="12231"/>
                </a:cubicBezTo>
                <a:lnTo>
                  <a:pt x="41521" y="5196"/>
                </a:lnTo>
                <a:cubicBezTo>
                  <a:pt x="41521" y="4712"/>
                  <a:pt x="42106" y="4311"/>
                  <a:pt x="42807" y="4311"/>
                </a:cubicBezTo>
                <a:close/>
                <a:moveTo>
                  <a:pt x="70059" y="4311"/>
                </a:moveTo>
                <a:cubicBezTo>
                  <a:pt x="70761" y="4311"/>
                  <a:pt x="71346" y="4712"/>
                  <a:pt x="71346" y="5196"/>
                </a:cubicBezTo>
                <a:lnTo>
                  <a:pt x="71346" y="12231"/>
                </a:lnTo>
                <a:cubicBezTo>
                  <a:pt x="71346" y="12715"/>
                  <a:pt x="70761" y="13116"/>
                  <a:pt x="70059" y="13116"/>
                </a:cubicBezTo>
                <a:lnTo>
                  <a:pt x="62056" y="13116"/>
                </a:lnTo>
                <a:cubicBezTo>
                  <a:pt x="61354" y="13116"/>
                  <a:pt x="60769" y="12715"/>
                  <a:pt x="60769" y="12231"/>
                </a:cubicBezTo>
                <a:lnTo>
                  <a:pt x="60769" y="5196"/>
                </a:lnTo>
                <a:cubicBezTo>
                  <a:pt x="60769" y="4712"/>
                  <a:pt x="61354" y="4311"/>
                  <a:pt x="62056" y="4311"/>
                </a:cubicBezTo>
                <a:close/>
                <a:moveTo>
                  <a:pt x="89307" y="4311"/>
                </a:moveTo>
                <a:cubicBezTo>
                  <a:pt x="90009" y="4311"/>
                  <a:pt x="90594" y="4712"/>
                  <a:pt x="90594" y="5196"/>
                </a:cubicBezTo>
                <a:lnTo>
                  <a:pt x="90594" y="12231"/>
                </a:lnTo>
                <a:cubicBezTo>
                  <a:pt x="90594" y="12715"/>
                  <a:pt x="90009" y="13116"/>
                  <a:pt x="89307" y="13116"/>
                </a:cubicBezTo>
                <a:lnTo>
                  <a:pt x="81304" y="13116"/>
                </a:lnTo>
                <a:cubicBezTo>
                  <a:pt x="80602" y="13116"/>
                  <a:pt x="80017" y="12715"/>
                  <a:pt x="80017" y="12231"/>
                </a:cubicBezTo>
                <a:lnTo>
                  <a:pt x="80017" y="5196"/>
                </a:lnTo>
                <a:cubicBezTo>
                  <a:pt x="80017" y="4712"/>
                  <a:pt x="80602" y="4311"/>
                  <a:pt x="81304" y="4311"/>
                </a:cubicBezTo>
                <a:close/>
                <a:moveTo>
                  <a:pt x="108556" y="4311"/>
                </a:moveTo>
                <a:cubicBezTo>
                  <a:pt x="109257" y="4311"/>
                  <a:pt x="109842" y="4712"/>
                  <a:pt x="109842" y="5196"/>
                </a:cubicBezTo>
                <a:lnTo>
                  <a:pt x="109842" y="12231"/>
                </a:lnTo>
                <a:cubicBezTo>
                  <a:pt x="109842" y="12715"/>
                  <a:pt x="109257" y="13116"/>
                  <a:pt x="108556" y="13116"/>
                </a:cubicBezTo>
                <a:lnTo>
                  <a:pt x="100552" y="13116"/>
                </a:lnTo>
                <a:cubicBezTo>
                  <a:pt x="99850" y="13116"/>
                  <a:pt x="99266" y="12715"/>
                  <a:pt x="99266" y="12231"/>
                </a:cubicBezTo>
                <a:lnTo>
                  <a:pt x="99266" y="5196"/>
                </a:lnTo>
                <a:cubicBezTo>
                  <a:pt x="99266" y="4712"/>
                  <a:pt x="99850" y="4311"/>
                  <a:pt x="100552" y="4311"/>
                </a:cubicBezTo>
                <a:close/>
                <a:moveTo>
                  <a:pt x="127804" y="4311"/>
                </a:moveTo>
                <a:cubicBezTo>
                  <a:pt x="128506" y="4311"/>
                  <a:pt x="129090" y="4712"/>
                  <a:pt x="129090" y="5196"/>
                </a:cubicBezTo>
                <a:lnTo>
                  <a:pt x="129090" y="12231"/>
                </a:lnTo>
                <a:cubicBezTo>
                  <a:pt x="129090" y="12715"/>
                  <a:pt x="128506" y="13116"/>
                  <a:pt x="127804" y="13116"/>
                </a:cubicBezTo>
                <a:lnTo>
                  <a:pt x="119800" y="13116"/>
                </a:lnTo>
                <a:cubicBezTo>
                  <a:pt x="119099" y="13116"/>
                  <a:pt x="118531" y="12715"/>
                  <a:pt x="118531" y="12231"/>
                </a:cubicBezTo>
                <a:lnTo>
                  <a:pt x="118531" y="5196"/>
                </a:lnTo>
                <a:cubicBezTo>
                  <a:pt x="118531" y="4712"/>
                  <a:pt x="119099" y="4311"/>
                  <a:pt x="119800" y="4311"/>
                </a:cubicBezTo>
                <a:close/>
                <a:moveTo>
                  <a:pt x="147052" y="4311"/>
                </a:moveTo>
                <a:cubicBezTo>
                  <a:pt x="147771" y="4311"/>
                  <a:pt x="148339" y="4712"/>
                  <a:pt x="148339" y="5196"/>
                </a:cubicBezTo>
                <a:lnTo>
                  <a:pt x="148339" y="12231"/>
                </a:lnTo>
                <a:cubicBezTo>
                  <a:pt x="148339" y="12715"/>
                  <a:pt x="147771" y="13116"/>
                  <a:pt x="147052" y="13116"/>
                </a:cubicBezTo>
                <a:lnTo>
                  <a:pt x="139049" y="13116"/>
                </a:lnTo>
                <a:cubicBezTo>
                  <a:pt x="138347" y="13116"/>
                  <a:pt x="137779" y="12715"/>
                  <a:pt x="137779" y="12231"/>
                </a:cubicBezTo>
                <a:lnTo>
                  <a:pt x="137779" y="5196"/>
                </a:lnTo>
                <a:cubicBezTo>
                  <a:pt x="137779" y="4712"/>
                  <a:pt x="138347" y="4311"/>
                  <a:pt x="139049" y="4311"/>
                </a:cubicBezTo>
                <a:close/>
                <a:moveTo>
                  <a:pt x="166317" y="4311"/>
                </a:moveTo>
                <a:cubicBezTo>
                  <a:pt x="167019" y="4311"/>
                  <a:pt x="167587" y="4712"/>
                  <a:pt x="167587" y="5196"/>
                </a:cubicBezTo>
                <a:lnTo>
                  <a:pt x="167587" y="12231"/>
                </a:lnTo>
                <a:cubicBezTo>
                  <a:pt x="167587" y="12715"/>
                  <a:pt x="167019" y="13116"/>
                  <a:pt x="166317" y="13116"/>
                </a:cubicBezTo>
                <a:lnTo>
                  <a:pt x="158314" y="13116"/>
                </a:lnTo>
                <a:cubicBezTo>
                  <a:pt x="157595" y="13116"/>
                  <a:pt x="157027" y="12715"/>
                  <a:pt x="157027" y="12231"/>
                </a:cubicBezTo>
                <a:lnTo>
                  <a:pt x="157027" y="5196"/>
                </a:lnTo>
                <a:cubicBezTo>
                  <a:pt x="157027" y="4712"/>
                  <a:pt x="157595" y="4311"/>
                  <a:pt x="158314" y="4311"/>
                </a:cubicBezTo>
                <a:close/>
                <a:moveTo>
                  <a:pt x="185565" y="4311"/>
                </a:moveTo>
                <a:cubicBezTo>
                  <a:pt x="186267" y="4311"/>
                  <a:pt x="186835" y="4712"/>
                  <a:pt x="186835" y="5196"/>
                </a:cubicBezTo>
                <a:lnTo>
                  <a:pt x="186835" y="12231"/>
                </a:lnTo>
                <a:cubicBezTo>
                  <a:pt x="186835" y="12715"/>
                  <a:pt x="186267" y="13116"/>
                  <a:pt x="185565" y="13116"/>
                </a:cubicBezTo>
                <a:lnTo>
                  <a:pt x="177562" y="13116"/>
                </a:lnTo>
                <a:cubicBezTo>
                  <a:pt x="176844" y="13116"/>
                  <a:pt x="176275" y="12715"/>
                  <a:pt x="176275" y="12231"/>
                </a:cubicBezTo>
                <a:lnTo>
                  <a:pt x="176275" y="5196"/>
                </a:lnTo>
                <a:cubicBezTo>
                  <a:pt x="176275" y="4712"/>
                  <a:pt x="176844" y="4311"/>
                  <a:pt x="177562" y="4311"/>
                </a:cubicBezTo>
                <a:close/>
                <a:moveTo>
                  <a:pt x="204814" y="4311"/>
                </a:moveTo>
                <a:cubicBezTo>
                  <a:pt x="205515" y="4311"/>
                  <a:pt x="206084" y="4712"/>
                  <a:pt x="206084" y="5196"/>
                </a:cubicBezTo>
                <a:lnTo>
                  <a:pt x="206084" y="12231"/>
                </a:lnTo>
                <a:cubicBezTo>
                  <a:pt x="206084" y="12715"/>
                  <a:pt x="205515" y="13116"/>
                  <a:pt x="204814" y="13116"/>
                </a:cubicBezTo>
                <a:lnTo>
                  <a:pt x="196810" y="13116"/>
                </a:lnTo>
                <a:cubicBezTo>
                  <a:pt x="196109" y="13116"/>
                  <a:pt x="195524" y="12715"/>
                  <a:pt x="195524" y="12231"/>
                </a:cubicBezTo>
                <a:lnTo>
                  <a:pt x="195524" y="5196"/>
                </a:lnTo>
                <a:cubicBezTo>
                  <a:pt x="195524" y="4712"/>
                  <a:pt x="196109" y="4311"/>
                  <a:pt x="196810" y="4311"/>
                </a:cubicBezTo>
                <a:close/>
                <a:moveTo>
                  <a:pt x="224062" y="4311"/>
                </a:moveTo>
                <a:cubicBezTo>
                  <a:pt x="224764" y="4311"/>
                  <a:pt x="225332" y="4712"/>
                  <a:pt x="225332" y="5196"/>
                </a:cubicBezTo>
                <a:lnTo>
                  <a:pt x="225332" y="12231"/>
                </a:lnTo>
                <a:cubicBezTo>
                  <a:pt x="225332" y="12715"/>
                  <a:pt x="224764" y="13116"/>
                  <a:pt x="224062" y="13116"/>
                </a:cubicBezTo>
                <a:lnTo>
                  <a:pt x="216059" y="13116"/>
                </a:lnTo>
                <a:cubicBezTo>
                  <a:pt x="215357" y="13116"/>
                  <a:pt x="214772" y="12715"/>
                  <a:pt x="214772" y="12231"/>
                </a:cubicBezTo>
                <a:lnTo>
                  <a:pt x="214772" y="5196"/>
                </a:lnTo>
                <a:cubicBezTo>
                  <a:pt x="214772" y="4712"/>
                  <a:pt x="215357" y="4311"/>
                  <a:pt x="216059" y="4311"/>
                </a:cubicBezTo>
                <a:close/>
                <a:moveTo>
                  <a:pt x="243310" y="4311"/>
                </a:moveTo>
                <a:cubicBezTo>
                  <a:pt x="244012" y="4311"/>
                  <a:pt x="244597" y="4712"/>
                  <a:pt x="244597" y="5196"/>
                </a:cubicBezTo>
                <a:lnTo>
                  <a:pt x="244597" y="12231"/>
                </a:lnTo>
                <a:cubicBezTo>
                  <a:pt x="244597" y="12715"/>
                  <a:pt x="244012" y="13116"/>
                  <a:pt x="243310" y="13116"/>
                </a:cubicBezTo>
                <a:lnTo>
                  <a:pt x="235307" y="13116"/>
                </a:lnTo>
                <a:cubicBezTo>
                  <a:pt x="234605" y="13116"/>
                  <a:pt x="234020" y="12715"/>
                  <a:pt x="234020" y="12231"/>
                </a:cubicBezTo>
                <a:lnTo>
                  <a:pt x="234020" y="5196"/>
                </a:lnTo>
                <a:cubicBezTo>
                  <a:pt x="234020" y="4712"/>
                  <a:pt x="234605" y="4311"/>
                  <a:pt x="235307" y="4311"/>
                </a:cubicBezTo>
                <a:close/>
                <a:moveTo>
                  <a:pt x="262559" y="4311"/>
                </a:moveTo>
                <a:cubicBezTo>
                  <a:pt x="263260" y="4311"/>
                  <a:pt x="263845" y="4712"/>
                  <a:pt x="263845" y="5196"/>
                </a:cubicBezTo>
                <a:lnTo>
                  <a:pt x="263845" y="12231"/>
                </a:lnTo>
                <a:cubicBezTo>
                  <a:pt x="263845" y="12715"/>
                  <a:pt x="263260" y="13116"/>
                  <a:pt x="262559" y="13116"/>
                </a:cubicBezTo>
                <a:lnTo>
                  <a:pt x="254555" y="13116"/>
                </a:lnTo>
                <a:cubicBezTo>
                  <a:pt x="253853" y="13116"/>
                  <a:pt x="253269" y="12715"/>
                  <a:pt x="253269" y="12231"/>
                </a:cubicBezTo>
                <a:lnTo>
                  <a:pt x="253269" y="5196"/>
                </a:lnTo>
                <a:cubicBezTo>
                  <a:pt x="253269" y="4712"/>
                  <a:pt x="253853" y="4311"/>
                  <a:pt x="254555" y="4311"/>
                </a:cubicBezTo>
                <a:close/>
                <a:moveTo>
                  <a:pt x="281807" y="4311"/>
                </a:moveTo>
                <a:cubicBezTo>
                  <a:pt x="282509" y="4311"/>
                  <a:pt x="283093" y="4712"/>
                  <a:pt x="283093" y="5196"/>
                </a:cubicBezTo>
                <a:lnTo>
                  <a:pt x="283093" y="12231"/>
                </a:lnTo>
                <a:cubicBezTo>
                  <a:pt x="283093" y="12715"/>
                  <a:pt x="282509" y="13116"/>
                  <a:pt x="281807" y="13116"/>
                </a:cubicBezTo>
                <a:lnTo>
                  <a:pt x="273803" y="13116"/>
                </a:lnTo>
                <a:cubicBezTo>
                  <a:pt x="273102" y="13116"/>
                  <a:pt x="272517" y="12715"/>
                  <a:pt x="272517" y="12231"/>
                </a:cubicBezTo>
                <a:lnTo>
                  <a:pt x="272517" y="5196"/>
                </a:lnTo>
                <a:cubicBezTo>
                  <a:pt x="272517" y="4712"/>
                  <a:pt x="273102" y="4311"/>
                  <a:pt x="273803" y="4311"/>
                </a:cubicBezTo>
                <a:close/>
                <a:moveTo>
                  <a:pt x="12314" y="88421"/>
                </a:moveTo>
                <a:cubicBezTo>
                  <a:pt x="13016" y="88421"/>
                  <a:pt x="13584" y="88805"/>
                  <a:pt x="13584" y="89290"/>
                </a:cubicBezTo>
                <a:lnTo>
                  <a:pt x="13584" y="96324"/>
                </a:lnTo>
                <a:cubicBezTo>
                  <a:pt x="13584" y="96809"/>
                  <a:pt x="13016" y="97210"/>
                  <a:pt x="12314" y="97210"/>
                </a:cubicBezTo>
                <a:lnTo>
                  <a:pt x="4311" y="97210"/>
                </a:lnTo>
                <a:cubicBezTo>
                  <a:pt x="3592" y="97210"/>
                  <a:pt x="3024" y="96809"/>
                  <a:pt x="3024" y="96324"/>
                </a:cubicBezTo>
                <a:lnTo>
                  <a:pt x="3024" y="89290"/>
                </a:lnTo>
                <a:cubicBezTo>
                  <a:pt x="3024" y="88805"/>
                  <a:pt x="3609" y="88421"/>
                  <a:pt x="4311" y="88421"/>
                </a:cubicBezTo>
                <a:close/>
                <a:moveTo>
                  <a:pt x="31562" y="88421"/>
                </a:moveTo>
                <a:cubicBezTo>
                  <a:pt x="32264" y="88421"/>
                  <a:pt x="32832" y="88805"/>
                  <a:pt x="32832" y="89290"/>
                </a:cubicBezTo>
                <a:lnTo>
                  <a:pt x="32832" y="96324"/>
                </a:lnTo>
                <a:cubicBezTo>
                  <a:pt x="32832" y="96809"/>
                  <a:pt x="32264" y="97210"/>
                  <a:pt x="31562" y="97210"/>
                </a:cubicBezTo>
                <a:lnTo>
                  <a:pt x="23559" y="97210"/>
                </a:lnTo>
                <a:cubicBezTo>
                  <a:pt x="22857" y="97210"/>
                  <a:pt x="22273" y="96809"/>
                  <a:pt x="22273" y="96324"/>
                </a:cubicBezTo>
                <a:lnTo>
                  <a:pt x="22273" y="89290"/>
                </a:lnTo>
                <a:cubicBezTo>
                  <a:pt x="22273" y="88805"/>
                  <a:pt x="22857" y="88421"/>
                  <a:pt x="23559" y="88421"/>
                </a:cubicBezTo>
                <a:close/>
                <a:moveTo>
                  <a:pt x="50811" y="88421"/>
                </a:moveTo>
                <a:cubicBezTo>
                  <a:pt x="51513" y="88421"/>
                  <a:pt x="52097" y="88805"/>
                  <a:pt x="52097" y="89290"/>
                </a:cubicBezTo>
                <a:lnTo>
                  <a:pt x="52097" y="96324"/>
                </a:lnTo>
                <a:cubicBezTo>
                  <a:pt x="52097" y="96809"/>
                  <a:pt x="51513" y="97210"/>
                  <a:pt x="50811" y="97210"/>
                </a:cubicBezTo>
                <a:lnTo>
                  <a:pt x="42807" y="97210"/>
                </a:lnTo>
                <a:cubicBezTo>
                  <a:pt x="42106" y="97210"/>
                  <a:pt x="41521" y="96809"/>
                  <a:pt x="41521" y="96324"/>
                </a:cubicBezTo>
                <a:lnTo>
                  <a:pt x="41521" y="89290"/>
                </a:lnTo>
                <a:cubicBezTo>
                  <a:pt x="41521" y="88805"/>
                  <a:pt x="42106" y="88421"/>
                  <a:pt x="42807" y="88421"/>
                </a:cubicBezTo>
                <a:close/>
                <a:moveTo>
                  <a:pt x="70059" y="88421"/>
                </a:moveTo>
                <a:cubicBezTo>
                  <a:pt x="70761" y="88421"/>
                  <a:pt x="71346" y="88805"/>
                  <a:pt x="71346" y="89290"/>
                </a:cubicBezTo>
                <a:lnTo>
                  <a:pt x="71346" y="96324"/>
                </a:lnTo>
                <a:cubicBezTo>
                  <a:pt x="71346" y="96809"/>
                  <a:pt x="70761" y="97210"/>
                  <a:pt x="70059" y="97210"/>
                </a:cubicBezTo>
                <a:lnTo>
                  <a:pt x="62056" y="97210"/>
                </a:lnTo>
                <a:cubicBezTo>
                  <a:pt x="61354" y="97210"/>
                  <a:pt x="60769" y="96809"/>
                  <a:pt x="60769" y="96324"/>
                </a:cubicBezTo>
                <a:lnTo>
                  <a:pt x="60769" y="89290"/>
                </a:lnTo>
                <a:cubicBezTo>
                  <a:pt x="60769" y="88805"/>
                  <a:pt x="61354" y="88421"/>
                  <a:pt x="62056" y="88421"/>
                </a:cubicBezTo>
                <a:close/>
                <a:moveTo>
                  <a:pt x="89307" y="88421"/>
                </a:moveTo>
                <a:cubicBezTo>
                  <a:pt x="90009" y="88421"/>
                  <a:pt x="90594" y="88805"/>
                  <a:pt x="90594" y="89290"/>
                </a:cubicBezTo>
                <a:lnTo>
                  <a:pt x="90594" y="96324"/>
                </a:lnTo>
                <a:cubicBezTo>
                  <a:pt x="90594" y="96809"/>
                  <a:pt x="90009" y="97210"/>
                  <a:pt x="89307" y="97210"/>
                </a:cubicBezTo>
                <a:lnTo>
                  <a:pt x="81304" y="97210"/>
                </a:lnTo>
                <a:cubicBezTo>
                  <a:pt x="80602" y="97210"/>
                  <a:pt x="80017" y="96809"/>
                  <a:pt x="80017" y="96324"/>
                </a:cubicBezTo>
                <a:lnTo>
                  <a:pt x="80017" y="89290"/>
                </a:lnTo>
                <a:cubicBezTo>
                  <a:pt x="80017" y="88805"/>
                  <a:pt x="80602" y="88421"/>
                  <a:pt x="81304" y="88421"/>
                </a:cubicBezTo>
                <a:close/>
                <a:moveTo>
                  <a:pt x="108556" y="88421"/>
                </a:moveTo>
                <a:cubicBezTo>
                  <a:pt x="109257" y="88421"/>
                  <a:pt x="109842" y="88805"/>
                  <a:pt x="109842" y="89290"/>
                </a:cubicBezTo>
                <a:lnTo>
                  <a:pt x="109842" y="96324"/>
                </a:lnTo>
                <a:cubicBezTo>
                  <a:pt x="109842" y="96809"/>
                  <a:pt x="109257" y="97210"/>
                  <a:pt x="108556" y="97210"/>
                </a:cubicBezTo>
                <a:lnTo>
                  <a:pt x="100552" y="97210"/>
                </a:lnTo>
                <a:cubicBezTo>
                  <a:pt x="99850" y="97210"/>
                  <a:pt x="99266" y="96809"/>
                  <a:pt x="99266" y="96324"/>
                </a:cubicBezTo>
                <a:lnTo>
                  <a:pt x="99266" y="89290"/>
                </a:lnTo>
                <a:cubicBezTo>
                  <a:pt x="99266" y="88805"/>
                  <a:pt x="99850" y="88421"/>
                  <a:pt x="100552" y="88421"/>
                </a:cubicBezTo>
                <a:close/>
                <a:moveTo>
                  <a:pt x="127804" y="88421"/>
                </a:moveTo>
                <a:cubicBezTo>
                  <a:pt x="128506" y="88421"/>
                  <a:pt x="129090" y="88805"/>
                  <a:pt x="129090" y="89290"/>
                </a:cubicBezTo>
                <a:lnTo>
                  <a:pt x="129090" y="96324"/>
                </a:lnTo>
                <a:cubicBezTo>
                  <a:pt x="129090" y="96809"/>
                  <a:pt x="128506" y="97210"/>
                  <a:pt x="127804" y="97210"/>
                </a:cubicBezTo>
                <a:lnTo>
                  <a:pt x="119800" y="97210"/>
                </a:lnTo>
                <a:cubicBezTo>
                  <a:pt x="119099" y="97210"/>
                  <a:pt x="118531" y="96809"/>
                  <a:pt x="118531" y="96324"/>
                </a:cubicBezTo>
                <a:lnTo>
                  <a:pt x="118531" y="89290"/>
                </a:lnTo>
                <a:cubicBezTo>
                  <a:pt x="118531" y="88805"/>
                  <a:pt x="119099" y="88421"/>
                  <a:pt x="119800" y="88421"/>
                </a:cubicBezTo>
                <a:close/>
                <a:moveTo>
                  <a:pt x="147052" y="88421"/>
                </a:moveTo>
                <a:cubicBezTo>
                  <a:pt x="147771" y="88421"/>
                  <a:pt x="148339" y="88805"/>
                  <a:pt x="148339" y="89290"/>
                </a:cubicBezTo>
                <a:lnTo>
                  <a:pt x="148339" y="96324"/>
                </a:lnTo>
                <a:cubicBezTo>
                  <a:pt x="148339" y="96809"/>
                  <a:pt x="147771" y="97210"/>
                  <a:pt x="147052" y="97210"/>
                </a:cubicBezTo>
                <a:lnTo>
                  <a:pt x="139049" y="97210"/>
                </a:lnTo>
                <a:cubicBezTo>
                  <a:pt x="138347" y="97210"/>
                  <a:pt x="137779" y="96809"/>
                  <a:pt x="137779" y="96324"/>
                </a:cubicBezTo>
                <a:lnTo>
                  <a:pt x="137779" y="89290"/>
                </a:lnTo>
                <a:cubicBezTo>
                  <a:pt x="137779" y="88805"/>
                  <a:pt x="138347" y="88421"/>
                  <a:pt x="139049" y="88421"/>
                </a:cubicBezTo>
                <a:close/>
                <a:moveTo>
                  <a:pt x="166317" y="88421"/>
                </a:moveTo>
                <a:cubicBezTo>
                  <a:pt x="167019" y="88421"/>
                  <a:pt x="167587" y="88805"/>
                  <a:pt x="167587" y="89290"/>
                </a:cubicBezTo>
                <a:lnTo>
                  <a:pt x="167587" y="96324"/>
                </a:lnTo>
                <a:cubicBezTo>
                  <a:pt x="167587" y="96809"/>
                  <a:pt x="167019" y="97210"/>
                  <a:pt x="166317" y="97210"/>
                </a:cubicBezTo>
                <a:lnTo>
                  <a:pt x="158314" y="97210"/>
                </a:lnTo>
                <a:cubicBezTo>
                  <a:pt x="157595" y="97210"/>
                  <a:pt x="157027" y="96809"/>
                  <a:pt x="157027" y="96324"/>
                </a:cubicBezTo>
                <a:lnTo>
                  <a:pt x="157027" y="89290"/>
                </a:lnTo>
                <a:cubicBezTo>
                  <a:pt x="157027" y="88805"/>
                  <a:pt x="157595" y="88421"/>
                  <a:pt x="158314" y="88421"/>
                </a:cubicBezTo>
                <a:close/>
                <a:moveTo>
                  <a:pt x="185565" y="88421"/>
                </a:moveTo>
                <a:cubicBezTo>
                  <a:pt x="186267" y="88421"/>
                  <a:pt x="186835" y="88805"/>
                  <a:pt x="186835" y="89290"/>
                </a:cubicBezTo>
                <a:lnTo>
                  <a:pt x="186835" y="96324"/>
                </a:lnTo>
                <a:cubicBezTo>
                  <a:pt x="186835" y="96809"/>
                  <a:pt x="186267" y="97210"/>
                  <a:pt x="185565" y="97210"/>
                </a:cubicBezTo>
                <a:lnTo>
                  <a:pt x="177562" y="97210"/>
                </a:lnTo>
                <a:cubicBezTo>
                  <a:pt x="176844" y="97210"/>
                  <a:pt x="176275" y="96809"/>
                  <a:pt x="176275" y="96324"/>
                </a:cubicBezTo>
                <a:lnTo>
                  <a:pt x="176275" y="89290"/>
                </a:lnTo>
                <a:cubicBezTo>
                  <a:pt x="176275" y="88805"/>
                  <a:pt x="176844" y="88421"/>
                  <a:pt x="177562" y="88421"/>
                </a:cubicBezTo>
                <a:close/>
                <a:moveTo>
                  <a:pt x="204814" y="88421"/>
                </a:moveTo>
                <a:cubicBezTo>
                  <a:pt x="205515" y="88421"/>
                  <a:pt x="206084" y="88805"/>
                  <a:pt x="206084" y="89290"/>
                </a:cubicBezTo>
                <a:lnTo>
                  <a:pt x="206084" y="96324"/>
                </a:lnTo>
                <a:cubicBezTo>
                  <a:pt x="206084" y="96809"/>
                  <a:pt x="205515" y="97210"/>
                  <a:pt x="204814" y="97210"/>
                </a:cubicBezTo>
                <a:lnTo>
                  <a:pt x="196810" y="97210"/>
                </a:lnTo>
                <a:cubicBezTo>
                  <a:pt x="196109" y="97210"/>
                  <a:pt x="195524" y="96809"/>
                  <a:pt x="195524" y="96324"/>
                </a:cubicBezTo>
                <a:lnTo>
                  <a:pt x="195524" y="89290"/>
                </a:lnTo>
                <a:cubicBezTo>
                  <a:pt x="195524" y="88805"/>
                  <a:pt x="196109" y="88421"/>
                  <a:pt x="196810" y="88421"/>
                </a:cubicBezTo>
                <a:close/>
                <a:moveTo>
                  <a:pt x="224062" y="88421"/>
                </a:moveTo>
                <a:cubicBezTo>
                  <a:pt x="224764" y="88421"/>
                  <a:pt x="225332" y="88805"/>
                  <a:pt x="225332" y="89290"/>
                </a:cubicBezTo>
                <a:lnTo>
                  <a:pt x="225332" y="96324"/>
                </a:lnTo>
                <a:cubicBezTo>
                  <a:pt x="225332" y="96809"/>
                  <a:pt x="224764" y="97210"/>
                  <a:pt x="224062" y="97210"/>
                </a:cubicBezTo>
                <a:lnTo>
                  <a:pt x="216059" y="97210"/>
                </a:lnTo>
                <a:cubicBezTo>
                  <a:pt x="215357" y="97210"/>
                  <a:pt x="214772" y="96809"/>
                  <a:pt x="214772" y="96324"/>
                </a:cubicBezTo>
                <a:lnTo>
                  <a:pt x="214772" y="89290"/>
                </a:lnTo>
                <a:cubicBezTo>
                  <a:pt x="214772" y="88805"/>
                  <a:pt x="215357" y="88421"/>
                  <a:pt x="216059" y="88421"/>
                </a:cubicBezTo>
                <a:close/>
                <a:moveTo>
                  <a:pt x="243310" y="88421"/>
                </a:moveTo>
                <a:cubicBezTo>
                  <a:pt x="244012" y="88421"/>
                  <a:pt x="244597" y="88805"/>
                  <a:pt x="244597" y="89290"/>
                </a:cubicBezTo>
                <a:lnTo>
                  <a:pt x="244597" y="96324"/>
                </a:lnTo>
                <a:cubicBezTo>
                  <a:pt x="244597" y="96809"/>
                  <a:pt x="244012" y="97210"/>
                  <a:pt x="243310" y="97210"/>
                </a:cubicBezTo>
                <a:lnTo>
                  <a:pt x="235307" y="97210"/>
                </a:lnTo>
                <a:cubicBezTo>
                  <a:pt x="234605" y="97210"/>
                  <a:pt x="234020" y="96809"/>
                  <a:pt x="234020" y="96324"/>
                </a:cubicBezTo>
                <a:lnTo>
                  <a:pt x="234020" y="89290"/>
                </a:lnTo>
                <a:cubicBezTo>
                  <a:pt x="234020" y="88805"/>
                  <a:pt x="234605" y="88421"/>
                  <a:pt x="235307" y="88421"/>
                </a:cubicBezTo>
                <a:close/>
                <a:moveTo>
                  <a:pt x="262559" y="88421"/>
                </a:moveTo>
                <a:cubicBezTo>
                  <a:pt x="263260" y="88421"/>
                  <a:pt x="263845" y="88805"/>
                  <a:pt x="263845" y="89290"/>
                </a:cubicBezTo>
                <a:lnTo>
                  <a:pt x="263845" y="96324"/>
                </a:lnTo>
                <a:cubicBezTo>
                  <a:pt x="263845" y="96809"/>
                  <a:pt x="263260" y="97210"/>
                  <a:pt x="262559" y="97210"/>
                </a:cubicBezTo>
                <a:lnTo>
                  <a:pt x="254555" y="97210"/>
                </a:lnTo>
                <a:cubicBezTo>
                  <a:pt x="253853" y="97210"/>
                  <a:pt x="253269" y="96809"/>
                  <a:pt x="253269" y="96324"/>
                </a:cubicBezTo>
                <a:lnTo>
                  <a:pt x="253269" y="89290"/>
                </a:lnTo>
                <a:cubicBezTo>
                  <a:pt x="253269" y="88805"/>
                  <a:pt x="253853" y="88421"/>
                  <a:pt x="254555" y="88421"/>
                </a:cubicBezTo>
                <a:close/>
                <a:moveTo>
                  <a:pt x="281807" y="88421"/>
                </a:moveTo>
                <a:cubicBezTo>
                  <a:pt x="282509" y="88421"/>
                  <a:pt x="283093" y="88805"/>
                  <a:pt x="283093" y="89290"/>
                </a:cubicBezTo>
                <a:lnTo>
                  <a:pt x="283093" y="96324"/>
                </a:lnTo>
                <a:cubicBezTo>
                  <a:pt x="283093" y="96809"/>
                  <a:pt x="282509" y="97210"/>
                  <a:pt x="281807" y="97210"/>
                </a:cubicBezTo>
                <a:lnTo>
                  <a:pt x="273803" y="97210"/>
                </a:lnTo>
                <a:cubicBezTo>
                  <a:pt x="273102" y="97210"/>
                  <a:pt x="272517" y="96809"/>
                  <a:pt x="272517" y="96324"/>
                </a:cubicBezTo>
                <a:lnTo>
                  <a:pt x="272517" y="89290"/>
                </a:lnTo>
                <a:cubicBezTo>
                  <a:pt x="272517" y="88805"/>
                  <a:pt x="273102" y="88421"/>
                  <a:pt x="273803" y="88421"/>
                </a:cubicBezTo>
                <a:close/>
                <a:moveTo>
                  <a:pt x="0" y="0"/>
                </a:moveTo>
                <a:lnTo>
                  <a:pt x="0" y="104010"/>
                </a:lnTo>
                <a:lnTo>
                  <a:pt x="285299" y="104010"/>
                </a:lnTo>
                <a:lnTo>
                  <a:pt x="285299" y="0"/>
                </a:lnTo>
                <a:close/>
              </a:path>
            </a:pathLst>
          </a:custGeom>
          <a:solidFill>
            <a:srgbClr val="43291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6" name="Google Shape;246;p21"/>
          <p:cNvSpPr txBox="1">
            <a:spLocks noGrp="1"/>
          </p:cNvSpPr>
          <p:nvPr>
            <p:ph type="title"/>
          </p:nvPr>
        </p:nvSpPr>
        <p:spPr>
          <a:xfrm>
            <a:off x="960000" y="720000"/>
            <a:ext cx="10272000" cy="42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5067"/>
            </a:lvl1pPr>
            <a:lvl2pPr lvl="1" algn="ctr" rtl="0">
              <a:spcBef>
                <a:spcPts val="0"/>
              </a:spcBef>
              <a:spcAft>
                <a:spcPts val="0"/>
              </a:spcAft>
              <a:buSzPts val="3800"/>
              <a:buNone/>
              <a:defRPr sz="5067"/>
            </a:lvl2pPr>
            <a:lvl3pPr lvl="2" algn="ctr" rtl="0">
              <a:spcBef>
                <a:spcPts val="0"/>
              </a:spcBef>
              <a:spcAft>
                <a:spcPts val="0"/>
              </a:spcAft>
              <a:buSzPts val="3800"/>
              <a:buNone/>
              <a:defRPr sz="5067"/>
            </a:lvl3pPr>
            <a:lvl4pPr lvl="3" algn="ctr" rtl="0">
              <a:spcBef>
                <a:spcPts val="0"/>
              </a:spcBef>
              <a:spcAft>
                <a:spcPts val="0"/>
              </a:spcAft>
              <a:buSzPts val="3800"/>
              <a:buNone/>
              <a:defRPr sz="5067"/>
            </a:lvl4pPr>
            <a:lvl5pPr lvl="4" algn="ctr" rtl="0">
              <a:spcBef>
                <a:spcPts val="0"/>
              </a:spcBef>
              <a:spcAft>
                <a:spcPts val="0"/>
              </a:spcAft>
              <a:buSzPts val="3800"/>
              <a:buNone/>
              <a:defRPr sz="5067"/>
            </a:lvl5pPr>
            <a:lvl6pPr lvl="5" algn="ctr" rtl="0">
              <a:spcBef>
                <a:spcPts val="0"/>
              </a:spcBef>
              <a:spcAft>
                <a:spcPts val="0"/>
              </a:spcAft>
              <a:buSzPts val="3800"/>
              <a:buNone/>
              <a:defRPr sz="5067"/>
            </a:lvl6pPr>
            <a:lvl7pPr lvl="6" algn="ctr" rtl="0">
              <a:spcBef>
                <a:spcPts val="0"/>
              </a:spcBef>
              <a:spcAft>
                <a:spcPts val="0"/>
              </a:spcAft>
              <a:buSzPts val="3800"/>
              <a:buNone/>
              <a:defRPr sz="5067"/>
            </a:lvl7pPr>
            <a:lvl8pPr lvl="7" algn="ctr" rtl="0">
              <a:spcBef>
                <a:spcPts val="0"/>
              </a:spcBef>
              <a:spcAft>
                <a:spcPts val="0"/>
              </a:spcAft>
              <a:buSzPts val="3800"/>
              <a:buNone/>
              <a:defRPr sz="5067"/>
            </a:lvl8pPr>
            <a:lvl9pPr lvl="8" algn="ctr" rtl="0">
              <a:spcBef>
                <a:spcPts val="0"/>
              </a:spcBef>
              <a:spcAft>
                <a:spcPts val="0"/>
              </a:spcAft>
              <a:buSzPts val="3800"/>
              <a:buNone/>
              <a:defRPr sz="5067"/>
            </a:lvl9pPr>
          </a:lstStyle>
          <a:p>
            <a:endParaRPr/>
          </a:p>
        </p:txBody>
      </p:sp>
      <p:sp>
        <p:nvSpPr>
          <p:cNvPr id="247" name="Google Shape;247;p21"/>
          <p:cNvSpPr txBox="1">
            <a:spLocks noGrp="1"/>
          </p:cNvSpPr>
          <p:nvPr>
            <p:ph type="subTitle" idx="1"/>
          </p:nvPr>
        </p:nvSpPr>
        <p:spPr>
          <a:xfrm>
            <a:off x="4844200" y="4515413"/>
            <a:ext cx="2503600" cy="108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950"/>
              <a:buNone/>
              <a:defRPr sz="1467">
                <a:solidFill>
                  <a:schemeClr val="dk1"/>
                </a:solidFill>
              </a:defRPr>
            </a:lvl1pPr>
            <a:lvl2pPr lvl="1" algn="ctr" rtl="0">
              <a:lnSpc>
                <a:spcPct val="100000"/>
              </a:lnSpc>
              <a:spcBef>
                <a:spcPts val="0"/>
              </a:spcBef>
              <a:spcAft>
                <a:spcPts val="0"/>
              </a:spcAft>
              <a:buClr>
                <a:schemeClr val="dk1"/>
              </a:buClr>
              <a:buSzPts val="950"/>
              <a:buNone/>
              <a:defRPr sz="1267">
                <a:solidFill>
                  <a:schemeClr val="dk1"/>
                </a:solidFill>
              </a:defRPr>
            </a:lvl2pPr>
            <a:lvl3pPr lvl="2" algn="ctr" rtl="0">
              <a:lnSpc>
                <a:spcPct val="100000"/>
              </a:lnSpc>
              <a:spcBef>
                <a:spcPts val="0"/>
              </a:spcBef>
              <a:spcAft>
                <a:spcPts val="0"/>
              </a:spcAft>
              <a:buClr>
                <a:schemeClr val="dk1"/>
              </a:buClr>
              <a:buSzPts val="950"/>
              <a:buNone/>
              <a:defRPr sz="1267">
                <a:solidFill>
                  <a:schemeClr val="dk1"/>
                </a:solidFill>
              </a:defRPr>
            </a:lvl3pPr>
            <a:lvl4pPr lvl="3" algn="ctr" rtl="0">
              <a:lnSpc>
                <a:spcPct val="100000"/>
              </a:lnSpc>
              <a:spcBef>
                <a:spcPts val="0"/>
              </a:spcBef>
              <a:spcAft>
                <a:spcPts val="0"/>
              </a:spcAft>
              <a:buClr>
                <a:schemeClr val="dk1"/>
              </a:buClr>
              <a:buSzPts val="950"/>
              <a:buNone/>
              <a:defRPr sz="1267">
                <a:solidFill>
                  <a:schemeClr val="dk1"/>
                </a:solidFill>
              </a:defRPr>
            </a:lvl4pPr>
            <a:lvl5pPr lvl="4" algn="ctr" rtl="0">
              <a:lnSpc>
                <a:spcPct val="100000"/>
              </a:lnSpc>
              <a:spcBef>
                <a:spcPts val="0"/>
              </a:spcBef>
              <a:spcAft>
                <a:spcPts val="0"/>
              </a:spcAft>
              <a:buClr>
                <a:schemeClr val="dk1"/>
              </a:buClr>
              <a:buSzPts val="950"/>
              <a:buNone/>
              <a:defRPr sz="1267">
                <a:solidFill>
                  <a:schemeClr val="dk1"/>
                </a:solidFill>
              </a:defRPr>
            </a:lvl5pPr>
            <a:lvl6pPr lvl="5" algn="ctr" rtl="0">
              <a:lnSpc>
                <a:spcPct val="100000"/>
              </a:lnSpc>
              <a:spcBef>
                <a:spcPts val="0"/>
              </a:spcBef>
              <a:spcAft>
                <a:spcPts val="0"/>
              </a:spcAft>
              <a:buClr>
                <a:schemeClr val="dk1"/>
              </a:buClr>
              <a:buSzPts val="950"/>
              <a:buNone/>
              <a:defRPr sz="1267">
                <a:solidFill>
                  <a:schemeClr val="dk1"/>
                </a:solidFill>
              </a:defRPr>
            </a:lvl6pPr>
            <a:lvl7pPr lvl="6" algn="ctr" rtl="0">
              <a:lnSpc>
                <a:spcPct val="100000"/>
              </a:lnSpc>
              <a:spcBef>
                <a:spcPts val="0"/>
              </a:spcBef>
              <a:spcAft>
                <a:spcPts val="0"/>
              </a:spcAft>
              <a:buClr>
                <a:schemeClr val="dk1"/>
              </a:buClr>
              <a:buSzPts val="950"/>
              <a:buNone/>
              <a:defRPr sz="1267">
                <a:solidFill>
                  <a:schemeClr val="dk1"/>
                </a:solidFill>
              </a:defRPr>
            </a:lvl7pPr>
            <a:lvl8pPr lvl="7" algn="ctr" rtl="0">
              <a:lnSpc>
                <a:spcPct val="100000"/>
              </a:lnSpc>
              <a:spcBef>
                <a:spcPts val="0"/>
              </a:spcBef>
              <a:spcAft>
                <a:spcPts val="0"/>
              </a:spcAft>
              <a:buClr>
                <a:schemeClr val="dk1"/>
              </a:buClr>
              <a:buSzPts val="950"/>
              <a:buNone/>
              <a:defRPr sz="1267">
                <a:solidFill>
                  <a:schemeClr val="dk1"/>
                </a:solidFill>
              </a:defRPr>
            </a:lvl8pPr>
            <a:lvl9pPr lvl="8" algn="ctr" rtl="0">
              <a:lnSpc>
                <a:spcPct val="100000"/>
              </a:lnSpc>
              <a:spcBef>
                <a:spcPts val="0"/>
              </a:spcBef>
              <a:spcAft>
                <a:spcPts val="0"/>
              </a:spcAft>
              <a:buClr>
                <a:schemeClr val="dk1"/>
              </a:buClr>
              <a:buSzPts val="950"/>
              <a:buNone/>
              <a:defRPr sz="1267">
                <a:solidFill>
                  <a:schemeClr val="dk1"/>
                </a:solidFill>
              </a:defRPr>
            </a:lvl9pPr>
          </a:lstStyle>
          <a:p>
            <a:endParaRPr/>
          </a:p>
        </p:txBody>
      </p:sp>
      <p:sp>
        <p:nvSpPr>
          <p:cNvPr id="248" name="Google Shape;248;p21"/>
          <p:cNvSpPr txBox="1">
            <a:spLocks noGrp="1"/>
          </p:cNvSpPr>
          <p:nvPr>
            <p:ph type="subTitle" idx="2"/>
          </p:nvPr>
        </p:nvSpPr>
        <p:spPr>
          <a:xfrm>
            <a:off x="4844200" y="4202911"/>
            <a:ext cx="2503600" cy="3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600"/>
              <a:buNone/>
              <a:defRPr sz="2133" b="1">
                <a:solidFill>
                  <a:schemeClr val="dk1"/>
                </a:solidFill>
              </a:defRPr>
            </a:lvl1pPr>
            <a:lvl2pPr lvl="1" algn="ctr" rtl="0">
              <a:lnSpc>
                <a:spcPct val="100000"/>
              </a:lnSpc>
              <a:spcBef>
                <a:spcPts val="0"/>
              </a:spcBef>
              <a:spcAft>
                <a:spcPts val="0"/>
              </a:spcAft>
              <a:buClr>
                <a:schemeClr val="dk1"/>
              </a:buClr>
              <a:buSzPts val="1600"/>
              <a:buNone/>
              <a:defRPr sz="2133" b="1">
                <a:solidFill>
                  <a:schemeClr val="dk1"/>
                </a:solidFill>
              </a:defRPr>
            </a:lvl2pPr>
            <a:lvl3pPr lvl="2" algn="ctr" rtl="0">
              <a:lnSpc>
                <a:spcPct val="100000"/>
              </a:lnSpc>
              <a:spcBef>
                <a:spcPts val="0"/>
              </a:spcBef>
              <a:spcAft>
                <a:spcPts val="0"/>
              </a:spcAft>
              <a:buClr>
                <a:schemeClr val="dk1"/>
              </a:buClr>
              <a:buSzPts val="1600"/>
              <a:buNone/>
              <a:defRPr sz="2133" b="1">
                <a:solidFill>
                  <a:schemeClr val="dk1"/>
                </a:solidFill>
              </a:defRPr>
            </a:lvl3pPr>
            <a:lvl4pPr lvl="3" algn="ctr" rtl="0">
              <a:lnSpc>
                <a:spcPct val="100000"/>
              </a:lnSpc>
              <a:spcBef>
                <a:spcPts val="0"/>
              </a:spcBef>
              <a:spcAft>
                <a:spcPts val="0"/>
              </a:spcAft>
              <a:buClr>
                <a:schemeClr val="dk1"/>
              </a:buClr>
              <a:buSzPts val="1600"/>
              <a:buNone/>
              <a:defRPr sz="2133" b="1">
                <a:solidFill>
                  <a:schemeClr val="dk1"/>
                </a:solidFill>
              </a:defRPr>
            </a:lvl4pPr>
            <a:lvl5pPr lvl="4" algn="ctr" rtl="0">
              <a:lnSpc>
                <a:spcPct val="100000"/>
              </a:lnSpc>
              <a:spcBef>
                <a:spcPts val="0"/>
              </a:spcBef>
              <a:spcAft>
                <a:spcPts val="0"/>
              </a:spcAft>
              <a:buClr>
                <a:schemeClr val="dk1"/>
              </a:buClr>
              <a:buSzPts val="1600"/>
              <a:buNone/>
              <a:defRPr sz="2133" b="1">
                <a:solidFill>
                  <a:schemeClr val="dk1"/>
                </a:solidFill>
              </a:defRPr>
            </a:lvl5pPr>
            <a:lvl6pPr lvl="5" algn="ctr" rtl="0">
              <a:lnSpc>
                <a:spcPct val="100000"/>
              </a:lnSpc>
              <a:spcBef>
                <a:spcPts val="0"/>
              </a:spcBef>
              <a:spcAft>
                <a:spcPts val="0"/>
              </a:spcAft>
              <a:buClr>
                <a:schemeClr val="dk1"/>
              </a:buClr>
              <a:buSzPts val="1600"/>
              <a:buNone/>
              <a:defRPr sz="2133" b="1">
                <a:solidFill>
                  <a:schemeClr val="dk1"/>
                </a:solidFill>
              </a:defRPr>
            </a:lvl6pPr>
            <a:lvl7pPr lvl="6" algn="ctr" rtl="0">
              <a:lnSpc>
                <a:spcPct val="100000"/>
              </a:lnSpc>
              <a:spcBef>
                <a:spcPts val="0"/>
              </a:spcBef>
              <a:spcAft>
                <a:spcPts val="0"/>
              </a:spcAft>
              <a:buClr>
                <a:schemeClr val="dk1"/>
              </a:buClr>
              <a:buSzPts val="1600"/>
              <a:buNone/>
              <a:defRPr sz="2133" b="1">
                <a:solidFill>
                  <a:schemeClr val="dk1"/>
                </a:solidFill>
              </a:defRPr>
            </a:lvl7pPr>
            <a:lvl8pPr lvl="7" algn="ctr" rtl="0">
              <a:lnSpc>
                <a:spcPct val="100000"/>
              </a:lnSpc>
              <a:spcBef>
                <a:spcPts val="0"/>
              </a:spcBef>
              <a:spcAft>
                <a:spcPts val="0"/>
              </a:spcAft>
              <a:buClr>
                <a:schemeClr val="dk1"/>
              </a:buClr>
              <a:buSzPts val="1600"/>
              <a:buNone/>
              <a:defRPr sz="2133" b="1">
                <a:solidFill>
                  <a:schemeClr val="dk1"/>
                </a:solidFill>
              </a:defRPr>
            </a:lvl8pPr>
            <a:lvl9pPr lvl="8" algn="ctr" rtl="0">
              <a:lnSpc>
                <a:spcPct val="100000"/>
              </a:lnSpc>
              <a:spcBef>
                <a:spcPts val="0"/>
              </a:spcBef>
              <a:spcAft>
                <a:spcPts val="0"/>
              </a:spcAft>
              <a:buClr>
                <a:schemeClr val="dk1"/>
              </a:buClr>
              <a:buSzPts val="1600"/>
              <a:buNone/>
              <a:defRPr sz="2133" b="1">
                <a:solidFill>
                  <a:schemeClr val="dk1"/>
                </a:solidFill>
              </a:defRPr>
            </a:lvl9pPr>
          </a:lstStyle>
          <a:p>
            <a:endParaRPr/>
          </a:p>
        </p:txBody>
      </p:sp>
      <p:sp>
        <p:nvSpPr>
          <p:cNvPr id="249" name="Google Shape;249;p21"/>
          <p:cNvSpPr txBox="1">
            <a:spLocks noGrp="1"/>
          </p:cNvSpPr>
          <p:nvPr>
            <p:ph type="subTitle" idx="3"/>
          </p:nvPr>
        </p:nvSpPr>
        <p:spPr>
          <a:xfrm>
            <a:off x="8224187" y="4515311"/>
            <a:ext cx="2503600" cy="108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950"/>
              <a:buNone/>
              <a:defRPr sz="1467">
                <a:solidFill>
                  <a:schemeClr val="dk1"/>
                </a:solidFill>
              </a:defRPr>
            </a:lvl1pPr>
            <a:lvl2pPr lvl="1" algn="ctr" rtl="0">
              <a:lnSpc>
                <a:spcPct val="100000"/>
              </a:lnSpc>
              <a:spcBef>
                <a:spcPts val="0"/>
              </a:spcBef>
              <a:spcAft>
                <a:spcPts val="0"/>
              </a:spcAft>
              <a:buClr>
                <a:schemeClr val="dk1"/>
              </a:buClr>
              <a:buSzPts val="950"/>
              <a:buNone/>
              <a:defRPr sz="1267">
                <a:solidFill>
                  <a:schemeClr val="dk1"/>
                </a:solidFill>
              </a:defRPr>
            </a:lvl2pPr>
            <a:lvl3pPr lvl="2" algn="ctr" rtl="0">
              <a:lnSpc>
                <a:spcPct val="100000"/>
              </a:lnSpc>
              <a:spcBef>
                <a:spcPts val="0"/>
              </a:spcBef>
              <a:spcAft>
                <a:spcPts val="0"/>
              </a:spcAft>
              <a:buClr>
                <a:schemeClr val="dk1"/>
              </a:buClr>
              <a:buSzPts val="950"/>
              <a:buNone/>
              <a:defRPr sz="1267">
                <a:solidFill>
                  <a:schemeClr val="dk1"/>
                </a:solidFill>
              </a:defRPr>
            </a:lvl3pPr>
            <a:lvl4pPr lvl="3" algn="ctr" rtl="0">
              <a:lnSpc>
                <a:spcPct val="100000"/>
              </a:lnSpc>
              <a:spcBef>
                <a:spcPts val="0"/>
              </a:spcBef>
              <a:spcAft>
                <a:spcPts val="0"/>
              </a:spcAft>
              <a:buClr>
                <a:schemeClr val="dk1"/>
              </a:buClr>
              <a:buSzPts val="950"/>
              <a:buNone/>
              <a:defRPr sz="1267">
                <a:solidFill>
                  <a:schemeClr val="dk1"/>
                </a:solidFill>
              </a:defRPr>
            </a:lvl4pPr>
            <a:lvl5pPr lvl="4" algn="ctr" rtl="0">
              <a:lnSpc>
                <a:spcPct val="100000"/>
              </a:lnSpc>
              <a:spcBef>
                <a:spcPts val="0"/>
              </a:spcBef>
              <a:spcAft>
                <a:spcPts val="0"/>
              </a:spcAft>
              <a:buClr>
                <a:schemeClr val="dk1"/>
              </a:buClr>
              <a:buSzPts val="950"/>
              <a:buNone/>
              <a:defRPr sz="1267">
                <a:solidFill>
                  <a:schemeClr val="dk1"/>
                </a:solidFill>
              </a:defRPr>
            </a:lvl5pPr>
            <a:lvl6pPr lvl="5" algn="ctr" rtl="0">
              <a:lnSpc>
                <a:spcPct val="100000"/>
              </a:lnSpc>
              <a:spcBef>
                <a:spcPts val="0"/>
              </a:spcBef>
              <a:spcAft>
                <a:spcPts val="0"/>
              </a:spcAft>
              <a:buClr>
                <a:schemeClr val="dk1"/>
              </a:buClr>
              <a:buSzPts val="950"/>
              <a:buNone/>
              <a:defRPr sz="1267">
                <a:solidFill>
                  <a:schemeClr val="dk1"/>
                </a:solidFill>
              </a:defRPr>
            </a:lvl6pPr>
            <a:lvl7pPr lvl="6" algn="ctr" rtl="0">
              <a:lnSpc>
                <a:spcPct val="100000"/>
              </a:lnSpc>
              <a:spcBef>
                <a:spcPts val="0"/>
              </a:spcBef>
              <a:spcAft>
                <a:spcPts val="0"/>
              </a:spcAft>
              <a:buClr>
                <a:schemeClr val="dk1"/>
              </a:buClr>
              <a:buSzPts val="950"/>
              <a:buNone/>
              <a:defRPr sz="1267">
                <a:solidFill>
                  <a:schemeClr val="dk1"/>
                </a:solidFill>
              </a:defRPr>
            </a:lvl7pPr>
            <a:lvl8pPr lvl="7" algn="ctr" rtl="0">
              <a:lnSpc>
                <a:spcPct val="100000"/>
              </a:lnSpc>
              <a:spcBef>
                <a:spcPts val="0"/>
              </a:spcBef>
              <a:spcAft>
                <a:spcPts val="0"/>
              </a:spcAft>
              <a:buClr>
                <a:schemeClr val="dk1"/>
              </a:buClr>
              <a:buSzPts val="950"/>
              <a:buNone/>
              <a:defRPr sz="1267">
                <a:solidFill>
                  <a:schemeClr val="dk1"/>
                </a:solidFill>
              </a:defRPr>
            </a:lvl8pPr>
            <a:lvl9pPr lvl="8" algn="ctr" rtl="0">
              <a:lnSpc>
                <a:spcPct val="100000"/>
              </a:lnSpc>
              <a:spcBef>
                <a:spcPts val="0"/>
              </a:spcBef>
              <a:spcAft>
                <a:spcPts val="0"/>
              </a:spcAft>
              <a:buClr>
                <a:schemeClr val="dk1"/>
              </a:buClr>
              <a:buSzPts val="950"/>
              <a:buNone/>
              <a:defRPr sz="1267">
                <a:solidFill>
                  <a:schemeClr val="dk1"/>
                </a:solidFill>
              </a:defRPr>
            </a:lvl9pPr>
          </a:lstStyle>
          <a:p>
            <a:endParaRPr/>
          </a:p>
        </p:txBody>
      </p:sp>
      <p:sp>
        <p:nvSpPr>
          <p:cNvPr id="250" name="Google Shape;250;p21"/>
          <p:cNvSpPr txBox="1">
            <a:spLocks noGrp="1"/>
          </p:cNvSpPr>
          <p:nvPr>
            <p:ph type="subTitle" idx="4"/>
          </p:nvPr>
        </p:nvSpPr>
        <p:spPr>
          <a:xfrm>
            <a:off x="8224187" y="4202911"/>
            <a:ext cx="2503600" cy="3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600"/>
              <a:buNone/>
              <a:defRPr sz="2133" b="1">
                <a:solidFill>
                  <a:schemeClr val="dk1"/>
                </a:solidFill>
              </a:defRPr>
            </a:lvl1pPr>
            <a:lvl2pPr lvl="1" algn="ctr" rtl="0">
              <a:lnSpc>
                <a:spcPct val="100000"/>
              </a:lnSpc>
              <a:spcBef>
                <a:spcPts val="0"/>
              </a:spcBef>
              <a:spcAft>
                <a:spcPts val="0"/>
              </a:spcAft>
              <a:buClr>
                <a:schemeClr val="dk1"/>
              </a:buClr>
              <a:buSzPts val="1600"/>
              <a:buNone/>
              <a:defRPr sz="2133" b="1">
                <a:solidFill>
                  <a:schemeClr val="dk1"/>
                </a:solidFill>
              </a:defRPr>
            </a:lvl2pPr>
            <a:lvl3pPr lvl="2" algn="ctr" rtl="0">
              <a:lnSpc>
                <a:spcPct val="100000"/>
              </a:lnSpc>
              <a:spcBef>
                <a:spcPts val="0"/>
              </a:spcBef>
              <a:spcAft>
                <a:spcPts val="0"/>
              </a:spcAft>
              <a:buClr>
                <a:schemeClr val="dk1"/>
              </a:buClr>
              <a:buSzPts val="1600"/>
              <a:buNone/>
              <a:defRPr sz="2133" b="1">
                <a:solidFill>
                  <a:schemeClr val="dk1"/>
                </a:solidFill>
              </a:defRPr>
            </a:lvl3pPr>
            <a:lvl4pPr lvl="3" algn="ctr" rtl="0">
              <a:lnSpc>
                <a:spcPct val="100000"/>
              </a:lnSpc>
              <a:spcBef>
                <a:spcPts val="0"/>
              </a:spcBef>
              <a:spcAft>
                <a:spcPts val="0"/>
              </a:spcAft>
              <a:buClr>
                <a:schemeClr val="dk1"/>
              </a:buClr>
              <a:buSzPts val="1600"/>
              <a:buNone/>
              <a:defRPr sz="2133" b="1">
                <a:solidFill>
                  <a:schemeClr val="dk1"/>
                </a:solidFill>
              </a:defRPr>
            </a:lvl4pPr>
            <a:lvl5pPr lvl="4" algn="ctr" rtl="0">
              <a:lnSpc>
                <a:spcPct val="100000"/>
              </a:lnSpc>
              <a:spcBef>
                <a:spcPts val="0"/>
              </a:spcBef>
              <a:spcAft>
                <a:spcPts val="0"/>
              </a:spcAft>
              <a:buClr>
                <a:schemeClr val="dk1"/>
              </a:buClr>
              <a:buSzPts val="1600"/>
              <a:buNone/>
              <a:defRPr sz="2133" b="1">
                <a:solidFill>
                  <a:schemeClr val="dk1"/>
                </a:solidFill>
              </a:defRPr>
            </a:lvl5pPr>
            <a:lvl6pPr lvl="5" algn="ctr" rtl="0">
              <a:lnSpc>
                <a:spcPct val="100000"/>
              </a:lnSpc>
              <a:spcBef>
                <a:spcPts val="0"/>
              </a:spcBef>
              <a:spcAft>
                <a:spcPts val="0"/>
              </a:spcAft>
              <a:buClr>
                <a:schemeClr val="dk1"/>
              </a:buClr>
              <a:buSzPts val="1600"/>
              <a:buNone/>
              <a:defRPr sz="2133" b="1">
                <a:solidFill>
                  <a:schemeClr val="dk1"/>
                </a:solidFill>
              </a:defRPr>
            </a:lvl6pPr>
            <a:lvl7pPr lvl="6" algn="ctr" rtl="0">
              <a:lnSpc>
                <a:spcPct val="100000"/>
              </a:lnSpc>
              <a:spcBef>
                <a:spcPts val="0"/>
              </a:spcBef>
              <a:spcAft>
                <a:spcPts val="0"/>
              </a:spcAft>
              <a:buClr>
                <a:schemeClr val="dk1"/>
              </a:buClr>
              <a:buSzPts val="1600"/>
              <a:buNone/>
              <a:defRPr sz="2133" b="1">
                <a:solidFill>
                  <a:schemeClr val="dk1"/>
                </a:solidFill>
              </a:defRPr>
            </a:lvl7pPr>
            <a:lvl8pPr lvl="7" algn="ctr" rtl="0">
              <a:lnSpc>
                <a:spcPct val="100000"/>
              </a:lnSpc>
              <a:spcBef>
                <a:spcPts val="0"/>
              </a:spcBef>
              <a:spcAft>
                <a:spcPts val="0"/>
              </a:spcAft>
              <a:buClr>
                <a:schemeClr val="dk1"/>
              </a:buClr>
              <a:buSzPts val="1600"/>
              <a:buNone/>
              <a:defRPr sz="2133" b="1">
                <a:solidFill>
                  <a:schemeClr val="dk1"/>
                </a:solidFill>
              </a:defRPr>
            </a:lvl8pPr>
            <a:lvl9pPr lvl="8" algn="ctr" rtl="0">
              <a:lnSpc>
                <a:spcPct val="100000"/>
              </a:lnSpc>
              <a:spcBef>
                <a:spcPts val="0"/>
              </a:spcBef>
              <a:spcAft>
                <a:spcPts val="0"/>
              </a:spcAft>
              <a:buClr>
                <a:schemeClr val="dk1"/>
              </a:buClr>
              <a:buSzPts val="1600"/>
              <a:buNone/>
              <a:defRPr sz="2133" b="1">
                <a:solidFill>
                  <a:schemeClr val="dk1"/>
                </a:solidFill>
              </a:defRPr>
            </a:lvl9pPr>
          </a:lstStyle>
          <a:p>
            <a:endParaRPr/>
          </a:p>
        </p:txBody>
      </p:sp>
      <p:sp>
        <p:nvSpPr>
          <p:cNvPr id="251" name="Google Shape;251;p21"/>
          <p:cNvSpPr txBox="1">
            <a:spLocks noGrp="1"/>
          </p:cNvSpPr>
          <p:nvPr>
            <p:ph type="subTitle" idx="5"/>
          </p:nvPr>
        </p:nvSpPr>
        <p:spPr>
          <a:xfrm>
            <a:off x="1464184" y="4515144"/>
            <a:ext cx="2503600" cy="108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950"/>
              <a:buNone/>
              <a:defRPr sz="1467">
                <a:solidFill>
                  <a:schemeClr val="dk1"/>
                </a:solidFill>
              </a:defRPr>
            </a:lvl1pPr>
            <a:lvl2pPr lvl="1" algn="ctr" rtl="0">
              <a:lnSpc>
                <a:spcPct val="100000"/>
              </a:lnSpc>
              <a:spcBef>
                <a:spcPts val="0"/>
              </a:spcBef>
              <a:spcAft>
                <a:spcPts val="0"/>
              </a:spcAft>
              <a:buClr>
                <a:schemeClr val="dk1"/>
              </a:buClr>
              <a:buSzPts val="950"/>
              <a:buNone/>
              <a:defRPr sz="1267">
                <a:solidFill>
                  <a:schemeClr val="dk1"/>
                </a:solidFill>
              </a:defRPr>
            </a:lvl2pPr>
            <a:lvl3pPr lvl="2" algn="ctr" rtl="0">
              <a:lnSpc>
                <a:spcPct val="100000"/>
              </a:lnSpc>
              <a:spcBef>
                <a:spcPts val="0"/>
              </a:spcBef>
              <a:spcAft>
                <a:spcPts val="0"/>
              </a:spcAft>
              <a:buClr>
                <a:schemeClr val="dk1"/>
              </a:buClr>
              <a:buSzPts val="950"/>
              <a:buNone/>
              <a:defRPr sz="1267">
                <a:solidFill>
                  <a:schemeClr val="dk1"/>
                </a:solidFill>
              </a:defRPr>
            </a:lvl3pPr>
            <a:lvl4pPr lvl="3" algn="ctr" rtl="0">
              <a:lnSpc>
                <a:spcPct val="100000"/>
              </a:lnSpc>
              <a:spcBef>
                <a:spcPts val="0"/>
              </a:spcBef>
              <a:spcAft>
                <a:spcPts val="0"/>
              </a:spcAft>
              <a:buClr>
                <a:schemeClr val="dk1"/>
              </a:buClr>
              <a:buSzPts val="950"/>
              <a:buNone/>
              <a:defRPr sz="1267">
                <a:solidFill>
                  <a:schemeClr val="dk1"/>
                </a:solidFill>
              </a:defRPr>
            </a:lvl4pPr>
            <a:lvl5pPr lvl="4" algn="ctr" rtl="0">
              <a:lnSpc>
                <a:spcPct val="100000"/>
              </a:lnSpc>
              <a:spcBef>
                <a:spcPts val="0"/>
              </a:spcBef>
              <a:spcAft>
                <a:spcPts val="0"/>
              </a:spcAft>
              <a:buClr>
                <a:schemeClr val="dk1"/>
              </a:buClr>
              <a:buSzPts val="950"/>
              <a:buNone/>
              <a:defRPr sz="1267">
                <a:solidFill>
                  <a:schemeClr val="dk1"/>
                </a:solidFill>
              </a:defRPr>
            </a:lvl5pPr>
            <a:lvl6pPr lvl="5" algn="ctr" rtl="0">
              <a:lnSpc>
                <a:spcPct val="100000"/>
              </a:lnSpc>
              <a:spcBef>
                <a:spcPts val="0"/>
              </a:spcBef>
              <a:spcAft>
                <a:spcPts val="0"/>
              </a:spcAft>
              <a:buClr>
                <a:schemeClr val="dk1"/>
              </a:buClr>
              <a:buSzPts val="950"/>
              <a:buNone/>
              <a:defRPr sz="1267">
                <a:solidFill>
                  <a:schemeClr val="dk1"/>
                </a:solidFill>
              </a:defRPr>
            </a:lvl6pPr>
            <a:lvl7pPr lvl="6" algn="ctr" rtl="0">
              <a:lnSpc>
                <a:spcPct val="100000"/>
              </a:lnSpc>
              <a:spcBef>
                <a:spcPts val="0"/>
              </a:spcBef>
              <a:spcAft>
                <a:spcPts val="0"/>
              </a:spcAft>
              <a:buClr>
                <a:schemeClr val="dk1"/>
              </a:buClr>
              <a:buSzPts val="950"/>
              <a:buNone/>
              <a:defRPr sz="1267">
                <a:solidFill>
                  <a:schemeClr val="dk1"/>
                </a:solidFill>
              </a:defRPr>
            </a:lvl7pPr>
            <a:lvl8pPr lvl="7" algn="ctr" rtl="0">
              <a:lnSpc>
                <a:spcPct val="100000"/>
              </a:lnSpc>
              <a:spcBef>
                <a:spcPts val="0"/>
              </a:spcBef>
              <a:spcAft>
                <a:spcPts val="0"/>
              </a:spcAft>
              <a:buClr>
                <a:schemeClr val="dk1"/>
              </a:buClr>
              <a:buSzPts val="950"/>
              <a:buNone/>
              <a:defRPr sz="1267">
                <a:solidFill>
                  <a:schemeClr val="dk1"/>
                </a:solidFill>
              </a:defRPr>
            </a:lvl8pPr>
            <a:lvl9pPr lvl="8" algn="ctr" rtl="0">
              <a:lnSpc>
                <a:spcPct val="100000"/>
              </a:lnSpc>
              <a:spcBef>
                <a:spcPts val="0"/>
              </a:spcBef>
              <a:spcAft>
                <a:spcPts val="0"/>
              </a:spcAft>
              <a:buClr>
                <a:schemeClr val="dk1"/>
              </a:buClr>
              <a:buSzPts val="950"/>
              <a:buNone/>
              <a:defRPr sz="1267">
                <a:solidFill>
                  <a:schemeClr val="dk1"/>
                </a:solidFill>
              </a:defRPr>
            </a:lvl9pPr>
          </a:lstStyle>
          <a:p>
            <a:endParaRPr/>
          </a:p>
        </p:txBody>
      </p:sp>
      <p:sp>
        <p:nvSpPr>
          <p:cNvPr id="252" name="Google Shape;252;p21"/>
          <p:cNvSpPr txBox="1">
            <a:spLocks noGrp="1"/>
          </p:cNvSpPr>
          <p:nvPr>
            <p:ph type="subTitle" idx="6"/>
          </p:nvPr>
        </p:nvSpPr>
        <p:spPr>
          <a:xfrm>
            <a:off x="1464184" y="4202811"/>
            <a:ext cx="2503600" cy="34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600"/>
              <a:buNone/>
              <a:defRPr sz="2133" b="1">
                <a:solidFill>
                  <a:schemeClr val="dk1"/>
                </a:solidFill>
              </a:defRPr>
            </a:lvl1pPr>
            <a:lvl2pPr lvl="1" algn="ctr" rtl="0">
              <a:lnSpc>
                <a:spcPct val="100000"/>
              </a:lnSpc>
              <a:spcBef>
                <a:spcPts val="0"/>
              </a:spcBef>
              <a:spcAft>
                <a:spcPts val="0"/>
              </a:spcAft>
              <a:buClr>
                <a:schemeClr val="dk1"/>
              </a:buClr>
              <a:buSzPts val="1600"/>
              <a:buNone/>
              <a:defRPr sz="2133" b="1">
                <a:solidFill>
                  <a:schemeClr val="dk1"/>
                </a:solidFill>
              </a:defRPr>
            </a:lvl2pPr>
            <a:lvl3pPr lvl="2" algn="ctr" rtl="0">
              <a:lnSpc>
                <a:spcPct val="100000"/>
              </a:lnSpc>
              <a:spcBef>
                <a:spcPts val="0"/>
              </a:spcBef>
              <a:spcAft>
                <a:spcPts val="0"/>
              </a:spcAft>
              <a:buClr>
                <a:schemeClr val="dk1"/>
              </a:buClr>
              <a:buSzPts val="1600"/>
              <a:buNone/>
              <a:defRPr sz="2133" b="1">
                <a:solidFill>
                  <a:schemeClr val="dk1"/>
                </a:solidFill>
              </a:defRPr>
            </a:lvl3pPr>
            <a:lvl4pPr lvl="3" algn="ctr" rtl="0">
              <a:lnSpc>
                <a:spcPct val="100000"/>
              </a:lnSpc>
              <a:spcBef>
                <a:spcPts val="0"/>
              </a:spcBef>
              <a:spcAft>
                <a:spcPts val="0"/>
              </a:spcAft>
              <a:buClr>
                <a:schemeClr val="dk1"/>
              </a:buClr>
              <a:buSzPts val="1600"/>
              <a:buNone/>
              <a:defRPr sz="2133" b="1">
                <a:solidFill>
                  <a:schemeClr val="dk1"/>
                </a:solidFill>
              </a:defRPr>
            </a:lvl4pPr>
            <a:lvl5pPr lvl="4" algn="ctr" rtl="0">
              <a:lnSpc>
                <a:spcPct val="100000"/>
              </a:lnSpc>
              <a:spcBef>
                <a:spcPts val="0"/>
              </a:spcBef>
              <a:spcAft>
                <a:spcPts val="0"/>
              </a:spcAft>
              <a:buClr>
                <a:schemeClr val="dk1"/>
              </a:buClr>
              <a:buSzPts val="1600"/>
              <a:buNone/>
              <a:defRPr sz="2133" b="1">
                <a:solidFill>
                  <a:schemeClr val="dk1"/>
                </a:solidFill>
              </a:defRPr>
            </a:lvl5pPr>
            <a:lvl6pPr lvl="5" algn="ctr" rtl="0">
              <a:lnSpc>
                <a:spcPct val="100000"/>
              </a:lnSpc>
              <a:spcBef>
                <a:spcPts val="0"/>
              </a:spcBef>
              <a:spcAft>
                <a:spcPts val="0"/>
              </a:spcAft>
              <a:buClr>
                <a:schemeClr val="dk1"/>
              </a:buClr>
              <a:buSzPts val="1600"/>
              <a:buNone/>
              <a:defRPr sz="2133" b="1">
                <a:solidFill>
                  <a:schemeClr val="dk1"/>
                </a:solidFill>
              </a:defRPr>
            </a:lvl6pPr>
            <a:lvl7pPr lvl="6" algn="ctr" rtl="0">
              <a:lnSpc>
                <a:spcPct val="100000"/>
              </a:lnSpc>
              <a:spcBef>
                <a:spcPts val="0"/>
              </a:spcBef>
              <a:spcAft>
                <a:spcPts val="0"/>
              </a:spcAft>
              <a:buClr>
                <a:schemeClr val="dk1"/>
              </a:buClr>
              <a:buSzPts val="1600"/>
              <a:buNone/>
              <a:defRPr sz="2133" b="1">
                <a:solidFill>
                  <a:schemeClr val="dk1"/>
                </a:solidFill>
              </a:defRPr>
            </a:lvl7pPr>
            <a:lvl8pPr lvl="7" algn="ctr" rtl="0">
              <a:lnSpc>
                <a:spcPct val="100000"/>
              </a:lnSpc>
              <a:spcBef>
                <a:spcPts val="0"/>
              </a:spcBef>
              <a:spcAft>
                <a:spcPts val="0"/>
              </a:spcAft>
              <a:buClr>
                <a:schemeClr val="dk1"/>
              </a:buClr>
              <a:buSzPts val="1600"/>
              <a:buNone/>
              <a:defRPr sz="2133" b="1">
                <a:solidFill>
                  <a:schemeClr val="dk1"/>
                </a:solidFill>
              </a:defRPr>
            </a:lvl8pPr>
            <a:lvl9pPr lvl="8" algn="ctr" rtl="0">
              <a:lnSpc>
                <a:spcPct val="100000"/>
              </a:lnSpc>
              <a:spcBef>
                <a:spcPts val="0"/>
              </a:spcBef>
              <a:spcAft>
                <a:spcPts val="0"/>
              </a:spcAft>
              <a:buClr>
                <a:schemeClr val="dk1"/>
              </a:buClr>
              <a:buSzPts val="1600"/>
              <a:buNone/>
              <a:defRPr sz="2133" b="1">
                <a:solidFill>
                  <a:schemeClr val="dk1"/>
                </a:solidFill>
              </a:defRPr>
            </a:lvl9pPr>
          </a:lstStyle>
          <a:p>
            <a:endParaRPr/>
          </a:p>
        </p:txBody>
      </p:sp>
    </p:spTree>
    <p:extLst>
      <p:ext uri="{BB962C8B-B14F-4D97-AF65-F5344CB8AC3E}">
        <p14:creationId xmlns:p14="http://schemas.microsoft.com/office/powerpoint/2010/main" val="405195611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wo columns">
  <p:cSld name="Two columns">
    <p:spTree>
      <p:nvGrpSpPr>
        <p:cNvPr id="1" name="Shape 253"/>
        <p:cNvGrpSpPr/>
        <p:nvPr/>
      </p:nvGrpSpPr>
      <p:grpSpPr>
        <a:xfrm>
          <a:off x="0" y="0"/>
          <a:ext cx="0" cy="0"/>
          <a:chOff x="0" y="0"/>
          <a:chExt cx="0" cy="0"/>
        </a:xfrm>
      </p:grpSpPr>
      <p:sp>
        <p:nvSpPr>
          <p:cNvPr id="254" name="Google Shape;254;p22"/>
          <p:cNvSpPr txBox="1">
            <a:spLocks noGrp="1"/>
          </p:cNvSpPr>
          <p:nvPr>
            <p:ph type="title"/>
          </p:nvPr>
        </p:nvSpPr>
        <p:spPr>
          <a:xfrm>
            <a:off x="960000" y="720000"/>
            <a:ext cx="10272000" cy="42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5067"/>
            </a:lvl1pPr>
            <a:lvl2pPr lvl="1" algn="ctr" rtl="0">
              <a:spcBef>
                <a:spcPts val="0"/>
              </a:spcBef>
              <a:spcAft>
                <a:spcPts val="0"/>
              </a:spcAft>
              <a:buSzPts val="3800"/>
              <a:buNone/>
              <a:defRPr sz="5067"/>
            </a:lvl2pPr>
            <a:lvl3pPr lvl="2" algn="ctr" rtl="0">
              <a:spcBef>
                <a:spcPts val="0"/>
              </a:spcBef>
              <a:spcAft>
                <a:spcPts val="0"/>
              </a:spcAft>
              <a:buSzPts val="3800"/>
              <a:buNone/>
              <a:defRPr sz="5067"/>
            </a:lvl3pPr>
            <a:lvl4pPr lvl="3" algn="ctr" rtl="0">
              <a:spcBef>
                <a:spcPts val="0"/>
              </a:spcBef>
              <a:spcAft>
                <a:spcPts val="0"/>
              </a:spcAft>
              <a:buSzPts val="3800"/>
              <a:buNone/>
              <a:defRPr sz="5067"/>
            </a:lvl4pPr>
            <a:lvl5pPr lvl="4" algn="ctr" rtl="0">
              <a:spcBef>
                <a:spcPts val="0"/>
              </a:spcBef>
              <a:spcAft>
                <a:spcPts val="0"/>
              </a:spcAft>
              <a:buSzPts val="3800"/>
              <a:buNone/>
              <a:defRPr sz="5067"/>
            </a:lvl5pPr>
            <a:lvl6pPr lvl="5" algn="ctr" rtl="0">
              <a:spcBef>
                <a:spcPts val="0"/>
              </a:spcBef>
              <a:spcAft>
                <a:spcPts val="0"/>
              </a:spcAft>
              <a:buSzPts val="3800"/>
              <a:buNone/>
              <a:defRPr sz="5067"/>
            </a:lvl6pPr>
            <a:lvl7pPr lvl="6" algn="ctr" rtl="0">
              <a:spcBef>
                <a:spcPts val="0"/>
              </a:spcBef>
              <a:spcAft>
                <a:spcPts val="0"/>
              </a:spcAft>
              <a:buSzPts val="3800"/>
              <a:buNone/>
              <a:defRPr sz="5067"/>
            </a:lvl7pPr>
            <a:lvl8pPr lvl="7" algn="ctr" rtl="0">
              <a:spcBef>
                <a:spcPts val="0"/>
              </a:spcBef>
              <a:spcAft>
                <a:spcPts val="0"/>
              </a:spcAft>
              <a:buSzPts val="3800"/>
              <a:buNone/>
              <a:defRPr sz="5067"/>
            </a:lvl8pPr>
            <a:lvl9pPr lvl="8" algn="ctr" rtl="0">
              <a:spcBef>
                <a:spcPts val="0"/>
              </a:spcBef>
              <a:spcAft>
                <a:spcPts val="0"/>
              </a:spcAft>
              <a:buSzPts val="3800"/>
              <a:buNone/>
              <a:defRPr sz="5067"/>
            </a:lvl9pPr>
          </a:lstStyle>
          <a:p>
            <a:endParaRPr/>
          </a:p>
        </p:txBody>
      </p:sp>
      <p:sp>
        <p:nvSpPr>
          <p:cNvPr id="255" name="Google Shape;255;p22"/>
          <p:cNvSpPr txBox="1">
            <a:spLocks noGrp="1"/>
          </p:cNvSpPr>
          <p:nvPr>
            <p:ph type="subTitle" idx="1"/>
          </p:nvPr>
        </p:nvSpPr>
        <p:spPr>
          <a:xfrm>
            <a:off x="2086967" y="3916800"/>
            <a:ext cx="2942800" cy="82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50"/>
              <a:buNone/>
              <a:defRPr sz="1467"/>
            </a:lvl1pPr>
            <a:lvl2pPr lvl="1" algn="ctr" rtl="0">
              <a:lnSpc>
                <a:spcPct val="100000"/>
              </a:lnSpc>
              <a:spcBef>
                <a:spcPts val="0"/>
              </a:spcBef>
              <a:spcAft>
                <a:spcPts val="0"/>
              </a:spcAft>
              <a:buSzPts val="1050"/>
              <a:buNone/>
              <a:defRPr sz="1400"/>
            </a:lvl2pPr>
            <a:lvl3pPr lvl="2" algn="ctr" rtl="0">
              <a:lnSpc>
                <a:spcPct val="100000"/>
              </a:lnSpc>
              <a:spcBef>
                <a:spcPts val="0"/>
              </a:spcBef>
              <a:spcAft>
                <a:spcPts val="0"/>
              </a:spcAft>
              <a:buSzPts val="1050"/>
              <a:buNone/>
              <a:defRPr sz="1400"/>
            </a:lvl3pPr>
            <a:lvl4pPr lvl="3" algn="ctr" rtl="0">
              <a:lnSpc>
                <a:spcPct val="100000"/>
              </a:lnSpc>
              <a:spcBef>
                <a:spcPts val="0"/>
              </a:spcBef>
              <a:spcAft>
                <a:spcPts val="0"/>
              </a:spcAft>
              <a:buSzPts val="1050"/>
              <a:buNone/>
              <a:defRPr sz="1400"/>
            </a:lvl4pPr>
            <a:lvl5pPr lvl="4" algn="ctr" rtl="0">
              <a:lnSpc>
                <a:spcPct val="100000"/>
              </a:lnSpc>
              <a:spcBef>
                <a:spcPts val="0"/>
              </a:spcBef>
              <a:spcAft>
                <a:spcPts val="0"/>
              </a:spcAft>
              <a:buSzPts val="1050"/>
              <a:buNone/>
              <a:defRPr sz="1400"/>
            </a:lvl5pPr>
            <a:lvl6pPr lvl="5" algn="ctr" rtl="0">
              <a:lnSpc>
                <a:spcPct val="100000"/>
              </a:lnSpc>
              <a:spcBef>
                <a:spcPts val="0"/>
              </a:spcBef>
              <a:spcAft>
                <a:spcPts val="0"/>
              </a:spcAft>
              <a:buSzPts val="1050"/>
              <a:buNone/>
              <a:defRPr sz="1400"/>
            </a:lvl6pPr>
            <a:lvl7pPr lvl="6" algn="ctr" rtl="0">
              <a:lnSpc>
                <a:spcPct val="100000"/>
              </a:lnSpc>
              <a:spcBef>
                <a:spcPts val="0"/>
              </a:spcBef>
              <a:spcAft>
                <a:spcPts val="0"/>
              </a:spcAft>
              <a:buSzPts val="1050"/>
              <a:buNone/>
              <a:defRPr sz="1400"/>
            </a:lvl7pPr>
            <a:lvl8pPr lvl="7" algn="ctr" rtl="0">
              <a:lnSpc>
                <a:spcPct val="100000"/>
              </a:lnSpc>
              <a:spcBef>
                <a:spcPts val="0"/>
              </a:spcBef>
              <a:spcAft>
                <a:spcPts val="0"/>
              </a:spcAft>
              <a:buSzPts val="1050"/>
              <a:buNone/>
              <a:defRPr sz="1400"/>
            </a:lvl8pPr>
            <a:lvl9pPr lvl="8" algn="ctr" rtl="0">
              <a:lnSpc>
                <a:spcPct val="100000"/>
              </a:lnSpc>
              <a:spcBef>
                <a:spcPts val="0"/>
              </a:spcBef>
              <a:spcAft>
                <a:spcPts val="0"/>
              </a:spcAft>
              <a:buSzPts val="1050"/>
              <a:buNone/>
              <a:defRPr sz="1400"/>
            </a:lvl9pPr>
          </a:lstStyle>
          <a:p>
            <a:endParaRPr/>
          </a:p>
        </p:txBody>
      </p:sp>
      <p:sp>
        <p:nvSpPr>
          <p:cNvPr id="256" name="Google Shape;256;p22"/>
          <p:cNvSpPr txBox="1">
            <a:spLocks noGrp="1"/>
          </p:cNvSpPr>
          <p:nvPr>
            <p:ph type="subTitle" idx="2"/>
          </p:nvPr>
        </p:nvSpPr>
        <p:spPr>
          <a:xfrm>
            <a:off x="2086967" y="3556799"/>
            <a:ext cx="2942800" cy="36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700"/>
              <a:buNone/>
              <a:defRPr sz="2133" b="1"/>
            </a:lvl1pPr>
            <a:lvl2pPr lvl="1" algn="ctr" rtl="0">
              <a:lnSpc>
                <a:spcPct val="100000"/>
              </a:lnSpc>
              <a:spcBef>
                <a:spcPts val="0"/>
              </a:spcBef>
              <a:spcAft>
                <a:spcPts val="0"/>
              </a:spcAft>
              <a:buSzPts val="1700"/>
              <a:buNone/>
              <a:defRPr sz="2267" b="1"/>
            </a:lvl2pPr>
            <a:lvl3pPr lvl="2" algn="ctr" rtl="0">
              <a:lnSpc>
                <a:spcPct val="100000"/>
              </a:lnSpc>
              <a:spcBef>
                <a:spcPts val="0"/>
              </a:spcBef>
              <a:spcAft>
                <a:spcPts val="0"/>
              </a:spcAft>
              <a:buSzPts val="1700"/>
              <a:buNone/>
              <a:defRPr sz="2267" b="1"/>
            </a:lvl3pPr>
            <a:lvl4pPr lvl="3" algn="ctr" rtl="0">
              <a:lnSpc>
                <a:spcPct val="100000"/>
              </a:lnSpc>
              <a:spcBef>
                <a:spcPts val="0"/>
              </a:spcBef>
              <a:spcAft>
                <a:spcPts val="0"/>
              </a:spcAft>
              <a:buSzPts val="1700"/>
              <a:buNone/>
              <a:defRPr sz="2267" b="1"/>
            </a:lvl4pPr>
            <a:lvl5pPr lvl="4" algn="ctr" rtl="0">
              <a:lnSpc>
                <a:spcPct val="100000"/>
              </a:lnSpc>
              <a:spcBef>
                <a:spcPts val="0"/>
              </a:spcBef>
              <a:spcAft>
                <a:spcPts val="0"/>
              </a:spcAft>
              <a:buSzPts val="1700"/>
              <a:buNone/>
              <a:defRPr sz="2267" b="1"/>
            </a:lvl5pPr>
            <a:lvl6pPr lvl="5" algn="ctr" rtl="0">
              <a:lnSpc>
                <a:spcPct val="100000"/>
              </a:lnSpc>
              <a:spcBef>
                <a:spcPts val="0"/>
              </a:spcBef>
              <a:spcAft>
                <a:spcPts val="0"/>
              </a:spcAft>
              <a:buSzPts val="1700"/>
              <a:buNone/>
              <a:defRPr sz="2267" b="1"/>
            </a:lvl6pPr>
            <a:lvl7pPr lvl="6" algn="ctr" rtl="0">
              <a:lnSpc>
                <a:spcPct val="100000"/>
              </a:lnSpc>
              <a:spcBef>
                <a:spcPts val="0"/>
              </a:spcBef>
              <a:spcAft>
                <a:spcPts val="0"/>
              </a:spcAft>
              <a:buSzPts val="1700"/>
              <a:buNone/>
              <a:defRPr sz="2267" b="1"/>
            </a:lvl7pPr>
            <a:lvl8pPr lvl="7" algn="ctr" rtl="0">
              <a:lnSpc>
                <a:spcPct val="100000"/>
              </a:lnSpc>
              <a:spcBef>
                <a:spcPts val="0"/>
              </a:spcBef>
              <a:spcAft>
                <a:spcPts val="0"/>
              </a:spcAft>
              <a:buSzPts val="1700"/>
              <a:buNone/>
              <a:defRPr sz="2267" b="1"/>
            </a:lvl8pPr>
            <a:lvl9pPr lvl="8" algn="ctr" rtl="0">
              <a:lnSpc>
                <a:spcPct val="100000"/>
              </a:lnSpc>
              <a:spcBef>
                <a:spcPts val="0"/>
              </a:spcBef>
              <a:spcAft>
                <a:spcPts val="0"/>
              </a:spcAft>
              <a:buSzPts val="1700"/>
              <a:buNone/>
              <a:defRPr sz="2267" b="1"/>
            </a:lvl9pPr>
          </a:lstStyle>
          <a:p>
            <a:endParaRPr/>
          </a:p>
        </p:txBody>
      </p:sp>
      <p:sp>
        <p:nvSpPr>
          <p:cNvPr id="257" name="Google Shape;257;p22"/>
          <p:cNvSpPr txBox="1">
            <a:spLocks noGrp="1"/>
          </p:cNvSpPr>
          <p:nvPr>
            <p:ph type="subTitle" idx="3"/>
          </p:nvPr>
        </p:nvSpPr>
        <p:spPr>
          <a:xfrm flipH="1">
            <a:off x="7119333" y="3899533"/>
            <a:ext cx="2942800" cy="82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50"/>
              <a:buNone/>
              <a:defRPr sz="1467"/>
            </a:lvl1pPr>
            <a:lvl2pPr lvl="1" algn="ctr" rtl="0">
              <a:lnSpc>
                <a:spcPct val="100000"/>
              </a:lnSpc>
              <a:spcBef>
                <a:spcPts val="0"/>
              </a:spcBef>
              <a:spcAft>
                <a:spcPts val="0"/>
              </a:spcAft>
              <a:buSzPts val="1050"/>
              <a:buNone/>
              <a:defRPr sz="1400"/>
            </a:lvl2pPr>
            <a:lvl3pPr lvl="2" algn="ctr" rtl="0">
              <a:lnSpc>
                <a:spcPct val="100000"/>
              </a:lnSpc>
              <a:spcBef>
                <a:spcPts val="0"/>
              </a:spcBef>
              <a:spcAft>
                <a:spcPts val="0"/>
              </a:spcAft>
              <a:buSzPts val="1050"/>
              <a:buNone/>
              <a:defRPr sz="1400"/>
            </a:lvl3pPr>
            <a:lvl4pPr lvl="3" algn="ctr" rtl="0">
              <a:lnSpc>
                <a:spcPct val="100000"/>
              </a:lnSpc>
              <a:spcBef>
                <a:spcPts val="0"/>
              </a:spcBef>
              <a:spcAft>
                <a:spcPts val="0"/>
              </a:spcAft>
              <a:buSzPts val="1050"/>
              <a:buNone/>
              <a:defRPr sz="1400"/>
            </a:lvl4pPr>
            <a:lvl5pPr lvl="4" algn="ctr" rtl="0">
              <a:lnSpc>
                <a:spcPct val="100000"/>
              </a:lnSpc>
              <a:spcBef>
                <a:spcPts val="0"/>
              </a:spcBef>
              <a:spcAft>
                <a:spcPts val="0"/>
              </a:spcAft>
              <a:buSzPts val="1050"/>
              <a:buNone/>
              <a:defRPr sz="1400"/>
            </a:lvl5pPr>
            <a:lvl6pPr lvl="5" algn="ctr" rtl="0">
              <a:lnSpc>
                <a:spcPct val="100000"/>
              </a:lnSpc>
              <a:spcBef>
                <a:spcPts val="0"/>
              </a:spcBef>
              <a:spcAft>
                <a:spcPts val="0"/>
              </a:spcAft>
              <a:buSzPts val="1050"/>
              <a:buNone/>
              <a:defRPr sz="1400"/>
            </a:lvl6pPr>
            <a:lvl7pPr lvl="6" algn="ctr" rtl="0">
              <a:lnSpc>
                <a:spcPct val="100000"/>
              </a:lnSpc>
              <a:spcBef>
                <a:spcPts val="0"/>
              </a:spcBef>
              <a:spcAft>
                <a:spcPts val="0"/>
              </a:spcAft>
              <a:buSzPts val="1050"/>
              <a:buNone/>
              <a:defRPr sz="1400"/>
            </a:lvl7pPr>
            <a:lvl8pPr lvl="7" algn="ctr" rtl="0">
              <a:lnSpc>
                <a:spcPct val="100000"/>
              </a:lnSpc>
              <a:spcBef>
                <a:spcPts val="0"/>
              </a:spcBef>
              <a:spcAft>
                <a:spcPts val="0"/>
              </a:spcAft>
              <a:buSzPts val="1050"/>
              <a:buNone/>
              <a:defRPr sz="1400"/>
            </a:lvl8pPr>
            <a:lvl9pPr lvl="8" algn="ctr" rtl="0">
              <a:lnSpc>
                <a:spcPct val="100000"/>
              </a:lnSpc>
              <a:spcBef>
                <a:spcPts val="0"/>
              </a:spcBef>
              <a:spcAft>
                <a:spcPts val="0"/>
              </a:spcAft>
              <a:buSzPts val="1050"/>
              <a:buNone/>
              <a:defRPr sz="1400"/>
            </a:lvl9pPr>
          </a:lstStyle>
          <a:p>
            <a:endParaRPr/>
          </a:p>
        </p:txBody>
      </p:sp>
      <p:sp>
        <p:nvSpPr>
          <p:cNvPr id="258" name="Google Shape;258;p22"/>
          <p:cNvSpPr txBox="1">
            <a:spLocks noGrp="1"/>
          </p:cNvSpPr>
          <p:nvPr>
            <p:ph type="subTitle" idx="4"/>
          </p:nvPr>
        </p:nvSpPr>
        <p:spPr>
          <a:xfrm flipH="1">
            <a:off x="7119333" y="3556699"/>
            <a:ext cx="2942800" cy="36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700"/>
              <a:buNone/>
              <a:defRPr sz="2133" b="1"/>
            </a:lvl1pPr>
            <a:lvl2pPr lvl="1" algn="ctr" rtl="0">
              <a:lnSpc>
                <a:spcPct val="100000"/>
              </a:lnSpc>
              <a:spcBef>
                <a:spcPts val="0"/>
              </a:spcBef>
              <a:spcAft>
                <a:spcPts val="0"/>
              </a:spcAft>
              <a:buSzPts val="1700"/>
              <a:buNone/>
              <a:defRPr sz="2267" b="1"/>
            </a:lvl2pPr>
            <a:lvl3pPr lvl="2" algn="ctr" rtl="0">
              <a:lnSpc>
                <a:spcPct val="100000"/>
              </a:lnSpc>
              <a:spcBef>
                <a:spcPts val="0"/>
              </a:spcBef>
              <a:spcAft>
                <a:spcPts val="0"/>
              </a:spcAft>
              <a:buSzPts val="1700"/>
              <a:buNone/>
              <a:defRPr sz="2267" b="1"/>
            </a:lvl3pPr>
            <a:lvl4pPr lvl="3" algn="ctr" rtl="0">
              <a:lnSpc>
                <a:spcPct val="100000"/>
              </a:lnSpc>
              <a:spcBef>
                <a:spcPts val="0"/>
              </a:spcBef>
              <a:spcAft>
                <a:spcPts val="0"/>
              </a:spcAft>
              <a:buSzPts val="1700"/>
              <a:buNone/>
              <a:defRPr sz="2267" b="1"/>
            </a:lvl4pPr>
            <a:lvl5pPr lvl="4" algn="ctr" rtl="0">
              <a:lnSpc>
                <a:spcPct val="100000"/>
              </a:lnSpc>
              <a:spcBef>
                <a:spcPts val="0"/>
              </a:spcBef>
              <a:spcAft>
                <a:spcPts val="0"/>
              </a:spcAft>
              <a:buSzPts val="1700"/>
              <a:buNone/>
              <a:defRPr sz="2267" b="1"/>
            </a:lvl5pPr>
            <a:lvl6pPr lvl="5" algn="ctr" rtl="0">
              <a:lnSpc>
                <a:spcPct val="100000"/>
              </a:lnSpc>
              <a:spcBef>
                <a:spcPts val="0"/>
              </a:spcBef>
              <a:spcAft>
                <a:spcPts val="0"/>
              </a:spcAft>
              <a:buSzPts val="1700"/>
              <a:buNone/>
              <a:defRPr sz="2267" b="1"/>
            </a:lvl6pPr>
            <a:lvl7pPr lvl="6" algn="ctr" rtl="0">
              <a:lnSpc>
                <a:spcPct val="100000"/>
              </a:lnSpc>
              <a:spcBef>
                <a:spcPts val="0"/>
              </a:spcBef>
              <a:spcAft>
                <a:spcPts val="0"/>
              </a:spcAft>
              <a:buSzPts val="1700"/>
              <a:buNone/>
              <a:defRPr sz="2267" b="1"/>
            </a:lvl7pPr>
            <a:lvl8pPr lvl="7" algn="ctr" rtl="0">
              <a:lnSpc>
                <a:spcPct val="100000"/>
              </a:lnSpc>
              <a:spcBef>
                <a:spcPts val="0"/>
              </a:spcBef>
              <a:spcAft>
                <a:spcPts val="0"/>
              </a:spcAft>
              <a:buSzPts val="1700"/>
              <a:buNone/>
              <a:defRPr sz="2267" b="1"/>
            </a:lvl8pPr>
            <a:lvl9pPr lvl="8" algn="ctr" rtl="0">
              <a:lnSpc>
                <a:spcPct val="100000"/>
              </a:lnSpc>
              <a:spcBef>
                <a:spcPts val="0"/>
              </a:spcBef>
              <a:spcAft>
                <a:spcPts val="0"/>
              </a:spcAft>
              <a:buSzPts val="1700"/>
              <a:buNone/>
              <a:defRPr sz="2267" b="1"/>
            </a:lvl9pPr>
          </a:lstStyle>
          <a:p>
            <a:endParaRPr/>
          </a:p>
        </p:txBody>
      </p:sp>
    </p:spTree>
    <p:extLst>
      <p:ext uri="{BB962C8B-B14F-4D97-AF65-F5344CB8AC3E}">
        <p14:creationId xmlns:p14="http://schemas.microsoft.com/office/powerpoint/2010/main" val="69498656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hree columns 3">
  <p:cSld name="Three columns 3">
    <p:spTree>
      <p:nvGrpSpPr>
        <p:cNvPr id="1" name="Shape 259"/>
        <p:cNvGrpSpPr/>
        <p:nvPr/>
      </p:nvGrpSpPr>
      <p:grpSpPr>
        <a:xfrm>
          <a:off x="0" y="0"/>
          <a:ext cx="0" cy="0"/>
          <a:chOff x="0" y="0"/>
          <a:chExt cx="0" cy="0"/>
        </a:xfrm>
      </p:grpSpPr>
      <p:sp>
        <p:nvSpPr>
          <p:cNvPr id="260" name="Google Shape;260;p23"/>
          <p:cNvSpPr txBox="1">
            <a:spLocks noGrp="1"/>
          </p:cNvSpPr>
          <p:nvPr>
            <p:ph type="title"/>
          </p:nvPr>
        </p:nvSpPr>
        <p:spPr>
          <a:xfrm>
            <a:off x="960000" y="720000"/>
            <a:ext cx="10272000" cy="42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5067"/>
            </a:lvl1pPr>
            <a:lvl2pPr lvl="1" algn="ctr" rtl="0">
              <a:spcBef>
                <a:spcPts val="0"/>
              </a:spcBef>
              <a:spcAft>
                <a:spcPts val="0"/>
              </a:spcAft>
              <a:buSzPts val="3800"/>
              <a:buNone/>
              <a:defRPr sz="5067"/>
            </a:lvl2pPr>
            <a:lvl3pPr lvl="2" algn="ctr" rtl="0">
              <a:spcBef>
                <a:spcPts val="0"/>
              </a:spcBef>
              <a:spcAft>
                <a:spcPts val="0"/>
              </a:spcAft>
              <a:buSzPts val="3800"/>
              <a:buNone/>
              <a:defRPr sz="5067"/>
            </a:lvl3pPr>
            <a:lvl4pPr lvl="3" algn="ctr" rtl="0">
              <a:spcBef>
                <a:spcPts val="0"/>
              </a:spcBef>
              <a:spcAft>
                <a:spcPts val="0"/>
              </a:spcAft>
              <a:buSzPts val="3800"/>
              <a:buNone/>
              <a:defRPr sz="5067"/>
            </a:lvl4pPr>
            <a:lvl5pPr lvl="4" algn="ctr" rtl="0">
              <a:spcBef>
                <a:spcPts val="0"/>
              </a:spcBef>
              <a:spcAft>
                <a:spcPts val="0"/>
              </a:spcAft>
              <a:buSzPts val="3800"/>
              <a:buNone/>
              <a:defRPr sz="5067"/>
            </a:lvl5pPr>
            <a:lvl6pPr lvl="5" algn="ctr" rtl="0">
              <a:spcBef>
                <a:spcPts val="0"/>
              </a:spcBef>
              <a:spcAft>
                <a:spcPts val="0"/>
              </a:spcAft>
              <a:buSzPts val="3800"/>
              <a:buNone/>
              <a:defRPr sz="5067"/>
            </a:lvl6pPr>
            <a:lvl7pPr lvl="6" algn="ctr" rtl="0">
              <a:spcBef>
                <a:spcPts val="0"/>
              </a:spcBef>
              <a:spcAft>
                <a:spcPts val="0"/>
              </a:spcAft>
              <a:buSzPts val="3800"/>
              <a:buNone/>
              <a:defRPr sz="5067"/>
            </a:lvl7pPr>
            <a:lvl8pPr lvl="7" algn="ctr" rtl="0">
              <a:spcBef>
                <a:spcPts val="0"/>
              </a:spcBef>
              <a:spcAft>
                <a:spcPts val="0"/>
              </a:spcAft>
              <a:buSzPts val="3800"/>
              <a:buNone/>
              <a:defRPr sz="5067"/>
            </a:lvl8pPr>
            <a:lvl9pPr lvl="8" algn="ctr" rtl="0">
              <a:spcBef>
                <a:spcPts val="0"/>
              </a:spcBef>
              <a:spcAft>
                <a:spcPts val="0"/>
              </a:spcAft>
              <a:buSzPts val="3800"/>
              <a:buNone/>
              <a:defRPr sz="5067"/>
            </a:lvl9pPr>
          </a:lstStyle>
          <a:p>
            <a:endParaRPr/>
          </a:p>
        </p:txBody>
      </p:sp>
      <p:sp>
        <p:nvSpPr>
          <p:cNvPr id="261" name="Google Shape;261;p23"/>
          <p:cNvSpPr txBox="1">
            <a:spLocks noGrp="1"/>
          </p:cNvSpPr>
          <p:nvPr>
            <p:ph type="subTitle" idx="1"/>
          </p:nvPr>
        </p:nvSpPr>
        <p:spPr>
          <a:xfrm>
            <a:off x="4998500" y="2184059"/>
            <a:ext cx="2404400" cy="7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467"/>
            </a:lvl1pPr>
            <a:lvl2pPr lvl="1" algn="ctr" rtl="0">
              <a:lnSpc>
                <a:spcPct val="100000"/>
              </a:lnSpc>
              <a:spcBef>
                <a:spcPts val="0"/>
              </a:spcBef>
              <a:spcAft>
                <a:spcPts val="0"/>
              </a:spcAft>
              <a:buSzPts val="950"/>
              <a:buNone/>
              <a:defRPr sz="1267"/>
            </a:lvl2pPr>
            <a:lvl3pPr lvl="2" algn="ctr" rtl="0">
              <a:lnSpc>
                <a:spcPct val="100000"/>
              </a:lnSpc>
              <a:spcBef>
                <a:spcPts val="0"/>
              </a:spcBef>
              <a:spcAft>
                <a:spcPts val="0"/>
              </a:spcAft>
              <a:buSzPts val="950"/>
              <a:buNone/>
              <a:defRPr sz="1267"/>
            </a:lvl3pPr>
            <a:lvl4pPr lvl="3" algn="ctr" rtl="0">
              <a:lnSpc>
                <a:spcPct val="100000"/>
              </a:lnSpc>
              <a:spcBef>
                <a:spcPts val="0"/>
              </a:spcBef>
              <a:spcAft>
                <a:spcPts val="0"/>
              </a:spcAft>
              <a:buSzPts val="950"/>
              <a:buNone/>
              <a:defRPr sz="1267"/>
            </a:lvl4pPr>
            <a:lvl5pPr lvl="4" algn="ctr" rtl="0">
              <a:lnSpc>
                <a:spcPct val="100000"/>
              </a:lnSpc>
              <a:spcBef>
                <a:spcPts val="0"/>
              </a:spcBef>
              <a:spcAft>
                <a:spcPts val="0"/>
              </a:spcAft>
              <a:buSzPts val="950"/>
              <a:buNone/>
              <a:defRPr sz="1267"/>
            </a:lvl5pPr>
            <a:lvl6pPr lvl="5" algn="ctr" rtl="0">
              <a:lnSpc>
                <a:spcPct val="100000"/>
              </a:lnSpc>
              <a:spcBef>
                <a:spcPts val="0"/>
              </a:spcBef>
              <a:spcAft>
                <a:spcPts val="0"/>
              </a:spcAft>
              <a:buSzPts val="950"/>
              <a:buNone/>
              <a:defRPr sz="1267"/>
            </a:lvl6pPr>
            <a:lvl7pPr lvl="6" algn="ctr" rtl="0">
              <a:lnSpc>
                <a:spcPct val="100000"/>
              </a:lnSpc>
              <a:spcBef>
                <a:spcPts val="0"/>
              </a:spcBef>
              <a:spcAft>
                <a:spcPts val="0"/>
              </a:spcAft>
              <a:buSzPts val="950"/>
              <a:buNone/>
              <a:defRPr sz="1267"/>
            </a:lvl7pPr>
            <a:lvl8pPr lvl="7" algn="ctr" rtl="0">
              <a:lnSpc>
                <a:spcPct val="100000"/>
              </a:lnSpc>
              <a:spcBef>
                <a:spcPts val="0"/>
              </a:spcBef>
              <a:spcAft>
                <a:spcPts val="0"/>
              </a:spcAft>
              <a:buSzPts val="950"/>
              <a:buNone/>
              <a:defRPr sz="1267"/>
            </a:lvl8pPr>
            <a:lvl9pPr lvl="8" algn="ctr" rtl="0">
              <a:lnSpc>
                <a:spcPct val="100000"/>
              </a:lnSpc>
              <a:spcBef>
                <a:spcPts val="0"/>
              </a:spcBef>
              <a:spcAft>
                <a:spcPts val="0"/>
              </a:spcAft>
              <a:buSzPts val="950"/>
              <a:buNone/>
              <a:defRPr sz="1267"/>
            </a:lvl9pPr>
          </a:lstStyle>
          <a:p>
            <a:endParaRPr/>
          </a:p>
        </p:txBody>
      </p:sp>
      <p:sp>
        <p:nvSpPr>
          <p:cNvPr id="262" name="Google Shape;262;p23"/>
          <p:cNvSpPr txBox="1">
            <a:spLocks noGrp="1"/>
          </p:cNvSpPr>
          <p:nvPr>
            <p:ph type="subTitle" idx="2"/>
          </p:nvPr>
        </p:nvSpPr>
        <p:spPr>
          <a:xfrm>
            <a:off x="4998633" y="1751059"/>
            <a:ext cx="2404400" cy="58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600"/>
              <a:buNone/>
              <a:defRPr sz="2133" b="1"/>
            </a:lvl1pPr>
            <a:lvl2pPr lvl="1" algn="ctr" rtl="0">
              <a:lnSpc>
                <a:spcPct val="100000"/>
              </a:lnSpc>
              <a:spcBef>
                <a:spcPts val="0"/>
              </a:spcBef>
              <a:spcAft>
                <a:spcPts val="0"/>
              </a:spcAft>
              <a:buSzPts val="1600"/>
              <a:buNone/>
              <a:defRPr sz="2133" b="1"/>
            </a:lvl2pPr>
            <a:lvl3pPr lvl="2" algn="ctr" rtl="0">
              <a:lnSpc>
                <a:spcPct val="100000"/>
              </a:lnSpc>
              <a:spcBef>
                <a:spcPts val="0"/>
              </a:spcBef>
              <a:spcAft>
                <a:spcPts val="0"/>
              </a:spcAft>
              <a:buSzPts val="1600"/>
              <a:buNone/>
              <a:defRPr sz="2133" b="1"/>
            </a:lvl3pPr>
            <a:lvl4pPr lvl="3" algn="ctr" rtl="0">
              <a:lnSpc>
                <a:spcPct val="100000"/>
              </a:lnSpc>
              <a:spcBef>
                <a:spcPts val="0"/>
              </a:spcBef>
              <a:spcAft>
                <a:spcPts val="0"/>
              </a:spcAft>
              <a:buSzPts val="1600"/>
              <a:buNone/>
              <a:defRPr sz="2133" b="1"/>
            </a:lvl4pPr>
            <a:lvl5pPr lvl="4" algn="ctr" rtl="0">
              <a:lnSpc>
                <a:spcPct val="100000"/>
              </a:lnSpc>
              <a:spcBef>
                <a:spcPts val="0"/>
              </a:spcBef>
              <a:spcAft>
                <a:spcPts val="0"/>
              </a:spcAft>
              <a:buSzPts val="1600"/>
              <a:buNone/>
              <a:defRPr sz="2133" b="1"/>
            </a:lvl5pPr>
            <a:lvl6pPr lvl="5" algn="ctr" rtl="0">
              <a:lnSpc>
                <a:spcPct val="100000"/>
              </a:lnSpc>
              <a:spcBef>
                <a:spcPts val="0"/>
              </a:spcBef>
              <a:spcAft>
                <a:spcPts val="0"/>
              </a:spcAft>
              <a:buSzPts val="1600"/>
              <a:buNone/>
              <a:defRPr sz="2133" b="1"/>
            </a:lvl6pPr>
            <a:lvl7pPr lvl="6" algn="ctr" rtl="0">
              <a:lnSpc>
                <a:spcPct val="100000"/>
              </a:lnSpc>
              <a:spcBef>
                <a:spcPts val="0"/>
              </a:spcBef>
              <a:spcAft>
                <a:spcPts val="0"/>
              </a:spcAft>
              <a:buSzPts val="1600"/>
              <a:buNone/>
              <a:defRPr sz="2133" b="1"/>
            </a:lvl7pPr>
            <a:lvl8pPr lvl="7" algn="ctr" rtl="0">
              <a:lnSpc>
                <a:spcPct val="100000"/>
              </a:lnSpc>
              <a:spcBef>
                <a:spcPts val="0"/>
              </a:spcBef>
              <a:spcAft>
                <a:spcPts val="0"/>
              </a:spcAft>
              <a:buSzPts val="1600"/>
              <a:buNone/>
              <a:defRPr sz="2133" b="1"/>
            </a:lvl8pPr>
            <a:lvl9pPr lvl="8" algn="ctr" rtl="0">
              <a:lnSpc>
                <a:spcPct val="100000"/>
              </a:lnSpc>
              <a:spcBef>
                <a:spcPts val="0"/>
              </a:spcBef>
              <a:spcAft>
                <a:spcPts val="0"/>
              </a:spcAft>
              <a:buSzPts val="1600"/>
              <a:buNone/>
              <a:defRPr sz="2133" b="1"/>
            </a:lvl9pPr>
          </a:lstStyle>
          <a:p>
            <a:endParaRPr/>
          </a:p>
        </p:txBody>
      </p:sp>
      <p:sp>
        <p:nvSpPr>
          <p:cNvPr id="263" name="Google Shape;263;p23"/>
          <p:cNvSpPr txBox="1">
            <a:spLocks noGrp="1"/>
          </p:cNvSpPr>
          <p:nvPr>
            <p:ph type="subTitle" idx="3"/>
          </p:nvPr>
        </p:nvSpPr>
        <p:spPr>
          <a:xfrm>
            <a:off x="7719467" y="2184059"/>
            <a:ext cx="2404400" cy="7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50"/>
              <a:buNone/>
              <a:defRPr sz="1467"/>
            </a:lvl1pPr>
            <a:lvl2pPr lvl="1" rtl="0">
              <a:lnSpc>
                <a:spcPct val="100000"/>
              </a:lnSpc>
              <a:spcBef>
                <a:spcPts val="0"/>
              </a:spcBef>
              <a:spcAft>
                <a:spcPts val="0"/>
              </a:spcAft>
              <a:buSzPts val="950"/>
              <a:buNone/>
              <a:defRPr sz="1267"/>
            </a:lvl2pPr>
            <a:lvl3pPr lvl="2" rtl="0">
              <a:lnSpc>
                <a:spcPct val="100000"/>
              </a:lnSpc>
              <a:spcBef>
                <a:spcPts val="0"/>
              </a:spcBef>
              <a:spcAft>
                <a:spcPts val="0"/>
              </a:spcAft>
              <a:buSzPts val="950"/>
              <a:buNone/>
              <a:defRPr sz="1267"/>
            </a:lvl3pPr>
            <a:lvl4pPr lvl="3" rtl="0">
              <a:lnSpc>
                <a:spcPct val="100000"/>
              </a:lnSpc>
              <a:spcBef>
                <a:spcPts val="0"/>
              </a:spcBef>
              <a:spcAft>
                <a:spcPts val="0"/>
              </a:spcAft>
              <a:buSzPts val="950"/>
              <a:buNone/>
              <a:defRPr sz="1267"/>
            </a:lvl4pPr>
            <a:lvl5pPr lvl="4" rtl="0">
              <a:lnSpc>
                <a:spcPct val="100000"/>
              </a:lnSpc>
              <a:spcBef>
                <a:spcPts val="0"/>
              </a:spcBef>
              <a:spcAft>
                <a:spcPts val="0"/>
              </a:spcAft>
              <a:buSzPts val="950"/>
              <a:buNone/>
              <a:defRPr sz="1267"/>
            </a:lvl5pPr>
            <a:lvl6pPr lvl="5" rtl="0">
              <a:lnSpc>
                <a:spcPct val="100000"/>
              </a:lnSpc>
              <a:spcBef>
                <a:spcPts val="0"/>
              </a:spcBef>
              <a:spcAft>
                <a:spcPts val="0"/>
              </a:spcAft>
              <a:buSzPts val="950"/>
              <a:buNone/>
              <a:defRPr sz="1267"/>
            </a:lvl6pPr>
            <a:lvl7pPr lvl="6" rtl="0">
              <a:lnSpc>
                <a:spcPct val="100000"/>
              </a:lnSpc>
              <a:spcBef>
                <a:spcPts val="0"/>
              </a:spcBef>
              <a:spcAft>
                <a:spcPts val="0"/>
              </a:spcAft>
              <a:buSzPts val="950"/>
              <a:buNone/>
              <a:defRPr sz="1267"/>
            </a:lvl7pPr>
            <a:lvl8pPr lvl="7" rtl="0">
              <a:lnSpc>
                <a:spcPct val="100000"/>
              </a:lnSpc>
              <a:spcBef>
                <a:spcPts val="0"/>
              </a:spcBef>
              <a:spcAft>
                <a:spcPts val="0"/>
              </a:spcAft>
              <a:buSzPts val="950"/>
              <a:buNone/>
              <a:defRPr sz="1267"/>
            </a:lvl8pPr>
            <a:lvl9pPr lvl="8" rtl="0">
              <a:lnSpc>
                <a:spcPct val="100000"/>
              </a:lnSpc>
              <a:spcBef>
                <a:spcPts val="0"/>
              </a:spcBef>
              <a:spcAft>
                <a:spcPts val="0"/>
              </a:spcAft>
              <a:buSzPts val="950"/>
              <a:buNone/>
              <a:defRPr sz="1267"/>
            </a:lvl9pPr>
          </a:lstStyle>
          <a:p>
            <a:endParaRPr/>
          </a:p>
        </p:txBody>
      </p:sp>
      <p:sp>
        <p:nvSpPr>
          <p:cNvPr id="264" name="Google Shape;264;p23"/>
          <p:cNvSpPr txBox="1">
            <a:spLocks noGrp="1"/>
          </p:cNvSpPr>
          <p:nvPr>
            <p:ph type="subTitle" idx="4"/>
          </p:nvPr>
        </p:nvSpPr>
        <p:spPr>
          <a:xfrm>
            <a:off x="7719467" y="1751059"/>
            <a:ext cx="2404400" cy="588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600"/>
              <a:buNone/>
              <a:defRPr sz="2133" b="1"/>
            </a:lvl1pPr>
            <a:lvl2pPr lvl="1" rtl="0">
              <a:lnSpc>
                <a:spcPct val="100000"/>
              </a:lnSpc>
              <a:spcBef>
                <a:spcPts val="0"/>
              </a:spcBef>
              <a:spcAft>
                <a:spcPts val="0"/>
              </a:spcAft>
              <a:buSzPts val="1600"/>
              <a:buNone/>
              <a:defRPr sz="2133" b="1"/>
            </a:lvl2pPr>
            <a:lvl3pPr lvl="2" rtl="0">
              <a:lnSpc>
                <a:spcPct val="100000"/>
              </a:lnSpc>
              <a:spcBef>
                <a:spcPts val="0"/>
              </a:spcBef>
              <a:spcAft>
                <a:spcPts val="0"/>
              </a:spcAft>
              <a:buSzPts val="1600"/>
              <a:buNone/>
              <a:defRPr sz="2133" b="1"/>
            </a:lvl3pPr>
            <a:lvl4pPr lvl="3" rtl="0">
              <a:lnSpc>
                <a:spcPct val="100000"/>
              </a:lnSpc>
              <a:spcBef>
                <a:spcPts val="0"/>
              </a:spcBef>
              <a:spcAft>
                <a:spcPts val="0"/>
              </a:spcAft>
              <a:buSzPts val="1600"/>
              <a:buNone/>
              <a:defRPr sz="2133" b="1"/>
            </a:lvl4pPr>
            <a:lvl5pPr lvl="4" rtl="0">
              <a:lnSpc>
                <a:spcPct val="100000"/>
              </a:lnSpc>
              <a:spcBef>
                <a:spcPts val="0"/>
              </a:spcBef>
              <a:spcAft>
                <a:spcPts val="0"/>
              </a:spcAft>
              <a:buSzPts val="1600"/>
              <a:buNone/>
              <a:defRPr sz="2133" b="1"/>
            </a:lvl5pPr>
            <a:lvl6pPr lvl="5" rtl="0">
              <a:lnSpc>
                <a:spcPct val="100000"/>
              </a:lnSpc>
              <a:spcBef>
                <a:spcPts val="0"/>
              </a:spcBef>
              <a:spcAft>
                <a:spcPts val="0"/>
              </a:spcAft>
              <a:buSzPts val="1600"/>
              <a:buNone/>
              <a:defRPr sz="2133" b="1"/>
            </a:lvl6pPr>
            <a:lvl7pPr lvl="6" rtl="0">
              <a:lnSpc>
                <a:spcPct val="100000"/>
              </a:lnSpc>
              <a:spcBef>
                <a:spcPts val="0"/>
              </a:spcBef>
              <a:spcAft>
                <a:spcPts val="0"/>
              </a:spcAft>
              <a:buSzPts val="1600"/>
              <a:buNone/>
              <a:defRPr sz="2133" b="1"/>
            </a:lvl7pPr>
            <a:lvl8pPr lvl="7" rtl="0">
              <a:lnSpc>
                <a:spcPct val="100000"/>
              </a:lnSpc>
              <a:spcBef>
                <a:spcPts val="0"/>
              </a:spcBef>
              <a:spcAft>
                <a:spcPts val="0"/>
              </a:spcAft>
              <a:buSzPts val="1600"/>
              <a:buNone/>
              <a:defRPr sz="2133" b="1"/>
            </a:lvl8pPr>
            <a:lvl9pPr lvl="8" rtl="0">
              <a:lnSpc>
                <a:spcPct val="100000"/>
              </a:lnSpc>
              <a:spcBef>
                <a:spcPts val="0"/>
              </a:spcBef>
              <a:spcAft>
                <a:spcPts val="0"/>
              </a:spcAft>
              <a:buSzPts val="1600"/>
              <a:buNone/>
              <a:defRPr sz="2133" b="1"/>
            </a:lvl9pPr>
          </a:lstStyle>
          <a:p>
            <a:endParaRPr/>
          </a:p>
        </p:txBody>
      </p:sp>
      <p:sp>
        <p:nvSpPr>
          <p:cNvPr id="265" name="Google Shape;265;p23"/>
          <p:cNvSpPr txBox="1">
            <a:spLocks noGrp="1"/>
          </p:cNvSpPr>
          <p:nvPr>
            <p:ph type="subTitle" idx="5"/>
          </p:nvPr>
        </p:nvSpPr>
        <p:spPr>
          <a:xfrm>
            <a:off x="2277833" y="2184059"/>
            <a:ext cx="2404400" cy="769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50"/>
              <a:buNone/>
              <a:defRPr sz="1467"/>
            </a:lvl1pPr>
            <a:lvl2pPr lvl="1" algn="r" rtl="0">
              <a:lnSpc>
                <a:spcPct val="100000"/>
              </a:lnSpc>
              <a:spcBef>
                <a:spcPts val="0"/>
              </a:spcBef>
              <a:spcAft>
                <a:spcPts val="0"/>
              </a:spcAft>
              <a:buSzPts val="950"/>
              <a:buNone/>
              <a:defRPr sz="1267"/>
            </a:lvl2pPr>
            <a:lvl3pPr lvl="2" algn="r" rtl="0">
              <a:lnSpc>
                <a:spcPct val="100000"/>
              </a:lnSpc>
              <a:spcBef>
                <a:spcPts val="0"/>
              </a:spcBef>
              <a:spcAft>
                <a:spcPts val="0"/>
              </a:spcAft>
              <a:buSzPts val="950"/>
              <a:buNone/>
              <a:defRPr sz="1267"/>
            </a:lvl3pPr>
            <a:lvl4pPr lvl="3" algn="r" rtl="0">
              <a:lnSpc>
                <a:spcPct val="100000"/>
              </a:lnSpc>
              <a:spcBef>
                <a:spcPts val="0"/>
              </a:spcBef>
              <a:spcAft>
                <a:spcPts val="0"/>
              </a:spcAft>
              <a:buSzPts val="950"/>
              <a:buNone/>
              <a:defRPr sz="1267"/>
            </a:lvl4pPr>
            <a:lvl5pPr lvl="4" algn="r" rtl="0">
              <a:lnSpc>
                <a:spcPct val="100000"/>
              </a:lnSpc>
              <a:spcBef>
                <a:spcPts val="0"/>
              </a:spcBef>
              <a:spcAft>
                <a:spcPts val="0"/>
              </a:spcAft>
              <a:buSzPts val="950"/>
              <a:buNone/>
              <a:defRPr sz="1267"/>
            </a:lvl5pPr>
            <a:lvl6pPr lvl="5" algn="r" rtl="0">
              <a:lnSpc>
                <a:spcPct val="100000"/>
              </a:lnSpc>
              <a:spcBef>
                <a:spcPts val="0"/>
              </a:spcBef>
              <a:spcAft>
                <a:spcPts val="0"/>
              </a:spcAft>
              <a:buSzPts val="950"/>
              <a:buNone/>
              <a:defRPr sz="1267"/>
            </a:lvl6pPr>
            <a:lvl7pPr lvl="6" algn="r" rtl="0">
              <a:lnSpc>
                <a:spcPct val="100000"/>
              </a:lnSpc>
              <a:spcBef>
                <a:spcPts val="0"/>
              </a:spcBef>
              <a:spcAft>
                <a:spcPts val="0"/>
              </a:spcAft>
              <a:buSzPts val="950"/>
              <a:buNone/>
              <a:defRPr sz="1267"/>
            </a:lvl7pPr>
            <a:lvl8pPr lvl="7" algn="r" rtl="0">
              <a:lnSpc>
                <a:spcPct val="100000"/>
              </a:lnSpc>
              <a:spcBef>
                <a:spcPts val="0"/>
              </a:spcBef>
              <a:spcAft>
                <a:spcPts val="0"/>
              </a:spcAft>
              <a:buSzPts val="950"/>
              <a:buNone/>
              <a:defRPr sz="1267"/>
            </a:lvl8pPr>
            <a:lvl9pPr lvl="8" algn="r" rtl="0">
              <a:lnSpc>
                <a:spcPct val="100000"/>
              </a:lnSpc>
              <a:spcBef>
                <a:spcPts val="0"/>
              </a:spcBef>
              <a:spcAft>
                <a:spcPts val="0"/>
              </a:spcAft>
              <a:buSzPts val="950"/>
              <a:buNone/>
              <a:defRPr sz="1267"/>
            </a:lvl9pPr>
          </a:lstStyle>
          <a:p>
            <a:endParaRPr/>
          </a:p>
        </p:txBody>
      </p:sp>
      <p:sp>
        <p:nvSpPr>
          <p:cNvPr id="266" name="Google Shape;266;p23"/>
          <p:cNvSpPr txBox="1">
            <a:spLocks noGrp="1"/>
          </p:cNvSpPr>
          <p:nvPr>
            <p:ph type="subTitle" idx="6"/>
          </p:nvPr>
        </p:nvSpPr>
        <p:spPr>
          <a:xfrm>
            <a:off x="2277667" y="1751059"/>
            <a:ext cx="2404400" cy="5884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600"/>
              <a:buNone/>
              <a:defRPr sz="2133" b="1"/>
            </a:lvl1pPr>
            <a:lvl2pPr lvl="1" algn="r" rtl="0">
              <a:lnSpc>
                <a:spcPct val="100000"/>
              </a:lnSpc>
              <a:spcBef>
                <a:spcPts val="0"/>
              </a:spcBef>
              <a:spcAft>
                <a:spcPts val="0"/>
              </a:spcAft>
              <a:buSzPts val="1600"/>
              <a:buNone/>
              <a:defRPr sz="2133" b="1"/>
            </a:lvl2pPr>
            <a:lvl3pPr lvl="2" algn="r" rtl="0">
              <a:lnSpc>
                <a:spcPct val="100000"/>
              </a:lnSpc>
              <a:spcBef>
                <a:spcPts val="0"/>
              </a:spcBef>
              <a:spcAft>
                <a:spcPts val="0"/>
              </a:spcAft>
              <a:buSzPts val="1600"/>
              <a:buNone/>
              <a:defRPr sz="2133" b="1"/>
            </a:lvl3pPr>
            <a:lvl4pPr lvl="3" algn="r" rtl="0">
              <a:lnSpc>
                <a:spcPct val="100000"/>
              </a:lnSpc>
              <a:spcBef>
                <a:spcPts val="0"/>
              </a:spcBef>
              <a:spcAft>
                <a:spcPts val="0"/>
              </a:spcAft>
              <a:buSzPts val="1600"/>
              <a:buNone/>
              <a:defRPr sz="2133" b="1"/>
            </a:lvl4pPr>
            <a:lvl5pPr lvl="4" algn="r" rtl="0">
              <a:lnSpc>
                <a:spcPct val="100000"/>
              </a:lnSpc>
              <a:spcBef>
                <a:spcPts val="0"/>
              </a:spcBef>
              <a:spcAft>
                <a:spcPts val="0"/>
              </a:spcAft>
              <a:buSzPts val="1600"/>
              <a:buNone/>
              <a:defRPr sz="2133" b="1"/>
            </a:lvl5pPr>
            <a:lvl6pPr lvl="5" algn="r" rtl="0">
              <a:lnSpc>
                <a:spcPct val="100000"/>
              </a:lnSpc>
              <a:spcBef>
                <a:spcPts val="0"/>
              </a:spcBef>
              <a:spcAft>
                <a:spcPts val="0"/>
              </a:spcAft>
              <a:buSzPts val="1600"/>
              <a:buNone/>
              <a:defRPr sz="2133" b="1"/>
            </a:lvl6pPr>
            <a:lvl7pPr lvl="6" algn="r" rtl="0">
              <a:lnSpc>
                <a:spcPct val="100000"/>
              </a:lnSpc>
              <a:spcBef>
                <a:spcPts val="0"/>
              </a:spcBef>
              <a:spcAft>
                <a:spcPts val="0"/>
              </a:spcAft>
              <a:buSzPts val="1600"/>
              <a:buNone/>
              <a:defRPr sz="2133" b="1"/>
            </a:lvl7pPr>
            <a:lvl8pPr lvl="7" algn="r" rtl="0">
              <a:lnSpc>
                <a:spcPct val="100000"/>
              </a:lnSpc>
              <a:spcBef>
                <a:spcPts val="0"/>
              </a:spcBef>
              <a:spcAft>
                <a:spcPts val="0"/>
              </a:spcAft>
              <a:buSzPts val="1600"/>
              <a:buNone/>
              <a:defRPr sz="2133" b="1"/>
            </a:lvl8pPr>
            <a:lvl9pPr lvl="8" algn="r" rtl="0">
              <a:lnSpc>
                <a:spcPct val="100000"/>
              </a:lnSpc>
              <a:spcBef>
                <a:spcPts val="0"/>
              </a:spcBef>
              <a:spcAft>
                <a:spcPts val="0"/>
              </a:spcAft>
              <a:buSzPts val="1600"/>
              <a:buNone/>
              <a:defRPr sz="2133" b="1"/>
            </a:lvl9pPr>
          </a:lstStyle>
          <a:p>
            <a:endParaRPr/>
          </a:p>
        </p:txBody>
      </p:sp>
    </p:spTree>
    <p:extLst>
      <p:ext uri="{BB962C8B-B14F-4D97-AF65-F5344CB8AC3E}">
        <p14:creationId xmlns:p14="http://schemas.microsoft.com/office/powerpoint/2010/main" val="391314498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hanks slide">
  <p:cSld name="Thanks slide">
    <p:spTree>
      <p:nvGrpSpPr>
        <p:cNvPr id="1" name="Shape 267"/>
        <p:cNvGrpSpPr/>
        <p:nvPr/>
      </p:nvGrpSpPr>
      <p:grpSpPr>
        <a:xfrm>
          <a:off x="0" y="0"/>
          <a:ext cx="0" cy="0"/>
          <a:chOff x="0" y="0"/>
          <a:chExt cx="0" cy="0"/>
        </a:xfrm>
      </p:grpSpPr>
      <p:grpSp>
        <p:nvGrpSpPr>
          <p:cNvPr id="268" name="Google Shape;268;p24"/>
          <p:cNvGrpSpPr/>
          <p:nvPr/>
        </p:nvGrpSpPr>
        <p:grpSpPr>
          <a:xfrm>
            <a:off x="389838" y="-28034"/>
            <a:ext cx="11929839" cy="6886211"/>
            <a:chOff x="292378" y="-21025"/>
            <a:chExt cx="8947379" cy="5164658"/>
          </a:xfrm>
        </p:grpSpPr>
        <p:sp>
          <p:nvSpPr>
            <p:cNvPr id="269" name="Google Shape;269;p24"/>
            <p:cNvSpPr/>
            <p:nvPr/>
          </p:nvSpPr>
          <p:spPr>
            <a:xfrm>
              <a:off x="3531875" y="-21025"/>
              <a:ext cx="5667221" cy="5164654"/>
            </a:xfrm>
            <a:custGeom>
              <a:avLst/>
              <a:gdLst/>
              <a:ahLst/>
              <a:cxnLst/>
              <a:rect l="l" t="t" r="r" b="b"/>
              <a:pathLst>
                <a:path w="173668" h="159526" extrusionOk="0">
                  <a:moveTo>
                    <a:pt x="74978" y="0"/>
                  </a:moveTo>
                  <a:lnTo>
                    <a:pt x="1" y="93821"/>
                  </a:lnTo>
                  <a:lnTo>
                    <a:pt x="1" y="100750"/>
                  </a:lnTo>
                  <a:lnTo>
                    <a:pt x="89966" y="159525"/>
                  </a:lnTo>
                  <a:lnTo>
                    <a:pt x="128070" y="159525"/>
                  </a:lnTo>
                  <a:lnTo>
                    <a:pt x="173667" y="159492"/>
                  </a:lnTo>
                  <a:lnTo>
                    <a:pt x="123683" y="159492"/>
                  </a:lnTo>
                  <a:lnTo>
                    <a:pt x="67" y="97044"/>
                  </a:lnTo>
                  <a:lnTo>
                    <a:pt x="88404" y="0"/>
                  </a:lnTo>
                  <a:close/>
                </a:path>
              </a:pathLst>
            </a:custGeom>
            <a:solidFill>
              <a:srgbClr val="F5EB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4"/>
            <p:cNvSpPr/>
            <p:nvPr/>
          </p:nvSpPr>
          <p:spPr>
            <a:xfrm>
              <a:off x="3534061" y="-21025"/>
              <a:ext cx="5665035" cy="5163554"/>
            </a:xfrm>
            <a:custGeom>
              <a:avLst/>
              <a:gdLst/>
              <a:ahLst/>
              <a:cxnLst/>
              <a:rect l="l" t="t" r="r" b="b"/>
              <a:pathLst>
                <a:path w="173601" h="159492" extrusionOk="0">
                  <a:moveTo>
                    <a:pt x="88337" y="0"/>
                  </a:moveTo>
                  <a:lnTo>
                    <a:pt x="0" y="97044"/>
                  </a:lnTo>
                  <a:lnTo>
                    <a:pt x="123616" y="159492"/>
                  </a:lnTo>
                  <a:lnTo>
                    <a:pt x="173600" y="159492"/>
                  </a:lnTo>
                  <a:lnTo>
                    <a:pt x="173600" y="159309"/>
                  </a:lnTo>
                  <a:lnTo>
                    <a:pt x="173600" y="0"/>
                  </a:lnTo>
                  <a:close/>
                </a:path>
              </a:pathLst>
            </a:custGeom>
            <a:solidFill>
              <a:srgbClr val="F5EB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4"/>
            <p:cNvSpPr/>
            <p:nvPr/>
          </p:nvSpPr>
          <p:spPr>
            <a:xfrm>
              <a:off x="3531875" y="-21025"/>
              <a:ext cx="5667221" cy="5164654"/>
            </a:xfrm>
            <a:custGeom>
              <a:avLst/>
              <a:gdLst/>
              <a:ahLst/>
              <a:cxnLst/>
              <a:rect l="l" t="t" r="r" b="b"/>
              <a:pathLst>
                <a:path w="173668" h="159526" extrusionOk="0">
                  <a:moveTo>
                    <a:pt x="74978" y="0"/>
                  </a:moveTo>
                  <a:lnTo>
                    <a:pt x="1" y="93821"/>
                  </a:lnTo>
                  <a:lnTo>
                    <a:pt x="1" y="100750"/>
                  </a:lnTo>
                  <a:lnTo>
                    <a:pt x="89966" y="159525"/>
                  </a:lnTo>
                  <a:lnTo>
                    <a:pt x="128070" y="159525"/>
                  </a:lnTo>
                  <a:lnTo>
                    <a:pt x="173667" y="159492"/>
                  </a:lnTo>
                  <a:lnTo>
                    <a:pt x="173667" y="159309"/>
                  </a:lnTo>
                  <a:lnTo>
                    <a:pt x="173667" y="0"/>
                  </a:lnTo>
                  <a:close/>
                </a:path>
              </a:pathLst>
            </a:custGeom>
            <a:solidFill>
              <a:srgbClr val="FFFFFF">
                <a:alpha val="34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4"/>
            <p:cNvSpPr/>
            <p:nvPr/>
          </p:nvSpPr>
          <p:spPr>
            <a:xfrm>
              <a:off x="3574723" y="-21025"/>
              <a:ext cx="5665035" cy="5163554"/>
            </a:xfrm>
            <a:custGeom>
              <a:avLst/>
              <a:gdLst/>
              <a:ahLst/>
              <a:cxnLst/>
              <a:rect l="l" t="t" r="r" b="b"/>
              <a:pathLst>
                <a:path w="173601" h="159492" extrusionOk="0">
                  <a:moveTo>
                    <a:pt x="88338" y="0"/>
                  </a:moveTo>
                  <a:lnTo>
                    <a:pt x="0" y="97044"/>
                  </a:lnTo>
                  <a:lnTo>
                    <a:pt x="123616" y="159492"/>
                  </a:lnTo>
                  <a:lnTo>
                    <a:pt x="173601" y="159492"/>
                  </a:lnTo>
                  <a:lnTo>
                    <a:pt x="173601" y="159309"/>
                  </a:lnTo>
                  <a:lnTo>
                    <a:pt x="173601" y="0"/>
                  </a:lnTo>
                  <a:close/>
                </a:path>
              </a:pathLst>
            </a:custGeom>
            <a:solidFill>
              <a:srgbClr val="FFFFFF">
                <a:alpha val="34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4"/>
            <p:cNvSpPr/>
            <p:nvPr/>
          </p:nvSpPr>
          <p:spPr>
            <a:xfrm>
              <a:off x="4182331" y="2176031"/>
              <a:ext cx="384442" cy="384442"/>
            </a:xfrm>
            <a:custGeom>
              <a:avLst/>
              <a:gdLst/>
              <a:ahLst/>
              <a:cxnLst/>
              <a:rect l="l" t="t" r="r" b="b"/>
              <a:pathLst>
                <a:path w="11982" h="11982" extrusionOk="0">
                  <a:moveTo>
                    <a:pt x="5999" y="0"/>
                  </a:moveTo>
                  <a:lnTo>
                    <a:pt x="3872" y="3872"/>
                  </a:lnTo>
                  <a:lnTo>
                    <a:pt x="1" y="5999"/>
                  </a:lnTo>
                  <a:lnTo>
                    <a:pt x="3872" y="8110"/>
                  </a:lnTo>
                  <a:lnTo>
                    <a:pt x="5999" y="11981"/>
                  </a:lnTo>
                  <a:lnTo>
                    <a:pt x="8110" y="8110"/>
                  </a:lnTo>
                  <a:lnTo>
                    <a:pt x="11982" y="5999"/>
                  </a:lnTo>
                  <a:lnTo>
                    <a:pt x="8110" y="3872"/>
                  </a:lnTo>
                  <a:lnTo>
                    <a:pt x="5999" y="0"/>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4"/>
            <p:cNvSpPr/>
            <p:nvPr/>
          </p:nvSpPr>
          <p:spPr>
            <a:xfrm>
              <a:off x="5860216" y="4458494"/>
              <a:ext cx="384442" cy="384442"/>
            </a:xfrm>
            <a:custGeom>
              <a:avLst/>
              <a:gdLst/>
              <a:ahLst/>
              <a:cxnLst/>
              <a:rect l="l" t="t" r="r" b="b"/>
              <a:pathLst>
                <a:path w="11982" h="11982" extrusionOk="0">
                  <a:moveTo>
                    <a:pt x="5999" y="1"/>
                  </a:moveTo>
                  <a:lnTo>
                    <a:pt x="3872" y="3873"/>
                  </a:lnTo>
                  <a:lnTo>
                    <a:pt x="0" y="5983"/>
                  </a:lnTo>
                  <a:lnTo>
                    <a:pt x="3872" y="8110"/>
                  </a:lnTo>
                  <a:lnTo>
                    <a:pt x="5999" y="11982"/>
                  </a:lnTo>
                  <a:lnTo>
                    <a:pt x="8109" y="8110"/>
                  </a:lnTo>
                  <a:lnTo>
                    <a:pt x="11981" y="5983"/>
                  </a:lnTo>
                  <a:lnTo>
                    <a:pt x="8109" y="3873"/>
                  </a:lnTo>
                  <a:lnTo>
                    <a:pt x="5999" y="1"/>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4"/>
            <p:cNvSpPr/>
            <p:nvPr/>
          </p:nvSpPr>
          <p:spPr>
            <a:xfrm>
              <a:off x="5192688" y="1053730"/>
              <a:ext cx="384442" cy="384442"/>
            </a:xfrm>
            <a:custGeom>
              <a:avLst/>
              <a:gdLst/>
              <a:ahLst/>
              <a:cxnLst/>
              <a:rect l="l" t="t" r="r" b="b"/>
              <a:pathLst>
                <a:path w="11982" h="11982" extrusionOk="0">
                  <a:moveTo>
                    <a:pt x="5982" y="0"/>
                  </a:moveTo>
                  <a:lnTo>
                    <a:pt x="3872" y="3872"/>
                  </a:lnTo>
                  <a:lnTo>
                    <a:pt x="0" y="5982"/>
                  </a:lnTo>
                  <a:lnTo>
                    <a:pt x="3872" y="8109"/>
                  </a:lnTo>
                  <a:lnTo>
                    <a:pt x="5982" y="11981"/>
                  </a:lnTo>
                  <a:lnTo>
                    <a:pt x="8109" y="8109"/>
                  </a:lnTo>
                  <a:lnTo>
                    <a:pt x="11981" y="5982"/>
                  </a:lnTo>
                  <a:lnTo>
                    <a:pt x="8109" y="3872"/>
                  </a:lnTo>
                  <a:lnTo>
                    <a:pt x="5982" y="0"/>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4"/>
            <p:cNvSpPr/>
            <p:nvPr/>
          </p:nvSpPr>
          <p:spPr>
            <a:xfrm>
              <a:off x="3990399" y="3912022"/>
              <a:ext cx="384442" cy="384442"/>
            </a:xfrm>
            <a:custGeom>
              <a:avLst/>
              <a:gdLst/>
              <a:ahLst/>
              <a:cxnLst/>
              <a:rect l="l" t="t" r="r" b="b"/>
              <a:pathLst>
                <a:path w="11982" h="11982" extrusionOk="0">
                  <a:moveTo>
                    <a:pt x="5983" y="0"/>
                  </a:moveTo>
                  <a:lnTo>
                    <a:pt x="3872" y="3872"/>
                  </a:lnTo>
                  <a:lnTo>
                    <a:pt x="0" y="5982"/>
                  </a:lnTo>
                  <a:lnTo>
                    <a:pt x="3872" y="8109"/>
                  </a:lnTo>
                  <a:lnTo>
                    <a:pt x="5983" y="11981"/>
                  </a:lnTo>
                  <a:lnTo>
                    <a:pt x="8110" y="8109"/>
                  </a:lnTo>
                  <a:lnTo>
                    <a:pt x="11981" y="5982"/>
                  </a:lnTo>
                  <a:lnTo>
                    <a:pt x="8110" y="3872"/>
                  </a:lnTo>
                  <a:lnTo>
                    <a:pt x="5983" y="0"/>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4"/>
            <p:cNvSpPr/>
            <p:nvPr/>
          </p:nvSpPr>
          <p:spPr>
            <a:xfrm>
              <a:off x="4572613" y="3814965"/>
              <a:ext cx="238359" cy="238359"/>
            </a:xfrm>
            <a:custGeom>
              <a:avLst/>
              <a:gdLst/>
              <a:ahLst/>
              <a:cxnLst/>
              <a:rect l="l" t="t" r="r" b="b"/>
              <a:pathLst>
                <a:path w="7429" h="7429" extrusionOk="0">
                  <a:moveTo>
                    <a:pt x="3706" y="1"/>
                  </a:moveTo>
                  <a:lnTo>
                    <a:pt x="2393" y="2410"/>
                  </a:lnTo>
                  <a:lnTo>
                    <a:pt x="0" y="3723"/>
                  </a:lnTo>
                  <a:lnTo>
                    <a:pt x="2393" y="5036"/>
                  </a:lnTo>
                  <a:lnTo>
                    <a:pt x="3706" y="7429"/>
                  </a:lnTo>
                  <a:lnTo>
                    <a:pt x="5019" y="5036"/>
                  </a:lnTo>
                  <a:lnTo>
                    <a:pt x="7428" y="3723"/>
                  </a:lnTo>
                  <a:lnTo>
                    <a:pt x="5019" y="2410"/>
                  </a:lnTo>
                  <a:lnTo>
                    <a:pt x="3706" y="1"/>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4"/>
            <p:cNvSpPr/>
            <p:nvPr/>
          </p:nvSpPr>
          <p:spPr>
            <a:xfrm>
              <a:off x="5381412" y="4127409"/>
              <a:ext cx="238359" cy="238359"/>
            </a:xfrm>
            <a:custGeom>
              <a:avLst/>
              <a:gdLst/>
              <a:ahLst/>
              <a:cxnLst/>
              <a:rect l="l" t="t" r="r" b="b"/>
              <a:pathLst>
                <a:path w="7429" h="7429" extrusionOk="0">
                  <a:moveTo>
                    <a:pt x="3723" y="0"/>
                  </a:moveTo>
                  <a:lnTo>
                    <a:pt x="2410" y="2410"/>
                  </a:lnTo>
                  <a:lnTo>
                    <a:pt x="1" y="3723"/>
                  </a:lnTo>
                  <a:lnTo>
                    <a:pt x="2410" y="5035"/>
                  </a:lnTo>
                  <a:lnTo>
                    <a:pt x="3723" y="7428"/>
                  </a:lnTo>
                  <a:lnTo>
                    <a:pt x="5036" y="5035"/>
                  </a:lnTo>
                  <a:lnTo>
                    <a:pt x="7429" y="3723"/>
                  </a:lnTo>
                  <a:lnTo>
                    <a:pt x="5036" y="2410"/>
                  </a:lnTo>
                  <a:lnTo>
                    <a:pt x="3723" y="0"/>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4"/>
            <p:cNvSpPr/>
            <p:nvPr/>
          </p:nvSpPr>
          <p:spPr>
            <a:xfrm>
              <a:off x="4691520" y="1890250"/>
              <a:ext cx="238327" cy="238359"/>
            </a:xfrm>
            <a:custGeom>
              <a:avLst/>
              <a:gdLst/>
              <a:ahLst/>
              <a:cxnLst/>
              <a:rect l="l" t="t" r="r" b="b"/>
              <a:pathLst>
                <a:path w="7428" h="7429" extrusionOk="0">
                  <a:moveTo>
                    <a:pt x="3722" y="1"/>
                  </a:moveTo>
                  <a:lnTo>
                    <a:pt x="2410" y="2410"/>
                  </a:lnTo>
                  <a:lnTo>
                    <a:pt x="0" y="3723"/>
                  </a:lnTo>
                  <a:lnTo>
                    <a:pt x="2410" y="5036"/>
                  </a:lnTo>
                  <a:lnTo>
                    <a:pt x="3722" y="7429"/>
                  </a:lnTo>
                  <a:lnTo>
                    <a:pt x="5035" y="5036"/>
                  </a:lnTo>
                  <a:lnTo>
                    <a:pt x="7428" y="3723"/>
                  </a:lnTo>
                  <a:lnTo>
                    <a:pt x="5035" y="2410"/>
                  </a:lnTo>
                  <a:lnTo>
                    <a:pt x="3722" y="1"/>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4"/>
            <p:cNvSpPr/>
            <p:nvPr/>
          </p:nvSpPr>
          <p:spPr>
            <a:xfrm>
              <a:off x="4527277" y="1230743"/>
              <a:ext cx="238359" cy="238359"/>
            </a:xfrm>
            <a:custGeom>
              <a:avLst/>
              <a:gdLst/>
              <a:ahLst/>
              <a:cxnLst/>
              <a:rect l="l" t="t" r="r" b="b"/>
              <a:pathLst>
                <a:path w="7429" h="7429" extrusionOk="0">
                  <a:moveTo>
                    <a:pt x="3707" y="0"/>
                  </a:moveTo>
                  <a:lnTo>
                    <a:pt x="2394" y="2393"/>
                  </a:lnTo>
                  <a:lnTo>
                    <a:pt x="1" y="3706"/>
                  </a:lnTo>
                  <a:lnTo>
                    <a:pt x="2394" y="5019"/>
                  </a:lnTo>
                  <a:lnTo>
                    <a:pt x="3707" y="7428"/>
                  </a:lnTo>
                  <a:lnTo>
                    <a:pt x="5019" y="5019"/>
                  </a:lnTo>
                  <a:lnTo>
                    <a:pt x="7429" y="3706"/>
                  </a:lnTo>
                  <a:lnTo>
                    <a:pt x="5019" y="2393"/>
                  </a:lnTo>
                  <a:lnTo>
                    <a:pt x="3707" y="0"/>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4"/>
            <p:cNvSpPr/>
            <p:nvPr/>
          </p:nvSpPr>
          <p:spPr>
            <a:xfrm>
              <a:off x="5456074" y="340352"/>
              <a:ext cx="238359" cy="238359"/>
            </a:xfrm>
            <a:custGeom>
              <a:avLst/>
              <a:gdLst/>
              <a:ahLst/>
              <a:cxnLst/>
              <a:rect l="l" t="t" r="r" b="b"/>
              <a:pathLst>
                <a:path w="7429" h="7429" extrusionOk="0">
                  <a:moveTo>
                    <a:pt x="3706" y="0"/>
                  </a:moveTo>
                  <a:lnTo>
                    <a:pt x="2393" y="2393"/>
                  </a:lnTo>
                  <a:lnTo>
                    <a:pt x="0" y="3706"/>
                  </a:lnTo>
                  <a:lnTo>
                    <a:pt x="2393" y="5019"/>
                  </a:lnTo>
                  <a:lnTo>
                    <a:pt x="3706" y="7428"/>
                  </a:lnTo>
                  <a:lnTo>
                    <a:pt x="5019" y="5019"/>
                  </a:lnTo>
                  <a:lnTo>
                    <a:pt x="7428" y="3706"/>
                  </a:lnTo>
                  <a:lnTo>
                    <a:pt x="5019" y="2393"/>
                  </a:lnTo>
                  <a:lnTo>
                    <a:pt x="3706" y="0"/>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4"/>
            <p:cNvSpPr/>
            <p:nvPr/>
          </p:nvSpPr>
          <p:spPr>
            <a:xfrm>
              <a:off x="7002763" y="4625368"/>
              <a:ext cx="238359" cy="238359"/>
            </a:xfrm>
            <a:custGeom>
              <a:avLst/>
              <a:gdLst/>
              <a:ahLst/>
              <a:cxnLst/>
              <a:rect l="l" t="t" r="r" b="b"/>
              <a:pathLst>
                <a:path w="7429" h="7429" extrusionOk="0">
                  <a:moveTo>
                    <a:pt x="3723" y="1"/>
                  </a:moveTo>
                  <a:lnTo>
                    <a:pt x="2410" y="2394"/>
                  </a:lnTo>
                  <a:lnTo>
                    <a:pt x="1" y="3707"/>
                  </a:lnTo>
                  <a:lnTo>
                    <a:pt x="2410" y="5019"/>
                  </a:lnTo>
                  <a:lnTo>
                    <a:pt x="3723" y="7429"/>
                  </a:lnTo>
                  <a:lnTo>
                    <a:pt x="5036" y="5019"/>
                  </a:lnTo>
                  <a:lnTo>
                    <a:pt x="7429" y="3707"/>
                  </a:lnTo>
                  <a:lnTo>
                    <a:pt x="5036" y="2394"/>
                  </a:lnTo>
                  <a:lnTo>
                    <a:pt x="3723" y="1"/>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4"/>
            <p:cNvSpPr/>
            <p:nvPr/>
          </p:nvSpPr>
          <p:spPr>
            <a:xfrm>
              <a:off x="292378" y="1635555"/>
              <a:ext cx="3093443" cy="3508078"/>
            </a:xfrm>
            <a:custGeom>
              <a:avLst/>
              <a:gdLst/>
              <a:ahLst/>
              <a:cxnLst/>
              <a:rect l="l" t="t" r="r" b="b"/>
              <a:pathLst>
                <a:path w="96414" h="109337" extrusionOk="0">
                  <a:moveTo>
                    <a:pt x="27751" y="3119"/>
                  </a:moveTo>
                  <a:cubicBezTo>
                    <a:pt x="32304" y="3119"/>
                    <a:pt x="33285" y="3767"/>
                    <a:pt x="33285" y="3767"/>
                  </a:cubicBezTo>
                  <a:cubicBezTo>
                    <a:pt x="37289" y="4282"/>
                    <a:pt x="38918" y="7356"/>
                    <a:pt x="36891" y="10630"/>
                  </a:cubicBezTo>
                  <a:lnTo>
                    <a:pt x="35212" y="12109"/>
                  </a:lnTo>
                  <a:cubicBezTo>
                    <a:pt x="32811" y="10488"/>
                    <a:pt x="30032" y="9673"/>
                    <a:pt x="27256" y="9673"/>
                  </a:cubicBezTo>
                  <a:cubicBezTo>
                    <a:pt x="24594" y="9673"/>
                    <a:pt x="21934" y="10422"/>
                    <a:pt x="19609" y="11926"/>
                  </a:cubicBezTo>
                  <a:lnTo>
                    <a:pt x="18180" y="10630"/>
                  </a:lnTo>
                  <a:cubicBezTo>
                    <a:pt x="16152" y="7356"/>
                    <a:pt x="17781" y="4299"/>
                    <a:pt x="21802" y="3800"/>
                  </a:cubicBezTo>
                  <a:cubicBezTo>
                    <a:pt x="21802" y="3800"/>
                    <a:pt x="23181" y="3119"/>
                    <a:pt x="27751" y="3119"/>
                  </a:cubicBezTo>
                  <a:close/>
                  <a:moveTo>
                    <a:pt x="13607" y="11187"/>
                  </a:moveTo>
                  <a:cubicBezTo>
                    <a:pt x="14313" y="11187"/>
                    <a:pt x="15132" y="11424"/>
                    <a:pt x="16086" y="11976"/>
                  </a:cubicBezTo>
                  <a:cubicBezTo>
                    <a:pt x="16717" y="12358"/>
                    <a:pt x="17282" y="12807"/>
                    <a:pt x="17781" y="13322"/>
                  </a:cubicBezTo>
                  <a:cubicBezTo>
                    <a:pt x="16003" y="14934"/>
                    <a:pt x="14673" y="16961"/>
                    <a:pt x="13892" y="19204"/>
                  </a:cubicBezTo>
                  <a:cubicBezTo>
                    <a:pt x="13327" y="19055"/>
                    <a:pt x="12796" y="18822"/>
                    <a:pt x="12297" y="18540"/>
                  </a:cubicBezTo>
                  <a:cubicBezTo>
                    <a:pt x="9539" y="16945"/>
                    <a:pt x="9622" y="15034"/>
                    <a:pt x="10652" y="13222"/>
                  </a:cubicBezTo>
                  <a:cubicBezTo>
                    <a:pt x="11337" y="12037"/>
                    <a:pt x="12271" y="11187"/>
                    <a:pt x="13607" y="11187"/>
                  </a:cubicBezTo>
                  <a:close/>
                  <a:moveTo>
                    <a:pt x="41463" y="11187"/>
                  </a:moveTo>
                  <a:cubicBezTo>
                    <a:pt x="42797" y="11187"/>
                    <a:pt x="43728" y="12037"/>
                    <a:pt x="44402" y="13222"/>
                  </a:cubicBezTo>
                  <a:cubicBezTo>
                    <a:pt x="45465" y="15034"/>
                    <a:pt x="45531" y="16945"/>
                    <a:pt x="42773" y="18540"/>
                  </a:cubicBezTo>
                  <a:cubicBezTo>
                    <a:pt x="42108" y="18905"/>
                    <a:pt x="41410" y="19171"/>
                    <a:pt x="40679" y="19354"/>
                  </a:cubicBezTo>
                  <a:cubicBezTo>
                    <a:pt x="39948" y="17161"/>
                    <a:pt x="38702" y="15200"/>
                    <a:pt x="37040" y="13604"/>
                  </a:cubicBezTo>
                  <a:cubicBezTo>
                    <a:pt x="37605" y="12973"/>
                    <a:pt x="38253" y="12425"/>
                    <a:pt x="38984" y="11976"/>
                  </a:cubicBezTo>
                  <a:cubicBezTo>
                    <a:pt x="39938" y="11424"/>
                    <a:pt x="40757" y="11187"/>
                    <a:pt x="41463" y="11187"/>
                  </a:cubicBezTo>
                  <a:close/>
                  <a:moveTo>
                    <a:pt x="41394" y="24389"/>
                  </a:moveTo>
                  <a:lnTo>
                    <a:pt x="41460" y="24406"/>
                  </a:lnTo>
                  <a:cubicBezTo>
                    <a:pt x="41527" y="26400"/>
                    <a:pt x="41493" y="28975"/>
                    <a:pt x="41477" y="31734"/>
                  </a:cubicBezTo>
                  <a:cubicBezTo>
                    <a:pt x="40845" y="31401"/>
                    <a:pt x="40247" y="31036"/>
                    <a:pt x="39666" y="30637"/>
                  </a:cubicBezTo>
                  <a:cubicBezTo>
                    <a:pt x="40712" y="28709"/>
                    <a:pt x="41311" y="26582"/>
                    <a:pt x="41394" y="24389"/>
                  </a:cubicBezTo>
                  <a:close/>
                  <a:moveTo>
                    <a:pt x="42042" y="24522"/>
                  </a:moveTo>
                  <a:cubicBezTo>
                    <a:pt x="42923" y="24688"/>
                    <a:pt x="43986" y="24888"/>
                    <a:pt x="45332" y="25054"/>
                  </a:cubicBezTo>
                  <a:cubicBezTo>
                    <a:pt x="46096" y="25153"/>
                    <a:pt x="46828" y="25203"/>
                    <a:pt x="47559" y="25220"/>
                  </a:cubicBezTo>
                  <a:cubicBezTo>
                    <a:pt x="47509" y="26034"/>
                    <a:pt x="47326" y="26832"/>
                    <a:pt x="46994" y="27580"/>
                  </a:cubicBezTo>
                  <a:cubicBezTo>
                    <a:pt x="46994" y="27580"/>
                    <a:pt x="46911" y="28842"/>
                    <a:pt x="45216" y="32016"/>
                  </a:cubicBezTo>
                  <a:lnTo>
                    <a:pt x="42042" y="24522"/>
                  </a:lnTo>
                  <a:close/>
                  <a:moveTo>
                    <a:pt x="57586" y="23983"/>
                  </a:moveTo>
                  <a:cubicBezTo>
                    <a:pt x="58516" y="23983"/>
                    <a:pt x="59424" y="24335"/>
                    <a:pt x="59988" y="25070"/>
                  </a:cubicBezTo>
                  <a:cubicBezTo>
                    <a:pt x="56731" y="25303"/>
                    <a:pt x="54206" y="28012"/>
                    <a:pt x="54189" y="31269"/>
                  </a:cubicBezTo>
                  <a:lnTo>
                    <a:pt x="54189" y="32050"/>
                  </a:lnTo>
                  <a:cubicBezTo>
                    <a:pt x="51131" y="32099"/>
                    <a:pt x="49918" y="32581"/>
                    <a:pt x="48290" y="32847"/>
                  </a:cubicBezTo>
                  <a:cubicBezTo>
                    <a:pt x="49437" y="30421"/>
                    <a:pt x="50168" y="27812"/>
                    <a:pt x="50417" y="25137"/>
                  </a:cubicBezTo>
                  <a:cubicBezTo>
                    <a:pt x="53225" y="24904"/>
                    <a:pt x="55535" y="24323"/>
                    <a:pt x="56848" y="24057"/>
                  </a:cubicBezTo>
                  <a:cubicBezTo>
                    <a:pt x="57091" y="24008"/>
                    <a:pt x="57339" y="23983"/>
                    <a:pt x="57586" y="23983"/>
                  </a:cubicBezTo>
                  <a:close/>
                  <a:moveTo>
                    <a:pt x="33434" y="36669"/>
                  </a:moveTo>
                  <a:cubicBezTo>
                    <a:pt x="33733" y="37500"/>
                    <a:pt x="34215" y="38281"/>
                    <a:pt x="34847" y="38912"/>
                  </a:cubicBezTo>
                  <a:cubicBezTo>
                    <a:pt x="34315" y="38447"/>
                    <a:pt x="33866" y="37866"/>
                    <a:pt x="33550" y="37234"/>
                  </a:cubicBezTo>
                  <a:lnTo>
                    <a:pt x="33434" y="36669"/>
                  </a:lnTo>
                  <a:close/>
                  <a:moveTo>
                    <a:pt x="11946" y="21029"/>
                  </a:moveTo>
                  <a:cubicBezTo>
                    <a:pt x="12018" y="21029"/>
                    <a:pt x="12091" y="21030"/>
                    <a:pt x="12164" y="21032"/>
                  </a:cubicBezTo>
                  <a:lnTo>
                    <a:pt x="13327" y="21415"/>
                  </a:lnTo>
                  <a:cubicBezTo>
                    <a:pt x="12214" y="27845"/>
                    <a:pt x="15637" y="34193"/>
                    <a:pt x="21619" y="36802"/>
                  </a:cubicBezTo>
                  <a:lnTo>
                    <a:pt x="21520" y="37234"/>
                  </a:lnTo>
                  <a:cubicBezTo>
                    <a:pt x="20587" y="38980"/>
                    <a:pt x="19213" y="39858"/>
                    <a:pt x="17768" y="39858"/>
                  </a:cubicBezTo>
                  <a:cubicBezTo>
                    <a:pt x="16408" y="39858"/>
                    <a:pt x="14986" y="39080"/>
                    <a:pt x="13809" y="37517"/>
                  </a:cubicBezTo>
                  <a:cubicBezTo>
                    <a:pt x="13809" y="37517"/>
                    <a:pt x="12513" y="36653"/>
                    <a:pt x="10236" y="32714"/>
                  </a:cubicBezTo>
                  <a:cubicBezTo>
                    <a:pt x="7960" y="28759"/>
                    <a:pt x="8043" y="27596"/>
                    <a:pt x="8043" y="27596"/>
                  </a:cubicBezTo>
                  <a:cubicBezTo>
                    <a:pt x="6495" y="23929"/>
                    <a:pt x="8255" y="21029"/>
                    <a:pt x="11946" y="21029"/>
                  </a:cubicBezTo>
                  <a:close/>
                  <a:moveTo>
                    <a:pt x="31241" y="37400"/>
                  </a:moveTo>
                  <a:cubicBezTo>
                    <a:pt x="31291" y="37716"/>
                    <a:pt x="31324" y="38048"/>
                    <a:pt x="31324" y="38364"/>
                  </a:cubicBezTo>
                  <a:cubicBezTo>
                    <a:pt x="31324" y="41555"/>
                    <a:pt x="29629" y="42452"/>
                    <a:pt x="27535" y="42452"/>
                  </a:cubicBezTo>
                  <a:cubicBezTo>
                    <a:pt x="25441" y="42452"/>
                    <a:pt x="23746" y="41555"/>
                    <a:pt x="23746" y="38364"/>
                  </a:cubicBezTo>
                  <a:cubicBezTo>
                    <a:pt x="23746" y="38098"/>
                    <a:pt x="23763" y="37816"/>
                    <a:pt x="23796" y="37533"/>
                  </a:cubicBezTo>
                  <a:cubicBezTo>
                    <a:pt x="24934" y="37825"/>
                    <a:pt x="26096" y="37968"/>
                    <a:pt x="27256" y="37968"/>
                  </a:cubicBezTo>
                  <a:cubicBezTo>
                    <a:pt x="28603" y="37968"/>
                    <a:pt x="29946" y="37775"/>
                    <a:pt x="31241" y="37400"/>
                  </a:cubicBezTo>
                  <a:close/>
                  <a:moveTo>
                    <a:pt x="25560" y="50884"/>
                  </a:moveTo>
                  <a:cubicBezTo>
                    <a:pt x="26560" y="50884"/>
                    <a:pt x="27527" y="50936"/>
                    <a:pt x="28382" y="51043"/>
                  </a:cubicBezTo>
                  <a:cubicBezTo>
                    <a:pt x="31706" y="51458"/>
                    <a:pt x="30825" y="54450"/>
                    <a:pt x="30410" y="55430"/>
                  </a:cubicBezTo>
                  <a:cubicBezTo>
                    <a:pt x="30161" y="56045"/>
                    <a:pt x="29130" y="58055"/>
                    <a:pt x="28083" y="59834"/>
                  </a:cubicBezTo>
                  <a:cubicBezTo>
                    <a:pt x="26960" y="59509"/>
                    <a:pt x="25807" y="59349"/>
                    <a:pt x="24656" y="59349"/>
                  </a:cubicBezTo>
                  <a:cubicBezTo>
                    <a:pt x="22743" y="59349"/>
                    <a:pt x="20837" y="59793"/>
                    <a:pt x="19093" y="60664"/>
                  </a:cubicBezTo>
                  <a:cubicBezTo>
                    <a:pt x="18213" y="59451"/>
                    <a:pt x="17365" y="58006"/>
                    <a:pt x="16318" y="56626"/>
                  </a:cubicBezTo>
                  <a:cubicBezTo>
                    <a:pt x="14507" y="54250"/>
                    <a:pt x="16235" y="52854"/>
                    <a:pt x="17930" y="52073"/>
                  </a:cubicBezTo>
                  <a:cubicBezTo>
                    <a:pt x="19544" y="51310"/>
                    <a:pt x="22692" y="50884"/>
                    <a:pt x="25560" y="50884"/>
                  </a:cubicBezTo>
                  <a:close/>
                  <a:moveTo>
                    <a:pt x="35644" y="55114"/>
                  </a:moveTo>
                  <a:lnTo>
                    <a:pt x="35644" y="55114"/>
                  </a:lnTo>
                  <a:cubicBezTo>
                    <a:pt x="34830" y="57208"/>
                    <a:pt x="33035" y="59917"/>
                    <a:pt x="31806" y="61612"/>
                  </a:cubicBezTo>
                  <a:cubicBezTo>
                    <a:pt x="31706" y="61545"/>
                    <a:pt x="31606" y="61479"/>
                    <a:pt x="31507" y="61412"/>
                  </a:cubicBezTo>
                  <a:cubicBezTo>
                    <a:pt x="32121" y="60033"/>
                    <a:pt x="32952" y="58571"/>
                    <a:pt x="33617" y="56975"/>
                  </a:cubicBezTo>
                  <a:cubicBezTo>
                    <a:pt x="34149" y="55712"/>
                    <a:pt x="34863" y="55197"/>
                    <a:pt x="35644" y="55114"/>
                  </a:cubicBezTo>
                  <a:close/>
                  <a:moveTo>
                    <a:pt x="10659" y="56921"/>
                  </a:moveTo>
                  <a:cubicBezTo>
                    <a:pt x="11902" y="56921"/>
                    <a:pt x="12956" y="58069"/>
                    <a:pt x="13377" y="58620"/>
                  </a:cubicBezTo>
                  <a:cubicBezTo>
                    <a:pt x="13776" y="59152"/>
                    <a:pt x="15006" y="61047"/>
                    <a:pt x="16019" y="62841"/>
                  </a:cubicBezTo>
                  <a:cubicBezTo>
                    <a:pt x="13776" y="65001"/>
                    <a:pt x="12430" y="67926"/>
                    <a:pt x="12247" y="71034"/>
                  </a:cubicBezTo>
                  <a:cubicBezTo>
                    <a:pt x="10752" y="71183"/>
                    <a:pt x="9073" y="71216"/>
                    <a:pt x="7362" y="71432"/>
                  </a:cubicBezTo>
                  <a:cubicBezTo>
                    <a:pt x="7132" y="71462"/>
                    <a:pt x="6919" y="71476"/>
                    <a:pt x="6720" y="71476"/>
                  </a:cubicBezTo>
                  <a:cubicBezTo>
                    <a:pt x="4339" y="71476"/>
                    <a:pt x="4068" y="69462"/>
                    <a:pt x="4221" y="67760"/>
                  </a:cubicBezTo>
                  <a:cubicBezTo>
                    <a:pt x="4420" y="65367"/>
                    <a:pt x="6547" y="60847"/>
                    <a:pt x="8558" y="58188"/>
                  </a:cubicBezTo>
                  <a:cubicBezTo>
                    <a:pt x="9267" y="57253"/>
                    <a:pt x="9990" y="56921"/>
                    <a:pt x="10659" y="56921"/>
                  </a:cubicBezTo>
                  <a:close/>
                  <a:moveTo>
                    <a:pt x="37156" y="73161"/>
                  </a:moveTo>
                  <a:cubicBezTo>
                    <a:pt x="37061" y="73510"/>
                    <a:pt x="36965" y="73800"/>
                    <a:pt x="36899" y="74013"/>
                  </a:cubicBezTo>
                  <a:lnTo>
                    <a:pt x="36899" y="74013"/>
                  </a:lnTo>
                  <a:cubicBezTo>
                    <a:pt x="36951" y="73731"/>
                    <a:pt x="36992" y="73447"/>
                    <a:pt x="37023" y="73161"/>
                  </a:cubicBezTo>
                  <a:close/>
                  <a:moveTo>
                    <a:pt x="42972" y="73177"/>
                  </a:moveTo>
                  <a:lnTo>
                    <a:pt x="42972" y="73177"/>
                  </a:lnTo>
                  <a:cubicBezTo>
                    <a:pt x="43571" y="73210"/>
                    <a:pt x="44185" y="73260"/>
                    <a:pt x="44800" y="73310"/>
                  </a:cubicBezTo>
                  <a:cubicBezTo>
                    <a:pt x="45149" y="74025"/>
                    <a:pt x="45183" y="74955"/>
                    <a:pt x="45099" y="75803"/>
                  </a:cubicBezTo>
                  <a:cubicBezTo>
                    <a:pt x="45016" y="76899"/>
                    <a:pt x="44518" y="78412"/>
                    <a:pt x="43820" y="80007"/>
                  </a:cubicBezTo>
                  <a:cubicBezTo>
                    <a:pt x="43820" y="79974"/>
                    <a:pt x="43803" y="79957"/>
                    <a:pt x="43787" y="79924"/>
                  </a:cubicBezTo>
                  <a:cubicBezTo>
                    <a:pt x="42823" y="78378"/>
                    <a:pt x="42790" y="75221"/>
                    <a:pt x="42972" y="73177"/>
                  </a:cubicBezTo>
                  <a:close/>
                  <a:moveTo>
                    <a:pt x="39948" y="73094"/>
                  </a:moveTo>
                  <a:cubicBezTo>
                    <a:pt x="39915" y="74723"/>
                    <a:pt x="40297" y="77431"/>
                    <a:pt x="41410" y="80555"/>
                  </a:cubicBezTo>
                  <a:cubicBezTo>
                    <a:pt x="41676" y="81320"/>
                    <a:pt x="42025" y="82051"/>
                    <a:pt x="42474" y="82715"/>
                  </a:cubicBezTo>
                  <a:cubicBezTo>
                    <a:pt x="41959" y="83646"/>
                    <a:pt x="41394" y="84543"/>
                    <a:pt x="40762" y="85391"/>
                  </a:cubicBezTo>
                  <a:cubicBezTo>
                    <a:pt x="40056" y="86317"/>
                    <a:pt x="39336" y="86646"/>
                    <a:pt x="38669" y="86646"/>
                  </a:cubicBezTo>
                  <a:cubicBezTo>
                    <a:pt x="37423" y="86646"/>
                    <a:pt x="36366" y="85494"/>
                    <a:pt x="35943" y="84942"/>
                  </a:cubicBezTo>
                  <a:cubicBezTo>
                    <a:pt x="35545" y="84410"/>
                    <a:pt x="34315" y="82516"/>
                    <a:pt x="33301" y="80721"/>
                  </a:cubicBezTo>
                  <a:cubicBezTo>
                    <a:pt x="35166" y="78916"/>
                    <a:pt x="36429" y="76574"/>
                    <a:pt x="36895" y="74034"/>
                  </a:cubicBezTo>
                  <a:lnTo>
                    <a:pt x="36895" y="74034"/>
                  </a:lnTo>
                  <a:lnTo>
                    <a:pt x="37472" y="73144"/>
                  </a:lnTo>
                  <a:cubicBezTo>
                    <a:pt x="38220" y="73111"/>
                    <a:pt x="39051" y="73094"/>
                    <a:pt x="39948" y="73094"/>
                  </a:cubicBezTo>
                  <a:close/>
                  <a:moveTo>
                    <a:pt x="11849" y="74800"/>
                  </a:moveTo>
                  <a:cubicBezTo>
                    <a:pt x="12099" y="74800"/>
                    <a:pt x="12349" y="74802"/>
                    <a:pt x="12596" y="74806"/>
                  </a:cubicBezTo>
                  <a:cubicBezTo>
                    <a:pt x="13344" y="77813"/>
                    <a:pt x="15205" y="80439"/>
                    <a:pt x="17797" y="82167"/>
                  </a:cubicBezTo>
                  <a:cubicBezTo>
                    <a:pt x="17199" y="83530"/>
                    <a:pt x="16368" y="84992"/>
                    <a:pt x="15704" y="86587"/>
                  </a:cubicBezTo>
                  <a:cubicBezTo>
                    <a:pt x="15116" y="87982"/>
                    <a:pt x="14298" y="88463"/>
                    <a:pt x="13436" y="88463"/>
                  </a:cubicBezTo>
                  <a:cubicBezTo>
                    <a:pt x="12593" y="88463"/>
                    <a:pt x="11707" y="88002"/>
                    <a:pt x="10951" y="87485"/>
                  </a:cubicBezTo>
                  <a:cubicBezTo>
                    <a:pt x="8974" y="86105"/>
                    <a:pt x="6132" y="82001"/>
                    <a:pt x="4836" y="78927"/>
                  </a:cubicBezTo>
                  <a:cubicBezTo>
                    <a:pt x="3540" y="75836"/>
                    <a:pt x="6564" y="75105"/>
                    <a:pt x="7628" y="74972"/>
                  </a:cubicBezTo>
                  <a:cubicBezTo>
                    <a:pt x="8198" y="74899"/>
                    <a:pt x="10017" y="74800"/>
                    <a:pt x="11849" y="74800"/>
                  </a:cubicBezTo>
                  <a:close/>
                  <a:moveTo>
                    <a:pt x="30210" y="82915"/>
                  </a:moveTo>
                  <a:cubicBezTo>
                    <a:pt x="31091" y="84128"/>
                    <a:pt x="31955" y="85574"/>
                    <a:pt x="33002" y="86936"/>
                  </a:cubicBezTo>
                  <a:cubicBezTo>
                    <a:pt x="34813" y="89329"/>
                    <a:pt x="33085" y="90708"/>
                    <a:pt x="31390" y="91506"/>
                  </a:cubicBezTo>
                  <a:cubicBezTo>
                    <a:pt x="29778" y="92257"/>
                    <a:pt x="26635" y="92679"/>
                    <a:pt x="23763" y="92679"/>
                  </a:cubicBezTo>
                  <a:cubicBezTo>
                    <a:pt x="22756" y="92679"/>
                    <a:pt x="21784" y="92627"/>
                    <a:pt x="20921" y="92520"/>
                  </a:cubicBezTo>
                  <a:cubicBezTo>
                    <a:pt x="17615" y="92104"/>
                    <a:pt x="18495" y="89113"/>
                    <a:pt x="18911" y="88133"/>
                  </a:cubicBezTo>
                  <a:cubicBezTo>
                    <a:pt x="19160" y="87518"/>
                    <a:pt x="20190" y="85524"/>
                    <a:pt x="21237" y="83746"/>
                  </a:cubicBezTo>
                  <a:cubicBezTo>
                    <a:pt x="22355" y="84062"/>
                    <a:pt x="23502" y="84219"/>
                    <a:pt x="24646" y="84219"/>
                  </a:cubicBezTo>
                  <a:cubicBezTo>
                    <a:pt x="26564" y="84219"/>
                    <a:pt x="28472" y="83779"/>
                    <a:pt x="30210" y="82915"/>
                  </a:cubicBezTo>
                  <a:close/>
                  <a:moveTo>
                    <a:pt x="27538" y="1"/>
                  </a:moveTo>
                  <a:cubicBezTo>
                    <a:pt x="19259" y="1"/>
                    <a:pt x="11470" y="4494"/>
                    <a:pt x="7378" y="11976"/>
                  </a:cubicBezTo>
                  <a:cubicBezTo>
                    <a:pt x="2543" y="20850"/>
                    <a:pt x="4071" y="31834"/>
                    <a:pt x="11150" y="39062"/>
                  </a:cubicBezTo>
                  <a:cubicBezTo>
                    <a:pt x="15569" y="43574"/>
                    <a:pt x="21516" y="45946"/>
                    <a:pt x="27543" y="45946"/>
                  </a:cubicBezTo>
                  <a:cubicBezTo>
                    <a:pt x="31149" y="45946"/>
                    <a:pt x="34784" y="45097"/>
                    <a:pt x="38137" y="43349"/>
                  </a:cubicBezTo>
                  <a:lnTo>
                    <a:pt x="38137" y="43349"/>
                  </a:lnTo>
                  <a:cubicBezTo>
                    <a:pt x="35478" y="46656"/>
                    <a:pt x="35827" y="49381"/>
                    <a:pt x="36010" y="51625"/>
                  </a:cubicBezTo>
                  <a:cubicBezTo>
                    <a:pt x="32469" y="49630"/>
                    <a:pt x="28552" y="48645"/>
                    <a:pt x="24650" y="48645"/>
                  </a:cubicBezTo>
                  <a:cubicBezTo>
                    <a:pt x="19708" y="48645"/>
                    <a:pt x="14789" y="50225"/>
                    <a:pt x="10685" y="53336"/>
                  </a:cubicBezTo>
                  <a:cubicBezTo>
                    <a:pt x="3340" y="58903"/>
                    <a:pt x="0" y="68292"/>
                    <a:pt x="2177" y="77248"/>
                  </a:cubicBezTo>
                  <a:cubicBezTo>
                    <a:pt x="4354" y="86205"/>
                    <a:pt x="11649" y="93001"/>
                    <a:pt x="20722" y="94580"/>
                  </a:cubicBezTo>
                  <a:cubicBezTo>
                    <a:pt x="22036" y="94806"/>
                    <a:pt x="23351" y="94916"/>
                    <a:pt x="24655" y="94916"/>
                  </a:cubicBezTo>
                  <a:cubicBezTo>
                    <a:pt x="32369" y="94916"/>
                    <a:pt x="39681" y="91058"/>
                    <a:pt x="44003" y="84477"/>
                  </a:cubicBezTo>
                  <a:cubicBezTo>
                    <a:pt x="45432" y="85740"/>
                    <a:pt x="46994" y="86438"/>
                    <a:pt x="48091" y="87966"/>
                  </a:cubicBezTo>
                  <a:cubicBezTo>
                    <a:pt x="43521" y="94613"/>
                    <a:pt x="35029" y="99515"/>
                    <a:pt x="29895" y="101593"/>
                  </a:cubicBezTo>
                  <a:cubicBezTo>
                    <a:pt x="23464" y="104185"/>
                    <a:pt x="19110" y="106262"/>
                    <a:pt x="18695" y="108738"/>
                  </a:cubicBezTo>
                  <a:cubicBezTo>
                    <a:pt x="18695" y="108738"/>
                    <a:pt x="18645" y="108971"/>
                    <a:pt x="18545" y="109336"/>
                  </a:cubicBezTo>
                  <a:lnTo>
                    <a:pt x="82389" y="109336"/>
                  </a:lnTo>
                  <a:cubicBezTo>
                    <a:pt x="82422" y="106810"/>
                    <a:pt x="81907" y="103852"/>
                    <a:pt x="76739" y="101177"/>
                  </a:cubicBezTo>
                  <a:cubicBezTo>
                    <a:pt x="72202" y="98834"/>
                    <a:pt x="69942" y="96209"/>
                    <a:pt x="66984" y="89495"/>
                  </a:cubicBezTo>
                  <a:cubicBezTo>
                    <a:pt x="67300" y="89429"/>
                    <a:pt x="67583" y="89346"/>
                    <a:pt x="67832" y="89263"/>
                  </a:cubicBezTo>
                  <a:cubicBezTo>
                    <a:pt x="68330" y="89096"/>
                    <a:pt x="68779" y="88831"/>
                    <a:pt x="69161" y="88465"/>
                  </a:cubicBezTo>
                  <a:lnTo>
                    <a:pt x="71238" y="88465"/>
                  </a:lnTo>
                  <a:lnTo>
                    <a:pt x="71238" y="87667"/>
                  </a:lnTo>
                  <a:lnTo>
                    <a:pt x="72800" y="87667"/>
                  </a:lnTo>
                  <a:lnTo>
                    <a:pt x="72800" y="90293"/>
                  </a:lnTo>
                  <a:lnTo>
                    <a:pt x="75177" y="90293"/>
                  </a:lnTo>
                  <a:lnTo>
                    <a:pt x="75177" y="82217"/>
                  </a:lnTo>
                  <a:lnTo>
                    <a:pt x="72800" y="82217"/>
                  </a:lnTo>
                  <a:lnTo>
                    <a:pt x="72800" y="84859"/>
                  </a:lnTo>
                  <a:lnTo>
                    <a:pt x="71238" y="84859"/>
                  </a:lnTo>
                  <a:lnTo>
                    <a:pt x="71238" y="84045"/>
                  </a:lnTo>
                  <a:lnTo>
                    <a:pt x="71022" y="84045"/>
                  </a:lnTo>
                  <a:cubicBezTo>
                    <a:pt x="71172" y="82682"/>
                    <a:pt x="71188" y="81303"/>
                    <a:pt x="71056" y="79940"/>
                  </a:cubicBezTo>
                  <a:lnTo>
                    <a:pt x="72551" y="79475"/>
                  </a:lnTo>
                  <a:cubicBezTo>
                    <a:pt x="73149" y="79276"/>
                    <a:pt x="73465" y="78644"/>
                    <a:pt x="73282" y="78046"/>
                  </a:cubicBezTo>
                  <a:lnTo>
                    <a:pt x="73099" y="77481"/>
                  </a:lnTo>
                  <a:cubicBezTo>
                    <a:pt x="72937" y="76994"/>
                    <a:pt x="72488" y="76683"/>
                    <a:pt x="72004" y="76683"/>
                  </a:cubicBezTo>
                  <a:cubicBezTo>
                    <a:pt x="71894" y="76683"/>
                    <a:pt x="71782" y="76699"/>
                    <a:pt x="71670" y="76733"/>
                  </a:cubicBezTo>
                  <a:lnTo>
                    <a:pt x="70574" y="77099"/>
                  </a:lnTo>
                  <a:cubicBezTo>
                    <a:pt x="70042" y="75254"/>
                    <a:pt x="68646" y="73310"/>
                    <a:pt x="68081" y="71565"/>
                  </a:cubicBezTo>
                  <a:cubicBezTo>
                    <a:pt x="68098" y="71565"/>
                    <a:pt x="68114" y="71549"/>
                    <a:pt x="68131" y="71532"/>
                  </a:cubicBezTo>
                  <a:lnTo>
                    <a:pt x="75343" y="71532"/>
                  </a:lnTo>
                  <a:cubicBezTo>
                    <a:pt x="78766" y="71532"/>
                    <a:pt x="81558" y="68757"/>
                    <a:pt x="81558" y="65317"/>
                  </a:cubicBezTo>
                  <a:lnTo>
                    <a:pt x="81558" y="47919"/>
                  </a:lnTo>
                  <a:lnTo>
                    <a:pt x="92292" y="47919"/>
                  </a:lnTo>
                  <a:cubicBezTo>
                    <a:pt x="93336" y="48979"/>
                    <a:pt x="94628" y="49666"/>
                    <a:pt x="95329" y="49666"/>
                  </a:cubicBezTo>
                  <a:cubicBezTo>
                    <a:pt x="95353" y="49666"/>
                    <a:pt x="95377" y="49665"/>
                    <a:pt x="95400" y="49664"/>
                  </a:cubicBezTo>
                  <a:cubicBezTo>
                    <a:pt x="95965" y="49664"/>
                    <a:pt x="96413" y="47321"/>
                    <a:pt x="96413" y="44446"/>
                  </a:cubicBezTo>
                  <a:cubicBezTo>
                    <a:pt x="96413" y="42668"/>
                    <a:pt x="96231" y="41106"/>
                    <a:pt x="95965" y="40159"/>
                  </a:cubicBezTo>
                  <a:cubicBezTo>
                    <a:pt x="95848" y="39594"/>
                    <a:pt x="95666" y="39245"/>
                    <a:pt x="95400" y="39245"/>
                  </a:cubicBezTo>
                  <a:cubicBezTo>
                    <a:pt x="93655" y="39278"/>
                    <a:pt x="92907" y="39976"/>
                    <a:pt x="92209" y="40907"/>
                  </a:cubicBezTo>
                  <a:cubicBezTo>
                    <a:pt x="92193" y="40923"/>
                    <a:pt x="92176" y="40956"/>
                    <a:pt x="92159" y="40990"/>
                  </a:cubicBezTo>
                  <a:lnTo>
                    <a:pt x="81558" y="40990"/>
                  </a:lnTo>
                  <a:lnTo>
                    <a:pt x="81558" y="31269"/>
                  </a:lnTo>
                  <a:cubicBezTo>
                    <a:pt x="81558" y="27845"/>
                    <a:pt x="78766" y="25054"/>
                    <a:pt x="75343" y="25054"/>
                  </a:cubicBezTo>
                  <a:lnTo>
                    <a:pt x="63029" y="25054"/>
                  </a:lnTo>
                  <a:cubicBezTo>
                    <a:pt x="62165" y="22545"/>
                    <a:pt x="59806" y="20866"/>
                    <a:pt x="57147" y="20866"/>
                  </a:cubicBezTo>
                  <a:lnTo>
                    <a:pt x="50417" y="20866"/>
                  </a:lnTo>
                  <a:cubicBezTo>
                    <a:pt x="49486" y="10796"/>
                    <a:pt x="42092" y="2521"/>
                    <a:pt x="32188" y="477"/>
                  </a:cubicBezTo>
                  <a:cubicBezTo>
                    <a:pt x="30635" y="156"/>
                    <a:pt x="29078" y="1"/>
                    <a:pt x="27538" y="1"/>
                  </a:cubicBezTo>
                  <a:close/>
                </a:path>
              </a:pathLst>
            </a:custGeom>
            <a:solidFill>
              <a:srgbClr val="000000">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4"/>
            <p:cNvSpPr/>
            <p:nvPr/>
          </p:nvSpPr>
          <p:spPr>
            <a:xfrm>
              <a:off x="2222419" y="2524149"/>
              <a:ext cx="877621" cy="1491824"/>
            </a:xfrm>
            <a:custGeom>
              <a:avLst/>
              <a:gdLst/>
              <a:ahLst/>
              <a:cxnLst/>
              <a:rect l="l" t="t" r="r" b="b"/>
              <a:pathLst>
                <a:path w="27353" h="46496" extrusionOk="0">
                  <a:moveTo>
                    <a:pt x="6215" y="1"/>
                  </a:moveTo>
                  <a:cubicBezTo>
                    <a:pt x="2776" y="1"/>
                    <a:pt x="1" y="2793"/>
                    <a:pt x="1" y="6232"/>
                  </a:cubicBezTo>
                  <a:lnTo>
                    <a:pt x="1" y="40264"/>
                  </a:lnTo>
                  <a:cubicBezTo>
                    <a:pt x="1" y="43704"/>
                    <a:pt x="2776" y="46496"/>
                    <a:pt x="6215" y="46496"/>
                  </a:cubicBezTo>
                  <a:lnTo>
                    <a:pt x="21138" y="46496"/>
                  </a:lnTo>
                  <a:cubicBezTo>
                    <a:pt x="24578" y="46496"/>
                    <a:pt x="27353" y="43704"/>
                    <a:pt x="27353" y="40264"/>
                  </a:cubicBezTo>
                  <a:lnTo>
                    <a:pt x="27353" y="6232"/>
                  </a:lnTo>
                  <a:cubicBezTo>
                    <a:pt x="27353" y="2793"/>
                    <a:pt x="24578" y="1"/>
                    <a:pt x="21138" y="1"/>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4"/>
            <p:cNvSpPr/>
            <p:nvPr/>
          </p:nvSpPr>
          <p:spPr>
            <a:xfrm>
              <a:off x="1438422" y="2389809"/>
              <a:ext cx="1711735" cy="2224293"/>
            </a:xfrm>
            <a:custGeom>
              <a:avLst/>
              <a:gdLst/>
              <a:ahLst/>
              <a:cxnLst/>
              <a:rect l="l" t="t" r="r" b="b"/>
              <a:pathLst>
                <a:path w="53350" h="69325" extrusionOk="0">
                  <a:moveTo>
                    <a:pt x="27808" y="3119"/>
                  </a:moveTo>
                  <a:cubicBezTo>
                    <a:pt x="29604" y="3119"/>
                    <a:pt x="31338" y="4428"/>
                    <a:pt x="30650" y="7295"/>
                  </a:cubicBezTo>
                  <a:cubicBezTo>
                    <a:pt x="29869" y="10569"/>
                    <a:pt x="28740" y="11134"/>
                    <a:pt x="24436" y="11184"/>
                  </a:cubicBezTo>
                  <a:cubicBezTo>
                    <a:pt x="20207" y="11249"/>
                    <a:pt x="19475" y="12148"/>
                    <a:pt x="16362" y="12148"/>
                  </a:cubicBezTo>
                  <a:cubicBezTo>
                    <a:pt x="16307" y="12148"/>
                    <a:pt x="16251" y="12148"/>
                    <a:pt x="16193" y="12147"/>
                  </a:cubicBezTo>
                  <a:cubicBezTo>
                    <a:pt x="12920" y="12114"/>
                    <a:pt x="8716" y="9372"/>
                    <a:pt x="7636" y="7628"/>
                  </a:cubicBezTo>
                  <a:cubicBezTo>
                    <a:pt x="6572" y="5899"/>
                    <a:pt x="6273" y="4720"/>
                    <a:pt x="7004" y="4188"/>
                  </a:cubicBezTo>
                  <a:cubicBezTo>
                    <a:pt x="7956" y="3514"/>
                    <a:pt x="8718" y="3279"/>
                    <a:pt x="9604" y="3279"/>
                  </a:cubicBezTo>
                  <a:cubicBezTo>
                    <a:pt x="10946" y="3279"/>
                    <a:pt x="12570" y="3818"/>
                    <a:pt x="15562" y="4188"/>
                  </a:cubicBezTo>
                  <a:cubicBezTo>
                    <a:pt x="16558" y="4314"/>
                    <a:pt x="17534" y="4367"/>
                    <a:pt x="18476" y="4367"/>
                  </a:cubicBezTo>
                  <a:cubicBezTo>
                    <a:pt x="22247" y="4367"/>
                    <a:pt x="25455" y="3523"/>
                    <a:pt x="27078" y="3191"/>
                  </a:cubicBezTo>
                  <a:cubicBezTo>
                    <a:pt x="27318" y="3143"/>
                    <a:pt x="27564" y="3119"/>
                    <a:pt x="27808" y="3119"/>
                  </a:cubicBezTo>
                  <a:close/>
                  <a:moveTo>
                    <a:pt x="13202" y="52311"/>
                  </a:moveTo>
                  <a:lnTo>
                    <a:pt x="13202" y="52311"/>
                  </a:lnTo>
                  <a:cubicBezTo>
                    <a:pt x="14066" y="52361"/>
                    <a:pt x="14980" y="52428"/>
                    <a:pt x="15878" y="52544"/>
                  </a:cubicBezTo>
                  <a:cubicBezTo>
                    <a:pt x="16410" y="52594"/>
                    <a:pt x="16991" y="52710"/>
                    <a:pt x="17623" y="52826"/>
                  </a:cubicBezTo>
                  <a:cubicBezTo>
                    <a:pt x="17091" y="54671"/>
                    <a:pt x="17124" y="58094"/>
                    <a:pt x="16193" y="59839"/>
                  </a:cubicBezTo>
                  <a:cubicBezTo>
                    <a:pt x="15696" y="60774"/>
                    <a:pt x="15448" y="61161"/>
                    <a:pt x="15249" y="61161"/>
                  </a:cubicBezTo>
                  <a:cubicBezTo>
                    <a:pt x="14950" y="61161"/>
                    <a:pt x="14766" y="60283"/>
                    <a:pt x="14017" y="59074"/>
                  </a:cubicBezTo>
                  <a:cubicBezTo>
                    <a:pt x="13053" y="57512"/>
                    <a:pt x="13036" y="54355"/>
                    <a:pt x="13202" y="52311"/>
                  </a:cubicBezTo>
                  <a:close/>
                  <a:moveTo>
                    <a:pt x="9513" y="0"/>
                  </a:moveTo>
                  <a:cubicBezTo>
                    <a:pt x="6074" y="0"/>
                    <a:pt x="3282" y="2775"/>
                    <a:pt x="3282" y="6215"/>
                  </a:cubicBezTo>
                  <a:lnTo>
                    <a:pt x="3282" y="13676"/>
                  </a:lnTo>
                  <a:cubicBezTo>
                    <a:pt x="3282" y="17116"/>
                    <a:pt x="6074" y="19891"/>
                    <a:pt x="9513" y="19891"/>
                  </a:cubicBezTo>
                  <a:lnTo>
                    <a:pt x="10228" y="19891"/>
                  </a:lnTo>
                  <a:cubicBezTo>
                    <a:pt x="9995" y="20439"/>
                    <a:pt x="9547" y="21137"/>
                    <a:pt x="8732" y="22068"/>
                  </a:cubicBezTo>
                  <a:cubicBezTo>
                    <a:pt x="4628" y="26754"/>
                    <a:pt x="6705" y="30310"/>
                    <a:pt x="6240" y="33002"/>
                  </a:cubicBezTo>
                  <a:cubicBezTo>
                    <a:pt x="5774" y="35677"/>
                    <a:pt x="2235" y="40563"/>
                    <a:pt x="1105" y="41975"/>
                  </a:cubicBezTo>
                  <a:cubicBezTo>
                    <a:pt x="1" y="43360"/>
                    <a:pt x="2478" y="52546"/>
                    <a:pt x="4026" y="52546"/>
                  </a:cubicBezTo>
                  <a:cubicBezTo>
                    <a:pt x="4038" y="52546"/>
                    <a:pt x="4051" y="52545"/>
                    <a:pt x="4063" y="52544"/>
                  </a:cubicBezTo>
                  <a:cubicBezTo>
                    <a:pt x="5027" y="52444"/>
                    <a:pt x="7320" y="52228"/>
                    <a:pt x="10178" y="52228"/>
                  </a:cubicBezTo>
                  <a:cubicBezTo>
                    <a:pt x="10161" y="53857"/>
                    <a:pt x="10527" y="56565"/>
                    <a:pt x="11640" y="59689"/>
                  </a:cubicBezTo>
                  <a:cubicBezTo>
                    <a:pt x="13319" y="64359"/>
                    <a:pt x="16509" y="64508"/>
                    <a:pt x="18370" y="67150"/>
                  </a:cubicBezTo>
                  <a:cubicBezTo>
                    <a:pt x="19448" y="68680"/>
                    <a:pt x="24488" y="69324"/>
                    <a:pt x="29346" y="69324"/>
                  </a:cubicBezTo>
                  <a:cubicBezTo>
                    <a:pt x="32878" y="69324"/>
                    <a:pt x="36313" y="68984"/>
                    <a:pt x="38062" y="68397"/>
                  </a:cubicBezTo>
                  <a:cubicBezTo>
                    <a:pt x="42216" y="67001"/>
                    <a:pt x="41535" y="59224"/>
                    <a:pt x="40903" y="56582"/>
                  </a:cubicBezTo>
                  <a:cubicBezTo>
                    <a:pt x="40455" y="54638"/>
                    <a:pt x="38926" y="52561"/>
                    <a:pt x="38311" y="50699"/>
                  </a:cubicBezTo>
                  <a:cubicBezTo>
                    <a:pt x="39740" y="49835"/>
                    <a:pt x="41069" y="48822"/>
                    <a:pt x="42316" y="47725"/>
                  </a:cubicBezTo>
                  <a:cubicBezTo>
                    <a:pt x="53350" y="37921"/>
                    <a:pt x="48996" y="25491"/>
                    <a:pt x="46969" y="21603"/>
                  </a:cubicBezTo>
                  <a:cubicBezTo>
                    <a:pt x="44958" y="17714"/>
                    <a:pt x="38893" y="14142"/>
                    <a:pt x="36865" y="12746"/>
                  </a:cubicBezTo>
                  <a:cubicBezTo>
                    <a:pt x="34855" y="11350"/>
                    <a:pt x="33608" y="10253"/>
                    <a:pt x="33608" y="7146"/>
                  </a:cubicBezTo>
                  <a:lnTo>
                    <a:pt x="33608" y="6215"/>
                  </a:lnTo>
                  <a:cubicBezTo>
                    <a:pt x="33608" y="2775"/>
                    <a:pt x="30817" y="0"/>
                    <a:pt x="27377" y="0"/>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4"/>
            <p:cNvSpPr/>
            <p:nvPr/>
          </p:nvSpPr>
          <p:spPr>
            <a:xfrm>
              <a:off x="2393047" y="3422016"/>
              <a:ext cx="163698" cy="139923"/>
            </a:xfrm>
            <a:custGeom>
              <a:avLst/>
              <a:gdLst/>
              <a:ahLst/>
              <a:cxnLst/>
              <a:rect l="l" t="t" r="r" b="b"/>
              <a:pathLst>
                <a:path w="5102" h="4361" extrusionOk="0">
                  <a:moveTo>
                    <a:pt x="2925" y="0"/>
                  </a:moveTo>
                  <a:cubicBezTo>
                    <a:pt x="981" y="0"/>
                    <a:pt x="0" y="2343"/>
                    <a:pt x="1379" y="3722"/>
                  </a:cubicBezTo>
                  <a:cubicBezTo>
                    <a:pt x="1820" y="4163"/>
                    <a:pt x="2364" y="4360"/>
                    <a:pt x="2899" y="4360"/>
                  </a:cubicBezTo>
                  <a:cubicBezTo>
                    <a:pt x="4020" y="4360"/>
                    <a:pt x="5102" y="3493"/>
                    <a:pt x="5102" y="2177"/>
                  </a:cubicBezTo>
                  <a:lnTo>
                    <a:pt x="5085" y="2177"/>
                  </a:lnTo>
                  <a:cubicBezTo>
                    <a:pt x="5085" y="981"/>
                    <a:pt x="4121" y="0"/>
                    <a:pt x="2925" y="0"/>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4"/>
            <p:cNvSpPr/>
            <p:nvPr/>
          </p:nvSpPr>
          <p:spPr>
            <a:xfrm>
              <a:off x="2661214" y="3013060"/>
              <a:ext cx="44823" cy="678213"/>
            </a:xfrm>
            <a:custGeom>
              <a:avLst/>
              <a:gdLst/>
              <a:ahLst/>
              <a:cxnLst/>
              <a:rect l="l" t="t" r="r" b="b"/>
              <a:pathLst>
                <a:path w="1397" h="21138" extrusionOk="0">
                  <a:moveTo>
                    <a:pt x="699" y="1"/>
                  </a:moveTo>
                  <a:cubicBezTo>
                    <a:pt x="350" y="1"/>
                    <a:pt x="1" y="233"/>
                    <a:pt x="1" y="699"/>
                  </a:cubicBezTo>
                  <a:lnTo>
                    <a:pt x="1" y="20440"/>
                  </a:lnTo>
                  <a:cubicBezTo>
                    <a:pt x="1" y="20905"/>
                    <a:pt x="350" y="21138"/>
                    <a:pt x="699" y="21138"/>
                  </a:cubicBezTo>
                  <a:cubicBezTo>
                    <a:pt x="1048" y="21138"/>
                    <a:pt x="1396" y="20905"/>
                    <a:pt x="1396" y="20440"/>
                  </a:cubicBezTo>
                  <a:lnTo>
                    <a:pt x="1396" y="699"/>
                  </a:lnTo>
                  <a:cubicBezTo>
                    <a:pt x="1396" y="233"/>
                    <a:pt x="1048" y="1"/>
                    <a:pt x="699"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4"/>
            <p:cNvSpPr/>
            <p:nvPr/>
          </p:nvSpPr>
          <p:spPr>
            <a:xfrm>
              <a:off x="2830751" y="3013060"/>
              <a:ext cx="44823" cy="257033"/>
            </a:xfrm>
            <a:custGeom>
              <a:avLst/>
              <a:gdLst/>
              <a:ahLst/>
              <a:cxnLst/>
              <a:rect l="l" t="t" r="r" b="b"/>
              <a:pathLst>
                <a:path w="1397" h="8011" extrusionOk="0">
                  <a:moveTo>
                    <a:pt x="699" y="1"/>
                  </a:moveTo>
                  <a:cubicBezTo>
                    <a:pt x="350" y="1"/>
                    <a:pt x="1" y="233"/>
                    <a:pt x="1" y="699"/>
                  </a:cubicBezTo>
                  <a:lnTo>
                    <a:pt x="1" y="7312"/>
                  </a:lnTo>
                  <a:cubicBezTo>
                    <a:pt x="1" y="7778"/>
                    <a:pt x="350" y="8010"/>
                    <a:pt x="699" y="8010"/>
                  </a:cubicBezTo>
                  <a:cubicBezTo>
                    <a:pt x="1048" y="8010"/>
                    <a:pt x="1397" y="7778"/>
                    <a:pt x="1397" y="7312"/>
                  </a:cubicBezTo>
                  <a:lnTo>
                    <a:pt x="1397" y="699"/>
                  </a:lnTo>
                  <a:cubicBezTo>
                    <a:pt x="1397" y="233"/>
                    <a:pt x="1048" y="1"/>
                    <a:pt x="699"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4"/>
            <p:cNvSpPr/>
            <p:nvPr/>
          </p:nvSpPr>
          <p:spPr>
            <a:xfrm>
              <a:off x="2875541" y="3035456"/>
              <a:ext cx="588663" cy="222381"/>
            </a:xfrm>
            <a:custGeom>
              <a:avLst/>
              <a:gdLst/>
              <a:ahLst/>
              <a:cxnLst/>
              <a:rect l="l" t="t" r="r" b="b"/>
              <a:pathLst>
                <a:path w="18347" h="6931" extrusionOk="0">
                  <a:moveTo>
                    <a:pt x="1" y="1"/>
                  </a:moveTo>
                  <a:lnTo>
                    <a:pt x="1" y="6930"/>
                  </a:lnTo>
                  <a:lnTo>
                    <a:pt x="18346" y="6930"/>
                  </a:lnTo>
                  <a:lnTo>
                    <a:pt x="18346" y="1"/>
                  </a:ln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4"/>
            <p:cNvSpPr/>
            <p:nvPr/>
          </p:nvSpPr>
          <p:spPr>
            <a:xfrm>
              <a:off x="844208" y="3624600"/>
              <a:ext cx="829622" cy="798243"/>
            </a:xfrm>
            <a:custGeom>
              <a:avLst/>
              <a:gdLst/>
              <a:ahLst/>
              <a:cxnLst/>
              <a:rect l="l" t="t" r="r" b="b"/>
              <a:pathLst>
                <a:path w="25857" h="24879" extrusionOk="0">
                  <a:moveTo>
                    <a:pt x="13410" y="1"/>
                  </a:moveTo>
                  <a:cubicBezTo>
                    <a:pt x="8375" y="1"/>
                    <a:pt x="3855" y="3025"/>
                    <a:pt x="1928" y="7678"/>
                  </a:cubicBezTo>
                  <a:cubicBezTo>
                    <a:pt x="0" y="12331"/>
                    <a:pt x="1064" y="17665"/>
                    <a:pt x="4620" y="21238"/>
                  </a:cubicBezTo>
                  <a:cubicBezTo>
                    <a:pt x="6997" y="23615"/>
                    <a:pt x="10177" y="24879"/>
                    <a:pt x="13415" y="24879"/>
                  </a:cubicBezTo>
                  <a:cubicBezTo>
                    <a:pt x="15019" y="24879"/>
                    <a:pt x="16638" y="24568"/>
                    <a:pt x="18179" y="23930"/>
                  </a:cubicBezTo>
                  <a:cubicBezTo>
                    <a:pt x="22816" y="22002"/>
                    <a:pt x="25857" y="17465"/>
                    <a:pt x="25857" y="12430"/>
                  </a:cubicBezTo>
                  <a:cubicBezTo>
                    <a:pt x="25857" y="5568"/>
                    <a:pt x="20290" y="1"/>
                    <a:pt x="13410" y="1"/>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4"/>
            <p:cNvSpPr/>
            <p:nvPr/>
          </p:nvSpPr>
          <p:spPr>
            <a:xfrm>
              <a:off x="868721" y="2030971"/>
              <a:ext cx="943203" cy="907620"/>
            </a:xfrm>
            <a:custGeom>
              <a:avLst/>
              <a:gdLst/>
              <a:ahLst/>
              <a:cxnLst/>
              <a:rect l="l" t="t" r="r" b="b"/>
              <a:pathLst>
                <a:path w="29397" h="28288" extrusionOk="0">
                  <a:moveTo>
                    <a:pt x="15255" y="1"/>
                  </a:moveTo>
                  <a:cubicBezTo>
                    <a:pt x="9539" y="1"/>
                    <a:pt x="4371" y="3441"/>
                    <a:pt x="2177" y="8725"/>
                  </a:cubicBezTo>
                  <a:cubicBezTo>
                    <a:pt x="0" y="14009"/>
                    <a:pt x="1197" y="20091"/>
                    <a:pt x="5252" y="24146"/>
                  </a:cubicBezTo>
                  <a:cubicBezTo>
                    <a:pt x="7956" y="26851"/>
                    <a:pt x="11578" y="28288"/>
                    <a:pt x="15268" y="28288"/>
                  </a:cubicBezTo>
                  <a:cubicBezTo>
                    <a:pt x="17087" y="28288"/>
                    <a:pt x="18922" y="27939"/>
                    <a:pt x="20672" y="27220"/>
                  </a:cubicBezTo>
                  <a:cubicBezTo>
                    <a:pt x="25957" y="25026"/>
                    <a:pt x="29396" y="19858"/>
                    <a:pt x="29396" y="14142"/>
                  </a:cubicBezTo>
                  <a:cubicBezTo>
                    <a:pt x="29396" y="6332"/>
                    <a:pt x="23065" y="1"/>
                    <a:pt x="15255" y="1"/>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4"/>
            <p:cNvSpPr/>
            <p:nvPr/>
          </p:nvSpPr>
          <p:spPr>
            <a:xfrm>
              <a:off x="2117405" y="2893223"/>
              <a:ext cx="631818" cy="874413"/>
            </a:xfrm>
            <a:custGeom>
              <a:avLst/>
              <a:gdLst/>
              <a:ahLst/>
              <a:cxnLst/>
              <a:rect l="l" t="t" r="r" b="b"/>
              <a:pathLst>
                <a:path w="19692" h="27253" extrusionOk="0">
                  <a:moveTo>
                    <a:pt x="12761" y="0"/>
                  </a:moveTo>
                  <a:cubicBezTo>
                    <a:pt x="12450" y="0"/>
                    <a:pt x="12134" y="16"/>
                    <a:pt x="11815" y="47"/>
                  </a:cubicBezTo>
                  <a:cubicBezTo>
                    <a:pt x="8491" y="379"/>
                    <a:pt x="7395" y="3769"/>
                    <a:pt x="6664" y="6012"/>
                  </a:cubicBezTo>
                  <a:cubicBezTo>
                    <a:pt x="6531" y="6461"/>
                    <a:pt x="6364" y="6893"/>
                    <a:pt x="6198" y="7325"/>
                  </a:cubicBezTo>
                  <a:cubicBezTo>
                    <a:pt x="5417" y="8987"/>
                    <a:pt x="3124" y="11396"/>
                    <a:pt x="1429" y="11895"/>
                  </a:cubicBezTo>
                  <a:lnTo>
                    <a:pt x="0" y="12327"/>
                  </a:lnTo>
                  <a:lnTo>
                    <a:pt x="1479" y="12310"/>
                  </a:lnTo>
                  <a:cubicBezTo>
                    <a:pt x="1496" y="12310"/>
                    <a:pt x="2958" y="12344"/>
                    <a:pt x="3822" y="16049"/>
                  </a:cubicBezTo>
                  <a:cubicBezTo>
                    <a:pt x="4753" y="20021"/>
                    <a:pt x="5932" y="23776"/>
                    <a:pt x="10220" y="26003"/>
                  </a:cubicBezTo>
                  <a:cubicBezTo>
                    <a:pt x="11832" y="26834"/>
                    <a:pt x="13377" y="27249"/>
                    <a:pt x="14740" y="27249"/>
                  </a:cubicBezTo>
                  <a:cubicBezTo>
                    <a:pt x="14794" y="27251"/>
                    <a:pt x="14849" y="27252"/>
                    <a:pt x="14904" y="27252"/>
                  </a:cubicBezTo>
                  <a:cubicBezTo>
                    <a:pt x="15778" y="27252"/>
                    <a:pt x="16631" y="27004"/>
                    <a:pt x="17382" y="26535"/>
                  </a:cubicBezTo>
                  <a:cubicBezTo>
                    <a:pt x="18279" y="25936"/>
                    <a:pt x="19293" y="24673"/>
                    <a:pt x="19077" y="22098"/>
                  </a:cubicBezTo>
                  <a:lnTo>
                    <a:pt x="19077" y="22098"/>
                  </a:lnTo>
                  <a:lnTo>
                    <a:pt x="18661" y="22131"/>
                  </a:lnTo>
                  <a:cubicBezTo>
                    <a:pt x="18827" y="24009"/>
                    <a:pt x="18296" y="25405"/>
                    <a:pt x="17149" y="26186"/>
                  </a:cubicBezTo>
                  <a:cubicBezTo>
                    <a:pt x="16496" y="26621"/>
                    <a:pt x="15668" y="26837"/>
                    <a:pt x="14729" y="26837"/>
                  </a:cubicBezTo>
                  <a:cubicBezTo>
                    <a:pt x="13445" y="26837"/>
                    <a:pt x="11954" y="26434"/>
                    <a:pt x="10419" y="25637"/>
                  </a:cubicBezTo>
                  <a:cubicBezTo>
                    <a:pt x="6281" y="23494"/>
                    <a:pt x="5135" y="19838"/>
                    <a:pt x="4221" y="15949"/>
                  </a:cubicBezTo>
                  <a:cubicBezTo>
                    <a:pt x="3623" y="13357"/>
                    <a:pt x="2709" y="12427"/>
                    <a:pt x="2094" y="12078"/>
                  </a:cubicBezTo>
                  <a:cubicBezTo>
                    <a:pt x="3822" y="11263"/>
                    <a:pt x="5833" y="9103"/>
                    <a:pt x="6564" y="7491"/>
                  </a:cubicBezTo>
                  <a:cubicBezTo>
                    <a:pt x="6747" y="7059"/>
                    <a:pt x="6913" y="6611"/>
                    <a:pt x="7062" y="6145"/>
                  </a:cubicBezTo>
                  <a:cubicBezTo>
                    <a:pt x="7760" y="4002"/>
                    <a:pt x="8807" y="761"/>
                    <a:pt x="11865" y="462"/>
                  </a:cubicBezTo>
                  <a:cubicBezTo>
                    <a:pt x="12172" y="433"/>
                    <a:pt x="12476" y="418"/>
                    <a:pt x="12774" y="418"/>
                  </a:cubicBezTo>
                  <a:cubicBezTo>
                    <a:pt x="14832" y="418"/>
                    <a:pt x="16642" y="1109"/>
                    <a:pt x="17731" y="2357"/>
                  </a:cubicBezTo>
                  <a:cubicBezTo>
                    <a:pt x="18944" y="3752"/>
                    <a:pt x="19259" y="5713"/>
                    <a:pt x="18661" y="8206"/>
                  </a:cubicBezTo>
                  <a:lnTo>
                    <a:pt x="19077" y="8306"/>
                  </a:lnTo>
                  <a:cubicBezTo>
                    <a:pt x="19691" y="5713"/>
                    <a:pt x="19326" y="3553"/>
                    <a:pt x="18046" y="2091"/>
                  </a:cubicBezTo>
                  <a:cubicBezTo>
                    <a:pt x="16868" y="753"/>
                    <a:pt x="14940" y="0"/>
                    <a:pt x="12761"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4"/>
            <p:cNvSpPr/>
            <p:nvPr/>
          </p:nvSpPr>
          <p:spPr>
            <a:xfrm>
              <a:off x="1804416" y="2456450"/>
              <a:ext cx="357266" cy="834435"/>
            </a:xfrm>
            <a:custGeom>
              <a:avLst/>
              <a:gdLst/>
              <a:ahLst/>
              <a:cxnLst/>
              <a:rect l="l" t="t" r="r" b="b"/>
              <a:pathLst>
                <a:path w="11135" h="26007" extrusionOk="0">
                  <a:moveTo>
                    <a:pt x="416" y="0"/>
                  </a:moveTo>
                  <a:lnTo>
                    <a:pt x="1" y="50"/>
                  </a:lnTo>
                  <a:cubicBezTo>
                    <a:pt x="134" y="1712"/>
                    <a:pt x="134" y="4088"/>
                    <a:pt x="117" y="6830"/>
                  </a:cubicBezTo>
                  <a:cubicBezTo>
                    <a:pt x="67" y="15255"/>
                    <a:pt x="1" y="25741"/>
                    <a:pt x="4321" y="26006"/>
                  </a:cubicBezTo>
                  <a:lnTo>
                    <a:pt x="4454" y="26006"/>
                  </a:lnTo>
                  <a:cubicBezTo>
                    <a:pt x="5202" y="26006"/>
                    <a:pt x="5568" y="25574"/>
                    <a:pt x="5933" y="25159"/>
                  </a:cubicBezTo>
                  <a:cubicBezTo>
                    <a:pt x="6315" y="24694"/>
                    <a:pt x="6681" y="24262"/>
                    <a:pt x="7611" y="24212"/>
                  </a:cubicBezTo>
                  <a:cubicBezTo>
                    <a:pt x="7665" y="24210"/>
                    <a:pt x="7718" y="24208"/>
                    <a:pt x="7770" y="24208"/>
                  </a:cubicBezTo>
                  <a:cubicBezTo>
                    <a:pt x="8894" y="24208"/>
                    <a:pt x="9463" y="24715"/>
                    <a:pt x="9971" y="25176"/>
                  </a:cubicBezTo>
                  <a:cubicBezTo>
                    <a:pt x="10303" y="25475"/>
                    <a:pt x="10619" y="25757"/>
                    <a:pt x="11035" y="25873"/>
                  </a:cubicBezTo>
                  <a:lnTo>
                    <a:pt x="11134" y="25475"/>
                  </a:lnTo>
                  <a:cubicBezTo>
                    <a:pt x="10819" y="25392"/>
                    <a:pt x="10553" y="25142"/>
                    <a:pt x="10254" y="24876"/>
                  </a:cubicBezTo>
                  <a:cubicBezTo>
                    <a:pt x="9716" y="24387"/>
                    <a:pt x="9074" y="23791"/>
                    <a:pt x="7783" y="23791"/>
                  </a:cubicBezTo>
                  <a:cubicBezTo>
                    <a:pt x="7717" y="23791"/>
                    <a:pt x="7648" y="23793"/>
                    <a:pt x="7578" y="23796"/>
                  </a:cubicBezTo>
                  <a:cubicBezTo>
                    <a:pt x="6481" y="23846"/>
                    <a:pt x="6000" y="24428"/>
                    <a:pt x="5601" y="24893"/>
                  </a:cubicBezTo>
                  <a:cubicBezTo>
                    <a:pt x="5275" y="25281"/>
                    <a:pt x="5022" y="25596"/>
                    <a:pt x="4477" y="25596"/>
                  </a:cubicBezTo>
                  <a:cubicBezTo>
                    <a:pt x="4437" y="25596"/>
                    <a:pt x="4397" y="25594"/>
                    <a:pt x="4354" y="25591"/>
                  </a:cubicBezTo>
                  <a:cubicBezTo>
                    <a:pt x="416" y="25358"/>
                    <a:pt x="483" y="14640"/>
                    <a:pt x="532" y="6830"/>
                  </a:cubicBezTo>
                  <a:cubicBezTo>
                    <a:pt x="549" y="4072"/>
                    <a:pt x="549" y="1695"/>
                    <a:pt x="416"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4"/>
            <p:cNvSpPr/>
            <p:nvPr/>
          </p:nvSpPr>
          <p:spPr>
            <a:xfrm>
              <a:off x="2105116" y="3170341"/>
              <a:ext cx="104533" cy="89806"/>
            </a:xfrm>
            <a:custGeom>
              <a:avLst/>
              <a:gdLst/>
              <a:ahLst/>
              <a:cxnLst/>
              <a:rect l="l" t="t" r="r" b="b"/>
              <a:pathLst>
                <a:path w="3258" h="2799" extrusionOk="0">
                  <a:moveTo>
                    <a:pt x="1862" y="1"/>
                  </a:moveTo>
                  <a:cubicBezTo>
                    <a:pt x="616" y="1"/>
                    <a:pt x="1" y="1496"/>
                    <a:pt x="882" y="2377"/>
                  </a:cubicBezTo>
                  <a:cubicBezTo>
                    <a:pt x="1168" y="2669"/>
                    <a:pt x="1519" y="2799"/>
                    <a:pt x="1863" y="2799"/>
                  </a:cubicBezTo>
                  <a:cubicBezTo>
                    <a:pt x="2577" y="2799"/>
                    <a:pt x="3258" y="2238"/>
                    <a:pt x="3258" y="1397"/>
                  </a:cubicBezTo>
                  <a:cubicBezTo>
                    <a:pt x="3258" y="616"/>
                    <a:pt x="2643" y="1"/>
                    <a:pt x="1862"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4"/>
            <p:cNvSpPr/>
            <p:nvPr/>
          </p:nvSpPr>
          <p:spPr>
            <a:xfrm>
              <a:off x="1898778" y="3194501"/>
              <a:ext cx="104533" cy="89966"/>
            </a:xfrm>
            <a:custGeom>
              <a:avLst/>
              <a:gdLst/>
              <a:ahLst/>
              <a:cxnLst/>
              <a:rect l="l" t="t" r="r" b="b"/>
              <a:pathLst>
                <a:path w="3258" h="2804" extrusionOk="0">
                  <a:moveTo>
                    <a:pt x="1406" y="1"/>
                  </a:moveTo>
                  <a:cubicBezTo>
                    <a:pt x="689" y="1"/>
                    <a:pt x="1" y="563"/>
                    <a:pt x="1" y="1408"/>
                  </a:cubicBezTo>
                  <a:cubicBezTo>
                    <a:pt x="1" y="2173"/>
                    <a:pt x="616" y="2804"/>
                    <a:pt x="1397" y="2804"/>
                  </a:cubicBezTo>
                  <a:cubicBezTo>
                    <a:pt x="2643" y="2804"/>
                    <a:pt x="3258" y="1292"/>
                    <a:pt x="2377" y="411"/>
                  </a:cubicBezTo>
                  <a:cubicBezTo>
                    <a:pt x="2094" y="128"/>
                    <a:pt x="1746" y="1"/>
                    <a:pt x="1406"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4"/>
            <p:cNvSpPr/>
            <p:nvPr/>
          </p:nvSpPr>
          <p:spPr>
            <a:xfrm>
              <a:off x="1660482" y="3289248"/>
              <a:ext cx="520932" cy="808831"/>
            </a:xfrm>
            <a:custGeom>
              <a:avLst/>
              <a:gdLst/>
              <a:ahLst/>
              <a:cxnLst/>
              <a:rect l="l" t="t" r="r" b="b"/>
              <a:pathLst>
                <a:path w="16236" h="25209" extrusionOk="0">
                  <a:moveTo>
                    <a:pt x="16152" y="1"/>
                  </a:moveTo>
                  <a:cubicBezTo>
                    <a:pt x="15537" y="117"/>
                    <a:pt x="15072" y="566"/>
                    <a:pt x="14573" y="1047"/>
                  </a:cubicBezTo>
                  <a:cubicBezTo>
                    <a:pt x="13925" y="1662"/>
                    <a:pt x="13277" y="2294"/>
                    <a:pt x="12280" y="2294"/>
                  </a:cubicBezTo>
                  <a:lnTo>
                    <a:pt x="12264" y="2294"/>
                  </a:lnTo>
                  <a:cubicBezTo>
                    <a:pt x="11532" y="2294"/>
                    <a:pt x="10918" y="2044"/>
                    <a:pt x="10336" y="1795"/>
                  </a:cubicBezTo>
                  <a:cubicBezTo>
                    <a:pt x="9828" y="1582"/>
                    <a:pt x="9333" y="1375"/>
                    <a:pt x="8805" y="1375"/>
                  </a:cubicBezTo>
                  <a:cubicBezTo>
                    <a:pt x="8469" y="1375"/>
                    <a:pt x="8119" y="1459"/>
                    <a:pt x="7744" y="1679"/>
                  </a:cubicBezTo>
                  <a:cubicBezTo>
                    <a:pt x="6032" y="2693"/>
                    <a:pt x="3606" y="11466"/>
                    <a:pt x="1296" y="20357"/>
                  </a:cubicBezTo>
                  <a:cubicBezTo>
                    <a:pt x="715" y="22567"/>
                    <a:pt x="266" y="24295"/>
                    <a:pt x="0" y="25093"/>
                  </a:cubicBezTo>
                  <a:lnTo>
                    <a:pt x="399" y="25209"/>
                  </a:lnTo>
                  <a:cubicBezTo>
                    <a:pt x="665" y="24411"/>
                    <a:pt x="1113" y="22666"/>
                    <a:pt x="1695" y="20473"/>
                  </a:cubicBezTo>
                  <a:cubicBezTo>
                    <a:pt x="3274" y="14374"/>
                    <a:pt x="6232" y="3041"/>
                    <a:pt x="7960" y="2044"/>
                  </a:cubicBezTo>
                  <a:cubicBezTo>
                    <a:pt x="8261" y="1865"/>
                    <a:pt x="8540" y="1794"/>
                    <a:pt x="8816" y="1794"/>
                  </a:cubicBezTo>
                  <a:cubicBezTo>
                    <a:pt x="9255" y="1794"/>
                    <a:pt x="9686" y="1973"/>
                    <a:pt x="10186" y="2177"/>
                  </a:cubicBezTo>
                  <a:cubicBezTo>
                    <a:pt x="10768" y="2427"/>
                    <a:pt x="11449" y="2709"/>
                    <a:pt x="12264" y="2709"/>
                  </a:cubicBezTo>
                  <a:lnTo>
                    <a:pt x="12280" y="2709"/>
                  </a:lnTo>
                  <a:cubicBezTo>
                    <a:pt x="13443" y="2709"/>
                    <a:pt x="14191" y="1995"/>
                    <a:pt x="14856" y="1347"/>
                  </a:cubicBezTo>
                  <a:cubicBezTo>
                    <a:pt x="15321" y="914"/>
                    <a:pt x="15753" y="499"/>
                    <a:pt x="16235" y="399"/>
                  </a:cubicBezTo>
                  <a:lnTo>
                    <a:pt x="16152"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4"/>
            <p:cNvSpPr/>
            <p:nvPr/>
          </p:nvSpPr>
          <p:spPr>
            <a:xfrm>
              <a:off x="2105116" y="3324445"/>
              <a:ext cx="104533" cy="90095"/>
            </a:xfrm>
            <a:custGeom>
              <a:avLst/>
              <a:gdLst/>
              <a:ahLst/>
              <a:cxnLst/>
              <a:rect l="l" t="t" r="r" b="b"/>
              <a:pathLst>
                <a:path w="3258" h="2808" extrusionOk="0">
                  <a:moveTo>
                    <a:pt x="1862" y="0"/>
                  </a:moveTo>
                  <a:cubicBezTo>
                    <a:pt x="616" y="0"/>
                    <a:pt x="1" y="1512"/>
                    <a:pt x="882" y="2393"/>
                  </a:cubicBezTo>
                  <a:cubicBezTo>
                    <a:pt x="1168" y="2679"/>
                    <a:pt x="1519" y="2808"/>
                    <a:pt x="1862" y="2808"/>
                  </a:cubicBezTo>
                  <a:cubicBezTo>
                    <a:pt x="2576" y="2808"/>
                    <a:pt x="3258" y="2254"/>
                    <a:pt x="3258" y="1413"/>
                  </a:cubicBezTo>
                  <a:cubicBezTo>
                    <a:pt x="3258" y="632"/>
                    <a:pt x="2643" y="0"/>
                    <a:pt x="1862" y="0"/>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4"/>
            <p:cNvSpPr/>
            <p:nvPr/>
          </p:nvSpPr>
          <p:spPr>
            <a:xfrm>
              <a:off x="1898778" y="3348990"/>
              <a:ext cx="104533" cy="89581"/>
            </a:xfrm>
            <a:custGeom>
              <a:avLst/>
              <a:gdLst/>
              <a:ahLst/>
              <a:cxnLst/>
              <a:rect l="l" t="t" r="r" b="b"/>
              <a:pathLst>
                <a:path w="3258" h="2792" extrusionOk="0">
                  <a:moveTo>
                    <a:pt x="1396" y="1"/>
                  </a:moveTo>
                  <a:cubicBezTo>
                    <a:pt x="682" y="1"/>
                    <a:pt x="1" y="554"/>
                    <a:pt x="1" y="1396"/>
                  </a:cubicBezTo>
                  <a:cubicBezTo>
                    <a:pt x="1" y="2177"/>
                    <a:pt x="616" y="2791"/>
                    <a:pt x="1397" y="2791"/>
                  </a:cubicBezTo>
                  <a:cubicBezTo>
                    <a:pt x="2643" y="2791"/>
                    <a:pt x="3258" y="1296"/>
                    <a:pt x="2377" y="415"/>
                  </a:cubicBezTo>
                  <a:cubicBezTo>
                    <a:pt x="2091" y="129"/>
                    <a:pt x="1740" y="1"/>
                    <a:pt x="1396"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4"/>
            <p:cNvSpPr/>
            <p:nvPr/>
          </p:nvSpPr>
          <p:spPr>
            <a:xfrm>
              <a:off x="1966509" y="3229538"/>
              <a:ext cx="153045" cy="131163"/>
            </a:xfrm>
            <a:custGeom>
              <a:avLst/>
              <a:gdLst/>
              <a:ahLst/>
              <a:cxnLst/>
              <a:rect l="l" t="t" r="r" b="b"/>
              <a:pathLst>
                <a:path w="4770" h="4088" extrusionOk="0">
                  <a:moveTo>
                    <a:pt x="2726" y="0"/>
                  </a:moveTo>
                  <a:cubicBezTo>
                    <a:pt x="898" y="0"/>
                    <a:pt x="0" y="2194"/>
                    <a:pt x="1280" y="3490"/>
                  </a:cubicBezTo>
                  <a:cubicBezTo>
                    <a:pt x="1698" y="3903"/>
                    <a:pt x="2209" y="4087"/>
                    <a:pt x="2710" y="4087"/>
                  </a:cubicBezTo>
                  <a:cubicBezTo>
                    <a:pt x="3762" y="4087"/>
                    <a:pt x="4770" y="3272"/>
                    <a:pt x="4770" y="2044"/>
                  </a:cubicBezTo>
                  <a:cubicBezTo>
                    <a:pt x="4770" y="914"/>
                    <a:pt x="3856" y="0"/>
                    <a:pt x="2726" y="0"/>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4"/>
            <p:cNvSpPr/>
            <p:nvPr/>
          </p:nvSpPr>
          <p:spPr>
            <a:xfrm>
              <a:off x="3407126" y="2979467"/>
              <a:ext cx="181794" cy="334422"/>
            </a:xfrm>
            <a:custGeom>
              <a:avLst/>
              <a:gdLst/>
              <a:ahLst/>
              <a:cxnLst/>
              <a:rect l="l" t="t" r="r" b="b"/>
              <a:pathLst>
                <a:path w="5666" h="10423" extrusionOk="0">
                  <a:moveTo>
                    <a:pt x="4274" y="1"/>
                  </a:moveTo>
                  <a:cubicBezTo>
                    <a:pt x="4273" y="1"/>
                    <a:pt x="4272" y="1"/>
                    <a:pt x="4271" y="1"/>
                  </a:cubicBezTo>
                  <a:cubicBezTo>
                    <a:pt x="2526" y="34"/>
                    <a:pt x="1795" y="732"/>
                    <a:pt x="1080" y="1663"/>
                  </a:cubicBezTo>
                  <a:cubicBezTo>
                    <a:pt x="382" y="2593"/>
                    <a:pt x="0" y="7429"/>
                    <a:pt x="1080" y="8592"/>
                  </a:cubicBezTo>
                  <a:cubicBezTo>
                    <a:pt x="2142" y="9702"/>
                    <a:pt x="3483" y="10422"/>
                    <a:pt x="4201" y="10422"/>
                  </a:cubicBezTo>
                  <a:cubicBezTo>
                    <a:pt x="4225" y="10422"/>
                    <a:pt x="4248" y="10422"/>
                    <a:pt x="4271" y="10420"/>
                  </a:cubicBezTo>
                  <a:cubicBezTo>
                    <a:pt x="4968" y="10370"/>
                    <a:pt x="5666" y="1"/>
                    <a:pt x="4274" y="1"/>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4"/>
            <p:cNvSpPr/>
            <p:nvPr/>
          </p:nvSpPr>
          <p:spPr>
            <a:xfrm>
              <a:off x="3511627" y="2979480"/>
              <a:ext cx="65068" cy="334326"/>
            </a:xfrm>
            <a:custGeom>
              <a:avLst/>
              <a:gdLst/>
              <a:ahLst/>
              <a:cxnLst/>
              <a:rect l="l" t="t" r="r" b="b"/>
              <a:pathLst>
                <a:path w="2028" h="10420" extrusionOk="0">
                  <a:moveTo>
                    <a:pt x="1014" y="1"/>
                  </a:moveTo>
                  <a:cubicBezTo>
                    <a:pt x="465" y="1"/>
                    <a:pt x="0" y="2327"/>
                    <a:pt x="0" y="5219"/>
                  </a:cubicBezTo>
                  <a:cubicBezTo>
                    <a:pt x="0" y="8094"/>
                    <a:pt x="465" y="10420"/>
                    <a:pt x="1014" y="10420"/>
                  </a:cubicBezTo>
                  <a:cubicBezTo>
                    <a:pt x="1579" y="10420"/>
                    <a:pt x="2027" y="8094"/>
                    <a:pt x="2027" y="5219"/>
                  </a:cubicBezTo>
                  <a:cubicBezTo>
                    <a:pt x="2027" y="2327"/>
                    <a:pt x="1579" y="1"/>
                    <a:pt x="1014"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4"/>
            <p:cNvSpPr/>
            <p:nvPr/>
          </p:nvSpPr>
          <p:spPr>
            <a:xfrm>
              <a:off x="474172" y="3281259"/>
              <a:ext cx="1542486" cy="1484573"/>
            </a:xfrm>
            <a:custGeom>
              <a:avLst/>
              <a:gdLst/>
              <a:ahLst/>
              <a:cxnLst/>
              <a:rect l="l" t="t" r="r" b="b"/>
              <a:pathLst>
                <a:path w="48075" h="46270" extrusionOk="0">
                  <a:moveTo>
                    <a:pt x="25849" y="2234"/>
                  </a:moveTo>
                  <a:cubicBezTo>
                    <a:pt x="26852" y="2234"/>
                    <a:pt x="27822" y="2286"/>
                    <a:pt x="28682" y="2393"/>
                  </a:cubicBezTo>
                  <a:cubicBezTo>
                    <a:pt x="31989" y="2809"/>
                    <a:pt x="31108" y="5800"/>
                    <a:pt x="30693" y="6780"/>
                  </a:cubicBezTo>
                  <a:cubicBezTo>
                    <a:pt x="30277" y="7777"/>
                    <a:pt x="27868" y="12380"/>
                    <a:pt x="26572" y="13809"/>
                  </a:cubicBezTo>
                  <a:cubicBezTo>
                    <a:pt x="25793" y="14665"/>
                    <a:pt x="24847" y="14959"/>
                    <a:pt x="23958" y="14959"/>
                  </a:cubicBezTo>
                  <a:cubicBezTo>
                    <a:pt x="22930" y="14959"/>
                    <a:pt x="21979" y="14566"/>
                    <a:pt x="21454" y="14191"/>
                  </a:cubicBezTo>
                  <a:cubicBezTo>
                    <a:pt x="19659" y="12962"/>
                    <a:pt x="18413" y="10369"/>
                    <a:pt x="16601" y="7977"/>
                  </a:cubicBezTo>
                  <a:cubicBezTo>
                    <a:pt x="14790" y="5600"/>
                    <a:pt x="16518" y="4204"/>
                    <a:pt x="18213" y="3423"/>
                  </a:cubicBezTo>
                  <a:cubicBezTo>
                    <a:pt x="19827" y="2660"/>
                    <a:pt x="22975" y="2234"/>
                    <a:pt x="25849" y="2234"/>
                  </a:cubicBezTo>
                  <a:close/>
                  <a:moveTo>
                    <a:pt x="25575" y="15654"/>
                  </a:moveTo>
                  <a:cubicBezTo>
                    <a:pt x="27070" y="15654"/>
                    <a:pt x="26505" y="16900"/>
                    <a:pt x="26289" y="17415"/>
                  </a:cubicBezTo>
                  <a:cubicBezTo>
                    <a:pt x="26123" y="17797"/>
                    <a:pt x="25824" y="18545"/>
                    <a:pt x="25575" y="19127"/>
                  </a:cubicBezTo>
                  <a:cubicBezTo>
                    <a:pt x="25417" y="19461"/>
                    <a:pt x="24935" y="19609"/>
                    <a:pt x="24518" y="19609"/>
                  </a:cubicBezTo>
                  <a:cubicBezTo>
                    <a:pt x="24231" y="19609"/>
                    <a:pt x="23975" y="19538"/>
                    <a:pt x="23880" y="19409"/>
                  </a:cubicBezTo>
                  <a:cubicBezTo>
                    <a:pt x="23581" y="18994"/>
                    <a:pt x="22933" y="17914"/>
                    <a:pt x="22451" y="17249"/>
                  </a:cubicBezTo>
                  <a:lnTo>
                    <a:pt x="22451" y="17266"/>
                  </a:lnTo>
                  <a:cubicBezTo>
                    <a:pt x="22218" y="16917"/>
                    <a:pt x="22268" y="16368"/>
                    <a:pt x="22766" y="15969"/>
                  </a:cubicBezTo>
                  <a:cubicBezTo>
                    <a:pt x="23016" y="15753"/>
                    <a:pt x="24744" y="15654"/>
                    <a:pt x="25575" y="15654"/>
                  </a:cubicBezTo>
                  <a:close/>
                  <a:moveTo>
                    <a:pt x="36167" y="6454"/>
                  </a:moveTo>
                  <a:cubicBezTo>
                    <a:pt x="37010" y="6454"/>
                    <a:pt x="37896" y="6919"/>
                    <a:pt x="38652" y="7445"/>
                  </a:cubicBezTo>
                  <a:cubicBezTo>
                    <a:pt x="40630" y="8824"/>
                    <a:pt x="43471" y="12912"/>
                    <a:pt x="44768" y="16003"/>
                  </a:cubicBezTo>
                  <a:cubicBezTo>
                    <a:pt x="46080" y="19077"/>
                    <a:pt x="43039" y="19808"/>
                    <a:pt x="41976" y="19941"/>
                  </a:cubicBezTo>
                  <a:cubicBezTo>
                    <a:pt x="41373" y="20017"/>
                    <a:pt x="39395" y="20127"/>
                    <a:pt x="37462" y="20127"/>
                  </a:cubicBezTo>
                  <a:cubicBezTo>
                    <a:pt x="36037" y="20127"/>
                    <a:pt x="34637" y="20067"/>
                    <a:pt x="33833" y="19891"/>
                  </a:cubicBezTo>
                  <a:cubicBezTo>
                    <a:pt x="31407" y="19343"/>
                    <a:pt x="30842" y="16850"/>
                    <a:pt x="30942" y="15637"/>
                  </a:cubicBezTo>
                  <a:cubicBezTo>
                    <a:pt x="31125" y="13460"/>
                    <a:pt x="32753" y="11101"/>
                    <a:pt x="33900" y="8342"/>
                  </a:cubicBezTo>
                  <a:cubicBezTo>
                    <a:pt x="34488" y="6939"/>
                    <a:pt x="35305" y="6454"/>
                    <a:pt x="36167" y="6454"/>
                  </a:cubicBezTo>
                  <a:close/>
                  <a:moveTo>
                    <a:pt x="29589" y="17569"/>
                  </a:moveTo>
                  <a:cubicBezTo>
                    <a:pt x="29739" y="17569"/>
                    <a:pt x="29904" y="17599"/>
                    <a:pt x="30078" y="17664"/>
                  </a:cubicBezTo>
                  <a:cubicBezTo>
                    <a:pt x="30377" y="17781"/>
                    <a:pt x="31324" y="19210"/>
                    <a:pt x="31740" y="19924"/>
                  </a:cubicBezTo>
                  <a:cubicBezTo>
                    <a:pt x="32487" y="21237"/>
                    <a:pt x="31141" y="21370"/>
                    <a:pt x="30576" y="21436"/>
                  </a:cubicBezTo>
                  <a:cubicBezTo>
                    <a:pt x="30161" y="21486"/>
                    <a:pt x="29363" y="21603"/>
                    <a:pt x="28732" y="21669"/>
                  </a:cubicBezTo>
                  <a:cubicBezTo>
                    <a:pt x="28713" y="21671"/>
                    <a:pt x="28694" y="21672"/>
                    <a:pt x="28675" y="21672"/>
                  </a:cubicBezTo>
                  <a:cubicBezTo>
                    <a:pt x="28079" y="21672"/>
                    <a:pt x="27490" y="20694"/>
                    <a:pt x="27635" y="20356"/>
                  </a:cubicBezTo>
                  <a:cubicBezTo>
                    <a:pt x="27851" y="19874"/>
                    <a:pt x="28466" y="18778"/>
                    <a:pt x="28798" y="18047"/>
                  </a:cubicBezTo>
                  <a:cubicBezTo>
                    <a:pt x="28918" y="17761"/>
                    <a:pt x="29208" y="17569"/>
                    <a:pt x="29589" y="17569"/>
                  </a:cubicBezTo>
                  <a:close/>
                  <a:moveTo>
                    <a:pt x="19554" y="18241"/>
                  </a:moveTo>
                  <a:cubicBezTo>
                    <a:pt x="20024" y="18241"/>
                    <a:pt x="20439" y="18817"/>
                    <a:pt x="20656" y="19110"/>
                  </a:cubicBezTo>
                  <a:cubicBezTo>
                    <a:pt x="20922" y="19442"/>
                    <a:pt x="21420" y="20074"/>
                    <a:pt x="21786" y="20589"/>
                  </a:cubicBezTo>
                  <a:cubicBezTo>
                    <a:pt x="22152" y="21104"/>
                    <a:pt x="21570" y="22151"/>
                    <a:pt x="21188" y="22201"/>
                  </a:cubicBezTo>
                  <a:cubicBezTo>
                    <a:pt x="20673" y="22251"/>
                    <a:pt x="19410" y="22267"/>
                    <a:pt x="18612" y="22350"/>
                  </a:cubicBezTo>
                  <a:cubicBezTo>
                    <a:pt x="18591" y="22352"/>
                    <a:pt x="18571" y="22353"/>
                    <a:pt x="18550" y="22353"/>
                  </a:cubicBezTo>
                  <a:cubicBezTo>
                    <a:pt x="18139" y="22353"/>
                    <a:pt x="17743" y="22038"/>
                    <a:pt x="17648" y="21436"/>
                  </a:cubicBezTo>
                  <a:cubicBezTo>
                    <a:pt x="17598" y="21104"/>
                    <a:pt x="18363" y="19575"/>
                    <a:pt x="18778" y="18861"/>
                  </a:cubicBezTo>
                  <a:cubicBezTo>
                    <a:pt x="19038" y="18405"/>
                    <a:pt x="19304" y="18241"/>
                    <a:pt x="19554" y="18241"/>
                  </a:cubicBezTo>
                  <a:close/>
                  <a:moveTo>
                    <a:pt x="10944" y="8272"/>
                  </a:moveTo>
                  <a:cubicBezTo>
                    <a:pt x="12183" y="8272"/>
                    <a:pt x="13238" y="9425"/>
                    <a:pt x="13660" y="9987"/>
                  </a:cubicBezTo>
                  <a:cubicBezTo>
                    <a:pt x="14308" y="10835"/>
                    <a:pt x="17100" y="15222"/>
                    <a:pt x="17681" y="17066"/>
                  </a:cubicBezTo>
                  <a:cubicBezTo>
                    <a:pt x="18429" y="19442"/>
                    <a:pt x="16551" y="21187"/>
                    <a:pt x="15455" y="21702"/>
                  </a:cubicBezTo>
                  <a:cubicBezTo>
                    <a:pt x="13494" y="22616"/>
                    <a:pt x="10619" y="22400"/>
                    <a:pt x="7645" y="22782"/>
                  </a:cubicBezTo>
                  <a:cubicBezTo>
                    <a:pt x="7415" y="22812"/>
                    <a:pt x="7202" y="22826"/>
                    <a:pt x="7003" y="22826"/>
                  </a:cubicBezTo>
                  <a:cubicBezTo>
                    <a:pt x="4622" y="22826"/>
                    <a:pt x="4351" y="20812"/>
                    <a:pt x="4504" y="19110"/>
                  </a:cubicBezTo>
                  <a:cubicBezTo>
                    <a:pt x="4703" y="16717"/>
                    <a:pt x="6830" y="12197"/>
                    <a:pt x="8858" y="9539"/>
                  </a:cubicBezTo>
                  <a:cubicBezTo>
                    <a:pt x="9560" y="8604"/>
                    <a:pt x="10279" y="8272"/>
                    <a:pt x="10944" y="8272"/>
                  </a:cubicBezTo>
                  <a:close/>
                  <a:moveTo>
                    <a:pt x="31376" y="23924"/>
                  </a:moveTo>
                  <a:cubicBezTo>
                    <a:pt x="31764" y="23924"/>
                    <a:pt x="32146" y="24239"/>
                    <a:pt x="32255" y="24843"/>
                  </a:cubicBezTo>
                  <a:cubicBezTo>
                    <a:pt x="32305" y="25159"/>
                    <a:pt x="31540" y="26704"/>
                    <a:pt x="31125" y="27419"/>
                  </a:cubicBezTo>
                  <a:cubicBezTo>
                    <a:pt x="30865" y="27869"/>
                    <a:pt x="30597" y="28031"/>
                    <a:pt x="30344" y="28031"/>
                  </a:cubicBezTo>
                  <a:cubicBezTo>
                    <a:pt x="29869" y="28031"/>
                    <a:pt x="29447" y="27462"/>
                    <a:pt x="29230" y="27169"/>
                  </a:cubicBezTo>
                  <a:cubicBezTo>
                    <a:pt x="28981" y="26837"/>
                    <a:pt x="28483" y="26189"/>
                    <a:pt x="28117" y="25690"/>
                  </a:cubicBezTo>
                  <a:cubicBezTo>
                    <a:pt x="27752" y="25175"/>
                    <a:pt x="28316" y="24128"/>
                    <a:pt x="28699" y="24079"/>
                  </a:cubicBezTo>
                  <a:cubicBezTo>
                    <a:pt x="29214" y="24012"/>
                    <a:pt x="30477" y="23996"/>
                    <a:pt x="31291" y="23929"/>
                  </a:cubicBezTo>
                  <a:cubicBezTo>
                    <a:pt x="31319" y="23926"/>
                    <a:pt x="31348" y="23924"/>
                    <a:pt x="31376" y="23924"/>
                  </a:cubicBezTo>
                  <a:close/>
                  <a:moveTo>
                    <a:pt x="21213" y="24607"/>
                  </a:moveTo>
                  <a:cubicBezTo>
                    <a:pt x="21823" y="24607"/>
                    <a:pt x="22396" y="25585"/>
                    <a:pt x="22251" y="25923"/>
                  </a:cubicBezTo>
                  <a:cubicBezTo>
                    <a:pt x="22052" y="26388"/>
                    <a:pt x="21437" y="27502"/>
                    <a:pt x="21105" y="28233"/>
                  </a:cubicBezTo>
                  <a:cubicBezTo>
                    <a:pt x="20972" y="28510"/>
                    <a:pt x="20674" y="28708"/>
                    <a:pt x="20293" y="28708"/>
                  </a:cubicBezTo>
                  <a:cubicBezTo>
                    <a:pt x="20147" y="28708"/>
                    <a:pt x="19990" y="28679"/>
                    <a:pt x="19825" y="28615"/>
                  </a:cubicBezTo>
                  <a:cubicBezTo>
                    <a:pt x="19509" y="28499"/>
                    <a:pt x="18562" y="27053"/>
                    <a:pt x="18147" y="26339"/>
                  </a:cubicBezTo>
                  <a:cubicBezTo>
                    <a:pt x="17399" y="25042"/>
                    <a:pt x="18762" y="24893"/>
                    <a:pt x="19310" y="24826"/>
                  </a:cubicBezTo>
                  <a:cubicBezTo>
                    <a:pt x="19725" y="24777"/>
                    <a:pt x="20540" y="24660"/>
                    <a:pt x="21154" y="24610"/>
                  </a:cubicBezTo>
                  <a:cubicBezTo>
                    <a:pt x="21174" y="24608"/>
                    <a:pt x="21194" y="24607"/>
                    <a:pt x="21213" y="24607"/>
                  </a:cubicBezTo>
                  <a:close/>
                  <a:moveTo>
                    <a:pt x="25369" y="26671"/>
                  </a:moveTo>
                  <a:cubicBezTo>
                    <a:pt x="25656" y="26671"/>
                    <a:pt x="25912" y="26741"/>
                    <a:pt x="26007" y="26870"/>
                  </a:cubicBezTo>
                  <a:cubicBezTo>
                    <a:pt x="26322" y="27286"/>
                    <a:pt x="26971" y="28366"/>
                    <a:pt x="27436" y="29014"/>
                  </a:cubicBezTo>
                  <a:cubicBezTo>
                    <a:pt x="27685" y="29363"/>
                    <a:pt x="27619" y="29911"/>
                    <a:pt x="27120" y="30310"/>
                  </a:cubicBezTo>
                  <a:cubicBezTo>
                    <a:pt x="26871" y="30526"/>
                    <a:pt x="25159" y="30626"/>
                    <a:pt x="24328" y="30626"/>
                  </a:cubicBezTo>
                  <a:cubicBezTo>
                    <a:pt x="22816" y="30626"/>
                    <a:pt x="23381" y="29379"/>
                    <a:pt x="23597" y="28864"/>
                  </a:cubicBezTo>
                  <a:cubicBezTo>
                    <a:pt x="23763" y="28482"/>
                    <a:pt x="24062" y="27718"/>
                    <a:pt x="24328" y="27153"/>
                  </a:cubicBezTo>
                  <a:cubicBezTo>
                    <a:pt x="24476" y="26819"/>
                    <a:pt x="24954" y="26671"/>
                    <a:pt x="25369" y="26671"/>
                  </a:cubicBezTo>
                  <a:close/>
                  <a:moveTo>
                    <a:pt x="42888" y="23453"/>
                  </a:moveTo>
                  <a:cubicBezTo>
                    <a:pt x="45265" y="23453"/>
                    <a:pt x="45537" y="25451"/>
                    <a:pt x="45399" y="27153"/>
                  </a:cubicBezTo>
                  <a:cubicBezTo>
                    <a:pt x="45183" y="29562"/>
                    <a:pt x="43056" y="34066"/>
                    <a:pt x="41045" y="36741"/>
                  </a:cubicBezTo>
                  <a:cubicBezTo>
                    <a:pt x="40339" y="37667"/>
                    <a:pt x="39619" y="37996"/>
                    <a:pt x="38952" y="37996"/>
                  </a:cubicBezTo>
                  <a:cubicBezTo>
                    <a:pt x="37706" y="37996"/>
                    <a:pt x="36649" y="36844"/>
                    <a:pt x="36226" y="36292"/>
                  </a:cubicBezTo>
                  <a:cubicBezTo>
                    <a:pt x="35578" y="35445"/>
                    <a:pt x="32803" y="31058"/>
                    <a:pt x="32205" y="29213"/>
                  </a:cubicBezTo>
                  <a:cubicBezTo>
                    <a:pt x="31457" y="26837"/>
                    <a:pt x="33335" y="25092"/>
                    <a:pt x="34432" y="24577"/>
                  </a:cubicBezTo>
                  <a:cubicBezTo>
                    <a:pt x="36409" y="23647"/>
                    <a:pt x="39267" y="23863"/>
                    <a:pt x="42242" y="23497"/>
                  </a:cubicBezTo>
                  <a:cubicBezTo>
                    <a:pt x="42473" y="23467"/>
                    <a:pt x="42688" y="23453"/>
                    <a:pt x="42888" y="23453"/>
                  </a:cubicBezTo>
                  <a:close/>
                  <a:moveTo>
                    <a:pt x="12436" y="26152"/>
                  </a:moveTo>
                  <a:cubicBezTo>
                    <a:pt x="13860" y="26152"/>
                    <a:pt x="15256" y="26212"/>
                    <a:pt x="16053" y="26388"/>
                  </a:cubicBezTo>
                  <a:cubicBezTo>
                    <a:pt x="18479" y="26920"/>
                    <a:pt x="19061" y="29429"/>
                    <a:pt x="18961" y="30642"/>
                  </a:cubicBezTo>
                  <a:cubicBezTo>
                    <a:pt x="18778" y="32803"/>
                    <a:pt x="17150" y="35179"/>
                    <a:pt x="15987" y="37937"/>
                  </a:cubicBezTo>
                  <a:cubicBezTo>
                    <a:pt x="15406" y="39335"/>
                    <a:pt x="14586" y="39819"/>
                    <a:pt x="13720" y="39819"/>
                  </a:cubicBezTo>
                  <a:cubicBezTo>
                    <a:pt x="12876" y="39819"/>
                    <a:pt x="11988" y="39359"/>
                    <a:pt x="11234" y="38835"/>
                  </a:cubicBezTo>
                  <a:cubicBezTo>
                    <a:pt x="9273" y="37455"/>
                    <a:pt x="6415" y="33351"/>
                    <a:pt x="5119" y="30277"/>
                  </a:cubicBezTo>
                  <a:cubicBezTo>
                    <a:pt x="3823" y="27203"/>
                    <a:pt x="6847" y="26471"/>
                    <a:pt x="7911" y="26339"/>
                  </a:cubicBezTo>
                  <a:cubicBezTo>
                    <a:pt x="8523" y="26262"/>
                    <a:pt x="10505" y="26152"/>
                    <a:pt x="12436" y="26152"/>
                  </a:cubicBezTo>
                  <a:close/>
                  <a:moveTo>
                    <a:pt x="25938" y="31319"/>
                  </a:moveTo>
                  <a:cubicBezTo>
                    <a:pt x="26964" y="31319"/>
                    <a:pt x="27916" y="31707"/>
                    <a:pt x="28449" y="32071"/>
                  </a:cubicBezTo>
                  <a:cubicBezTo>
                    <a:pt x="30227" y="33318"/>
                    <a:pt x="31474" y="35910"/>
                    <a:pt x="33285" y="38303"/>
                  </a:cubicBezTo>
                  <a:cubicBezTo>
                    <a:pt x="35096" y="40679"/>
                    <a:pt x="33368" y="42075"/>
                    <a:pt x="31690" y="42856"/>
                  </a:cubicBezTo>
                  <a:cubicBezTo>
                    <a:pt x="30078" y="43607"/>
                    <a:pt x="26925" y="44029"/>
                    <a:pt x="24055" y="44029"/>
                  </a:cubicBezTo>
                  <a:cubicBezTo>
                    <a:pt x="23050" y="44029"/>
                    <a:pt x="22079" y="43977"/>
                    <a:pt x="21221" y="43870"/>
                  </a:cubicBezTo>
                  <a:cubicBezTo>
                    <a:pt x="17897" y="43471"/>
                    <a:pt x="18778" y="40463"/>
                    <a:pt x="19194" y="39483"/>
                  </a:cubicBezTo>
                  <a:cubicBezTo>
                    <a:pt x="19609" y="38502"/>
                    <a:pt x="22019" y="33883"/>
                    <a:pt x="23315" y="32470"/>
                  </a:cubicBezTo>
                  <a:cubicBezTo>
                    <a:pt x="24095" y="31612"/>
                    <a:pt x="25045" y="31319"/>
                    <a:pt x="25938" y="31319"/>
                  </a:cubicBezTo>
                  <a:close/>
                  <a:moveTo>
                    <a:pt x="24943" y="0"/>
                  </a:moveTo>
                  <a:cubicBezTo>
                    <a:pt x="15588" y="0"/>
                    <a:pt x="7163" y="5634"/>
                    <a:pt x="3573" y="14291"/>
                  </a:cubicBezTo>
                  <a:cubicBezTo>
                    <a:pt x="1" y="22932"/>
                    <a:pt x="1978" y="32869"/>
                    <a:pt x="8592" y="39499"/>
                  </a:cubicBezTo>
                  <a:cubicBezTo>
                    <a:pt x="13013" y="43920"/>
                    <a:pt x="18926" y="46269"/>
                    <a:pt x="24941" y="46269"/>
                  </a:cubicBezTo>
                  <a:cubicBezTo>
                    <a:pt x="27926" y="46269"/>
                    <a:pt x="30935" y="45691"/>
                    <a:pt x="33800" y="44501"/>
                  </a:cubicBezTo>
                  <a:cubicBezTo>
                    <a:pt x="42441" y="40928"/>
                    <a:pt x="48074" y="32487"/>
                    <a:pt x="48074" y="23131"/>
                  </a:cubicBezTo>
                  <a:cubicBezTo>
                    <a:pt x="48074" y="10353"/>
                    <a:pt x="37722" y="0"/>
                    <a:pt x="24943" y="0"/>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4"/>
            <p:cNvSpPr/>
            <p:nvPr/>
          </p:nvSpPr>
          <p:spPr>
            <a:xfrm>
              <a:off x="571742" y="1720163"/>
              <a:ext cx="1532348" cy="1474402"/>
            </a:xfrm>
            <a:custGeom>
              <a:avLst/>
              <a:gdLst/>
              <a:ahLst/>
              <a:cxnLst/>
              <a:rect l="l" t="t" r="r" b="b"/>
              <a:pathLst>
                <a:path w="47759" h="45953" extrusionOk="0">
                  <a:moveTo>
                    <a:pt x="24993" y="3124"/>
                  </a:moveTo>
                  <a:cubicBezTo>
                    <a:pt x="29546" y="3124"/>
                    <a:pt x="30527" y="3772"/>
                    <a:pt x="30527" y="3772"/>
                  </a:cubicBezTo>
                  <a:cubicBezTo>
                    <a:pt x="34531" y="4287"/>
                    <a:pt x="36160" y="7362"/>
                    <a:pt x="34132" y="10635"/>
                  </a:cubicBezTo>
                  <a:lnTo>
                    <a:pt x="29031" y="15138"/>
                  </a:lnTo>
                  <a:cubicBezTo>
                    <a:pt x="27668" y="14341"/>
                    <a:pt x="26106" y="13925"/>
                    <a:pt x="24528" y="13925"/>
                  </a:cubicBezTo>
                  <a:cubicBezTo>
                    <a:pt x="23016" y="13925"/>
                    <a:pt x="21537" y="14308"/>
                    <a:pt x="20207" y="15022"/>
                  </a:cubicBezTo>
                  <a:lnTo>
                    <a:pt x="15421" y="10635"/>
                  </a:lnTo>
                  <a:cubicBezTo>
                    <a:pt x="13394" y="7362"/>
                    <a:pt x="15023" y="4304"/>
                    <a:pt x="19044" y="3822"/>
                  </a:cubicBezTo>
                  <a:cubicBezTo>
                    <a:pt x="19044" y="3822"/>
                    <a:pt x="20440" y="3124"/>
                    <a:pt x="24993" y="3124"/>
                  </a:cubicBezTo>
                  <a:close/>
                  <a:moveTo>
                    <a:pt x="10858" y="11192"/>
                  </a:moveTo>
                  <a:cubicBezTo>
                    <a:pt x="11564" y="11192"/>
                    <a:pt x="12385" y="11429"/>
                    <a:pt x="13344" y="11981"/>
                  </a:cubicBezTo>
                  <a:cubicBezTo>
                    <a:pt x="16103" y="13576"/>
                    <a:pt x="18446" y="18096"/>
                    <a:pt x="17914" y="19010"/>
                  </a:cubicBezTo>
                  <a:cubicBezTo>
                    <a:pt x="17668" y="19447"/>
                    <a:pt x="16376" y="19729"/>
                    <a:pt x="14792" y="19729"/>
                  </a:cubicBezTo>
                  <a:cubicBezTo>
                    <a:pt x="13063" y="19729"/>
                    <a:pt x="10987" y="19394"/>
                    <a:pt x="9539" y="18562"/>
                  </a:cubicBezTo>
                  <a:cubicBezTo>
                    <a:pt x="6781" y="16966"/>
                    <a:pt x="6864" y="15039"/>
                    <a:pt x="7910" y="13227"/>
                  </a:cubicBezTo>
                  <a:cubicBezTo>
                    <a:pt x="8595" y="12042"/>
                    <a:pt x="9522" y="11192"/>
                    <a:pt x="10858" y="11192"/>
                  </a:cubicBezTo>
                  <a:close/>
                  <a:moveTo>
                    <a:pt x="38705" y="11192"/>
                  </a:moveTo>
                  <a:cubicBezTo>
                    <a:pt x="40041" y="11192"/>
                    <a:pt x="40975" y="12042"/>
                    <a:pt x="41660" y="13227"/>
                  </a:cubicBezTo>
                  <a:cubicBezTo>
                    <a:pt x="42707" y="15039"/>
                    <a:pt x="42790" y="16966"/>
                    <a:pt x="40015" y="18562"/>
                  </a:cubicBezTo>
                  <a:cubicBezTo>
                    <a:pt x="38576" y="19394"/>
                    <a:pt x="36503" y="19729"/>
                    <a:pt x="34775" y="19729"/>
                  </a:cubicBezTo>
                  <a:cubicBezTo>
                    <a:pt x="33190" y="19729"/>
                    <a:pt x="31894" y="19447"/>
                    <a:pt x="31640" y="19010"/>
                  </a:cubicBezTo>
                  <a:cubicBezTo>
                    <a:pt x="31108" y="18096"/>
                    <a:pt x="33468" y="13576"/>
                    <a:pt x="36226" y="11981"/>
                  </a:cubicBezTo>
                  <a:cubicBezTo>
                    <a:pt x="37180" y="11429"/>
                    <a:pt x="37999" y="11192"/>
                    <a:pt x="38705" y="11192"/>
                  </a:cubicBezTo>
                  <a:close/>
                  <a:moveTo>
                    <a:pt x="9204" y="21034"/>
                  </a:moveTo>
                  <a:cubicBezTo>
                    <a:pt x="9276" y="21034"/>
                    <a:pt x="9349" y="21035"/>
                    <a:pt x="9423" y="21037"/>
                  </a:cubicBezTo>
                  <a:lnTo>
                    <a:pt x="15870" y="23198"/>
                  </a:lnTo>
                  <a:cubicBezTo>
                    <a:pt x="15870" y="26338"/>
                    <a:pt x="17499" y="29263"/>
                    <a:pt x="20174" y="30908"/>
                  </a:cubicBezTo>
                  <a:lnTo>
                    <a:pt x="18778" y="37256"/>
                  </a:lnTo>
                  <a:cubicBezTo>
                    <a:pt x="17837" y="38993"/>
                    <a:pt x="16463" y="39871"/>
                    <a:pt x="15021" y="39871"/>
                  </a:cubicBezTo>
                  <a:cubicBezTo>
                    <a:pt x="13663" y="39871"/>
                    <a:pt x="12244" y="39093"/>
                    <a:pt x="11068" y="37522"/>
                  </a:cubicBezTo>
                  <a:cubicBezTo>
                    <a:pt x="11068" y="37522"/>
                    <a:pt x="9755" y="36658"/>
                    <a:pt x="7495" y="32719"/>
                  </a:cubicBezTo>
                  <a:cubicBezTo>
                    <a:pt x="5218" y="28781"/>
                    <a:pt x="5285" y="27601"/>
                    <a:pt x="5285" y="27601"/>
                  </a:cubicBezTo>
                  <a:cubicBezTo>
                    <a:pt x="3753" y="23934"/>
                    <a:pt x="5514" y="21034"/>
                    <a:pt x="9204" y="21034"/>
                  </a:cubicBezTo>
                  <a:close/>
                  <a:moveTo>
                    <a:pt x="40366" y="21034"/>
                  </a:moveTo>
                  <a:cubicBezTo>
                    <a:pt x="44056" y="21034"/>
                    <a:pt x="45800" y="23934"/>
                    <a:pt x="44236" y="27585"/>
                  </a:cubicBezTo>
                  <a:cubicBezTo>
                    <a:pt x="44236" y="27585"/>
                    <a:pt x="44153" y="29130"/>
                    <a:pt x="41860" y="33085"/>
                  </a:cubicBezTo>
                  <a:cubicBezTo>
                    <a:pt x="39583" y="37023"/>
                    <a:pt x="38536" y="37555"/>
                    <a:pt x="38536" y="37555"/>
                  </a:cubicBezTo>
                  <a:cubicBezTo>
                    <a:pt x="37356" y="39104"/>
                    <a:pt x="35932" y="39874"/>
                    <a:pt x="34571" y="39874"/>
                  </a:cubicBezTo>
                  <a:cubicBezTo>
                    <a:pt x="33114" y="39874"/>
                    <a:pt x="31729" y="38992"/>
                    <a:pt x="30792" y="37239"/>
                  </a:cubicBezTo>
                  <a:lnTo>
                    <a:pt x="29430" y="30576"/>
                  </a:lnTo>
                  <a:cubicBezTo>
                    <a:pt x="32155" y="28997"/>
                    <a:pt x="33867" y="26139"/>
                    <a:pt x="33950" y="22998"/>
                  </a:cubicBezTo>
                  <a:lnTo>
                    <a:pt x="40148" y="21037"/>
                  </a:lnTo>
                  <a:cubicBezTo>
                    <a:pt x="40221" y="21035"/>
                    <a:pt x="40294" y="21034"/>
                    <a:pt x="40366" y="21034"/>
                  </a:cubicBezTo>
                  <a:close/>
                  <a:moveTo>
                    <a:pt x="24777" y="30891"/>
                  </a:moveTo>
                  <a:cubicBezTo>
                    <a:pt x="25840" y="30891"/>
                    <a:pt x="28566" y="35179"/>
                    <a:pt x="28566" y="38386"/>
                  </a:cubicBezTo>
                  <a:cubicBezTo>
                    <a:pt x="28566" y="41576"/>
                    <a:pt x="26871" y="42457"/>
                    <a:pt x="24777" y="42457"/>
                  </a:cubicBezTo>
                  <a:cubicBezTo>
                    <a:pt x="22683" y="42457"/>
                    <a:pt x="20988" y="41576"/>
                    <a:pt x="20988" y="38386"/>
                  </a:cubicBezTo>
                  <a:cubicBezTo>
                    <a:pt x="20988" y="35179"/>
                    <a:pt x="23730" y="30891"/>
                    <a:pt x="24777" y="30891"/>
                  </a:cubicBezTo>
                  <a:close/>
                  <a:moveTo>
                    <a:pt x="24777" y="0"/>
                  </a:moveTo>
                  <a:cubicBezTo>
                    <a:pt x="15488" y="0"/>
                    <a:pt x="7113" y="5600"/>
                    <a:pt x="3557" y="14175"/>
                  </a:cubicBezTo>
                  <a:cubicBezTo>
                    <a:pt x="1" y="22766"/>
                    <a:pt x="1962" y="32653"/>
                    <a:pt x="8525" y="39217"/>
                  </a:cubicBezTo>
                  <a:cubicBezTo>
                    <a:pt x="12926" y="43618"/>
                    <a:pt x="18806" y="45952"/>
                    <a:pt x="24783" y="45952"/>
                  </a:cubicBezTo>
                  <a:cubicBezTo>
                    <a:pt x="27744" y="45952"/>
                    <a:pt x="30728" y="45380"/>
                    <a:pt x="33567" y="44202"/>
                  </a:cubicBezTo>
                  <a:cubicBezTo>
                    <a:pt x="42159" y="40646"/>
                    <a:pt x="47759" y="32271"/>
                    <a:pt x="47759" y="22982"/>
                  </a:cubicBezTo>
                  <a:cubicBezTo>
                    <a:pt x="47759" y="10286"/>
                    <a:pt x="37473" y="0"/>
                    <a:pt x="24777" y="0"/>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4"/>
            <p:cNvSpPr/>
            <p:nvPr/>
          </p:nvSpPr>
          <p:spPr>
            <a:xfrm>
              <a:off x="1124118" y="4028518"/>
              <a:ext cx="1992992" cy="1115114"/>
            </a:xfrm>
            <a:custGeom>
              <a:avLst/>
              <a:gdLst/>
              <a:ahLst/>
              <a:cxnLst/>
              <a:rect l="l" t="t" r="r" b="b"/>
              <a:pathLst>
                <a:path w="62116" h="34755" extrusionOk="0">
                  <a:moveTo>
                    <a:pt x="37221" y="1"/>
                  </a:moveTo>
                  <a:cubicBezTo>
                    <a:pt x="34702" y="1"/>
                    <a:pt x="32517" y="4435"/>
                    <a:pt x="30725" y="10692"/>
                  </a:cubicBezTo>
                  <a:cubicBezTo>
                    <a:pt x="28050" y="19998"/>
                    <a:pt x="16351" y="27060"/>
                    <a:pt x="9921" y="29653"/>
                  </a:cubicBezTo>
                  <a:cubicBezTo>
                    <a:pt x="5334" y="31514"/>
                    <a:pt x="1811" y="33092"/>
                    <a:pt x="0" y="34754"/>
                  </a:cubicBezTo>
                  <a:lnTo>
                    <a:pt x="62115" y="34754"/>
                  </a:lnTo>
                  <a:cubicBezTo>
                    <a:pt x="61584" y="32926"/>
                    <a:pt x="60221" y="31015"/>
                    <a:pt x="56765" y="29237"/>
                  </a:cubicBezTo>
                  <a:cubicBezTo>
                    <a:pt x="50550" y="26030"/>
                    <a:pt x="48622" y="22308"/>
                    <a:pt x="43288" y="8200"/>
                  </a:cubicBezTo>
                  <a:cubicBezTo>
                    <a:pt x="41100" y="2390"/>
                    <a:pt x="39071" y="1"/>
                    <a:pt x="37221" y="1"/>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4"/>
            <p:cNvSpPr/>
            <p:nvPr/>
          </p:nvSpPr>
          <p:spPr>
            <a:xfrm>
              <a:off x="2474607" y="4180954"/>
              <a:ext cx="366314" cy="174125"/>
            </a:xfrm>
            <a:custGeom>
              <a:avLst/>
              <a:gdLst/>
              <a:ahLst/>
              <a:cxnLst/>
              <a:rect l="l" t="t" r="r" b="b"/>
              <a:pathLst>
                <a:path w="11417" h="5427" extrusionOk="0">
                  <a:moveTo>
                    <a:pt x="9970" y="1"/>
                  </a:moveTo>
                  <a:cubicBezTo>
                    <a:pt x="9854" y="1"/>
                    <a:pt x="9737" y="20"/>
                    <a:pt x="9622" y="59"/>
                  </a:cubicBezTo>
                  <a:lnTo>
                    <a:pt x="7312" y="790"/>
                  </a:lnTo>
                  <a:cubicBezTo>
                    <a:pt x="6963" y="906"/>
                    <a:pt x="6681" y="1189"/>
                    <a:pt x="6581" y="1555"/>
                  </a:cubicBezTo>
                  <a:lnTo>
                    <a:pt x="1" y="3648"/>
                  </a:lnTo>
                  <a:lnTo>
                    <a:pt x="566" y="5426"/>
                  </a:lnTo>
                  <a:lnTo>
                    <a:pt x="7146" y="3316"/>
                  </a:lnTo>
                  <a:cubicBezTo>
                    <a:pt x="7350" y="3486"/>
                    <a:pt x="7593" y="3571"/>
                    <a:pt x="7842" y="3571"/>
                  </a:cubicBezTo>
                  <a:cubicBezTo>
                    <a:pt x="7959" y="3571"/>
                    <a:pt x="8077" y="3552"/>
                    <a:pt x="8193" y="3515"/>
                  </a:cubicBezTo>
                  <a:lnTo>
                    <a:pt x="10486" y="2784"/>
                  </a:lnTo>
                  <a:cubicBezTo>
                    <a:pt x="11084" y="2585"/>
                    <a:pt x="11417" y="1953"/>
                    <a:pt x="11217" y="1355"/>
                  </a:cubicBezTo>
                  <a:lnTo>
                    <a:pt x="11034" y="790"/>
                  </a:lnTo>
                  <a:cubicBezTo>
                    <a:pt x="10888" y="310"/>
                    <a:pt x="10441" y="1"/>
                    <a:pt x="9970"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4"/>
            <p:cNvSpPr/>
            <p:nvPr/>
          </p:nvSpPr>
          <p:spPr>
            <a:xfrm>
              <a:off x="2554050" y="4443025"/>
              <a:ext cx="296465" cy="90127"/>
            </a:xfrm>
            <a:custGeom>
              <a:avLst/>
              <a:gdLst/>
              <a:ahLst/>
              <a:cxnLst/>
              <a:rect l="l" t="t" r="r" b="b"/>
              <a:pathLst>
                <a:path w="9240" h="2809" extrusionOk="0">
                  <a:moveTo>
                    <a:pt x="1" y="0"/>
                  </a:moveTo>
                  <a:lnTo>
                    <a:pt x="34" y="2808"/>
                  </a:lnTo>
                  <a:lnTo>
                    <a:pt x="9240" y="2808"/>
                  </a:lnTo>
                  <a:lnTo>
                    <a:pt x="8558"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4"/>
            <p:cNvSpPr/>
            <p:nvPr/>
          </p:nvSpPr>
          <p:spPr>
            <a:xfrm>
              <a:off x="2652679" y="4417421"/>
              <a:ext cx="116789" cy="141334"/>
            </a:xfrm>
            <a:custGeom>
              <a:avLst/>
              <a:gdLst/>
              <a:ahLst/>
              <a:cxnLst/>
              <a:rect l="l" t="t" r="r" b="b"/>
              <a:pathLst>
                <a:path w="3640" h="4405" extrusionOk="0">
                  <a:moveTo>
                    <a:pt x="1" y="1"/>
                  </a:moveTo>
                  <a:lnTo>
                    <a:pt x="1" y="4404"/>
                  </a:lnTo>
                  <a:lnTo>
                    <a:pt x="3640" y="4404"/>
                  </a:lnTo>
                  <a:lnTo>
                    <a:pt x="3640" y="1"/>
                  </a:ln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4"/>
            <p:cNvSpPr/>
            <p:nvPr/>
          </p:nvSpPr>
          <p:spPr>
            <a:xfrm>
              <a:off x="2819040" y="4358256"/>
              <a:ext cx="76811" cy="259664"/>
            </a:xfrm>
            <a:custGeom>
              <a:avLst/>
              <a:gdLst/>
              <a:ahLst/>
              <a:cxnLst/>
              <a:rect l="l" t="t" r="r" b="b"/>
              <a:pathLst>
                <a:path w="2394" h="8093" extrusionOk="0">
                  <a:moveTo>
                    <a:pt x="0" y="0"/>
                  </a:moveTo>
                  <a:lnTo>
                    <a:pt x="0" y="8093"/>
                  </a:lnTo>
                  <a:lnTo>
                    <a:pt x="2393" y="8093"/>
                  </a:lnTo>
                  <a:lnTo>
                    <a:pt x="2393" y="0"/>
                  </a:ln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4"/>
            <p:cNvSpPr/>
            <p:nvPr/>
          </p:nvSpPr>
          <p:spPr>
            <a:xfrm>
              <a:off x="2224023" y="4125255"/>
              <a:ext cx="156254" cy="133859"/>
            </a:xfrm>
            <a:custGeom>
              <a:avLst/>
              <a:gdLst/>
              <a:ahLst/>
              <a:cxnLst/>
              <a:rect l="l" t="t" r="r" b="b"/>
              <a:pathLst>
                <a:path w="4870" h="4172" extrusionOk="0">
                  <a:moveTo>
                    <a:pt x="2792" y="0"/>
                  </a:moveTo>
                  <a:cubicBezTo>
                    <a:pt x="931" y="0"/>
                    <a:pt x="0" y="2244"/>
                    <a:pt x="1313" y="3556"/>
                  </a:cubicBezTo>
                  <a:cubicBezTo>
                    <a:pt x="1738" y="3981"/>
                    <a:pt x="2260" y="4171"/>
                    <a:pt x="2773" y="4171"/>
                  </a:cubicBezTo>
                  <a:cubicBezTo>
                    <a:pt x="3843" y="4171"/>
                    <a:pt x="4869" y="3342"/>
                    <a:pt x="4869" y="2094"/>
                  </a:cubicBezTo>
                  <a:cubicBezTo>
                    <a:pt x="4869" y="931"/>
                    <a:pt x="3939" y="0"/>
                    <a:pt x="2792"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4"/>
            <p:cNvSpPr/>
            <p:nvPr/>
          </p:nvSpPr>
          <p:spPr>
            <a:xfrm>
              <a:off x="2125394" y="4422747"/>
              <a:ext cx="291653" cy="249461"/>
            </a:xfrm>
            <a:custGeom>
              <a:avLst/>
              <a:gdLst/>
              <a:ahLst/>
              <a:cxnLst/>
              <a:rect l="l" t="t" r="r" b="b"/>
              <a:pathLst>
                <a:path w="9090" h="7775" extrusionOk="0">
                  <a:moveTo>
                    <a:pt x="5202" y="1"/>
                  </a:moveTo>
                  <a:cubicBezTo>
                    <a:pt x="1729" y="1"/>
                    <a:pt x="0" y="4188"/>
                    <a:pt x="2443" y="6631"/>
                  </a:cubicBezTo>
                  <a:cubicBezTo>
                    <a:pt x="3239" y="7421"/>
                    <a:pt x="4213" y="7775"/>
                    <a:pt x="5168" y="7775"/>
                  </a:cubicBezTo>
                  <a:cubicBezTo>
                    <a:pt x="7166" y="7775"/>
                    <a:pt x="9079" y="6227"/>
                    <a:pt x="9090" y="3889"/>
                  </a:cubicBezTo>
                  <a:cubicBezTo>
                    <a:pt x="9090" y="1729"/>
                    <a:pt x="7345" y="1"/>
                    <a:pt x="5202"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4"/>
            <p:cNvSpPr/>
            <p:nvPr/>
          </p:nvSpPr>
          <p:spPr>
            <a:xfrm>
              <a:off x="1996894" y="4743725"/>
              <a:ext cx="581188" cy="326304"/>
            </a:xfrm>
            <a:custGeom>
              <a:avLst/>
              <a:gdLst/>
              <a:ahLst/>
              <a:cxnLst/>
              <a:rect l="l" t="t" r="r" b="b"/>
              <a:pathLst>
                <a:path w="18114" h="10170" extrusionOk="0">
                  <a:moveTo>
                    <a:pt x="3108" y="0"/>
                  </a:moveTo>
                  <a:cubicBezTo>
                    <a:pt x="1396" y="0"/>
                    <a:pt x="1" y="1396"/>
                    <a:pt x="1" y="3124"/>
                  </a:cubicBezTo>
                  <a:lnTo>
                    <a:pt x="1" y="7046"/>
                  </a:lnTo>
                  <a:cubicBezTo>
                    <a:pt x="1" y="8774"/>
                    <a:pt x="1396" y="10170"/>
                    <a:pt x="3108" y="10170"/>
                  </a:cubicBezTo>
                  <a:lnTo>
                    <a:pt x="15006" y="10170"/>
                  </a:lnTo>
                  <a:cubicBezTo>
                    <a:pt x="16734" y="10170"/>
                    <a:pt x="18113" y="8774"/>
                    <a:pt x="18113" y="7046"/>
                  </a:cubicBezTo>
                  <a:lnTo>
                    <a:pt x="18113" y="3124"/>
                  </a:lnTo>
                  <a:cubicBezTo>
                    <a:pt x="18113" y="1396"/>
                    <a:pt x="16734" y="0"/>
                    <a:pt x="15006" y="0"/>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4"/>
            <p:cNvSpPr/>
            <p:nvPr/>
          </p:nvSpPr>
          <p:spPr>
            <a:xfrm>
              <a:off x="2104058" y="4793842"/>
              <a:ext cx="346069" cy="209547"/>
            </a:xfrm>
            <a:custGeom>
              <a:avLst/>
              <a:gdLst/>
              <a:ahLst/>
              <a:cxnLst/>
              <a:rect l="l" t="t" r="r" b="b"/>
              <a:pathLst>
                <a:path w="10786" h="6531" extrusionOk="0">
                  <a:moveTo>
                    <a:pt x="1563" y="0"/>
                  </a:moveTo>
                  <a:cubicBezTo>
                    <a:pt x="699" y="0"/>
                    <a:pt x="1" y="698"/>
                    <a:pt x="1" y="1562"/>
                  </a:cubicBezTo>
                  <a:lnTo>
                    <a:pt x="1" y="4969"/>
                  </a:lnTo>
                  <a:cubicBezTo>
                    <a:pt x="1" y="5833"/>
                    <a:pt x="699" y="6531"/>
                    <a:pt x="1563" y="6531"/>
                  </a:cubicBezTo>
                  <a:lnTo>
                    <a:pt x="9223" y="6531"/>
                  </a:lnTo>
                  <a:cubicBezTo>
                    <a:pt x="10087" y="6531"/>
                    <a:pt x="10785" y="5833"/>
                    <a:pt x="10785" y="4969"/>
                  </a:cubicBezTo>
                  <a:lnTo>
                    <a:pt x="10785" y="1562"/>
                  </a:lnTo>
                  <a:cubicBezTo>
                    <a:pt x="10785" y="698"/>
                    <a:pt x="10087" y="0"/>
                    <a:pt x="9223"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3" name="Google Shape;313;p24"/>
          <p:cNvSpPr txBox="1">
            <a:spLocks noGrp="1"/>
          </p:cNvSpPr>
          <p:nvPr>
            <p:ph type="title"/>
          </p:nvPr>
        </p:nvSpPr>
        <p:spPr>
          <a:xfrm>
            <a:off x="7257600" y="1007167"/>
            <a:ext cx="3974400" cy="1350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6200"/>
              <a:buNone/>
              <a:defRPr sz="8000"/>
            </a:lvl1pPr>
            <a:lvl2pPr lvl="1" algn="r" rtl="0">
              <a:spcBef>
                <a:spcPts val="0"/>
              </a:spcBef>
              <a:spcAft>
                <a:spcPts val="0"/>
              </a:spcAft>
              <a:buSzPts val="3800"/>
              <a:buNone/>
              <a:defRPr sz="5067"/>
            </a:lvl2pPr>
            <a:lvl3pPr lvl="2" algn="r" rtl="0">
              <a:spcBef>
                <a:spcPts val="0"/>
              </a:spcBef>
              <a:spcAft>
                <a:spcPts val="0"/>
              </a:spcAft>
              <a:buSzPts val="3800"/>
              <a:buNone/>
              <a:defRPr sz="5067"/>
            </a:lvl3pPr>
            <a:lvl4pPr lvl="3" algn="r" rtl="0">
              <a:spcBef>
                <a:spcPts val="0"/>
              </a:spcBef>
              <a:spcAft>
                <a:spcPts val="0"/>
              </a:spcAft>
              <a:buSzPts val="3800"/>
              <a:buNone/>
              <a:defRPr sz="5067"/>
            </a:lvl4pPr>
            <a:lvl5pPr lvl="4" algn="r" rtl="0">
              <a:spcBef>
                <a:spcPts val="0"/>
              </a:spcBef>
              <a:spcAft>
                <a:spcPts val="0"/>
              </a:spcAft>
              <a:buSzPts val="3800"/>
              <a:buNone/>
              <a:defRPr sz="5067"/>
            </a:lvl5pPr>
            <a:lvl6pPr lvl="5" algn="r" rtl="0">
              <a:spcBef>
                <a:spcPts val="0"/>
              </a:spcBef>
              <a:spcAft>
                <a:spcPts val="0"/>
              </a:spcAft>
              <a:buSzPts val="3800"/>
              <a:buNone/>
              <a:defRPr sz="5067"/>
            </a:lvl6pPr>
            <a:lvl7pPr lvl="6" algn="r" rtl="0">
              <a:spcBef>
                <a:spcPts val="0"/>
              </a:spcBef>
              <a:spcAft>
                <a:spcPts val="0"/>
              </a:spcAft>
              <a:buSzPts val="3800"/>
              <a:buNone/>
              <a:defRPr sz="5067"/>
            </a:lvl7pPr>
            <a:lvl8pPr lvl="7" algn="r" rtl="0">
              <a:spcBef>
                <a:spcPts val="0"/>
              </a:spcBef>
              <a:spcAft>
                <a:spcPts val="0"/>
              </a:spcAft>
              <a:buSzPts val="3800"/>
              <a:buNone/>
              <a:defRPr sz="5067"/>
            </a:lvl8pPr>
            <a:lvl9pPr lvl="8" algn="r" rtl="0">
              <a:spcBef>
                <a:spcPts val="0"/>
              </a:spcBef>
              <a:spcAft>
                <a:spcPts val="0"/>
              </a:spcAft>
              <a:buSzPts val="3800"/>
              <a:buNone/>
              <a:defRPr sz="5067"/>
            </a:lvl9pPr>
          </a:lstStyle>
          <a:p>
            <a:endParaRPr/>
          </a:p>
        </p:txBody>
      </p:sp>
      <p:sp>
        <p:nvSpPr>
          <p:cNvPr id="314" name="Google Shape;314;p24"/>
          <p:cNvSpPr txBox="1">
            <a:spLocks noGrp="1"/>
          </p:cNvSpPr>
          <p:nvPr>
            <p:ph type="subTitle" idx="1"/>
          </p:nvPr>
        </p:nvSpPr>
        <p:spPr>
          <a:xfrm>
            <a:off x="7257633" y="2357200"/>
            <a:ext cx="3974400" cy="15596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300"/>
              <a:buNone/>
              <a:defRPr sz="1733"/>
            </a:lvl1pPr>
            <a:lvl2pPr lvl="1" algn="r" rtl="0">
              <a:lnSpc>
                <a:spcPct val="100000"/>
              </a:lnSpc>
              <a:spcBef>
                <a:spcPts val="0"/>
              </a:spcBef>
              <a:spcAft>
                <a:spcPts val="0"/>
              </a:spcAft>
              <a:buSzPts val="1300"/>
              <a:buNone/>
              <a:defRPr sz="1733"/>
            </a:lvl2pPr>
            <a:lvl3pPr lvl="2" algn="r" rtl="0">
              <a:lnSpc>
                <a:spcPct val="100000"/>
              </a:lnSpc>
              <a:spcBef>
                <a:spcPts val="0"/>
              </a:spcBef>
              <a:spcAft>
                <a:spcPts val="0"/>
              </a:spcAft>
              <a:buSzPts val="1300"/>
              <a:buNone/>
              <a:defRPr sz="1733"/>
            </a:lvl3pPr>
            <a:lvl4pPr lvl="3" algn="r" rtl="0">
              <a:lnSpc>
                <a:spcPct val="100000"/>
              </a:lnSpc>
              <a:spcBef>
                <a:spcPts val="0"/>
              </a:spcBef>
              <a:spcAft>
                <a:spcPts val="0"/>
              </a:spcAft>
              <a:buSzPts val="1300"/>
              <a:buNone/>
              <a:defRPr sz="1733"/>
            </a:lvl4pPr>
            <a:lvl5pPr lvl="4" algn="r" rtl="0">
              <a:lnSpc>
                <a:spcPct val="100000"/>
              </a:lnSpc>
              <a:spcBef>
                <a:spcPts val="0"/>
              </a:spcBef>
              <a:spcAft>
                <a:spcPts val="0"/>
              </a:spcAft>
              <a:buSzPts val="1300"/>
              <a:buNone/>
              <a:defRPr sz="1733"/>
            </a:lvl5pPr>
            <a:lvl6pPr lvl="5" algn="r" rtl="0">
              <a:lnSpc>
                <a:spcPct val="100000"/>
              </a:lnSpc>
              <a:spcBef>
                <a:spcPts val="0"/>
              </a:spcBef>
              <a:spcAft>
                <a:spcPts val="0"/>
              </a:spcAft>
              <a:buSzPts val="1300"/>
              <a:buNone/>
              <a:defRPr sz="1733"/>
            </a:lvl6pPr>
            <a:lvl7pPr lvl="6" algn="r" rtl="0">
              <a:lnSpc>
                <a:spcPct val="100000"/>
              </a:lnSpc>
              <a:spcBef>
                <a:spcPts val="0"/>
              </a:spcBef>
              <a:spcAft>
                <a:spcPts val="0"/>
              </a:spcAft>
              <a:buSzPts val="1300"/>
              <a:buNone/>
              <a:defRPr sz="1733"/>
            </a:lvl7pPr>
            <a:lvl8pPr lvl="7" algn="r" rtl="0">
              <a:lnSpc>
                <a:spcPct val="100000"/>
              </a:lnSpc>
              <a:spcBef>
                <a:spcPts val="0"/>
              </a:spcBef>
              <a:spcAft>
                <a:spcPts val="0"/>
              </a:spcAft>
              <a:buSzPts val="1300"/>
              <a:buNone/>
              <a:defRPr sz="1733"/>
            </a:lvl8pPr>
            <a:lvl9pPr lvl="8" algn="r" rtl="0">
              <a:lnSpc>
                <a:spcPct val="100000"/>
              </a:lnSpc>
              <a:spcBef>
                <a:spcPts val="0"/>
              </a:spcBef>
              <a:spcAft>
                <a:spcPts val="0"/>
              </a:spcAft>
              <a:buSzPts val="1300"/>
              <a:buNone/>
              <a:defRPr sz="1733"/>
            </a:lvl9pPr>
          </a:lstStyle>
          <a:p>
            <a:endParaRPr/>
          </a:p>
        </p:txBody>
      </p:sp>
      <p:sp>
        <p:nvSpPr>
          <p:cNvPr id="315" name="Google Shape;315;p24"/>
          <p:cNvSpPr txBox="1"/>
          <p:nvPr/>
        </p:nvSpPr>
        <p:spPr>
          <a:xfrm>
            <a:off x="7257600" y="4737600"/>
            <a:ext cx="3974400" cy="715200"/>
          </a:xfrm>
          <a:prstGeom prst="rect">
            <a:avLst/>
          </a:prstGeom>
          <a:noFill/>
          <a:ln>
            <a:noFill/>
          </a:ln>
        </p:spPr>
        <p:txBody>
          <a:bodyPr spcFirstLastPara="1" wrap="square" lIns="121900" tIns="121900" rIns="121900" bIns="121900" anchor="b" anchorCtr="0">
            <a:noAutofit/>
          </a:bodyPr>
          <a:lstStyle/>
          <a:p>
            <a:pPr marL="0" lvl="0" indent="0" algn="r" rtl="0">
              <a:spcBef>
                <a:spcPts val="0"/>
              </a:spcBef>
              <a:spcAft>
                <a:spcPts val="0"/>
              </a:spcAft>
              <a:buNone/>
            </a:pPr>
            <a:r>
              <a:rPr lang="en" sz="1200">
                <a:solidFill>
                  <a:srgbClr val="432918"/>
                </a:solidFill>
                <a:latin typeface="Maitree Medium"/>
                <a:ea typeface="Maitree Medium"/>
                <a:cs typeface="Maitree Medium"/>
                <a:sym typeface="Maitree Medium"/>
              </a:rPr>
              <a:t>CREDITS: This presentation template was created by </a:t>
            </a:r>
            <a:r>
              <a:rPr lang="en" sz="1200">
                <a:solidFill>
                  <a:srgbClr val="432918"/>
                </a:solidFill>
                <a:uFill>
                  <a:noFill/>
                </a:uFill>
                <a:latin typeface="Maitree Medium"/>
                <a:ea typeface="Maitree Medium"/>
                <a:cs typeface="Maitree Medium"/>
                <a:sym typeface="Maitree Medium"/>
                <a:hlinkClick r:id="rId2">
                  <a:extLst>
                    <a:ext uri="{A12FA001-AC4F-418D-AE19-62706E023703}">
                      <ahyp:hlinkClr xmlns:ahyp="http://schemas.microsoft.com/office/drawing/2018/hyperlinkcolor" val="tx"/>
                    </a:ext>
                  </a:extLst>
                </a:hlinkClick>
              </a:rPr>
              <a:t>Slidesgo</a:t>
            </a:r>
            <a:r>
              <a:rPr lang="en" sz="1200">
                <a:solidFill>
                  <a:srgbClr val="432918"/>
                </a:solidFill>
                <a:latin typeface="Maitree Medium"/>
                <a:ea typeface="Maitree Medium"/>
                <a:cs typeface="Maitree Medium"/>
                <a:sym typeface="Maitree Medium"/>
              </a:rPr>
              <a:t>, including icons by </a:t>
            </a:r>
            <a:r>
              <a:rPr lang="en" sz="1200">
                <a:solidFill>
                  <a:srgbClr val="432918"/>
                </a:solidFill>
                <a:uFill>
                  <a:noFill/>
                </a:uFill>
                <a:latin typeface="Maitree Medium"/>
                <a:ea typeface="Maitree Medium"/>
                <a:cs typeface="Maitree Medium"/>
                <a:sym typeface="Maitree Medium"/>
                <a:hlinkClick r:id="rId3">
                  <a:extLst>
                    <a:ext uri="{A12FA001-AC4F-418D-AE19-62706E023703}">
                      <ahyp:hlinkClr xmlns:ahyp="http://schemas.microsoft.com/office/drawing/2018/hyperlinkcolor" val="tx"/>
                    </a:ext>
                  </a:extLst>
                </a:hlinkClick>
              </a:rPr>
              <a:t>Flaticon</a:t>
            </a:r>
            <a:r>
              <a:rPr lang="en" sz="1200">
                <a:solidFill>
                  <a:srgbClr val="432918"/>
                </a:solidFill>
                <a:latin typeface="Maitree Medium"/>
                <a:ea typeface="Maitree Medium"/>
                <a:cs typeface="Maitree Medium"/>
                <a:sym typeface="Maitree Medium"/>
              </a:rPr>
              <a:t>, and infographics &amp; images by </a:t>
            </a:r>
            <a:r>
              <a:rPr lang="en" sz="1200">
                <a:solidFill>
                  <a:srgbClr val="432918"/>
                </a:solidFill>
                <a:uFill>
                  <a:noFill/>
                </a:uFill>
                <a:latin typeface="Maitree Medium"/>
                <a:ea typeface="Maitree Medium"/>
                <a:cs typeface="Maitree Medium"/>
                <a:sym typeface="Maitree Medium"/>
                <a:hlinkClick r:id="rId4">
                  <a:extLst>
                    <a:ext uri="{A12FA001-AC4F-418D-AE19-62706E023703}">
                      <ahyp:hlinkClr xmlns:ahyp="http://schemas.microsoft.com/office/drawing/2018/hyperlinkcolor" val="tx"/>
                    </a:ext>
                  </a:extLst>
                </a:hlinkClick>
              </a:rPr>
              <a:t>Freepik</a:t>
            </a:r>
            <a:r>
              <a:rPr lang="en" sz="1200">
                <a:solidFill>
                  <a:srgbClr val="432918"/>
                </a:solidFill>
                <a:latin typeface="Maitree Medium"/>
                <a:ea typeface="Maitree Medium"/>
                <a:cs typeface="Maitree Medium"/>
                <a:sym typeface="Maitree Medium"/>
              </a:rPr>
              <a:t>.</a:t>
            </a:r>
            <a:endParaRPr sz="1200">
              <a:solidFill>
                <a:srgbClr val="432918"/>
              </a:solidFill>
              <a:latin typeface="Maitree Medium"/>
              <a:ea typeface="Maitree Medium"/>
              <a:cs typeface="Maitree Medium"/>
              <a:sym typeface="Maitree Medium"/>
            </a:endParaRPr>
          </a:p>
        </p:txBody>
      </p:sp>
    </p:spTree>
    <p:extLst>
      <p:ext uri="{BB962C8B-B14F-4D97-AF65-F5344CB8AC3E}">
        <p14:creationId xmlns:p14="http://schemas.microsoft.com/office/powerpoint/2010/main" val="282403352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16"/>
        <p:cNvGrpSpPr/>
        <p:nvPr/>
      </p:nvGrpSpPr>
      <p:grpSpPr>
        <a:xfrm>
          <a:off x="0" y="0"/>
          <a:ext cx="0" cy="0"/>
          <a:chOff x="0" y="0"/>
          <a:chExt cx="0" cy="0"/>
        </a:xfrm>
      </p:grpSpPr>
    </p:spTree>
    <p:extLst>
      <p:ext uri="{BB962C8B-B14F-4D97-AF65-F5344CB8AC3E}">
        <p14:creationId xmlns:p14="http://schemas.microsoft.com/office/powerpoint/2010/main" val="422414223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2331900" y="3215967"/>
            <a:ext cx="7528400" cy="18364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9866"/>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1" name="Google Shape;11;p2"/>
          <p:cNvSpPr txBox="1">
            <a:spLocks noGrp="1"/>
          </p:cNvSpPr>
          <p:nvPr>
            <p:ph type="subTitle" idx="1"/>
          </p:nvPr>
        </p:nvSpPr>
        <p:spPr>
          <a:xfrm>
            <a:off x="2331900" y="4930633"/>
            <a:ext cx="75284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grpSp>
        <p:nvGrpSpPr>
          <p:cNvPr id="12" name="Google Shape;12;p2"/>
          <p:cNvGrpSpPr/>
          <p:nvPr/>
        </p:nvGrpSpPr>
        <p:grpSpPr>
          <a:xfrm>
            <a:off x="8383513" y="2774567"/>
            <a:ext cx="7102820" cy="8729383"/>
            <a:chOff x="4926821" y="213384"/>
            <a:chExt cx="3430430" cy="4216007"/>
          </a:xfrm>
        </p:grpSpPr>
        <p:sp>
          <p:nvSpPr>
            <p:cNvPr id="13" name="Google Shape;13;p2"/>
            <p:cNvSpPr/>
            <p:nvPr/>
          </p:nvSpPr>
          <p:spPr>
            <a:xfrm rot="-3134405" flipH="1">
              <a:off x="5728059" y="1747772"/>
              <a:ext cx="2146337" cy="2273928"/>
            </a:xfrm>
            <a:custGeom>
              <a:avLst/>
              <a:gdLst/>
              <a:ahLst/>
              <a:cxnLst/>
              <a:rect l="l" t="t" r="r" b="b"/>
              <a:pathLst>
                <a:path w="163829" h="173568" extrusionOk="0">
                  <a:moveTo>
                    <a:pt x="163829" y="1"/>
                  </a:moveTo>
                  <a:lnTo>
                    <a:pt x="159942" y="586"/>
                  </a:lnTo>
                  <a:lnTo>
                    <a:pt x="156097" y="1213"/>
                  </a:lnTo>
                  <a:lnTo>
                    <a:pt x="152336" y="1881"/>
                  </a:lnTo>
                  <a:lnTo>
                    <a:pt x="148616" y="2592"/>
                  </a:lnTo>
                  <a:lnTo>
                    <a:pt x="144980" y="3344"/>
                  </a:lnTo>
                  <a:lnTo>
                    <a:pt x="141386" y="4138"/>
                  </a:lnTo>
                  <a:lnTo>
                    <a:pt x="137834" y="4974"/>
                  </a:lnTo>
                  <a:lnTo>
                    <a:pt x="134407" y="5852"/>
                  </a:lnTo>
                  <a:lnTo>
                    <a:pt x="130980" y="6771"/>
                  </a:lnTo>
                  <a:lnTo>
                    <a:pt x="127636" y="7732"/>
                  </a:lnTo>
                  <a:lnTo>
                    <a:pt x="124335" y="8735"/>
                  </a:lnTo>
                  <a:lnTo>
                    <a:pt x="121075" y="9780"/>
                  </a:lnTo>
                  <a:lnTo>
                    <a:pt x="117899" y="10825"/>
                  </a:lnTo>
                  <a:lnTo>
                    <a:pt x="114806" y="11954"/>
                  </a:lnTo>
                  <a:lnTo>
                    <a:pt x="111713" y="13082"/>
                  </a:lnTo>
                  <a:lnTo>
                    <a:pt x="108704" y="14252"/>
                  </a:lnTo>
                  <a:lnTo>
                    <a:pt x="105737" y="15464"/>
                  </a:lnTo>
                  <a:lnTo>
                    <a:pt x="102853" y="16718"/>
                  </a:lnTo>
                  <a:lnTo>
                    <a:pt x="100011" y="17972"/>
                  </a:lnTo>
                  <a:lnTo>
                    <a:pt x="97211" y="19309"/>
                  </a:lnTo>
                  <a:lnTo>
                    <a:pt x="94453" y="20646"/>
                  </a:lnTo>
                  <a:lnTo>
                    <a:pt x="91778" y="21984"/>
                  </a:lnTo>
                  <a:lnTo>
                    <a:pt x="89103" y="23405"/>
                  </a:lnTo>
                  <a:lnTo>
                    <a:pt x="86512" y="24826"/>
                  </a:lnTo>
                  <a:lnTo>
                    <a:pt x="84005" y="26247"/>
                  </a:lnTo>
                  <a:lnTo>
                    <a:pt x="81497" y="27751"/>
                  </a:lnTo>
                  <a:lnTo>
                    <a:pt x="79073" y="29256"/>
                  </a:lnTo>
                  <a:lnTo>
                    <a:pt x="76691" y="30760"/>
                  </a:lnTo>
                  <a:lnTo>
                    <a:pt x="74350" y="32307"/>
                  </a:lnTo>
                  <a:lnTo>
                    <a:pt x="72052" y="33895"/>
                  </a:lnTo>
                  <a:lnTo>
                    <a:pt x="69795" y="35483"/>
                  </a:lnTo>
                  <a:lnTo>
                    <a:pt x="67580" y="37113"/>
                  </a:lnTo>
                  <a:lnTo>
                    <a:pt x="65449" y="38743"/>
                  </a:lnTo>
                  <a:lnTo>
                    <a:pt x="63317" y="40415"/>
                  </a:lnTo>
                  <a:lnTo>
                    <a:pt x="61269" y="42086"/>
                  </a:lnTo>
                  <a:lnTo>
                    <a:pt x="59263" y="43800"/>
                  </a:lnTo>
                  <a:lnTo>
                    <a:pt x="57299" y="45513"/>
                  </a:lnTo>
                  <a:lnTo>
                    <a:pt x="55377" y="47227"/>
                  </a:lnTo>
                  <a:lnTo>
                    <a:pt x="53496" y="48982"/>
                  </a:lnTo>
                  <a:lnTo>
                    <a:pt x="51657" y="50737"/>
                  </a:lnTo>
                  <a:lnTo>
                    <a:pt x="49860" y="52535"/>
                  </a:lnTo>
                  <a:lnTo>
                    <a:pt x="48105" y="54332"/>
                  </a:lnTo>
                  <a:lnTo>
                    <a:pt x="46391" y="56129"/>
                  </a:lnTo>
                  <a:lnTo>
                    <a:pt x="44719" y="57926"/>
                  </a:lnTo>
                  <a:lnTo>
                    <a:pt x="43048" y="59765"/>
                  </a:lnTo>
                  <a:lnTo>
                    <a:pt x="41460" y="61604"/>
                  </a:lnTo>
                  <a:lnTo>
                    <a:pt x="39913" y="63443"/>
                  </a:lnTo>
                  <a:lnTo>
                    <a:pt x="38409" y="65323"/>
                  </a:lnTo>
                  <a:lnTo>
                    <a:pt x="36946" y="67204"/>
                  </a:lnTo>
                  <a:lnTo>
                    <a:pt x="35483" y="69043"/>
                  </a:lnTo>
                  <a:lnTo>
                    <a:pt x="34104" y="70965"/>
                  </a:lnTo>
                  <a:lnTo>
                    <a:pt x="32725" y="72846"/>
                  </a:lnTo>
                  <a:lnTo>
                    <a:pt x="31429" y="74727"/>
                  </a:lnTo>
                  <a:lnTo>
                    <a:pt x="30134" y="76607"/>
                  </a:lnTo>
                  <a:lnTo>
                    <a:pt x="28880" y="78530"/>
                  </a:lnTo>
                  <a:lnTo>
                    <a:pt x="27668" y="80410"/>
                  </a:lnTo>
                  <a:lnTo>
                    <a:pt x="26498" y="82333"/>
                  </a:lnTo>
                  <a:lnTo>
                    <a:pt x="25327" y="84255"/>
                  </a:lnTo>
                  <a:lnTo>
                    <a:pt x="24199" y="86136"/>
                  </a:lnTo>
                  <a:lnTo>
                    <a:pt x="23154" y="88059"/>
                  </a:lnTo>
                  <a:lnTo>
                    <a:pt x="22068" y="89939"/>
                  </a:lnTo>
                  <a:lnTo>
                    <a:pt x="21065" y="91862"/>
                  </a:lnTo>
                  <a:lnTo>
                    <a:pt x="20062" y="93742"/>
                  </a:lnTo>
                  <a:lnTo>
                    <a:pt x="19142" y="95665"/>
                  </a:lnTo>
                  <a:lnTo>
                    <a:pt x="18223" y="97546"/>
                  </a:lnTo>
                  <a:lnTo>
                    <a:pt x="17303" y="99426"/>
                  </a:lnTo>
                  <a:lnTo>
                    <a:pt x="15632" y="103188"/>
                  </a:lnTo>
                  <a:lnTo>
                    <a:pt x="14043" y="106907"/>
                  </a:lnTo>
                  <a:lnTo>
                    <a:pt x="12539" y="110627"/>
                  </a:lnTo>
                  <a:lnTo>
                    <a:pt x="11201" y="114263"/>
                  </a:lnTo>
                  <a:lnTo>
                    <a:pt x="9906" y="117857"/>
                  </a:lnTo>
                  <a:lnTo>
                    <a:pt x="8777" y="121409"/>
                  </a:lnTo>
                  <a:lnTo>
                    <a:pt x="7691" y="124878"/>
                  </a:lnTo>
                  <a:lnTo>
                    <a:pt x="6730" y="128305"/>
                  </a:lnTo>
                  <a:lnTo>
                    <a:pt x="5810" y="131649"/>
                  </a:lnTo>
                  <a:lnTo>
                    <a:pt x="5016" y="134909"/>
                  </a:lnTo>
                  <a:lnTo>
                    <a:pt x="4264" y="138085"/>
                  </a:lnTo>
                  <a:lnTo>
                    <a:pt x="3637" y="141177"/>
                  </a:lnTo>
                  <a:lnTo>
                    <a:pt x="3052" y="144145"/>
                  </a:lnTo>
                  <a:lnTo>
                    <a:pt x="2509" y="147028"/>
                  </a:lnTo>
                  <a:lnTo>
                    <a:pt x="2049" y="149787"/>
                  </a:lnTo>
                  <a:lnTo>
                    <a:pt x="1673" y="152420"/>
                  </a:lnTo>
                  <a:lnTo>
                    <a:pt x="1297" y="154927"/>
                  </a:lnTo>
                  <a:lnTo>
                    <a:pt x="1004" y="157310"/>
                  </a:lnTo>
                  <a:lnTo>
                    <a:pt x="753" y="159566"/>
                  </a:lnTo>
                  <a:lnTo>
                    <a:pt x="586" y="161698"/>
                  </a:lnTo>
                  <a:lnTo>
                    <a:pt x="419" y="163662"/>
                  </a:lnTo>
                  <a:lnTo>
                    <a:pt x="168" y="167089"/>
                  </a:lnTo>
                  <a:lnTo>
                    <a:pt x="43" y="169847"/>
                  </a:lnTo>
                  <a:lnTo>
                    <a:pt x="1" y="171895"/>
                  </a:lnTo>
                  <a:lnTo>
                    <a:pt x="1" y="173567"/>
                  </a:lnTo>
                  <a:lnTo>
                    <a:pt x="3553" y="173107"/>
                  </a:lnTo>
                  <a:lnTo>
                    <a:pt x="7106" y="172606"/>
                  </a:lnTo>
                  <a:lnTo>
                    <a:pt x="10575" y="172062"/>
                  </a:lnTo>
                  <a:lnTo>
                    <a:pt x="13960" y="171477"/>
                  </a:lnTo>
                  <a:lnTo>
                    <a:pt x="17345" y="170850"/>
                  </a:lnTo>
                  <a:lnTo>
                    <a:pt x="20647" y="170182"/>
                  </a:lnTo>
                  <a:lnTo>
                    <a:pt x="23907" y="169430"/>
                  </a:lnTo>
                  <a:lnTo>
                    <a:pt x="27125" y="168677"/>
                  </a:lnTo>
                  <a:lnTo>
                    <a:pt x="30301" y="167841"/>
                  </a:lnTo>
                  <a:lnTo>
                    <a:pt x="33393" y="166964"/>
                  </a:lnTo>
                  <a:lnTo>
                    <a:pt x="36486" y="166086"/>
                  </a:lnTo>
                  <a:lnTo>
                    <a:pt x="39495" y="165125"/>
                  </a:lnTo>
                  <a:lnTo>
                    <a:pt x="42463" y="164164"/>
                  </a:lnTo>
                  <a:lnTo>
                    <a:pt x="45388" y="163119"/>
                  </a:lnTo>
                  <a:lnTo>
                    <a:pt x="48272" y="162074"/>
                  </a:lnTo>
                  <a:lnTo>
                    <a:pt x="51072" y="160946"/>
                  </a:lnTo>
                  <a:lnTo>
                    <a:pt x="53872" y="159817"/>
                  </a:lnTo>
                  <a:lnTo>
                    <a:pt x="56589" y="158647"/>
                  </a:lnTo>
                  <a:lnTo>
                    <a:pt x="59305" y="157435"/>
                  </a:lnTo>
                  <a:lnTo>
                    <a:pt x="61938" y="156181"/>
                  </a:lnTo>
                  <a:lnTo>
                    <a:pt x="64529" y="154927"/>
                  </a:lnTo>
                  <a:lnTo>
                    <a:pt x="67120" y="153590"/>
                  </a:lnTo>
                  <a:lnTo>
                    <a:pt x="69628" y="152253"/>
                  </a:lnTo>
                  <a:lnTo>
                    <a:pt x="72094" y="150873"/>
                  </a:lnTo>
                  <a:lnTo>
                    <a:pt x="74518" y="149494"/>
                  </a:lnTo>
                  <a:lnTo>
                    <a:pt x="76900" y="148031"/>
                  </a:lnTo>
                  <a:lnTo>
                    <a:pt x="79240" y="146569"/>
                  </a:lnTo>
                  <a:lnTo>
                    <a:pt x="81539" y="145106"/>
                  </a:lnTo>
                  <a:lnTo>
                    <a:pt x="83796" y="143560"/>
                  </a:lnTo>
                  <a:lnTo>
                    <a:pt x="86011" y="142055"/>
                  </a:lnTo>
                  <a:lnTo>
                    <a:pt x="88184" y="140467"/>
                  </a:lnTo>
                  <a:lnTo>
                    <a:pt x="90315" y="138879"/>
                  </a:lnTo>
                  <a:lnTo>
                    <a:pt x="92405" y="137249"/>
                  </a:lnTo>
                  <a:lnTo>
                    <a:pt x="94453" y="135619"/>
                  </a:lnTo>
                  <a:lnTo>
                    <a:pt x="96501" y="133947"/>
                  </a:lnTo>
                  <a:lnTo>
                    <a:pt x="98465" y="132276"/>
                  </a:lnTo>
                  <a:lnTo>
                    <a:pt x="100387" y="130562"/>
                  </a:lnTo>
                  <a:lnTo>
                    <a:pt x="102310" y="128849"/>
                  </a:lnTo>
                  <a:lnTo>
                    <a:pt x="104149" y="127135"/>
                  </a:lnTo>
                  <a:lnTo>
                    <a:pt x="105988" y="125380"/>
                  </a:lnTo>
                  <a:lnTo>
                    <a:pt x="107743" y="123583"/>
                  </a:lnTo>
                  <a:lnTo>
                    <a:pt x="109498" y="121786"/>
                  </a:lnTo>
                  <a:lnTo>
                    <a:pt x="111212" y="119988"/>
                  </a:lnTo>
                  <a:lnTo>
                    <a:pt x="112884" y="118150"/>
                  </a:lnTo>
                  <a:lnTo>
                    <a:pt x="114555" y="116352"/>
                  </a:lnTo>
                  <a:lnTo>
                    <a:pt x="116143" y="114472"/>
                  </a:lnTo>
                  <a:lnTo>
                    <a:pt x="117731" y="112633"/>
                  </a:lnTo>
                  <a:lnTo>
                    <a:pt x="119236" y="110752"/>
                  </a:lnTo>
                  <a:lnTo>
                    <a:pt x="120741" y="108871"/>
                  </a:lnTo>
                  <a:lnTo>
                    <a:pt x="122203" y="106991"/>
                  </a:lnTo>
                  <a:lnTo>
                    <a:pt x="123666" y="105110"/>
                  </a:lnTo>
                  <a:lnTo>
                    <a:pt x="125045" y="103188"/>
                  </a:lnTo>
                  <a:lnTo>
                    <a:pt x="126424" y="101307"/>
                  </a:lnTo>
                  <a:lnTo>
                    <a:pt x="127762" y="99384"/>
                  </a:lnTo>
                  <a:lnTo>
                    <a:pt x="129057" y="97462"/>
                  </a:lnTo>
                  <a:lnTo>
                    <a:pt x="130353" y="95540"/>
                  </a:lnTo>
                  <a:lnTo>
                    <a:pt x="131565" y="93575"/>
                  </a:lnTo>
                  <a:lnTo>
                    <a:pt x="132777" y="91653"/>
                  </a:lnTo>
                  <a:lnTo>
                    <a:pt x="133989" y="89730"/>
                  </a:lnTo>
                  <a:lnTo>
                    <a:pt x="135117" y="87808"/>
                  </a:lnTo>
                  <a:lnTo>
                    <a:pt x="136246" y="85844"/>
                  </a:lnTo>
                  <a:lnTo>
                    <a:pt x="137332" y="83921"/>
                  </a:lnTo>
                  <a:lnTo>
                    <a:pt x="139422" y="80076"/>
                  </a:lnTo>
                  <a:lnTo>
                    <a:pt x="141428" y="76189"/>
                  </a:lnTo>
                  <a:lnTo>
                    <a:pt x="143309" y="72386"/>
                  </a:lnTo>
                  <a:lnTo>
                    <a:pt x="145064" y="68583"/>
                  </a:lnTo>
                  <a:lnTo>
                    <a:pt x="146736" y="64822"/>
                  </a:lnTo>
                  <a:lnTo>
                    <a:pt x="148324" y="61060"/>
                  </a:lnTo>
                  <a:lnTo>
                    <a:pt x="149787" y="57383"/>
                  </a:lnTo>
                  <a:lnTo>
                    <a:pt x="151166" y="53747"/>
                  </a:lnTo>
                  <a:lnTo>
                    <a:pt x="152420" y="50194"/>
                  </a:lnTo>
                  <a:lnTo>
                    <a:pt x="153632" y="46684"/>
                  </a:lnTo>
                  <a:lnTo>
                    <a:pt x="154760" y="43256"/>
                  </a:lnTo>
                  <a:lnTo>
                    <a:pt x="155763" y="39913"/>
                  </a:lnTo>
                  <a:lnTo>
                    <a:pt x="156724" y="36653"/>
                  </a:lnTo>
                  <a:lnTo>
                    <a:pt x="157602" y="33477"/>
                  </a:lnTo>
                  <a:lnTo>
                    <a:pt x="158396" y="30426"/>
                  </a:lnTo>
                  <a:lnTo>
                    <a:pt x="159148" y="27459"/>
                  </a:lnTo>
                  <a:lnTo>
                    <a:pt x="159775" y="24617"/>
                  </a:lnTo>
                  <a:lnTo>
                    <a:pt x="160402" y="21900"/>
                  </a:lnTo>
                  <a:lnTo>
                    <a:pt x="160945" y="19267"/>
                  </a:lnTo>
                  <a:lnTo>
                    <a:pt x="161405" y="16802"/>
                  </a:lnTo>
                  <a:lnTo>
                    <a:pt x="161823" y="14503"/>
                  </a:lnTo>
                  <a:lnTo>
                    <a:pt x="162533" y="10282"/>
                  </a:lnTo>
                  <a:lnTo>
                    <a:pt x="163077" y="6729"/>
                  </a:lnTo>
                  <a:lnTo>
                    <a:pt x="163411" y="3888"/>
                  </a:lnTo>
                  <a:lnTo>
                    <a:pt x="163662" y="1756"/>
                  </a:lnTo>
                  <a:lnTo>
                    <a:pt x="163829" y="1"/>
                  </a:lnTo>
                  <a:close/>
                </a:path>
              </a:pathLst>
            </a:custGeom>
            <a:solidFill>
              <a:srgbClr val="6496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rot="-3134405" flipH="1">
              <a:off x="5728059" y="1747772"/>
              <a:ext cx="2146337" cy="2273928"/>
            </a:xfrm>
            <a:custGeom>
              <a:avLst/>
              <a:gdLst/>
              <a:ahLst/>
              <a:cxnLst/>
              <a:rect l="l" t="t" r="r" b="b"/>
              <a:pathLst>
                <a:path w="163829" h="173568" fill="none" extrusionOk="0">
                  <a:moveTo>
                    <a:pt x="163829" y="1"/>
                  </a:moveTo>
                  <a:lnTo>
                    <a:pt x="163829" y="1"/>
                  </a:lnTo>
                  <a:lnTo>
                    <a:pt x="163662" y="1756"/>
                  </a:lnTo>
                  <a:lnTo>
                    <a:pt x="163411" y="3888"/>
                  </a:lnTo>
                  <a:lnTo>
                    <a:pt x="163077" y="6729"/>
                  </a:lnTo>
                  <a:lnTo>
                    <a:pt x="162533" y="10282"/>
                  </a:lnTo>
                  <a:lnTo>
                    <a:pt x="161823" y="14503"/>
                  </a:lnTo>
                  <a:lnTo>
                    <a:pt x="161405" y="16802"/>
                  </a:lnTo>
                  <a:lnTo>
                    <a:pt x="160945" y="19267"/>
                  </a:lnTo>
                  <a:lnTo>
                    <a:pt x="160402" y="21900"/>
                  </a:lnTo>
                  <a:lnTo>
                    <a:pt x="159775" y="24617"/>
                  </a:lnTo>
                  <a:lnTo>
                    <a:pt x="159148" y="27459"/>
                  </a:lnTo>
                  <a:lnTo>
                    <a:pt x="158396" y="30426"/>
                  </a:lnTo>
                  <a:lnTo>
                    <a:pt x="157602" y="33477"/>
                  </a:lnTo>
                  <a:lnTo>
                    <a:pt x="156724" y="36653"/>
                  </a:lnTo>
                  <a:lnTo>
                    <a:pt x="155763" y="39913"/>
                  </a:lnTo>
                  <a:lnTo>
                    <a:pt x="154760" y="43256"/>
                  </a:lnTo>
                  <a:lnTo>
                    <a:pt x="153632" y="46684"/>
                  </a:lnTo>
                  <a:lnTo>
                    <a:pt x="152420" y="50194"/>
                  </a:lnTo>
                  <a:lnTo>
                    <a:pt x="151166" y="53747"/>
                  </a:lnTo>
                  <a:lnTo>
                    <a:pt x="149787" y="57383"/>
                  </a:lnTo>
                  <a:lnTo>
                    <a:pt x="148324" y="61060"/>
                  </a:lnTo>
                  <a:lnTo>
                    <a:pt x="146736" y="64822"/>
                  </a:lnTo>
                  <a:lnTo>
                    <a:pt x="145064" y="68583"/>
                  </a:lnTo>
                  <a:lnTo>
                    <a:pt x="143309" y="72386"/>
                  </a:lnTo>
                  <a:lnTo>
                    <a:pt x="141428" y="76189"/>
                  </a:lnTo>
                  <a:lnTo>
                    <a:pt x="139422" y="80076"/>
                  </a:lnTo>
                  <a:lnTo>
                    <a:pt x="137332" y="83921"/>
                  </a:lnTo>
                  <a:lnTo>
                    <a:pt x="136246" y="85844"/>
                  </a:lnTo>
                  <a:lnTo>
                    <a:pt x="135117" y="87808"/>
                  </a:lnTo>
                  <a:lnTo>
                    <a:pt x="133989" y="89730"/>
                  </a:lnTo>
                  <a:lnTo>
                    <a:pt x="132777" y="91653"/>
                  </a:lnTo>
                  <a:lnTo>
                    <a:pt x="131565" y="93575"/>
                  </a:lnTo>
                  <a:lnTo>
                    <a:pt x="130353" y="95540"/>
                  </a:lnTo>
                  <a:lnTo>
                    <a:pt x="129057" y="97462"/>
                  </a:lnTo>
                  <a:lnTo>
                    <a:pt x="127762" y="99384"/>
                  </a:lnTo>
                  <a:lnTo>
                    <a:pt x="126424" y="101307"/>
                  </a:lnTo>
                  <a:lnTo>
                    <a:pt x="125045" y="103188"/>
                  </a:lnTo>
                  <a:lnTo>
                    <a:pt x="123666" y="105110"/>
                  </a:lnTo>
                  <a:lnTo>
                    <a:pt x="122203" y="106991"/>
                  </a:lnTo>
                  <a:lnTo>
                    <a:pt x="120741" y="108871"/>
                  </a:lnTo>
                  <a:lnTo>
                    <a:pt x="119236" y="110752"/>
                  </a:lnTo>
                  <a:lnTo>
                    <a:pt x="117731" y="112633"/>
                  </a:lnTo>
                  <a:lnTo>
                    <a:pt x="116143" y="114472"/>
                  </a:lnTo>
                  <a:lnTo>
                    <a:pt x="114555" y="116352"/>
                  </a:lnTo>
                  <a:lnTo>
                    <a:pt x="112884" y="118150"/>
                  </a:lnTo>
                  <a:lnTo>
                    <a:pt x="111212" y="119988"/>
                  </a:lnTo>
                  <a:lnTo>
                    <a:pt x="109498" y="121786"/>
                  </a:lnTo>
                  <a:lnTo>
                    <a:pt x="107743" y="123583"/>
                  </a:lnTo>
                  <a:lnTo>
                    <a:pt x="105988" y="125380"/>
                  </a:lnTo>
                  <a:lnTo>
                    <a:pt x="104149" y="127135"/>
                  </a:lnTo>
                  <a:lnTo>
                    <a:pt x="102310" y="128849"/>
                  </a:lnTo>
                  <a:lnTo>
                    <a:pt x="100387" y="130562"/>
                  </a:lnTo>
                  <a:lnTo>
                    <a:pt x="98465" y="132276"/>
                  </a:lnTo>
                  <a:lnTo>
                    <a:pt x="96501" y="133947"/>
                  </a:lnTo>
                  <a:lnTo>
                    <a:pt x="94453" y="135619"/>
                  </a:lnTo>
                  <a:lnTo>
                    <a:pt x="92405" y="137249"/>
                  </a:lnTo>
                  <a:lnTo>
                    <a:pt x="90315" y="138879"/>
                  </a:lnTo>
                  <a:lnTo>
                    <a:pt x="88184" y="140467"/>
                  </a:lnTo>
                  <a:lnTo>
                    <a:pt x="86011" y="142055"/>
                  </a:lnTo>
                  <a:lnTo>
                    <a:pt x="83796" y="143560"/>
                  </a:lnTo>
                  <a:lnTo>
                    <a:pt x="81539" y="145106"/>
                  </a:lnTo>
                  <a:lnTo>
                    <a:pt x="79240" y="146569"/>
                  </a:lnTo>
                  <a:lnTo>
                    <a:pt x="76900" y="148031"/>
                  </a:lnTo>
                  <a:lnTo>
                    <a:pt x="74518" y="149494"/>
                  </a:lnTo>
                  <a:lnTo>
                    <a:pt x="72094" y="150873"/>
                  </a:lnTo>
                  <a:lnTo>
                    <a:pt x="69628" y="152253"/>
                  </a:lnTo>
                  <a:lnTo>
                    <a:pt x="67120" y="153590"/>
                  </a:lnTo>
                  <a:lnTo>
                    <a:pt x="64529" y="154927"/>
                  </a:lnTo>
                  <a:lnTo>
                    <a:pt x="61938" y="156181"/>
                  </a:lnTo>
                  <a:lnTo>
                    <a:pt x="59305" y="157435"/>
                  </a:lnTo>
                  <a:lnTo>
                    <a:pt x="56589" y="158647"/>
                  </a:lnTo>
                  <a:lnTo>
                    <a:pt x="53872" y="159817"/>
                  </a:lnTo>
                  <a:lnTo>
                    <a:pt x="51072" y="160946"/>
                  </a:lnTo>
                  <a:lnTo>
                    <a:pt x="48272" y="162074"/>
                  </a:lnTo>
                  <a:lnTo>
                    <a:pt x="45388" y="163119"/>
                  </a:lnTo>
                  <a:lnTo>
                    <a:pt x="42463" y="164164"/>
                  </a:lnTo>
                  <a:lnTo>
                    <a:pt x="39495" y="165125"/>
                  </a:lnTo>
                  <a:lnTo>
                    <a:pt x="36486" y="166086"/>
                  </a:lnTo>
                  <a:lnTo>
                    <a:pt x="33393" y="166964"/>
                  </a:lnTo>
                  <a:lnTo>
                    <a:pt x="30301" y="167841"/>
                  </a:lnTo>
                  <a:lnTo>
                    <a:pt x="27125" y="168677"/>
                  </a:lnTo>
                  <a:lnTo>
                    <a:pt x="23907" y="169430"/>
                  </a:lnTo>
                  <a:lnTo>
                    <a:pt x="20647" y="170182"/>
                  </a:lnTo>
                  <a:lnTo>
                    <a:pt x="17345" y="170850"/>
                  </a:lnTo>
                  <a:lnTo>
                    <a:pt x="13960" y="171477"/>
                  </a:lnTo>
                  <a:lnTo>
                    <a:pt x="10575" y="172062"/>
                  </a:lnTo>
                  <a:lnTo>
                    <a:pt x="7106" y="172606"/>
                  </a:lnTo>
                  <a:lnTo>
                    <a:pt x="3553" y="173107"/>
                  </a:lnTo>
                  <a:lnTo>
                    <a:pt x="1" y="173567"/>
                  </a:lnTo>
                  <a:lnTo>
                    <a:pt x="1" y="173567"/>
                  </a:lnTo>
                  <a:lnTo>
                    <a:pt x="1" y="171895"/>
                  </a:lnTo>
                  <a:lnTo>
                    <a:pt x="43" y="169847"/>
                  </a:lnTo>
                  <a:lnTo>
                    <a:pt x="168" y="167089"/>
                  </a:lnTo>
                  <a:lnTo>
                    <a:pt x="419" y="163662"/>
                  </a:lnTo>
                  <a:lnTo>
                    <a:pt x="586" y="161698"/>
                  </a:lnTo>
                  <a:lnTo>
                    <a:pt x="753" y="159566"/>
                  </a:lnTo>
                  <a:lnTo>
                    <a:pt x="1004" y="157310"/>
                  </a:lnTo>
                  <a:lnTo>
                    <a:pt x="1297" y="154927"/>
                  </a:lnTo>
                  <a:lnTo>
                    <a:pt x="1673" y="152420"/>
                  </a:lnTo>
                  <a:lnTo>
                    <a:pt x="2049" y="149787"/>
                  </a:lnTo>
                  <a:lnTo>
                    <a:pt x="2509" y="147028"/>
                  </a:lnTo>
                  <a:lnTo>
                    <a:pt x="3052" y="144145"/>
                  </a:lnTo>
                  <a:lnTo>
                    <a:pt x="3637" y="141177"/>
                  </a:lnTo>
                  <a:lnTo>
                    <a:pt x="4264" y="138085"/>
                  </a:lnTo>
                  <a:lnTo>
                    <a:pt x="5016" y="134909"/>
                  </a:lnTo>
                  <a:lnTo>
                    <a:pt x="5810" y="131649"/>
                  </a:lnTo>
                  <a:lnTo>
                    <a:pt x="6730" y="128305"/>
                  </a:lnTo>
                  <a:lnTo>
                    <a:pt x="7691" y="124878"/>
                  </a:lnTo>
                  <a:lnTo>
                    <a:pt x="8777" y="121409"/>
                  </a:lnTo>
                  <a:lnTo>
                    <a:pt x="9906" y="117857"/>
                  </a:lnTo>
                  <a:lnTo>
                    <a:pt x="11201" y="114263"/>
                  </a:lnTo>
                  <a:lnTo>
                    <a:pt x="12539" y="110627"/>
                  </a:lnTo>
                  <a:lnTo>
                    <a:pt x="14043" y="106907"/>
                  </a:lnTo>
                  <a:lnTo>
                    <a:pt x="15632" y="103188"/>
                  </a:lnTo>
                  <a:lnTo>
                    <a:pt x="17303" y="99426"/>
                  </a:lnTo>
                  <a:lnTo>
                    <a:pt x="18223" y="97546"/>
                  </a:lnTo>
                  <a:lnTo>
                    <a:pt x="19142" y="95665"/>
                  </a:lnTo>
                  <a:lnTo>
                    <a:pt x="20062" y="93742"/>
                  </a:lnTo>
                  <a:lnTo>
                    <a:pt x="21065" y="91862"/>
                  </a:lnTo>
                  <a:lnTo>
                    <a:pt x="22068" y="89939"/>
                  </a:lnTo>
                  <a:lnTo>
                    <a:pt x="23154" y="88059"/>
                  </a:lnTo>
                  <a:lnTo>
                    <a:pt x="24199" y="86136"/>
                  </a:lnTo>
                  <a:lnTo>
                    <a:pt x="25327" y="84255"/>
                  </a:lnTo>
                  <a:lnTo>
                    <a:pt x="26498" y="82333"/>
                  </a:lnTo>
                  <a:lnTo>
                    <a:pt x="27668" y="80410"/>
                  </a:lnTo>
                  <a:lnTo>
                    <a:pt x="28880" y="78530"/>
                  </a:lnTo>
                  <a:lnTo>
                    <a:pt x="30134" y="76607"/>
                  </a:lnTo>
                  <a:lnTo>
                    <a:pt x="31429" y="74727"/>
                  </a:lnTo>
                  <a:lnTo>
                    <a:pt x="32725" y="72846"/>
                  </a:lnTo>
                  <a:lnTo>
                    <a:pt x="34104" y="70965"/>
                  </a:lnTo>
                  <a:lnTo>
                    <a:pt x="35483" y="69043"/>
                  </a:lnTo>
                  <a:lnTo>
                    <a:pt x="36946" y="67204"/>
                  </a:lnTo>
                  <a:lnTo>
                    <a:pt x="38409" y="65323"/>
                  </a:lnTo>
                  <a:lnTo>
                    <a:pt x="39913" y="63443"/>
                  </a:lnTo>
                  <a:lnTo>
                    <a:pt x="41460" y="61604"/>
                  </a:lnTo>
                  <a:lnTo>
                    <a:pt x="43048" y="59765"/>
                  </a:lnTo>
                  <a:lnTo>
                    <a:pt x="44719" y="57926"/>
                  </a:lnTo>
                  <a:lnTo>
                    <a:pt x="46391" y="56129"/>
                  </a:lnTo>
                  <a:lnTo>
                    <a:pt x="48105" y="54332"/>
                  </a:lnTo>
                  <a:lnTo>
                    <a:pt x="49860" y="52535"/>
                  </a:lnTo>
                  <a:lnTo>
                    <a:pt x="51657" y="50737"/>
                  </a:lnTo>
                  <a:lnTo>
                    <a:pt x="53496" y="48982"/>
                  </a:lnTo>
                  <a:lnTo>
                    <a:pt x="55377" y="47227"/>
                  </a:lnTo>
                  <a:lnTo>
                    <a:pt x="57299" y="45513"/>
                  </a:lnTo>
                  <a:lnTo>
                    <a:pt x="59263" y="43800"/>
                  </a:lnTo>
                  <a:lnTo>
                    <a:pt x="61269" y="42086"/>
                  </a:lnTo>
                  <a:lnTo>
                    <a:pt x="63317" y="40415"/>
                  </a:lnTo>
                  <a:lnTo>
                    <a:pt x="65449" y="38743"/>
                  </a:lnTo>
                  <a:lnTo>
                    <a:pt x="67580" y="37113"/>
                  </a:lnTo>
                  <a:lnTo>
                    <a:pt x="69795" y="35483"/>
                  </a:lnTo>
                  <a:lnTo>
                    <a:pt x="72052" y="33895"/>
                  </a:lnTo>
                  <a:lnTo>
                    <a:pt x="74350" y="32307"/>
                  </a:lnTo>
                  <a:lnTo>
                    <a:pt x="76691" y="30760"/>
                  </a:lnTo>
                  <a:lnTo>
                    <a:pt x="79073" y="29256"/>
                  </a:lnTo>
                  <a:lnTo>
                    <a:pt x="81497" y="27751"/>
                  </a:lnTo>
                  <a:lnTo>
                    <a:pt x="84005" y="26247"/>
                  </a:lnTo>
                  <a:lnTo>
                    <a:pt x="86512" y="24826"/>
                  </a:lnTo>
                  <a:lnTo>
                    <a:pt x="89103" y="23405"/>
                  </a:lnTo>
                  <a:lnTo>
                    <a:pt x="91778" y="21984"/>
                  </a:lnTo>
                  <a:lnTo>
                    <a:pt x="94453" y="20646"/>
                  </a:lnTo>
                  <a:lnTo>
                    <a:pt x="97211" y="19309"/>
                  </a:lnTo>
                  <a:lnTo>
                    <a:pt x="100011" y="17972"/>
                  </a:lnTo>
                  <a:lnTo>
                    <a:pt x="102853" y="16718"/>
                  </a:lnTo>
                  <a:lnTo>
                    <a:pt x="105737" y="15464"/>
                  </a:lnTo>
                  <a:lnTo>
                    <a:pt x="108704" y="14252"/>
                  </a:lnTo>
                  <a:lnTo>
                    <a:pt x="111713" y="13082"/>
                  </a:lnTo>
                  <a:lnTo>
                    <a:pt x="114806" y="11954"/>
                  </a:lnTo>
                  <a:lnTo>
                    <a:pt x="117899" y="10825"/>
                  </a:lnTo>
                  <a:lnTo>
                    <a:pt x="121075" y="9780"/>
                  </a:lnTo>
                  <a:lnTo>
                    <a:pt x="124335" y="8735"/>
                  </a:lnTo>
                  <a:lnTo>
                    <a:pt x="127636" y="7732"/>
                  </a:lnTo>
                  <a:lnTo>
                    <a:pt x="130980" y="6771"/>
                  </a:lnTo>
                  <a:lnTo>
                    <a:pt x="134407" y="5852"/>
                  </a:lnTo>
                  <a:lnTo>
                    <a:pt x="137834" y="4974"/>
                  </a:lnTo>
                  <a:lnTo>
                    <a:pt x="141386" y="4138"/>
                  </a:lnTo>
                  <a:lnTo>
                    <a:pt x="144980" y="3344"/>
                  </a:lnTo>
                  <a:lnTo>
                    <a:pt x="148616" y="2592"/>
                  </a:lnTo>
                  <a:lnTo>
                    <a:pt x="152336" y="1881"/>
                  </a:lnTo>
                  <a:lnTo>
                    <a:pt x="156097" y="1213"/>
                  </a:lnTo>
                  <a:lnTo>
                    <a:pt x="159942" y="586"/>
                  </a:lnTo>
                  <a:lnTo>
                    <a:pt x="1638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rot="-3134405" flipH="1">
              <a:off x="5834059" y="1925304"/>
              <a:ext cx="1879678" cy="1946493"/>
            </a:xfrm>
            <a:custGeom>
              <a:avLst/>
              <a:gdLst/>
              <a:ahLst/>
              <a:cxnLst/>
              <a:rect l="l" t="t" r="r" b="b"/>
              <a:pathLst>
                <a:path w="143475" h="148575" extrusionOk="0">
                  <a:moveTo>
                    <a:pt x="141427" y="1"/>
                  </a:moveTo>
                  <a:lnTo>
                    <a:pt x="141051" y="43"/>
                  </a:lnTo>
                  <a:lnTo>
                    <a:pt x="140675" y="126"/>
                  </a:lnTo>
                  <a:lnTo>
                    <a:pt x="140341" y="335"/>
                  </a:lnTo>
                  <a:lnTo>
                    <a:pt x="140006" y="628"/>
                  </a:lnTo>
                  <a:lnTo>
                    <a:pt x="122077" y="19267"/>
                  </a:lnTo>
                  <a:lnTo>
                    <a:pt x="98422" y="22276"/>
                  </a:lnTo>
                  <a:lnTo>
                    <a:pt x="95831" y="23572"/>
                  </a:lnTo>
                  <a:lnTo>
                    <a:pt x="93156" y="24868"/>
                  </a:lnTo>
                  <a:lnTo>
                    <a:pt x="90482" y="26163"/>
                  </a:lnTo>
                  <a:lnTo>
                    <a:pt x="87723" y="27417"/>
                  </a:lnTo>
                  <a:lnTo>
                    <a:pt x="87723" y="27417"/>
                  </a:lnTo>
                  <a:lnTo>
                    <a:pt x="117940" y="23530"/>
                  </a:lnTo>
                  <a:lnTo>
                    <a:pt x="92864" y="49609"/>
                  </a:lnTo>
                  <a:lnTo>
                    <a:pt x="88183" y="54499"/>
                  </a:lnTo>
                  <a:lnTo>
                    <a:pt x="37196" y="58511"/>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342" y="62816"/>
                  </a:lnTo>
                  <a:lnTo>
                    <a:pt x="81872" y="58762"/>
                  </a:lnTo>
                  <a:lnTo>
                    <a:pt x="84254" y="58553"/>
                  </a:lnTo>
                  <a:lnTo>
                    <a:pt x="48605" y="95623"/>
                  </a:lnTo>
                  <a:lnTo>
                    <a:pt x="18807" y="101391"/>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5046" y="105946"/>
                  </a:lnTo>
                  <a:lnTo>
                    <a:pt x="44133" y="100304"/>
                  </a:lnTo>
                  <a:lnTo>
                    <a:pt x="17720" y="127762"/>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424" y="148533"/>
                  </a:lnTo>
                  <a:lnTo>
                    <a:pt x="2800" y="148449"/>
                  </a:lnTo>
                  <a:lnTo>
                    <a:pt x="3135" y="148241"/>
                  </a:lnTo>
                  <a:lnTo>
                    <a:pt x="3469" y="147948"/>
                  </a:lnTo>
                  <a:lnTo>
                    <a:pt x="47728" y="101934"/>
                  </a:lnTo>
                  <a:lnTo>
                    <a:pt x="48020" y="128055"/>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447" y="102059"/>
                  </a:lnTo>
                  <a:lnTo>
                    <a:pt x="51405" y="98089"/>
                  </a:lnTo>
                  <a:lnTo>
                    <a:pt x="86929" y="61144"/>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90858" y="57090"/>
                  </a:lnTo>
                  <a:lnTo>
                    <a:pt x="123707" y="22903"/>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7719" y="20856"/>
                  </a:lnTo>
                  <a:lnTo>
                    <a:pt x="127719" y="20647"/>
                  </a:lnTo>
                  <a:lnTo>
                    <a:pt x="127719" y="20438"/>
                  </a:lnTo>
                  <a:lnTo>
                    <a:pt x="127677" y="20229"/>
                  </a:lnTo>
                  <a:lnTo>
                    <a:pt x="127594" y="20020"/>
                  </a:lnTo>
                  <a:lnTo>
                    <a:pt x="127427" y="19644"/>
                  </a:lnTo>
                  <a:lnTo>
                    <a:pt x="127176" y="19309"/>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close/>
                </a:path>
              </a:pathLst>
            </a:custGeom>
            <a:solidFill>
              <a:srgbClr val="ABC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rot="-3134405" flipH="1">
              <a:off x="5834059" y="1925304"/>
              <a:ext cx="1879678" cy="1946493"/>
            </a:xfrm>
            <a:custGeom>
              <a:avLst/>
              <a:gdLst/>
              <a:ahLst/>
              <a:cxnLst/>
              <a:rect l="l" t="t" r="r" b="b"/>
              <a:pathLst>
                <a:path w="143475" h="148575" fill="none" extrusionOk="0">
                  <a:moveTo>
                    <a:pt x="141427" y="1"/>
                  </a:moveTo>
                  <a:lnTo>
                    <a:pt x="141427" y="1"/>
                  </a:lnTo>
                  <a:lnTo>
                    <a:pt x="141051" y="43"/>
                  </a:lnTo>
                  <a:lnTo>
                    <a:pt x="140675" y="126"/>
                  </a:lnTo>
                  <a:lnTo>
                    <a:pt x="140341" y="335"/>
                  </a:lnTo>
                  <a:lnTo>
                    <a:pt x="140006" y="628"/>
                  </a:lnTo>
                  <a:lnTo>
                    <a:pt x="140006" y="628"/>
                  </a:lnTo>
                  <a:lnTo>
                    <a:pt x="122077" y="19267"/>
                  </a:lnTo>
                  <a:lnTo>
                    <a:pt x="122077" y="19267"/>
                  </a:lnTo>
                  <a:lnTo>
                    <a:pt x="98422" y="22276"/>
                  </a:lnTo>
                  <a:lnTo>
                    <a:pt x="98422" y="22276"/>
                  </a:lnTo>
                  <a:lnTo>
                    <a:pt x="95831" y="23572"/>
                  </a:lnTo>
                  <a:lnTo>
                    <a:pt x="93156" y="24868"/>
                  </a:lnTo>
                  <a:lnTo>
                    <a:pt x="90482" y="26163"/>
                  </a:lnTo>
                  <a:lnTo>
                    <a:pt x="87723" y="27417"/>
                  </a:lnTo>
                  <a:lnTo>
                    <a:pt x="87723" y="27417"/>
                  </a:lnTo>
                  <a:lnTo>
                    <a:pt x="117940" y="23530"/>
                  </a:lnTo>
                  <a:lnTo>
                    <a:pt x="117940" y="23530"/>
                  </a:lnTo>
                  <a:lnTo>
                    <a:pt x="92864" y="49609"/>
                  </a:lnTo>
                  <a:lnTo>
                    <a:pt x="92864" y="49609"/>
                  </a:lnTo>
                  <a:lnTo>
                    <a:pt x="88183" y="54499"/>
                  </a:lnTo>
                  <a:lnTo>
                    <a:pt x="88183" y="54499"/>
                  </a:lnTo>
                  <a:lnTo>
                    <a:pt x="37196" y="58511"/>
                  </a:lnTo>
                  <a:lnTo>
                    <a:pt x="37196" y="58511"/>
                  </a:lnTo>
                  <a:lnTo>
                    <a:pt x="29757" y="59138"/>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133" y="62816"/>
                  </a:lnTo>
                  <a:lnTo>
                    <a:pt x="30342" y="62816"/>
                  </a:lnTo>
                  <a:lnTo>
                    <a:pt x="30342" y="62816"/>
                  </a:lnTo>
                  <a:lnTo>
                    <a:pt x="81872" y="58762"/>
                  </a:lnTo>
                  <a:lnTo>
                    <a:pt x="81872" y="58762"/>
                  </a:lnTo>
                  <a:lnTo>
                    <a:pt x="84254" y="58553"/>
                  </a:lnTo>
                  <a:lnTo>
                    <a:pt x="84254" y="58553"/>
                  </a:lnTo>
                  <a:lnTo>
                    <a:pt x="48605" y="95623"/>
                  </a:lnTo>
                  <a:lnTo>
                    <a:pt x="48605" y="95623"/>
                  </a:lnTo>
                  <a:lnTo>
                    <a:pt x="18807" y="101391"/>
                  </a:lnTo>
                  <a:lnTo>
                    <a:pt x="18807" y="101391"/>
                  </a:lnTo>
                  <a:lnTo>
                    <a:pt x="14460" y="102226"/>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4628" y="105988"/>
                  </a:lnTo>
                  <a:lnTo>
                    <a:pt x="15046" y="105946"/>
                  </a:lnTo>
                  <a:lnTo>
                    <a:pt x="15046" y="105946"/>
                  </a:lnTo>
                  <a:lnTo>
                    <a:pt x="44133" y="100304"/>
                  </a:lnTo>
                  <a:lnTo>
                    <a:pt x="44133" y="100304"/>
                  </a:lnTo>
                  <a:lnTo>
                    <a:pt x="17720" y="127762"/>
                  </a:lnTo>
                  <a:lnTo>
                    <a:pt x="17720" y="127762"/>
                  </a:lnTo>
                  <a:lnTo>
                    <a:pt x="460" y="145733"/>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048" y="148575"/>
                  </a:lnTo>
                  <a:lnTo>
                    <a:pt x="2424" y="148533"/>
                  </a:lnTo>
                  <a:lnTo>
                    <a:pt x="2800" y="148449"/>
                  </a:lnTo>
                  <a:lnTo>
                    <a:pt x="3135" y="148241"/>
                  </a:lnTo>
                  <a:lnTo>
                    <a:pt x="3469" y="147948"/>
                  </a:lnTo>
                  <a:lnTo>
                    <a:pt x="3469" y="147948"/>
                  </a:lnTo>
                  <a:lnTo>
                    <a:pt x="47728" y="101934"/>
                  </a:lnTo>
                  <a:lnTo>
                    <a:pt x="47728" y="101934"/>
                  </a:lnTo>
                  <a:lnTo>
                    <a:pt x="48020" y="128055"/>
                  </a:lnTo>
                  <a:lnTo>
                    <a:pt x="48020" y="128055"/>
                  </a:lnTo>
                  <a:lnTo>
                    <a:pt x="48062" y="132568"/>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781" y="132986"/>
                  </a:lnTo>
                  <a:lnTo>
                    <a:pt x="51447" y="102059"/>
                  </a:lnTo>
                  <a:lnTo>
                    <a:pt x="51447" y="102059"/>
                  </a:lnTo>
                  <a:lnTo>
                    <a:pt x="51405" y="98089"/>
                  </a:lnTo>
                  <a:lnTo>
                    <a:pt x="51405" y="98089"/>
                  </a:lnTo>
                  <a:lnTo>
                    <a:pt x="86929" y="61144"/>
                  </a:lnTo>
                  <a:lnTo>
                    <a:pt x="86929" y="61144"/>
                  </a:lnTo>
                  <a:lnTo>
                    <a:pt x="85090" y="106197"/>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88810" y="106657"/>
                  </a:lnTo>
                  <a:lnTo>
                    <a:pt x="90858" y="57090"/>
                  </a:lnTo>
                  <a:lnTo>
                    <a:pt x="90858" y="57090"/>
                  </a:lnTo>
                  <a:lnTo>
                    <a:pt x="123707" y="22903"/>
                  </a:lnTo>
                  <a:lnTo>
                    <a:pt x="123707" y="22903"/>
                  </a:lnTo>
                  <a:lnTo>
                    <a:pt x="118692" y="66661"/>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2411" y="67079"/>
                  </a:lnTo>
                  <a:lnTo>
                    <a:pt x="127719" y="20856"/>
                  </a:lnTo>
                  <a:lnTo>
                    <a:pt x="127719" y="20856"/>
                  </a:lnTo>
                  <a:lnTo>
                    <a:pt x="127719" y="20647"/>
                  </a:lnTo>
                  <a:lnTo>
                    <a:pt x="127719" y="20438"/>
                  </a:lnTo>
                  <a:lnTo>
                    <a:pt x="127677" y="20229"/>
                  </a:lnTo>
                  <a:lnTo>
                    <a:pt x="127594" y="20020"/>
                  </a:lnTo>
                  <a:lnTo>
                    <a:pt x="127427" y="19644"/>
                  </a:lnTo>
                  <a:lnTo>
                    <a:pt x="127176" y="19309"/>
                  </a:lnTo>
                  <a:lnTo>
                    <a:pt x="127176" y="19309"/>
                  </a:lnTo>
                  <a:lnTo>
                    <a:pt x="143015" y="2843"/>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lnTo>
                    <a:pt x="14142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rot="-3134405" flipH="1">
              <a:off x="4798926" y="1212184"/>
              <a:ext cx="3117651" cy="120512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rot="-3134405" flipH="1">
              <a:off x="4798926" y="1212184"/>
              <a:ext cx="3117651" cy="120512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rot="-3134405" flipH="1">
              <a:off x="4998754" y="1340105"/>
              <a:ext cx="2679092" cy="9932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rot="-3134405" flipH="1">
              <a:off x="4998754" y="1340105"/>
              <a:ext cx="2679092" cy="9932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 name="Google Shape;21;p2"/>
          <p:cNvGrpSpPr/>
          <p:nvPr/>
        </p:nvGrpSpPr>
        <p:grpSpPr>
          <a:xfrm flipH="1">
            <a:off x="-3240521" y="2774567"/>
            <a:ext cx="7102820" cy="8729383"/>
            <a:chOff x="4926821" y="213384"/>
            <a:chExt cx="3430430" cy="4216007"/>
          </a:xfrm>
        </p:grpSpPr>
        <p:sp>
          <p:nvSpPr>
            <p:cNvPr id="22" name="Google Shape;22;p2"/>
            <p:cNvSpPr/>
            <p:nvPr/>
          </p:nvSpPr>
          <p:spPr>
            <a:xfrm rot="-3134405" flipH="1">
              <a:off x="5728059" y="1747772"/>
              <a:ext cx="2146337" cy="2273928"/>
            </a:xfrm>
            <a:custGeom>
              <a:avLst/>
              <a:gdLst/>
              <a:ahLst/>
              <a:cxnLst/>
              <a:rect l="l" t="t" r="r" b="b"/>
              <a:pathLst>
                <a:path w="163829" h="173568" extrusionOk="0">
                  <a:moveTo>
                    <a:pt x="163829" y="1"/>
                  </a:moveTo>
                  <a:lnTo>
                    <a:pt x="159942" y="586"/>
                  </a:lnTo>
                  <a:lnTo>
                    <a:pt x="156097" y="1213"/>
                  </a:lnTo>
                  <a:lnTo>
                    <a:pt x="152336" y="1881"/>
                  </a:lnTo>
                  <a:lnTo>
                    <a:pt x="148616" y="2592"/>
                  </a:lnTo>
                  <a:lnTo>
                    <a:pt x="144980" y="3344"/>
                  </a:lnTo>
                  <a:lnTo>
                    <a:pt x="141386" y="4138"/>
                  </a:lnTo>
                  <a:lnTo>
                    <a:pt x="137834" y="4974"/>
                  </a:lnTo>
                  <a:lnTo>
                    <a:pt x="134407" y="5852"/>
                  </a:lnTo>
                  <a:lnTo>
                    <a:pt x="130980" y="6771"/>
                  </a:lnTo>
                  <a:lnTo>
                    <a:pt x="127636" y="7732"/>
                  </a:lnTo>
                  <a:lnTo>
                    <a:pt x="124335" y="8735"/>
                  </a:lnTo>
                  <a:lnTo>
                    <a:pt x="121075" y="9780"/>
                  </a:lnTo>
                  <a:lnTo>
                    <a:pt x="117899" y="10825"/>
                  </a:lnTo>
                  <a:lnTo>
                    <a:pt x="114806" y="11954"/>
                  </a:lnTo>
                  <a:lnTo>
                    <a:pt x="111713" y="13082"/>
                  </a:lnTo>
                  <a:lnTo>
                    <a:pt x="108704" y="14252"/>
                  </a:lnTo>
                  <a:lnTo>
                    <a:pt x="105737" y="15464"/>
                  </a:lnTo>
                  <a:lnTo>
                    <a:pt x="102853" y="16718"/>
                  </a:lnTo>
                  <a:lnTo>
                    <a:pt x="100011" y="17972"/>
                  </a:lnTo>
                  <a:lnTo>
                    <a:pt x="97211" y="19309"/>
                  </a:lnTo>
                  <a:lnTo>
                    <a:pt x="94453" y="20646"/>
                  </a:lnTo>
                  <a:lnTo>
                    <a:pt x="91778" y="21984"/>
                  </a:lnTo>
                  <a:lnTo>
                    <a:pt x="89103" y="23405"/>
                  </a:lnTo>
                  <a:lnTo>
                    <a:pt x="86512" y="24826"/>
                  </a:lnTo>
                  <a:lnTo>
                    <a:pt x="84005" y="26247"/>
                  </a:lnTo>
                  <a:lnTo>
                    <a:pt x="81497" y="27751"/>
                  </a:lnTo>
                  <a:lnTo>
                    <a:pt x="79073" y="29256"/>
                  </a:lnTo>
                  <a:lnTo>
                    <a:pt x="76691" y="30760"/>
                  </a:lnTo>
                  <a:lnTo>
                    <a:pt x="74350" y="32307"/>
                  </a:lnTo>
                  <a:lnTo>
                    <a:pt x="72052" y="33895"/>
                  </a:lnTo>
                  <a:lnTo>
                    <a:pt x="69795" y="35483"/>
                  </a:lnTo>
                  <a:lnTo>
                    <a:pt x="67580" y="37113"/>
                  </a:lnTo>
                  <a:lnTo>
                    <a:pt x="65449" y="38743"/>
                  </a:lnTo>
                  <a:lnTo>
                    <a:pt x="63317" y="40415"/>
                  </a:lnTo>
                  <a:lnTo>
                    <a:pt x="61269" y="42086"/>
                  </a:lnTo>
                  <a:lnTo>
                    <a:pt x="59263" y="43800"/>
                  </a:lnTo>
                  <a:lnTo>
                    <a:pt x="57299" y="45513"/>
                  </a:lnTo>
                  <a:lnTo>
                    <a:pt x="55377" y="47227"/>
                  </a:lnTo>
                  <a:lnTo>
                    <a:pt x="53496" y="48982"/>
                  </a:lnTo>
                  <a:lnTo>
                    <a:pt x="51657" y="50737"/>
                  </a:lnTo>
                  <a:lnTo>
                    <a:pt x="49860" y="52535"/>
                  </a:lnTo>
                  <a:lnTo>
                    <a:pt x="48105" y="54332"/>
                  </a:lnTo>
                  <a:lnTo>
                    <a:pt x="46391" y="56129"/>
                  </a:lnTo>
                  <a:lnTo>
                    <a:pt x="44719" y="57926"/>
                  </a:lnTo>
                  <a:lnTo>
                    <a:pt x="43048" y="59765"/>
                  </a:lnTo>
                  <a:lnTo>
                    <a:pt x="41460" y="61604"/>
                  </a:lnTo>
                  <a:lnTo>
                    <a:pt x="39913" y="63443"/>
                  </a:lnTo>
                  <a:lnTo>
                    <a:pt x="38409" y="65323"/>
                  </a:lnTo>
                  <a:lnTo>
                    <a:pt x="36946" y="67204"/>
                  </a:lnTo>
                  <a:lnTo>
                    <a:pt x="35483" y="69043"/>
                  </a:lnTo>
                  <a:lnTo>
                    <a:pt x="34104" y="70965"/>
                  </a:lnTo>
                  <a:lnTo>
                    <a:pt x="32725" y="72846"/>
                  </a:lnTo>
                  <a:lnTo>
                    <a:pt x="31429" y="74727"/>
                  </a:lnTo>
                  <a:lnTo>
                    <a:pt x="30134" y="76607"/>
                  </a:lnTo>
                  <a:lnTo>
                    <a:pt x="28880" y="78530"/>
                  </a:lnTo>
                  <a:lnTo>
                    <a:pt x="27668" y="80410"/>
                  </a:lnTo>
                  <a:lnTo>
                    <a:pt x="26498" y="82333"/>
                  </a:lnTo>
                  <a:lnTo>
                    <a:pt x="25327" y="84255"/>
                  </a:lnTo>
                  <a:lnTo>
                    <a:pt x="24199" y="86136"/>
                  </a:lnTo>
                  <a:lnTo>
                    <a:pt x="23154" y="88059"/>
                  </a:lnTo>
                  <a:lnTo>
                    <a:pt x="22068" y="89939"/>
                  </a:lnTo>
                  <a:lnTo>
                    <a:pt x="21065" y="91862"/>
                  </a:lnTo>
                  <a:lnTo>
                    <a:pt x="20062" y="93742"/>
                  </a:lnTo>
                  <a:lnTo>
                    <a:pt x="19142" y="95665"/>
                  </a:lnTo>
                  <a:lnTo>
                    <a:pt x="18223" y="97546"/>
                  </a:lnTo>
                  <a:lnTo>
                    <a:pt x="17303" y="99426"/>
                  </a:lnTo>
                  <a:lnTo>
                    <a:pt x="15632" y="103188"/>
                  </a:lnTo>
                  <a:lnTo>
                    <a:pt x="14043" y="106907"/>
                  </a:lnTo>
                  <a:lnTo>
                    <a:pt x="12539" y="110627"/>
                  </a:lnTo>
                  <a:lnTo>
                    <a:pt x="11201" y="114263"/>
                  </a:lnTo>
                  <a:lnTo>
                    <a:pt x="9906" y="117857"/>
                  </a:lnTo>
                  <a:lnTo>
                    <a:pt x="8777" y="121409"/>
                  </a:lnTo>
                  <a:lnTo>
                    <a:pt x="7691" y="124878"/>
                  </a:lnTo>
                  <a:lnTo>
                    <a:pt x="6730" y="128305"/>
                  </a:lnTo>
                  <a:lnTo>
                    <a:pt x="5810" y="131649"/>
                  </a:lnTo>
                  <a:lnTo>
                    <a:pt x="5016" y="134909"/>
                  </a:lnTo>
                  <a:lnTo>
                    <a:pt x="4264" y="138085"/>
                  </a:lnTo>
                  <a:lnTo>
                    <a:pt x="3637" y="141177"/>
                  </a:lnTo>
                  <a:lnTo>
                    <a:pt x="3052" y="144145"/>
                  </a:lnTo>
                  <a:lnTo>
                    <a:pt x="2509" y="147028"/>
                  </a:lnTo>
                  <a:lnTo>
                    <a:pt x="2049" y="149787"/>
                  </a:lnTo>
                  <a:lnTo>
                    <a:pt x="1673" y="152420"/>
                  </a:lnTo>
                  <a:lnTo>
                    <a:pt x="1297" y="154927"/>
                  </a:lnTo>
                  <a:lnTo>
                    <a:pt x="1004" y="157310"/>
                  </a:lnTo>
                  <a:lnTo>
                    <a:pt x="753" y="159566"/>
                  </a:lnTo>
                  <a:lnTo>
                    <a:pt x="586" y="161698"/>
                  </a:lnTo>
                  <a:lnTo>
                    <a:pt x="419" y="163662"/>
                  </a:lnTo>
                  <a:lnTo>
                    <a:pt x="168" y="167089"/>
                  </a:lnTo>
                  <a:lnTo>
                    <a:pt x="43" y="169847"/>
                  </a:lnTo>
                  <a:lnTo>
                    <a:pt x="1" y="171895"/>
                  </a:lnTo>
                  <a:lnTo>
                    <a:pt x="1" y="173567"/>
                  </a:lnTo>
                  <a:lnTo>
                    <a:pt x="3553" y="173107"/>
                  </a:lnTo>
                  <a:lnTo>
                    <a:pt x="7106" y="172606"/>
                  </a:lnTo>
                  <a:lnTo>
                    <a:pt x="10575" y="172062"/>
                  </a:lnTo>
                  <a:lnTo>
                    <a:pt x="13960" y="171477"/>
                  </a:lnTo>
                  <a:lnTo>
                    <a:pt x="17345" y="170850"/>
                  </a:lnTo>
                  <a:lnTo>
                    <a:pt x="20647" y="170182"/>
                  </a:lnTo>
                  <a:lnTo>
                    <a:pt x="23907" y="169430"/>
                  </a:lnTo>
                  <a:lnTo>
                    <a:pt x="27125" y="168677"/>
                  </a:lnTo>
                  <a:lnTo>
                    <a:pt x="30301" y="167841"/>
                  </a:lnTo>
                  <a:lnTo>
                    <a:pt x="33393" y="166964"/>
                  </a:lnTo>
                  <a:lnTo>
                    <a:pt x="36486" y="166086"/>
                  </a:lnTo>
                  <a:lnTo>
                    <a:pt x="39495" y="165125"/>
                  </a:lnTo>
                  <a:lnTo>
                    <a:pt x="42463" y="164164"/>
                  </a:lnTo>
                  <a:lnTo>
                    <a:pt x="45388" y="163119"/>
                  </a:lnTo>
                  <a:lnTo>
                    <a:pt x="48272" y="162074"/>
                  </a:lnTo>
                  <a:lnTo>
                    <a:pt x="51072" y="160946"/>
                  </a:lnTo>
                  <a:lnTo>
                    <a:pt x="53872" y="159817"/>
                  </a:lnTo>
                  <a:lnTo>
                    <a:pt x="56589" y="158647"/>
                  </a:lnTo>
                  <a:lnTo>
                    <a:pt x="59305" y="157435"/>
                  </a:lnTo>
                  <a:lnTo>
                    <a:pt x="61938" y="156181"/>
                  </a:lnTo>
                  <a:lnTo>
                    <a:pt x="64529" y="154927"/>
                  </a:lnTo>
                  <a:lnTo>
                    <a:pt x="67120" y="153590"/>
                  </a:lnTo>
                  <a:lnTo>
                    <a:pt x="69628" y="152253"/>
                  </a:lnTo>
                  <a:lnTo>
                    <a:pt x="72094" y="150873"/>
                  </a:lnTo>
                  <a:lnTo>
                    <a:pt x="74518" y="149494"/>
                  </a:lnTo>
                  <a:lnTo>
                    <a:pt x="76900" y="148031"/>
                  </a:lnTo>
                  <a:lnTo>
                    <a:pt x="79240" y="146569"/>
                  </a:lnTo>
                  <a:lnTo>
                    <a:pt x="81539" y="145106"/>
                  </a:lnTo>
                  <a:lnTo>
                    <a:pt x="83796" y="143560"/>
                  </a:lnTo>
                  <a:lnTo>
                    <a:pt x="86011" y="142055"/>
                  </a:lnTo>
                  <a:lnTo>
                    <a:pt x="88184" y="140467"/>
                  </a:lnTo>
                  <a:lnTo>
                    <a:pt x="90315" y="138879"/>
                  </a:lnTo>
                  <a:lnTo>
                    <a:pt x="92405" y="137249"/>
                  </a:lnTo>
                  <a:lnTo>
                    <a:pt x="94453" y="135619"/>
                  </a:lnTo>
                  <a:lnTo>
                    <a:pt x="96501" y="133947"/>
                  </a:lnTo>
                  <a:lnTo>
                    <a:pt x="98465" y="132276"/>
                  </a:lnTo>
                  <a:lnTo>
                    <a:pt x="100387" y="130562"/>
                  </a:lnTo>
                  <a:lnTo>
                    <a:pt x="102310" y="128849"/>
                  </a:lnTo>
                  <a:lnTo>
                    <a:pt x="104149" y="127135"/>
                  </a:lnTo>
                  <a:lnTo>
                    <a:pt x="105988" y="125380"/>
                  </a:lnTo>
                  <a:lnTo>
                    <a:pt x="107743" y="123583"/>
                  </a:lnTo>
                  <a:lnTo>
                    <a:pt x="109498" y="121786"/>
                  </a:lnTo>
                  <a:lnTo>
                    <a:pt x="111212" y="119988"/>
                  </a:lnTo>
                  <a:lnTo>
                    <a:pt x="112884" y="118150"/>
                  </a:lnTo>
                  <a:lnTo>
                    <a:pt x="114555" y="116352"/>
                  </a:lnTo>
                  <a:lnTo>
                    <a:pt x="116143" y="114472"/>
                  </a:lnTo>
                  <a:lnTo>
                    <a:pt x="117731" y="112633"/>
                  </a:lnTo>
                  <a:lnTo>
                    <a:pt x="119236" y="110752"/>
                  </a:lnTo>
                  <a:lnTo>
                    <a:pt x="120741" y="108871"/>
                  </a:lnTo>
                  <a:lnTo>
                    <a:pt x="122203" y="106991"/>
                  </a:lnTo>
                  <a:lnTo>
                    <a:pt x="123666" y="105110"/>
                  </a:lnTo>
                  <a:lnTo>
                    <a:pt x="125045" y="103188"/>
                  </a:lnTo>
                  <a:lnTo>
                    <a:pt x="126424" y="101307"/>
                  </a:lnTo>
                  <a:lnTo>
                    <a:pt x="127762" y="99384"/>
                  </a:lnTo>
                  <a:lnTo>
                    <a:pt x="129057" y="97462"/>
                  </a:lnTo>
                  <a:lnTo>
                    <a:pt x="130353" y="95540"/>
                  </a:lnTo>
                  <a:lnTo>
                    <a:pt x="131565" y="93575"/>
                  </a:lnTo>
                  <a:lnTo>
                    <a:pt x="132777" y="91653"/>
                  </a:lnTo>
                  <a:lnTo>
                    <a:pt x="133989" y="89730"/>
                  </a:lnTo>
                  <a:lnTo>
                    <a:pt x="135117" y="87808"/>
                  </a:lnTo>
                  <a:lnTo>
                    <a:pt x="136246" y="85844"/>
                  </a:lnTo>
                  <a:lnTo>
                    <a:pt x="137332" y="83921"/>
                  </a:lnTo>
                  <a:lnTo>
                    <a:pt x="139422" y="80076"/>
                  </a:lnTo>
                  <a:lnTo>
                    <a:pt x="141428" y="76189"/>
                  </a:lnTo>
                  <a:lnTo>
                    <a:pt x="143309" y="72386"/>
                  </a:lnTo>
                  <a:lnTo>
                    <a:pt x="145064" y="68583"/>
                  </a:lnTo>
                  <a:lnTo>
                    <a:pt x="146736" y="64822"/>
                  </a:lnTo>
                  <a:lnTo>
                    <a:pt x="148324" y="61060"/>
                  </a:lnTo>
                  <a:lnTo>
                    <a:pt x="149787" y="57383"/>
                  </a:lnTo>
                  <a:lnTo>
                    <a:pt x="151166" y="53747"/>
                  </a:lnTo>
                  <a:lnTo>
                    <a:pt x="152420" y="50194"/>
                  </a:lnTo>
                  <a:lnTo>
                    <a:pt x="153632" y="46684"/>
                  </a:lnTo>
                  <a:lnTo>
                    <a:pt x="154760" y="43256"/>
                  </a:lnTo>
                  <a:lnTo>
                    <a:pt x="155763" y="39913"/>
                  </a:lnTo>
                  <a:lnTo>
                    <a:pt x="156724" y="36653"/>
                  </a:lnTo>
                  <a:lnTo>
                    <a:pt x="157602" y="33477"/>
                  </a:lnTo>
                  <a:lnTo>
                    <a:pt x="158396" y="30426"/>
                  </a:lnTo>
                  <a:lnTo>
                    <a:pt x="159148" y="27459"/>
                  </a:lnTo>
                  <a:lnTo>
                    <a:pt x="159775" y="24617"/>
                  </a:lnTo>
                  <a:lnTo>
                    <a:pt x="160402" y="21900"/>
                  </a:lnTo>
                  <a:lnTo>
                    <a:pt x="160945" y="19267"/>
                  </a:lnTo>
                  <a:lnTo>
                    <a:pt x="161405" y="16802"/>
                  </a:lnTo>
                  <a:lnTo>
                    <a:pt x="161823" y="14503"/>
                  </a:lnTo>
                  <a:lnTo>
                    <a:pt x="162533" y="10282"/>
                  </a:lnTo>
                  <a:lnTo>
                    <a:pt x="163077" y="6729"/>
                  </a:lnTo>
                  <a:lnTo>
                    <a:pt x="163411" y="3888"/>
                  </a:lnTo>
                  <a:lnTo>
                    <a:pt x="163662" y="1756"/>
                  </a:lnTo>
                  <a:lnTo>
                    <a:pt x="163829" y="1"/>
                  </a:lnTo>
                  <a:close/>
                </a:path>
              </a:pathLst>
            </a:custGeom>
            <a:solidFill>
              <a:srgbClr val="6496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rot="-3134405" flipH="1">
              <a:off x="5728059" y="1747772"/>
              <a:ext cx="2146337" cy="2273928"/>
            </a:xfrm>
            <a:custGeom>
              <a:avLst/>
              <a:gdLst/>
              <a:ahLst/>
              <a:cxnLst/>
              <a:rect l="l" t="t" r="r" b="b"/>
              <a:pathLst>
                <a:path w="163829" h="173568" fill="none" extrusionOk="0">
                  <a:moveTo>
                    <a:pt x="163829" y="1"/>
                  </a:moveTo>
                  <a:lnTo>
                    <a:pt x="163829" y="1"/>
                  </a:lnTo>
                  <a:lnTo>
                    <a:pt x="163662" y="1756"/>
                  </a:lnTo>
                  <a:lnTo>
                    <a:pt x="163411" y="3888"/>
                  </a:lnTo>
                  <a:lnTo>
                    <a:pt x="163077" y="6729"/>
                  </a:lnTo>
                  <a:lnTo>
                    <a:pt x="162533" y="10282"/>
                  </a:lnTo>
                  <a:lnTo>
                    <a:pt x="161823" y="14503"/>
                  </a:lnTo>
                  <a:lnTo>
                    <a:pt x="161405" y="16802"/>
                  </a:lnTo>
                  <a:lnTo>
                    <a:pt x="160945" y="19267"/>
                  </a:lnTo>
                  <a:lnTo>
                    <a:pt x="160402" y="21900"/>
                  </a:lnTo>
                  <a:lnTo>
                    <a:pt x="159775" y="24617"/>
                  </a:lnTo>
                  <a:lnTo>
                    <a:pt x="159148" y="27459"/>
                  </a:lnTo>
                  <a:lnTo>
                    <a:pt x="158396" y="30426"/>
                  </a:lnTo>
                  <a:lnTo>
                    <a:pt x="157602" y="33477"/>
                  </a:lnTo>
                  <a:lnTo>
                    <a:pt x="156724" y="36653"/>
                  </a:lnTo>
                  <a:lnTo>
                    <a:pt x="155763" y="39913"/>
                  </a:lnTo>
                  <a:lnTo>
                    <a:pt x="154760" y="43256"/>
                  </a:lnTo>
                  <a:lnTo>
                    <a:pt x="153632" y="46684"/>
                  </a:lnTo>
                  <a:lnTo>
                    <a:pt x="152420" y="50194"/>
                  </a:lnTo>
                  <a:lnTo>
                    <a:pt x="151166" y="53747"/>
                  </a:lnTo>
                  <a:lnTo>
                    <a:pt x="149787" y="57383"/>
                  </a:lnTo>
                  <a:lnTo>
                    <a:pt x="148324" y="61060"/>
                  </a:lnTo>
                  <a:lnTo>
                    <a:pt x="146736" y="64822"/>
                  </a:lnTo>
                  <a:lnTo>
                    <a:pt x="145064" y="68583"/>
                  </a:lnTo>
                  <a:lnTo>
                    <a:pt x="143309" y="72386"/>
                  </a:lnTo>
                  <a:lnTo>
                    <a:pt x="141428" y="76189"/>
                  </a:lnTo>
                  <a:lnTo>
                    <a:pt x="139422" y="80076"/>
                  </a:lnTo>
                  <a:lnTo>
                    <a:pt x="137332" y="83921"/>
                  </a:lnTo>
                  <a:lnTo>
                    <a:pt x="136246" y="85844"/>
                  </a:lnTo>
                  <a:lnTo>
                    <a:pt x="135117" y="87808"/>
                  </a:lnTo>
                  <a:lnTo>
                    <a:pt x="133989" y="89730"/>
                  </a:lnTo>
                  <a:lnTo>
                    <a:pt x="132777" y="91653"/>
                  </a:lnTo>
                  <a:lnTo>
                    <a:pt x="131565" y="93575"/>
                  </a:lnTo>
                  <a:lnTo>
                    <a:pt x="130353" y="95540"/>
                  </a:lnTo>
                  <a:lnTo>
                    <a:pt x="129057" y="97462"/>
                  </a:lnTo>
                  <a:lnTo>
                    <a:pt x="127762" y="99384"/>
                  </a:lnTo>
                  <a:lnTo>
                    <a:pt x="126424" y="101307"/>
                  </a:lnTo>
                  <a:lnTo>
                    <a:pt x="125045" y="103188"/>
                  </a:lnTo>
                  <a:lnTo>
                    <a:pt x="123666" y="105110"/>
                  </a:lnTo>
                  <a:lnTo>
                    <a:pt x="122203" y="106991"/>
                  </a:lnTo>
                  <a:lnTo>
                    <a:pt x="120741" y="108871"/>
                  </a:lnTo>
                  <a:lnTo>
                    <a:pt x="119236" y="110752"/>
                  </a:lnTo>
                  <a:lnTo>
                    <a:pt x="117731" y="112633"/>
                  </a:lnTo>
                  <a:lnTo>
                    <a:pt x="116143" y="114472"/>
                  </a:lnTo>
                  <a:lnTo>
                    <a:pt x="114555" y="116352"/>
                  </a:lnTo>
                  <a:lnTo>
                    <a:pt x="112884" y="118150"/>
                  </a:lnTo>
                  <a:lnTo>
                    <a:pt x="111212" y="119988"/>
                  </a:lnTo>
                  <a:lnTo>
                    <a:pt x="109498" y="121786"/>
                  </a:lnTo>
                  <a:lnTo>
                    <a:pt x="107743" y="123583"/>
                  </a:lnTo>
                  <a:lnTo>
                    <a:pt x="105988" y="125380"/>
                  </a:lnTo>
                  <a:lnTo>
                    <a:pt x="104149" y="127135"/>
                  </a:lnTo>
                  <a:lnTo>
                    <a:pt x="102310" y="128849"/>
                  </a:lnTo>
                  <a:lnTo>
                    <a:pt x="100387" y="130562"/>
                  </a:lnTo>
                  <a:lnTo>
                    <a:pt x="98465" y="132276"/>
                  </a:lnTo>
                  <a:lnTo>
                    <a:pt x="96501" y="133947"/>
                  </a:lnTo>
                  <a:lnTo>
                    <a:pt x="94453" y="135619"/>
                  </a:lnTo>
                  <a:lnTo>
                    <a:pt x="92405" y="137249"/>
                  </a:lnTo>
                  <a:lnTo>
                    <a:pt x="90315" y="138879"/>
                  </a:lnTo>
                  <a:lnTo>
                    <a:pt x="88184" y="140467"/>
                  </a:lnTo>
                  <a:lnTo>
                    <a:pt x="86011" y="142055"/>
                  </a:lnTo>
                  <a:lnTo>
                    <a:pt x="83796" y="143560"/>
                  </a:lnTo>
                  <a:lnTo>
                    <a:pt x="81539" y="145106"/>
                  </a:lnTo>
                  <a:lnTo>
                    <a:pt x="79240" y="146569"/>
                  </a:lnTo>
                  <a:lnTo>
                    <a:pt x="76900" y="148031"/>
                  </a:lnTo>
                  <a:lnTo>
                    <a:pt x="74518" y="149494"/>
                  </a:lnTo>
                  <a:lnTo>
                    <a:pt x="72094" y="150873"/>
                  </a:lnTo>
                  <a:lnTo>
                    <a:pt x="69628" y="152253"/>
                  </a:lnTo>
                  <a:lnTo>
                    <a:pt x="67120" y="153590"/>
                  </a:lnTo>
                  <a:lnTo>
                    <a:pt x="64529" y="154927"/>
                  </a:lnTo>
                  <a:lnTo>
                    <a:pt x="61938" y="156181"/>
                  </a:lnTo>
                  <a:lnTo>
                    <a:pt x="59305" y="157435"/>
                  </a:lnTo>
                  <a:lnTo>
                    <a:pt x="56589" y="158647"/>
                  </a:lnTo>
                  <a:lnTo>
                    <a:pt x="53872" y="159817"/>
                  </a:lnTo>
                  <a:lnTo>
                    <a:pt x="51072" y="160946"/>
                  </a:lnTo>
                  <a:lnTo>
                    <a:pt x="48272" y="162074"/>
                  </a:lnTo>
                  <a:lnTo>
                    <a:pt x="45388" y="163119"/>
                  </a:lnTo>
                  <a:lnTo>
                    <a:pt x="42463" y="164164"/>
                  </a:lnTo>
                  <a:lnTo>
                    <a:pt x="39495" y="165125"/>
                  </a:lnTo>
                  <a:lnTo>
                    <a:pt x="36486" y="166086"/>
                  </a:lnTo>
                  <a:lnTo>
                    <a:pt x="33393" y="166964"/>
                  </a:lnTo>
                  <a:lnTo>
                    <a:pt x="30301" y="167841"/>
                  </a:lnTo>
                  <a:lnTo>
                    <a:pt x="27125" y="168677"/>
                  </a:lnTo>
                  <a:lnTo>
                    <a:pt x="23907" y="169430"/>
                  </a:lnTo>
                  <a:lnTo>
                    <a:pt x="20647" y="170182"/>
                  </a:lnTo>
                  <a:lnTo>
                    <a:pt x="17345" y="170850"/>
                  </a:lnTo>
                  <a:lnTo>
                    <a:pt x="13960" y="171477"/>
                  </a:lnTo>
                  <a:lnTo>
                    <a:pt x="10575" y="172062"/>
                  </a:lnTo>
                  <a:lnTo>
                    <a:pt x="7106" y="172606"/>
                  </a:lnTo>
                  <a:lnTo>
                    <a:pt x="3553" y="173107"/>
                  </a:lnTo>
                  <a:lnTo>
                    <a:pt x="1" y="173567"/>
                  </a:lnTo>
                  <a:lnTo>
                    <a:pt x="1" y="173567"/>
                  </a:lnTo>
                  <a:lnTo>
                    <a:pt x="1" y="171895"/>
                  </a:lnTo>
                  <a:lnTo>
                    <a:pt x="43" y="169847"/>
                  </a:lnTo>
                  <a:lnTo>
                    <a:pt x="168" y="167089"/>
                  </a:lnTo>
                  <a:lnTo>
                    <a:pt x="419" y="163662"/>
                  </a:lnTo>
                  <a:lnTo>
                    <a:pt x="586" y="161698"/>
                  </a:lnTo>
                  <a:lnTo>
                    <a:pt x="753" y="159566"/>
                  </a:lnTo>
                  <a:lnTo>
                    <a:pt x="1004" y="157310"/>
                  </a:lnTo>
                  <a:lnTo>
                    <a:pt x="1297" y="154927"/>
                  </a:lnTo>
                  <a:lnTo>
                    <a:pt x="1673" y="152420"/>
                  </a:lnTo>
                  <a:lnTo>
                    <a:pt x="2049" y="149787"/>
                  </a:lnTo>
                  <a:lnTo>
                    <a:pt x="2509" y="147028"/>
                  </a:lnTo>
                  <a:lnTo>
                    <a:pt x="3052" y="144145"/>
                  </a:lnTo>
                  <a:lnTo>
                    <a:pt x="3637" y="141177"/>
                  </a:lnTo>
                  <a:lnTo>
                    <a:pt x="4264" y="138085"/>
                  </a:lnTo>
                  <a:lnTo>
                    <a:pt x="5016" y="134909"/>
                  </a:lnTo>
                  <a:lnTo>
                    <a:pt x="5810" y="131649"/>
                  </a:lnTo>
                  <a:lnTo>
                    <a:pt x="6730" y="128305"/>
                  </a:lnTo>
                  <a:lnTo>
                    <a:pt x="7691" y="124878"/>
                  </a:lnTo>
                  <a:lnTo>
                    <a:pt x="8777" y="121409"/>
                  </a:lnTo>
                  <a:lnTo>
                    <a:pt x="9906" y="117857"/>
                  </a:lnTo>
                  <a:lnTo>
                    <a:pt x="11201" y="114263"/>
                  </a:lnTo>
                  <a:lnTo>
                    <a:pt x="12539" y="110627"/>
                  </a:lnTo>
                  <a:lnTo>
                    <a:pt x="14043" y="106907"/>
                  </a:lnTo>
                  <a:lnTo>
                    <a:pt x="15632" y="103188"/>
                  </a:lnTo>
                  <a:lnTo>
                    <a:pt x="17303" y="99426"/>
                  </a:lnTo>
                  <a:lnTo>
                    <a:pt x="18223" y="97546"/>
                  </a:lnTo>
                  <a:lnTo>
                    <a:pt x="19142" y="95665"/>
                  </a:lnTo>
                  <a:lnTo>
                    <a:pt x="20062" y="93742"/>
                  </a:lnTo>
                  <a:lnTo>
                    <a:pt x="21065" y="91862"/>
                  </a:lnTo>
                  <a:lnTo>
                    <a:pt x="22068" y="89939"/>
                  </a:lnTo>
                  <a:lnTo>
                    <a:pt x="23154" y="88059"/>
                  </a:lnTo>
                  <a:lnTo>
                    <a:pt x="24199" y="86136"/>
                  </a:lnTo>
                  <a:lnTo>
                    <a:pt x="25327" y="84255"/>
                  </a:lnTo>
                  <a:lnTo>
                    <a:pt x="26498" y="82333"/>
                  </a:lnTo>
                  <a:lnTo>
                    <a:pt x="27668" y="80410"/>
                  </a:lnTo>
                  <a:lnTo>
                    <a:pt x="28880" y="78530"/>
                  </a:lnTo>
                  <a:lnTo>
                    <a:pt x="30134" y="76607"/>
                  </a:lnTo>
                  <a:lnTo>
                    <a:pt x="31429" y="74727"/>
                  </a:lnTo>
                  <a:lnTo>
                    <a:pt x="32725" y="72846"/>
                  </a:lnTo>
                  <a:lnTo>
                    <a:pt x="34104" y="70965"/>
                  </a:lnTo>
                  <a:lnTo>
                    <a:pt x="35483" y="69043"/>
                  </a:lnTo>
                  <a:lnTo>
                    <a:pt x="36946" y="67204"/>
                  </a:lnTo>
                  <a:lnTo>
                    <a:pt x="38409" y="65323"/>
                  </a:lnTo>
                  <a:lnTo>
                    <a:pt x="39913" y="63443"/>
                  </a:lnTo>
                  <a:lnTo>
                    <a:pt x="41460" y="61604"/>
                  </a:lnTo>
                  <a:lnTo>
                    <a:pt x="43048" y="59765"/>
                  </a:lnTo>
                  <a:lnTo>
                    <a:pt x="44719" y="57926"/>
                  </a:lnTo>
                  <a:lnTo>
                    <a:pt x="46391" y="56129"/>
                  </a:lnTo>
                  <a:lnTo>
                    <a:pt x="48105" y="54332"/>
                  </a:lnTo>
                  <a:lnTo>
                    <a:pt x="49860" y="52535"/>
                  </a:lnTo>
                  <a:lnTo>
                    <a:pt x="51657" y="50737"/>
                  </a:lnTo>
                  <a:lnTo>
                    <a:pt x="53496" y="48982"/>
                  </a:lnTo>
                  <a:lnTo>
                    <a:pt x="55377" y="47227"/>
                  </a:lnTo>
                  <a:lnTo>
                    <a:pt x="57299" y="45513"/>
                  </a:lnTo>
                  <a:lnTo>
                    <a:pt x="59263" y="43800"/>
                  </a:lnTo>
                  <a:lnTo>
                    <a:pt x="61269" y="42086"/>
                  </a:lnTo>
                  <a:lnTo>
                    <a:pt x="63317" y="40415"/>
                  </a:lnTo>
                  <a:lnTo>
                    <a:pt x="65449" y="38743"/>
                  </a:lnTo>
                  <a:lnTo>
                    <a:pt x="67580" y="37113"/>
                  </a:lnTo>
                  <a:lnTo>
                    <a:pt x="69795" y="35483"/>
                  </a:lnTo>
                  <a:lnTo>
                    <a:pt x="72052" y="33895"/>
                  </a:lnTo>
                  <a:lnTo>
                    <a:pt x="74350" y="32307"/>
                  </a:lnTo>
                  <a:lnTo>
                    <a:pt x="76691" y="30760"/>
                  </a:lnTo>
                  <a:lnTo>
                    <a:pt x="79073" y="29256"/>
                  </a:lnTo>
                  <a:lnTo>
                    <a:pt x="81497" y="27751"/>
                  </a:lnTo>
                  <a:lnTo>
                    <a:pt x="84005" y="26247"/>
                  </a:lnTo>
                  <a:lnTo>
                    <a:pt x="86512" y="24826"/>
                  </a:lnTo>
                  <a:lnTo>
                    <a:pt x="89103" y="23405"/>
                  </a:lnTo>
                  <a:lnTo>
                    <a:pt x="91778" y="21984"/>
                  </a:lnTo>
                  <a:lnTo>
                    <a:pt x="94453" y="20646"/>
                  </a:lnTo>
                  <a:lnTo>
                    <a:pt x="97211" y="19309"/>
                  </a:lnTo>
                  <a:lnTo>
                    <a:pt x="100011" y="17972"/>
                  </a:lnTo>
                  <a:lnTo>
                    <a:pt x="102853" y="16718"/>
                  </a:lnTo>
                  <a:lnTo>
                    <a:pt x="105737" y="15464"/>
                  </a:lnTo>
                  <a:lnTo>
                    <a:pt x="108704" y="14252"/>
                  </a:lnTo>
                  <a:lnTo>
                    <a:pt x="111713" y="13082"/>
                  </a:lnTo>
                  <a:lnTo>
                    <a:pt x="114806" y="11954"/>
                  </a:lnTo>
                  <a:lnTo>
                    <a:pt x="117899" y="10825"/>
                  </a:lnTo>
                  <a:lnTo>
                    <a:pt x="121075" y="9780"/>
                  </a:lnTo>
                  <a:lnTo>
                    <a:pt x="124335" y="8735"/>
                  </a:lnTo>
                  <a:lnTo>
                    <a:pt x="127636" y="7732"/>
                  </a:lnTo>
                  <a:lnTo>
                    <a:pt x="130980" y="6771"/>
                  </a:lnTo>
                  <a:lnTo>
                    <a:pt x="134407" y="5852"/>
                  </a:lnTo>
                  <a:lnTo>
                    <a:pt x="137834" y="4974"/>
                  </a:lnTo>
                  <a:lnTo>
                    <a:pt x="141386" y="4138"/>
                  </a:lnTo>
                  <a:lnTo>
                    <a:pt x="144980" y="3344"/>
                  </a:lnTo>
                  <a:lnTo>
                    <a:pt x="148616" y="2592"/>
                  </a:lnTo>
                  <a:lnTo>
                    <a:pt x="152336" y="1881"/>
                  </a:lnTo>
                  <a:lnTo>
                    <a:pt x="156097" y="1213"/>
                  </a:lnTo>
                  <a:lnTo>
                    <a:pt x="159942" y="586"/>
                  </a:lnTo>
                  <a:lnTo>
                    <a:pt x="1638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rot="-3134405" flipH="1">
              <a:off x="5834059" y="1925304"/>
              <a:ext cx="1879678" cy="1946493"/>
            </a:xfrm>
            <a:custGeom>
              <a:avLst/>
              <a:gdLst/>
              <a:ahLst/>
              <a:cxnLst/>
              <a:rect l="l" t="t" r="r" b="b"/>
              <a:pathLst>
                <a:path w="143475" h="148575" extrusionOk="0">
                  <a:moveTo>
                    <a:pt x="141427" y="1"/>
                  </a:moveTo>
                  <a:lnTo>
                    <a:pt x="141051" y="43"/>
                  </a:lnTo>
                  <a:lnTo>
                    <a:pt x="140675" y="126"/>
                  </a:lnTo>
                  <a:lnTo>
                    <a:pt x="140341" y="335"/>
                  </a:lnTo>
                  <a:lnTo>
                    <a:pt x="140006" y="628"/>
                  </a:lnTo>
                  <a:lnTo>
                    <a:pt x="122077" y="19267"/>
                  </a:lnTo>
                  <a:lnTo>
                    <a:pt x="98422" y="22276"/>
                  </a:lnTo>
                  <a:lnTo>
                    <a:pt x="95831" y="23572"/>
                  </a:lnTo>
                  <a:lnTo>
                    <a:pt x="93156" y="24868"/>
                  </a:lnTo>
                  <a:lnTo>
                    <a:pt x="90482" y="26163"/>
                  </a:lnTo>
                  <a:lnTo>
                    <a:pt x="87723" y="27417"/>
                  </a:lnTo>
                  <a:lnTo>
                    <a:pt x="87723" y="27417"/>
                  </a:lnTo>
                  <a:lnTo>
                    <a:pt x="117940" y="23530"/>
                  </a:lnTo>
                  <a:lnTo>
                    <a:pt x="92864" y="49609"/>
                  </a:lnTo>
                  <a:lnTo>
                    <a:pt x="88183" y="54499"/>
                  </a:lnTo>
                  <a:lnTo>
                    <a:pt x="37196" y="58511"/>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342" y="62816"/>
                  </a:lnTo>
                  <a:lnTo>
                    <a:pt x="81872" y="58762"/>
                  </a:lnTo>
                  <a:lnTo>
                    <a:pt x="84254" y="58553"/>
                  </a:lnTo>
                  <a:lnTo>
                    <a:pt x="48605" y="95623"/>
                  </a:lnTo>
                  <a:lnTo>
                    <a:pt x="18807" y="101391"/>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5046" y="105946"/>
                  </a:lnTo>
                  <a:lnTo>
                    <a:pt x="44133" y="100304"/>
                  </a:lnTo>
                  <a:lnTo>
                    <a:pt x="17720" y="127762"/>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424" y="148533"/>
                  </a:lnTo>
                  <a:lnTo>
                    <a:pt x="2800" y="148449"/>
                  </a:lnTo>
                  <a:lnTo>
                    <a:pt x="3135" y="148241"/>
                  </a:lnTo>
                  <a:lnTo>
                    <a:pt x="3469" y="147948"/>
                  </a:lnTo>
                  <a:lnTo>
                    <a:pt x="47728" y="101934"/>
                  </a:lnTo>
                  <a:lnTo>
                    <a:pt x="48020" y="128055"/>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447" y="102059"/>
                  </a:lnTo>
                  <a:lnTo>
                    <a:pt x="51405" y="98089"/>
                  </a:lnTo>
                  <a:lnTo>
                    <a:pt x="86929" y="61144"/>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90858" y="57090"/>
                  </a:lnTo>
                  <a:lnTo>
                    <a:pt x="123707" y="22903"/>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7719" y="20856"/>
                  </a:lnTo>
                  <a:lnTo>
                    <a:pt x="127719" y="20647"/>
                  </a:lnTo>
                  <a:lnTo>
                    <a:pt x="127719" y="20438"/>
                  </a:lnTo>
                  <a:lnTo>
                    <a:pt x="127677" y="20229"/>
                  </a:lnTo>
                  <a:lnTo>
                    <a:pt x="127594" y="20020"/>
                  </a:lnTo>
                  <a:lnTo>
                    <a:pt x="127427" y="19644"/>
                  </a:lnTo>
                  <a:lnTo>
                    <a:pt x="127176" y="19309"/>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close/>
                </a:path>
              </a:pathLst>
            </a:custGeom>
            <a:solidFill>
              <a:srgbClr val="ABC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rot="-3134405" flipH="1">
              <a:off x="5834059" y="1925304"/>
              <a:ext cx="1879678" cy="1946493"/>
            </a:xfrm>
            <a:custGeom>
              <a:avLst/>
              <a:gdLst/>
              <a:ahLst/>
              <a:cxnLst/>
              <a:rect l="l" t="t" r="r" b="b"/>
              <a:pathLst>
                <a:path w="143475" h="148575" fill="none" extrusionOk="0">
                  <a:moveTo>
                    <a:pt x="141427" y="1"/>
                  </a:moveTo>
                  <a:lnTo>
                    <a:pt x="141427" y="1"/>
                  </a:lnTo>
                  <a:lnTo>
                    <a:pt x="141051" y="43"/>
                  </a:lnTo>
                  <a:lnTo>
                    <a:pt x="140675" y="126"/>
                  </a:lnTo>
                  <a:lnTo>
                    <a:pt x="140341" y="335"/>
                  </a:lnTo>
                  <a:lnTo>
                    <a:pt x="140006" y="628"/>
                  </a:lnTo>
                  <a:lnTo>
                    <a:pt x="140006" y="628"/>
                  </a:lnTo>
                  <a:lnTo>
                    <a:pt x="122077" y="19267"/>
                  </a:lnTo>
                  <a:lnTo>
                    <a:pt x="122077" y="19267"/>
                  </a:lnTo>
                  <a:lnTo>
                    <a:pt x="98422" y="22276"/>
                  </a:lnTo>
                  <a:lnTo>
                    <a:pt x="98422" y="22276"/>
                  </a:lnTo>
                  <a:lnTo>
                    <a:pt x="95831" y="23572"/>
                  </a:lnTo>
                  <a:lnTo>
                    <a:pt x="93156" y="24868"/>
                  </a:lnTo>
                  <a:lnTo>
                    <a:pt x="90482" y="26163"/>
                  </a:lnTo>
                  <a:lnTo>
                    <a:pt x="87723" y="27417"/>
                  </a:lnTo>
                  <a:lnTo>
                    <a:pt x="87723" y="27417"/>
                  </a:lnTo>
                  <a:lnTo>
                    <a:pt x="117940" y="23530"/>
                  </a:lnTo>
                  <a:lnTo>
                    <a:pt x="117940" y="23530"/>
                  </a:lnTo>
                  <a:lnTo>
                    <a:pt x="92864" y="49609"/>
                  </a:lnTo>
                  <a:lnTo>
                    <a:pt x="92864" y="49609"/>
                  </a:lnTo>
                  <a:lnTo>
                    <a:pt x="88183" y="54499"/>
                  </a:lnTo>
                  <a:lnTo>
                    <a:pt x="88183" y="54499"/>
                  </a:lnTo>
                  <a:lnTo>
                    <a:pt x="37196" y="58511"/>
                  </a:lnTo>
                  <a:lnTo>
                    <a:pt x="37196" y="58511"/>
                  </a:lnTo>
                  <a:lnTo>
                    <a:pt x="29757" y="59138"/>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133" y="62816"/>
                  </a:lnTo>
                  <a:lnTo>
                    <a:pt x="30342" y="62816"/>
                  </a:lnTo>
                  <a:lnTo>
                    <a:pt x="30342" y="62816"/>
                  </a:lnTo>
                  <a:lnTo>
                    <a:pt x="81872" y="58762"/>
                  </a:lnTo>
                  <a:lnTo>
                    <a:pt x="81872" y="58762"/>
                  </a:lnTo>
                  <a:lnTo>
                    <a:pt x="84254" y="58553"/>
                  </a:lnTo>
                  <a:lnTo>
                    <a:pt x="84254" y="58553"/>
                  </a:lnTo>
                  <a:lnTo>
                    <a:pt x="48605" y="95623"/>
                  </a:lnTo>
                  <a:lnTo>
                    <a:pt x="48605" y="95623"/>
                  </a:lnTo>
                  <a:lnTo>
                    <a:pt x="18807" y="101391"/>
                  </a:lnTo>
                  <a:lnTo>
                    <a:pt x="18807" y="101391"/>
                  </a:lnTo>
                  <a:lnTo>
                    <a:pt x="14460" y="102226"/>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4628" y="105988"/>
                  </a:lnTo>
                  <a:lnTo>
                    <a:pt x="15046" y="105946"/>
                  </a:lnTo>
                  <a:lnTo>
                    <a:pt x="15046" y="105946"/>
                  </a:lnTo>
                  <a:lnTo>
                    <a:pt x="44133" y="100304"/>
                  </a:lnTo>
                  <a:lnTo>
                    <a:pt x="44133" y="100304"/>
                  </a:lnTo>
                  <a:lnTo>
                    <a:pt x="17720" y="127762"/>
                  </a:lnTo>
                  <a:lnTo>
                    <a:pt x="17720" y="127762"/>
                  </a:lnTo>
                  <a:lnTo>
                    <a:pt x="460" y="145733"/>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048" y="148575"/>
                  </a:lnTo>
                  <a:lnTo>
                    <a:pt x="2424" y="148533"/>
                  </a:lnTo>
                  <a:lnTo>
                    <a:pt x="2800" y="148449"/>
                  </a:lnTo>
                  <a:lnTo>
                    <a:pt x="3135" y="148241"/>
                  </a:lnTo>
                  <a:lnTo>
                    <a:pt x="3469" y="147948"/>
                  </a:lnTo>
                  <a:lnTo>
                    <a:pt x="3469" y="147948"/>
                  </a:lnTo>
                  <a:lnTo>
                    <a:pt x="47728" y="101934"/>
                  </a:lnTo>
                  <a:lnTo>
                    <a:pt x="47728" y="101934"/>
                  </a:lnTo>
                  <a:lnTo>
                    <a:pt x="48020" y="128055"/>
                  </a:lnTo>
                  <a:lnTo>
                    <a:pt x="48020" y="128055"/>
                  </a:lnTo>
                  <a:lnTo>
                    <a:pt x="48062" y="132568"/>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781" y="132986"/>
                  </a:lnTo>
                  <a:lnTo>
                    <a:pt x="51447" y="102059"/>
                  </a:lnTo>
                  <a:lnTo>
                    <a:pt x="51447" y="102059"/>
                  </a:lnTo>
                  <a:lnTo>
                    <a:pt x="51405" y="98089"/>
                  </a:lnTo>
                  <a:lnTo>
                    <a:pt x="51405" y="98089"/>
                  </a:lnTo>
                  <a:lnTo>
                    <a:pt x="86929" y="61144"/>
                  </a:lnTo>
                  <a:lnTo>
                    <a:pt x="86929" y="61144"/>
                  </a:lnTo>
                  <a:lnTo>
                    <a:pt x="85090" y="106197"/>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88810" y="106657"/>
                  </a:lnTo>
                  <a:lnTo>
                    <a:pt x="90858" y="57090"/>
                  </a:lnTo>
                  <a:lnTo>
                    <a:pt x="90858" y="57090"/>
                  </a:lnTo>
                  <a:lnTo>
                    <a:pt x="123707" y="22903"/>
                  </a:lnTo>
                  <a:lnTo>
                    <a:pt x="123707" y="22903"/>
                  </a:lnTo>
                  <a:lnTo>
                    <a:pt x="118692" y="66661"/>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2411" y="67079"/>
                  </a:lnTo>
                  <a:lnTo>
                    <a:pt x="127719" y="20856"/>
                  </a:lnTo>
                  <a:lnTo>
                    <a:pt x="127719" y="20856"/>
                  </a:lnTo>
                  <a:lnTo>
                    <a:pt x="127719" y="20647"/>
                  </a:lnTo>
                  <a:lnTo>
                    <a:pt x="127719" y="20438"/>
                  </a:lnTo>
                  <a:lnTo>
                    <a:pt x="127677" y="20229"/>
                  </a:lnTo>
                  <a:lnTo>
                    <a:pt x="127594" y="20020"/>
                  </a:lnTo>
                  <a:lnTo>
                    <a:pt x="127427" y="19644"/>
                  </a:lnTo>
                  <a:lnTo>
                    <a:pt x="127176" y="19309"/>
                  </a:lnTo>
                  <a:lnTo>
                    <a:pt x="127176" y="19309"/>
                  </a:lnTo>
                  <a:lnTo>
                    <a:pt x="143015" y="2843"/>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lnTo>
                    <a:pt x="14142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rot="-3134405" flipH="1">
              <a:off x="4798926" y="1212184"/>
              <a:ext cx="3117651" cy="120512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rot="-3134405" flipH="1">
              <a:off x="4798926" y="1212184"/>
              <a:ext cx="3117651" cy="120512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rot="-3134405" flipH="1">
              <a:off x="4998754" y="1340105"/>
              <a:ext cx="2679092" cy="9932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rot="-3134405" flipH="1">
              <a:off x="4998754" y="1340105"/>
              <a:ext cx="2679092" cy="9932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60083932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0"/>
        <p:cNvGrpSpPr/>
        <p:nvPr/>
      </p:nvGrpSpPr>
      <p:grpSpPr>
        <a:xfrm>
          <a:off x="0" y="0"/>
          <a:ext cx="0" cy="0"/>
          <a:chOff x="0" y="0"/>
          <a:chExt cx="0" cy="0"/>
        </a:xfrm>
      </p:grpSpPr>
      <p:sp>
        <p:nvSpPr>
          <p:cNvPr id="31" name="Google Shape;31;p3"/>
          <p:cNvSpPr txBox="1">
            <a:spLocks noGrp="1"/>
          </p:cNvSpPr>
          <p:nvPr>
            <p:ph type="title" hasCustomPrompt="1"/>
          </p:nvPr>
        </p:nvSpPr>
        <p:spPr>
          <a:xfrm>
            <a:off x="1140333" y="1912076"/>
            <a:ext cx="1691600" cy="1258000"/>
          </a:xfrm>
          <a:prstGeom prst="rect">
            <a:avLst/>
          </a:prstGeom>
        </p:spPr>
        <p:txBody>
          <a:bodyPr spcFirstLastPara="1" wrap="square" lIns="91425" tIns="91425" rIns="91425" bIns="91425" anchor="ctr" anchorCtr="0">
            <a:noAutofit/>
          </a:bodyPr>
          <a:lstStyle>
            <a:lvl1pPr lvl="0" rtl="0">
              <a:spcBef>
                <a:spcPts val="0"/>
              </a:spcBef>
              <a:spcAft>
                <a:spcPts val="0"/>
              </a:spcAft>
              <a:buSzPts val="6900"/>
              <a:buNone/>
              <a:defRPr sz="7333"/>
            </a:lvl1pPr>
            <a:lvl2pPr lvl="1" rtl="0">
              <a:spcBef>
                <a:spcPts val="0"/>
              </a:spcBef>
              <a:spcAft>
                <a:spcPts val="0"/>
              </a:spcAft>
              <a:buSzPts val="6900"/>
              <a:buNone/>
              <a:defRPr sz="9200"/>
            </a:lvl2pPr>
            <a:lvl3pPr lvl="2" rtl="0">
              <a:spcBef>
                <a:spcPts val="0"/>
              </a:spcBef>
              <a:spcAft>
                <a:spcPts val="0"/>
              </a:spcAft>
              <a:buSzPts val="6900"/>
              <a:buNone/>
              <a:defRPr sz="9200"/>
            </a:lvl3pPr>
            <a:lvl4pPr lvl="3" rtl="0">
              <a:spcBef>
                <a:spcPts val="0"/>
              </a:spcBef>
              <a:spcAft>
                <a:spcPts val="0"/>
              </a:spcAft>
              <a:buSzPts val="6900"/>
              <a:buNone/>
              <a:defRPr sz="9200"/>
            </a:lvl4pPr>
            <a:lvl5pPr lvl="4" rtl="0">
              <a:spcBef>
                <a:spcPts val="0"/>
              </a:spcBef>
              <a:spcAft>
                <a:spcPts val="0"/>
              </a:spcAft>
              <a:buSzPts val="6900"/>
              <a:buNone/>
              <a:defRPr sz="9200"/>
            </a:lvl5pPr>
            <a:lvl6pPr lvl="5" rtl="0">
              <a:spcBef>
                <a:spcPts val="0"/>
              </a:spcBef>
              <a:spcAft>
                <a:spcPts val="0"/>
              </a:spcAft>
              <a:buSzPts val="6900"/>
              <a:buNone/>
              <a:defRPr sz="9200"/>
            </a:lvl6pPr>
            <a:lvl7pPr lvl="6" rtl="0">
              <a:spcBef>
                <a:spcPts val="0"/>
              </a:spcBef>
              <a:spcAft>
                <a:spcPts val="0"/>
              </a:spcAft>
              <a:buSzPts val="6900"/>
              <a:buNone/>
              <a:defRPr sz="9200"/>
            </a:lvl7pPr>
            <a:lvl8pPr lvl="7" rtl="0">
              <a:spcBef>
                <a:spcPts val="0"/>
              </a:spcBef>
              <a:spcAft>
                <a:spcPts val="0"/>
              </a:spcAft>
              <a:buSzPts val="6900"/>
              <a:buNone/>
              <a:defRPr sz="9200"/>
            </a:lvl8pPr>
            <a:lvl9pPr lvl="8" rtl="0">
              <a:spcBef>
                <a:spcPts val="0"/>
              </a:spcBef>
              <a:spcAft>
                <a:spcPts val="0"/>
              </a:spcAft>
              <a:buSzPts val="6900"/>
              <a:buNone/>
              <a:defRPr sz="9200"/>
            </a:lvl9pPr>
          </a:lstStyle>
          <a:p>
            <a:r>
              <a:t>xx%</a:t>
            </a:r>
          </a:p>
        </p:txBody>
      </p:sp>
      <p:sp>
        <p:nvSpPr>
          <p:cNvPr id="32" name="Google Shape;32;p3"/>
          <p:cNvSpPr txBox="1">
            <a:spLocks noGrp="1"/>
          </p:cNvSpPr>
          <p:nvPr>
            <p:ph type="title" idx="2"/>
          </p:nvPr>
        </p:nvSpPr>
        <p:spPr>
          <a:xfrm>
            <a:off x="1140333" y="2917091"/>
            <a:ext cx="4274800" cy="1140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6267"/>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33" name="Google Shape;33;p3"/>
          <p:cNvSpPr txBox="1">
            <a:spLocks noGrp="1"/>
          </p:cNvSpPr>
          <p:nvPr>
            <p:ph type="subTitle" idx="1"/>
          </p:nvPr>
        </p:nvSpPr>
        <p:spPr>
          <a:xfrm>
            <a:off x="1140333" y="4246221"/>
            <a:ext cx="3510800" cy="952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2000"/>
            </a:lvl1pPr>
            <a:lvl2pPr lvl="1" rtl="0">
              <a:spcBef>
                <a:spcPts val="0"/>
              </a:spcBef>
              <a:spcAft>
                <a:spcPts val="0"/>
              </a:spcAft>
              <a:buClr>
                <a:schemeClr val="dk2"/>
              </a:buClr>
              <a:buSzPts val="1400"/>
              <a:buNone/>
              <a:defRPr>
                <a:solidFill>
                  <a:schemeClr val="dk2"/>
                </a:solidFill>
              </a:defRPr>
            </a:lvl2pPr>
            <a:lvl3pPr lvl="2" rtl="0">
              <a:spcBef>
                <a:spcPts val="2133"/>
              </a:spcBef>
              <a:spcAft>
                <a:spcPts val="0"/>
              </a:spcAft>
              <a:buClr>
                <a:schemeClr val="dk2"/>
              </a:buClr>
              <a:buSzPts val="1400"/>
              <a:buNone/>
              <a:defRPr>
                <a:solidFill>
                  <a:schemeClr val="dk2"/>
                </a:solidFill>
              </a:defRPr>
            </a:lvl3pPr>
            <a:lvl4pPr lvl="3" rtl="0">
              <a:spcBef>
                <a:spcPts val="2133"/>
              </a:spcBef>
              <a:spcAft>
                <a:spcPts val="0"/>
              </a:spcAft>
              <a:buClr>
                <a:schemeClr val="dk2"/>
              </a:buClr>
              <a:buSzPts val="1400"/>
              <a:buNone/>
              <a:defRPr>
                <a:solidFill>
                  <a:schemeClr val="dk2"/>
                </a:solidFill>
              </a:defRPr>
            </a:lvl4pPr>
            <a:lvl5pPr lvl="4" rtl="0">
              <a:spcBef>
                <a:spcPts val="2133"/>
              </a:spcBef>
              <a:spcAft>
                <a:spcPts val="0"/>
              </a:spcAft>
              <a:buClr>
                <a:schemeClr val="dk2"/>
              </a:buClr>
              <a:buSzPts val="1400"/>
              <a:buNone/>
              <a:defRPr>
                <a:solidFill>
                  <a:schemeClr val="dk2"/>
                </a:solidFill>
              </a:defRPr>
            </a:lvl5pPr>
            <a:lvl6pPr lvl="5" rtl="0">
              <a:spcBef>
                <a:spcPts val="2133"/>
              </a:spcBef>
              <a:spcAft>
                <a:spcPts val="0"/>
              </a:spcAft>
              <a:buClr>
                <a:schemeClr val="dk2"/>
              </a:buClr>
              <a:buSzPts val="1400"/>
              <a:buNone/>
              <a:defRPr>
                <a:solidFill>
                  <a:schemeClr val="dk2"/>
                </a:solidFill>
              </a:defRPr>
            </a:lvl6pPr>
            <a:lvl7pPr lvl="6" rtl="0">
              <a:spcBef>
                <a:spcPts val="2133"/>
              </a:spcBef>
              <a:spcAft>
                <a:spcPts val="0"/>
              </a:spcAft>
              <a:buClr>
                <a:schemeClr val="dk2"/>
              </a:buClr>
              <a:buSzPts val="1400"/>
              <a:buNone/>
              <a:defRPr>
                <a:solidFill>
                  <a:schemeClr val="dk2"/>
                </a:solidFill>
              </a:defRPr>
            </a:lvl7pPr>
            <a:lvl8pPr lvl="7" rtl="0">
              <a:spcBef>
                <a:spcPts val="2133"/>
              </a:spcBef>
              <a:spcAft>
                <a:spcPts val="0"/>
              </a:spcAft>
              <a:buClr>
                <a:schemeClr val="dk2"/>
              </a:buClr>
              <a:buSzPts val="1400"/>
              <a:buNone/>
              <a:defRPr>
                <a:solidFill>
                  <a:schemeClr val="dk2"/>
                </a:solidFill>
              </a:defRPr>
            </a:lvl8pPr>
            <a:lvl9pPr lvl="8" rtl="0">
              <a:spcBef>
                <a:spcPts val="2133"/>
              </a:spcBef>
              <a:spcAft>
                <a:spcPts val="2133"/>
              </a:spcAft>
              <a:buClr>
                <a:schemeClr val="dk2"/>
              </a:buClr>
              <a:buSzPts val="1400"/>
              <a:buNone/>
              <a:defRPr>
                <a:solidFill>
                  <a:schemeClr val="dk2"/>
                </a:solidFill>
              </a:defRPr>
            </a:lvl9pPr>
          </a:lstStyle>
          <a:p>
            <a:endParaRPr/>
          </a:p>
        </p:txBody>
      </p:sp>
      <p:grpSp>
        <p:nvGrpSpPr>
          <p:cNvPr id="34" name="Google Shape;34;p3"/>
          <p:cNvGrpSpPr/>
          <p:nvPr/>
        </p:nvGrpSpPr>
        <p:grpSpPr>
          <a:xfrm>
            <a:off x="332141" y="251779"/>
            <a:ext cx="11435815" cy="6259155"/>
            <a:chOff x="249105" y="188834"/>
            <a:chExt cx="8576861" cy="4694366"/>
          </a:xfrm>
        </p:grpSpPr>
        <p:grpSp>
          <p:nvGrpSpPr>
            <p:cNvPr id="35" name="Google Shape;35;p3"/>
            <p:cNvGrpSpPr/>
            <p:nvPr/>
          </p:nvGrpSpPr>
          <p:grpSpPr>
            <a:xfrm rot="-2898405">
              <a:off x="256084" y="4595956"/>
              <a:ext cx="387999" cy="171013"/>
              <a:chOff x="1406961" y="-1212504"/>
              <a:chExt cx="6086670" cy="2682735"/>
            </a:xfrm>
          </p:grpSpPr>
          <p:sp>
            <p:nvSpPr>
              <p:cNvPr id="36" name="Google Shape;36;p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 name="Google Shape;40;p3"/>
            <p:cNvGrpSpPr/>
            <p:nvPr/>
          </p:nvGrpSpPr>
          <p:grpSpPr>
            <a:xfrm rot="2555258">
              <a:off x="255809" y="297720"/>
              <a:ext cx="388558" cy="171259"/>
              <a:chOff x="1406961" y="-1212504"/>
              <a:chExt cx="6086670" cy="2682735"/>
            </a:xfrm>
          </p:grpSpPr>
          <p:sp>
            <p:nvSpPr>
              <p:cNvPr id="41" name="Google Shape;41;p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 name="Google Shape;45;p3"/>
            <p:cNvGrpSpPr/>
            <p:nvPr/>
          </p:nvGrpSpPr>
          <p:grpSpPr>
            <a:xfrm rot="2898405" flipH="1">
              <a:off x="8430999" y="4595956"/>
              <a:ext cx="387999" cy="171013"/>
              <a:chOff x="1406961" y="-1212504"/>
              <a:chExt cx="6086670" cy="2682735"/>
            </a:xfrm>
          </p:grpSpPr>
          <p:sp>
            <p:nvSpPr>
              <p:cNvPr id="46" name="Google Shape;46;p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 name="Google Shape;50;p3"/>
            <p:cNvGrpSpPr/>
            <p:nvPr/>
          </p:nvGrpSpPr>
          <p:grpSpPr>
            <a:xfrm rot="-2555258" flipH="1">
              <a:off x="8430702" y="392370"/>
              <a:ext cx="388558" cy="171259"/>
              <a:chOff x="1406961" y="-1212504"/>
              <a:chExt cx="6086670" cy="2682735"/>
            </a:xfrm>
          </p:grpSpPr>
          <p:sp>
            <p:nvSpPr>
              <p:cNvPr id="51" name="Google Shape;51;p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64043851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6A0514-EABD-44DD-9FEE-FD3B6993B01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B489CFA-7BE8-4E2D-A2D2-69DFDF67ABE0}"/>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7995BA20-5216-49BC-A672-DBE07E4F3D0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D206E611-CB59-47AA-B2BD-1C42BF09C3BC}"/>
              </a:ext>
            </a:extLst>
          </p:cNvPr>
          <p:cNvSpPr>
            <a:spLocks noGrp="1"/>
          </p:cNvSpPr>
          <p:nvPr>
            <p:ph type="dt" sz="half" idx="10"/>
          </p:nvPr>
        </p:nvSpPr>
        <p:spPr/>
        <p:txBody>
          <a:bodyPr/>
          <a:lstStyle/>
          <a:p>
            <a:fld id="{E69B9EE9-F3BF-4B40-83E7-C9BC68FDDB0E}" type="datetimeFigureOut">
              <a:rPr lang="en-US" smtClean="0"/>
              <a:t>3/29/2023</a:t>
            </a:fld>
            <a:endParaRPr lang="en-US"/>
          </a:p>
        </p:txBody>
      </p:sp>
      <p:sp>
        <p:nvSpPr>
          <p:cNvPr id="6" name="Footer Placeholder 5">
            <a:extLst>
              <a:ext uri="{FF2B5EF4-FFF2-40B4-BE49-F238E27FC236}">
                <a16:creationId xmlns:a16="http://schemas.microsoft.com/office/drawing/2014/main" id="{38DB9AB8-1888-4A05-98BB-75EDB059462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ED02696-3ED7-48D6-A149-7A51503D6EFB}"/>
              </a:ext>
            </a:extLst>
          </p:cNvPr>
          <p:cNvSpPr>
            <a:spLocks noGrp="1"/>
          </p:cNvSpPr>
          <p:nvPr>
            <p:ph type="sldNum" sz="quarter" idx="12"/>
          </p:nvPr>
        </p:nvSpPr>
        <p:spPr/>
        <p:txBody>
          <a:bodyPr/>
          <a:lstStyle/>
          <a:p>
            <a:fld id="{17F55963-6440-4C45-BA09-4E6A99D1BBE0}" type="slidenum">
              <a:rPr lang="en-US" smtClean="0"/>
              <a:t>‹#›</a:t>
            </a:fld>
            <a:endParaRPr lang="en-US"/>
          </a:p>
        </p:txBody>
      </p:sp>
    </p:spTree>
    <p:extLst>
      <p:ext uri="{BB962C8B-B14F-4D97-AF65-F5344CB8AC3E}">
        <p14:creationId xmlns:p14="http://schemas.microsoft.com/office/powerpoint/2010/main" val="4704327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55"/>
        <p:cNvGrpSpPr/>
        <p:nvPr/>
      </p:nvGrpSpPr>
      <p:grpSpPr>
        <a:xfrm>
          <a:off x="0" y="0"/>
          <a:ext cx="0" cy="0"/>
          <a:chOff x="0" y="0"/>
          <a:chExt cx="0" cy="0"/>
        </a:xfrm>
      </p:grpSpPr>
      <p:sp>
        <p:nvSpPr>
          <p:cNvPr id="56" name="Google Shape;56;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57" name="Google Shape;57;p4"/>
          <p:cNvSpPr txBox="1">
            <a:spLocks noGrp="1"/>
          </p:cNvSpPr>
          <p:nvPr>
            <p:ph type="body" idx="1"/>
          </p:nvPr>
        </p:nvSpPr>
        <p:spPr>
          <a:xfrm>
            <a:off x="960000" y="1536633"/>
            <a:ext cx="10272000" cy="45552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SzPts val="1200"/>
              <a:buFont typeface="Nunito"/>
              <a:buChar char="●"/>
              <a:defRPr sz="1600">
                <a:latin typeface="Nunito"/>
                <a:ea typeface="Nunito"/>
                <a:cs typeface="Nunito"/>
                <a:sym typeface="Nunito"/>
              </a:defRPr>
            </a:lvl1pPr>
            <a:lvl2pPr marL="1219170" lvl="1" indent="-406390">
              <a:spcBef>
                <a:spcPts val="2133"/>
              </a:spcBef>
              <a:spcAft>
                <a:spcPts val="0"/>
              </a:spcAft>
              <a:buSzPts val="1200"/>
              <a:buFont typeface="Nunito"/>
              <a:buChar char="○"/>
              <a:defRPr sz="1600"/>
            </a:lvl2pPr>
            <a:lvl3pPr marL="1828754" lvl="2" indent="-406390">
              <a:spcBef>
                <a:spcPts val="2133"/>
              </a:spcBef>
              <a:spcAft>
                <a:spcPts val="0"/>
              </a:spcAft>
              <a:buSzPts val="1200"/>
              <a:buFont typeface="Nunito"/>
              <a:buChar char="■"/>
              <a:defRPr sz="1600"/>
            </a:lvl3pPr>
            <a:lvl4pPr marL="2438339" lvl="3" indent="-406390">
              <a:spcBef>
                <a:spcPts val="2133"/>
              </a:spcBef>
              <a:spcAft>
                <a:spcPts val="0"/>
              </a:spcAft>
              <a:buSzPts val="1200"/>
              <a:buFont typeface="Nunito"/>
              <a:buChar char="●"/>
              <a:defRPr sz="1600"/>
            </a:lvl4pPr>
            <a:lvl5pPr marL="3047924" lvl="4" indent="-406390">
              <a:spcBef>
                <a:spcPts val="2133"/>
              </a:spcBef>
              <a:spcAft>
                <a:spcPts val="0"/>
              </a:spcAft>
              <a:buSzPts val="1200"/>
              <a:buFont typeface="Nunito"/>
              <a:buChar char="○"/>
              <a:defRPr sz="1600"/>
            </a:lvl5pPr>
            <a:lvl6pPr marL="3657509" lvl="5" indent="-406390">
              <a:spcBef>
                <a:spcPts val="2133"/>
              </a:spcBef>
              <a:spcAft>
                <a:spcPts val="0"/>
              </a:spcAft>
              <a:buSzPts val="1200"/>
              <a:buFont typeface="Nunito"/>
              <a:buChar char="■"/>
              <a:defRPr sz="1600"/>
            </a:lvl6pPr>
            <a:lvl7pPr marL="4267093" lvl="6" indent="-406390">
              <a:spcBef>
                <a:spcPts val="2133"/>
              </a:spcBef>
              <a:spcAft>
                <a:spcPts val="0"/>
              </a:spcAft>
              <a:buSzPts val="1200"/>
              <a:buFont typeface="Nunito"/>
              <a:buChar char="●"/>
              <a:defRPr sz="1600"/>
            </a:lvl7pPr>
            <a:lvl8pPr marL="4876678" lvl="7" indent="-406390">
              <a:spcBef>
                <a:spcPts val="2133"/>
              </a:spcBef>
              <a:spcAft>
                <a:spcPts val="0"/>
              </a:spcAft>
              <a:buSzPts val="1200"/>
              <a:buFont typeface="Nunito"/>
              <a:buChar char="○"/>
              <a:defRPr sz="1600"/>
            </a:lvl8pPr>
            <a:lvl9pPr marL="5486263" lvl="8" indent="-406390">
              <a:spcBef>
                <a:spcPts val="2133"/>
              </a:spcBef>
              <a:spcAft>
                <a:spcPts val="2133"/>
              </a:spcAft>
              <a:buSzPts val="1200"/>
              <a:buFont typeface="Nunito"/>
              <a:buChar char="■"/>
              <a:defRPr sz="1600"/>
            </a:lvl9pPr>
          </a:lstStyle>
          <a:p>
            <a:endParaRPr/>
          </a:p>
        </p:txBody>
      </p:sp>
      <p:grpSp>
        <p:nvGrpSpPr>
          <p:cNvPr id="58" name="Google Shape;58;p4"/>
          <p:cNvGrpSpPr/>
          <p:nvPr/>
        </p:nvGrpSpPr>
        <p:grpSpPr>
          <a:xfrm>
            <a:off x="10814058" y="586877"/>
            <a:ext cx="721153" cy="608035"/>
            <a:chOff x="3451525" y="3193125"/>
            <a:chExt cx="1027675" cy="866475"/>
          </a:xfrm>
        </p:grpSpPr>
        <p:sp>
          <p:nvSpPr>
            <p:cNvPr id="59" name="Google Shape;59;p4"/>
            <p:cNvSpPr/>
            <p:nvPr/>
          </p:nvSpPr>
          <p:spPr>
            <a:xfrm>
              <a:off x="3549100" y="3254650"/>
              <a:ext cx="531350" cy="429525"/>
            </a:xfrm>
            <a:custGeom>
              <a:avLst/>
              <a:gdLst/>
              <a:ahLst/>
              <a:cxnLst/>
              <a:rect l="l" t="t" r="r" b="b"/>
              <a:pathLst>
                <a:path w="21254" h="17181" extrusionOk="0">
                  <a:moveTo>
                    <a:pt x="20108" y="0"/>
                  </a:moveTo>
                  <a:lnTo>
                    <a:pt x="19938" y="85"/>
                  </a:lnTo>
                  <a:lnTo>
                    <a:pt x="18411" y="721"/>
                  </a:lnTo>
                  <a:lnTo>
                    <a:pt x="16884" y="1485"/>
                  </a:lnTo>
                  <a:lnTo>
                    <a:pt x="15399" y="2291"/>
                  </a:lnTo>
                  <a:lnTo>
                    <a:pt x="13915" y="3139"/>
                  </a:lnTo>
                  <a:lnTo>
                    <a:pt x="12472" y="4073"/>
                  </a:lnTo>
                  <a:lnTo>
                    <a:pt x="11072" y="5048"/>
                  </a:lnTo>
                  <a:lnTo>
                    <a:pt x="9715" y="6024"/>
                  </a:lnTo>
                  <a:lnTo>
                    <a:pt x="8400" y="7042"/>
                  </a:lnTo>
                  <a:lnTo>
                    <a:pt x="7212" y="8018"/>
                  </a:lnTo>
                  <a:lnTo>
                    <a:pt x="5982" y="8994"/>
                  </a:lnTo>
                  <a:lnTo>
                    <a:pt x="4794" y="10096"/>
                  </a:lnTo>
                  <a:lnTo>
                    <a:pt x="3606" y="11199"/>
                  </a:lnTo>
                  <a:lnTo>
                    <a:pt x="3012" y="11793"/>
                  </a:lnTo>
                  <a:lnTo>
                    <a:pt x="2461" y="12430"/>
                  </a:lnTo>
                  <a:lnTo>
                    <a:pt x="1952" y="13024"/>
                  </a:lnTo>
                  <a:lnTo>
                    <a:pt x="1485" y="13660"/>
                  </a:lnTo>
                  <a:lnTo>
                    <a:pt x="1061" y="14339"/>
                  </a:lnTo>
                  <a:lnTo>
                    <a:pt x="679" y="14975"/>
                  </a:lnTo>
                  <a:lnTo>
                    <a:pt x="297" y="15696"/>
                  </a:lnTo>
                  <a:lnTo>
                    <a:pt x="43" y="16375"/>
                  </a:lnTo>
                  <a:lnTo>
                    <a:pt x="0" y="16502"/>
                  </a:lnTo>
                  <a:lnTo>
                    <a:pt x="0" y="16629"/>
                  </a:lnTo>
                  <a:lnTo>
                    <a:pt x="43" y="16757"/>
                  </a:lnTo>
                  <a:lnTo>
                    <a:pt x="128" y="16841"/>
                  </a:lnTo>
                  <a:lnTo>
                    <a:pt x="212" y="17011"/>
                  </a:lnTo>
                  <a:lnTo>
                    <a:pt x="297" y="17138"/>
                  </a:lnTo>
                  <a:lnTo>
                    <a:pt x="467" y="17181"/>
                  </a:lnTo>
                  <a:lnTo>
                    <a:pt x="637" y="17138"/>
                  </a:lnTo>
                  <a:lnTo>
                    <a:pt x="2121" y="16460"/>
                  </a:lnTo>
                  <a:lnTo>
                    <a:pt x="3564" y="15738"/>
                  </a:lnTo>
                  <a:lnTo>
                    <a:pt x="5006" y="14975"/>
                  </a:lnTo>
                  <a:lnTo>
                    <a:pt x="6406" y="14169"/>
                  </a:lnTo>
                  <a:lnTo>
                    <a:pt x="7806" y="13320"/>
                  </a:lnTo>
                  <a:lnTo>
                    <a:pt x="9163" y="12387"/>
                  </a:lnTo>
                  <a:lnTo>
                    <a:pt x="10478" y="11454"/>
                  </a:lnTo>
                  <a:lnTo>
                    <a:pt x="11793" y="10478"/>
                  </a:lnTo>
                  <a:lnTo>
                    <a:pt x="13066" y="9460"/>
                  </a:lnTo>
                  <a:lnTo>
                    <a:pt x="14296" y="8442"/>
                  </a:lnTo>
                  <a:lnTo>
                    <a:pt x="15484" y="7339"/>
                  </a:lnTo>
                  <a:lnTo>
                    <a:pt x="16672" y="6236"/>
                  </a:lnTo>
                  <a:lnTo>
                    <a:pt x="17860" y="5091"/>
                  </a:lnTo>
                  <a:lnTo>
                    <a:pt x="18963" y="3903"/>
                  </a:lnTo>
                  <a:lnTo>
                    <a:pt x="20066" y="2715"/>
                  </a:lnTo>
                  <a:lnTo>
                    <a:pt x="21126" y="1485"/>
                  </a:lnTo>
                  <a:lnTo>
                    <a:pt x="21211" y="1358"/>
                  </a:lnTo>
                  <a:lnTo>
                    <a:pt x="21253" y="1188"/>
                  </a:lnTo>
                  <a:lnTo>
                    <a:pt x="21253" y="1061"/>
                  </a:lnTo>
                  <a:lnTo>
                    <a:pt x="21211" y="976"/>
                  </a:lnTo>
                  <a:lnTo>
                    <a:pt x="21169" y="849"/>
                  </a:lnTo>
                  <a:lnTo>
                    <a:pt x="21084" y="764"/>
                  </a:lnTo>
                  <a:lnTo>
                    <a:pt x="20872" y="594"/>
                  </a:lnTo>
                  <a:lnTo>
                    <a:pt x="20829" y="467"/>
                  </a:lnTo>
                  <a:lnTo>
                    <a:pt x="20787" y="297"/>
                  </a:lnTo>
                  <a:lnTo>
                    <a:pt x="20702" y="212"/>
                  </a:lnTo>
                  <a:lnTo>
                    <a:pt x="20575" y="85"/>
                  </a:lnTo>
                  <a:lnTo>
                    <a:pt x="20447" y="43"/>
                  </a:lnTo>
                  <a:lnTo>
                    <a:pt x="20278" y="0"/>
                  </a:lnTo>
                  <a:close/>
                </a:path>
              </a:pathLst>
            </a:custGeom>
            <a:solidFill>
              <a:srgbClr val="ABC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4"/>
            <p:cNvSpPr/>
            <p:nvPr/>
          </p:nvSpPr>
          <p:spPr>
            <a:xfrm>
              <a:off x="3549100" y="3254650"/>
              <a:ext cx="521800" cy="429525"/>
            </a:xfrm>
            <a:custGeom>
              <a:avLst/>
              <a:gdLst/>
              <a:ahLst/>
              <a:cxnLst/>
              <a:rect l="l" t="t" r="r" b="b"/>
              <a:pathLst>
                <a:path w="20872" h="17181" extrusionOk="0">
                  <a:moveTo>
                    <a:pt x="20108" y="0"/>
                  </a:moveTo>
                  <a:lnTo>
                    <a:pt x="19938" y="85"/>
                  </a:lnTo>
                  <a:lnTo>
                    <a:pt x="18411" y="721"/>
                  </a:lnTo>
                  <a:lnTo>
                    <a:pt x="16884" y="1485"/>
                  </a:lnTo>
                  <a:lnTo>
                    <a:pt x="15399" y="2291"/>
                  </a:lnTo>
                  <a:lnTo>
                    <a:pt x="13915" y="3139"/>
                  </a:lnTo>
                  <a:lnTo>
                    <a:pt x="12472" y="4073"/>
                  </a:lnTo>
                  <a:lnTo>
                    <a:pt x="11072" y="5048"/>
                  </a:lnTo>
                  <a:lnTo>
                    <a:pt x="9715" y="6024"/>
                  </a:lnTo>
                  <a:lnTo>
                    <a:pt x="8400" y="7042"/>
                  </a:lnTo>
                  <a:lnTo>
                    <a:pt x="7212" y="8018"/>
                  </a:lnTo>
                  <a:lnTo>
                    <a:pt x="5982" y="8994"/>
                  </a:lnTo>
                  <a:lnTo>
                    <a:pt x="4794" y="10096"/>
                  </a:lnTo>
                  <a:lnTo>
                    <a:pt x="3606" y="11199"/>
                  </a:lnTo>
                  <a:lnTo>
                    <a:pt x="3012" y="11793"/>
                  </a:lnTo>
                  <a:lnTo>
                    <a:pt x="2461" y="12430"/>
                  </a:lnTo>
                  <a:lnTo>
                    <a:pt x="1952" y="13024"/>
                  </a:lnTo>
                  <a:lnTo>
                    <a:pt x="1485" y="13660"/>
                  </a:lnTo>
                  <a:lnTo>
                    <a:pt x="1061" y="14339"/>
                  </a:lnTo>
                  <a:lnTo>
                    <a:pt x="679" y="14975"/>
                  </a:lnTo>
                  <a:lnTo>
                    <a:pt x="297" y="15696"/>
                  </a:lnTo>
                  <a:lnTo>
                    <a:pt x="43" y="16375"/>
                  </a:lnTo>
                  <a:lnTo>
                    <a:pt x="0" y="16502"/>
                  </a:lnTo>
                  <a:lnTo>
                    <a:pt x="0" y="16629"/>
                  </a:lnTo>
                  <a:lnTo>
                    <a:pt x="43" y="16757"/>
                  </a:lnTo>
                  <a:lnTo>
                    <a:pt x="128" y="16841"/>
                  </a:lnTo>
                  <a:lnTo>
                    <a:pt x="212" y="17011"/>
                  </a:lnTo>
                  <a:lnTo>
                    <a:pt x="297" y="17138"/>
                  </a:lnTo>
                  <a:lnTo>
                    <a:pt x="467" y="17181"/>
                  </a:lnTo>
                  <a:lnTo>
                    <a:pt x="637" y="17138"/>
                  </a:lnTo>
                  <a:lnTo>
                    <a:pt x="2164" y="16417"/>
                  </a:lnTo>
                  <a:lnTo>
                    <a:pt x="3691" y="15696"/>
                  </a:lnTo>
                  <a:lnTo>
                    <a:pt x="3776" y="15145"/>
                  </a:lnTo>
                  <a:lnTo>
                    <a:pt x="3946" y="14593"/>
                  </a:lnTo>
                  <a:lnTo>
                    <a:pt x="4158" y="14042"/>
                  </a:lnTo>
                  <a:lnTo>
                    <a:pt x="4412" y="13490"/>
                  </a:lnTo>
                  <a:lnTo>
                    <a:pt x="4709" y="12939"/>
                  </a:lnTo>
                  <a:lnTo>
                    <a:pt x="5091" y="12387"/>
                  </a:lnTo>
                  <a:lnTo>
                    <a:pt x="5430" y="11836"/>
                  </a:lnTo>
                  <a:lnTo>
                    <a:pt x="5855" y="11327"/>
                  </a:lnTo>
                  <a:lnTo>
                    <a:pt x="6661" y="10309"/>
                  </a:lnTo>
                  <a:lnTo>
                    <a:pt x="7509" y="9418"/>
                  </a:lnTo>
                  <a:lnTo>
                    <a:pt x="8357" y="8612"/>
                  </a:lnTo>
                  <a:lnTo>
                    <a:pt x="9079" y="7933"/>
                  </a:lnTo>
                  <a:lnTo>
                    <a:pt x="10394" y="6830"/>
                  </a:lnTo>
                  <a:lnTo>
                    <a:pt x="11751" y="5727"/>
                  </a:lnTo>
                  <a:lnTo>
                    <a:pt x="13151" y="4709"/>
                  </a:lnTo>
                  <a:lnTo>
                    <a:pt x="14593" y="3733"/>
                  </a:lnTo>
                  <a:lnTo>
                    <a:pt x="16120" y="2800"/>
                  </a:lnTo>
                  <a:lnTo>
                    <a:pt x="17690" y="1952"/>
                  </a:lnTo>
                  <a:lnTo>
                    <a:pt x="18454" y="1570"/>
                  </a:lnTo>
                  <a:lnTo>
                    <a:pt x="19260" y="1188"/>
                  </a:lnTo>
                  <a:lnTo>
                    <a:pt x="20066" y="849"/>
                  </a:lnTo>
                  <a:lnTo>
                    <a:pt x="20872" y="552"/>
                  </a:lnTo>
                  <a:lnTo>
                    <a:pt x="20829" y="424"/>
                  </a:lnTo>
                  <a:lnTo>
                    <a:pt x="20744" y="297"/>
                  </a:lnTo>
                  <a:lnTo>
                    <a:pt x="20660" y="170"/>
                  </a:lnTo>
                  <a:lnTo>
                    <a:pt x="20532" y="85"/>
                  </a:lnTo>
                  <a:lnTo>
                    <a:pt x="20405" y="43"/>
                  </a:lnTo>
                  <a:lnTo>
                    <a:pt x="20278" y="0"/>
                  </a:lnTo>
                  <a:close/>
                </a:path>
              </a:pathLst>
            </a:custGeom>
            <a:solidFill>
              <a:srgbClr val="71B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4"/>
            <p:cNvSpPr/>
            <p:nvPr/>
          </p:nvSpPr>
          <p:spPr>
            <a:xfrm>
              <a:off x="3503500" y="3244050"/>
              <a:ext cx="615125" cy="457100"/>
            </a:xfrm>
            <a:custGeom>
              <a:avLst/>
              <a:gdLst/>
              <a:ahLst/>
              <a:cxnLst/>
              <a:rect l="l" t="t" r="r" b="b"/>
              <a:pathLst>
                <a:path w="24605" h="18284" extrusionOk="0">
                  <a:moveTo>
                    <a:pt x="24265" y="0"/>
                  </a:moveTo>
                  <a:lnTo>
                    <a:pt x="24138" y="42"/>
                  </a:lnTo>
                  <a:lnTo>
                    <a:pt x="24011" y="127"/>
                  </a:lnTo>
                  <a:lnTo>
                    <a:pt x="22823" y="1570"/>
                  </a:lnTo>
                  <a:lnTo>
                    <a:pt x="21550" y="3012"/>
                  </a:lnTo>
                  <a:lnTo>
                    <a:pt x="20278" y="4412"/>
                  </a:lnTo>
                  <a:lnTo>
                    <a:pt x="18963" y="5812"/>
                  </a:lnTo>
                  <a:lnTo>
                    <a:pt x="17605" y="7127"/>
                  </a:lnTo>
                  <a:lnTo>
                    <a:pt x="16205" y="8399"/>
                  </a:lnTo>
                  <a:lnTo>
                    <a:pt x="14763" y="9672"/>
                  </a:lnTo>
                  <a:lnTo>
                    <a:pt x="13278" y="10860"/>
                  </a:lnTo>
                  <a:lnTo>
                    <a:pt x="11836" y="12005"/>
                  </a:lnTo>
                  <a:lnTo>
                    <a:pt x="10309" y="13151"/>
                  </a:lnTo>
                  <a:lnTo>
                    <a:pt x="8739" y="14254"/>
                  </a:lnTo>
                  <a:lnTo>
                    <a:pt x="7933" y="14763"/>
                  </a:lnTo>
                  <a:lnTo>
                    <a:pt x="7127" y="15272"/>
                  </a:lnTo>
                  <a:lnTo>
                    <a:pt x="6279" y="15781"/>
                  </a:lnTo>
                  <a:lnTo>
                    <a:pt x="5430" y="16205"/>
                  </a:lnTo>
                  <a:lnTo>
                    <a:pt x="4582" y="16629"/>
                  </a:lnTo>
                  <a:lnTo>
                    <a:pt x="3733" y="17011"/>
                  </a:lnTo>
                  <a:lnTo>
                    <a:pt x="2842" y="17350"/>
                  </a:lnTo>
                  <a:lnTo>
                    <a:pt x="1952" y="17605"/>
                  </a:lnTo>
                  <a:lnTo>
                    <a:pt x="1061" y="17859"/>
                  </a:lnTo>
                  <a:lnTo>
                    <a:pt x="128" y="18029"/>
                  </a:lnTo>
                  <a:lnTo>
                    <a:pt x="43" y="18071"/>
                  </a:lnTo>
                  <a:lnTo>
                    <a:pt x="0" y="18156"/>
                  </a:lnTo>
                  <a:lnTo>
                    <a:pt x="43" y="18241"/>
                  </a:lnTo>
                  <a:lnTo>
                    <a:pt x="170" y="18284"/>
                  </a:lnTo>
                  <a:lnTo>
                    <a:pt x="1018" y="18199"/>
                  </a:lnTo>
                  <a:lnTo>
                    <a:pt x="1909" y="18071"/>
                  </a:lnTo>
                  <a:lnTo>
                    <a:pt x="2800" y="17902"/>
                  </a:lnTo>
                  <a:lnTo>
                    <a:pt x="3648" y="17605"/>
                  </a:lnTo>
                  <a:lnTo>
                    <a:pt x="4497" y="17308"/>
                  </a:lnTo>
                  <a:lnTo>
                    <a:pt x="5345" y="16926"/>
                  </a:lnTo>
                  <a:lnTo>
                    <a:pt x="6194" y="16502"/>
                  </a:lnTo>
                  <a:lnTo>
                    <a:pt x="7000" y="16035"/>
                  </a:lnTo>
                  <a:lnTo>
                    <a:pt x="7806" y="15526"/>
                  </a:lnTo>
                  <a:lnTo>
                    <a:pt x="8612" y="15017"/>
                  </a:lnTo>
                  <a:lnTo>
                    <a:pt x="10139" y="13957"/>
                  </a:lnTo>
                  <a:lnTo>
                    <a:pt x="11624" y="12854"/>
                  </a:lnTo>
                  <a:lnTo>
                    <a:pt x="13024" y="11793"/>
                  </a:lnTo>
                  <a:lnTo>
                    <a:pt x="14593" y="10563"/>
                  </a:lnTo>
                  <a:lnTo>
                    <a:pt x="16163" y="9248"/>
                  </a:lnTo>
                  <a:lnTo>
                    <a:pt x="17648" y="7890"/>
                  </a:lnTo>
                  <a:lnTo>
                    <a:pt x="19090" y="6490"/>
                  </a:lnTo>
                  <a:lnTo>
                    <a:pt x="20532" y="5048"/>
                  </a:lnTo>
                  <a:lnTo>
                    <a:pt x="21890" y="3563"/>
                  </a:lnTo>
                  <a:lnTo>
                    <a:pt x="23247" y="2036"/>
                  </a:lnTo>
                  <a:lnTo>
                    <a:pt x="24520" y="467"/>
                  </a:lnTo>
                  <a:lnTo>
                    <a:pt x="24605" y="382"/>
                  </a:lnTo>
                  <a:lnTo>
                    <a:pt x="24605" y="255"/>
                  </a:lnTo>
                  <a:lnTo>
                    <a:pt x="24562" y="127"/>
                  </a:lnTo>
                  <a:lnTo>
                    <a:pt x="24477" y="85"/>
                  </a:lnTo>
                  <a:lnTo>
                    <a:pt x="24350"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4"/>
            <p:cNvSpPr/>
            <p:nvPr/>
          </p:nvSpPr>
          <p:spPr>
            <a:xfrm>
              <a:off x="3451525" y="3193125"/>
              <a:ext cx="1027675" cy="866475"/>
            </a:xfrm>
            <a:custGeom>
              <a:avLst/>
              <a:gdLst/>
              <a:ahLst/>
              <a:cxnLst/>
              <a:rect l="l" t="t" r="r" b="b"/>
              <a:pathLst>
                <a:path w="41107" h="34659" extrusionOk="0">
                  <a:moveTo>
                    <a:pt x="34574" y="6491"/>
                  </a:moveTo>
                  <a:lnTo>
                    <a:pt x="34871" y="6534"/>
                  </a:lnTo>
                  <a:lnTo>
                    <a:pt x="35380" y="6661"/>
                  </a:lnTo>
                  <a:lnTo>
                    <a:pt x="35804" y="6915"/>
                  </a:lnTo>
                  <a:lnTo>
                    <a:pt x="36228" y="7170"/>
                  </a:lnTo>
                  <a:lnTo>
                    <a:pt x="36568" y="7552"/>
                  </a:lnTo>
                  <a:lnTo>
                    <a:pt x="36865" y="7934"/>
                  </a:lnTo>
                  <a:lnTo>
                    <a:pt x="37119" y="8358"/>
                  </a:lnTo>
                  <a:lnTo>
                    <a:pt x="37289" y="8867"/>
                  </a:lnTo>
                  <a:lnTo>
                    <a:pt x="37374" y="9333"/>
                  </a:lnTo>
                  <a:lnTo>
                    <a:pt x="37416" y="9800"/>
                  </a:lnTo>
                  <a:lnTo>
                    <a:pt x="37416" y="10224"/>
                  </a:lnTo>
                  <a:lnTo>
                    <a:pt x="37374" y="10649"/>
                  </a:lnTo>
                  <a:lnTo>
                    <a:pt x="37289" y="11073"/>
                  </a:lnTo>
                  <a:lnTo>
                    <a:pt x="37119" y="11455"/>
                  </a:lnTo>
                  <a:lnTo>
                    <a:pt x="36992" y="11836"/>
                  </a:lnTo>
                  <a:lnTo>
                    <a:pt x="36780" y="12176"/>
                  </a:lnTo>
                  <a:lnTo>
                    <a:pt x="36568" y="12557"/>
                  </a:lnTo>
                  <a:lnTo>
                    <a:pt x="36313" y="12897"/>
                  </a:lnTo>
                  <a:lnTo>
                    <a:pt x="36016" y="13194"/>
                  </a:lnTo>
                  <a:lnTo>
                    <a:pt x="35422" y="13830"/>
                  </a:lnTo>
                  <a:lnTo>
                    <a:pt x="34744" y="14339"/>
                  </a:lnTo>
                  <a:lnTo>
                    <a:pt x="34065" y="14848"/>
                  </a:lnTo>
                  <a:lnTo>
                    <a:pt x="33598" y="13448"/>
                  </a:lnTo>
                  <a:lnTo>
                    <a:pt x="33089" y="12048"/>
                  </a:lnTo>
                  <a:lnTo>
                    <a:pt x="32538" y="10649"/>
                  </a:lnTo>
                  <a:lnTo>
                    <a:pt x="31986" y="9291"/>
                  </a:lnTo>
                  <a:lnTo>
                    <a:pt x="32029" y="9164"/>
                  </a:lnTo>
                  <a:lnTo>
                    <a:pt x="31986" y="8867"/>
                  </a:lnTo>
                  <a:lnTo>
                    <a:pt x="32029" y="8612"/>
                  </a:lnTo>
                  <a:lnTo>
                    <a:pt x="32114" y="8315"/>
                  </a:lnTo>
                  <a:lnTo>
                    <a:pt x="32198" y="8061"/>
                  </a:lnTo>
                  <a:lnTo>
                    <a:pt x="32326" y="7806"/>
                  </a:lnTo>
                  <a:lnTo>
                    <a:pt x="32453" y="7594"/>
                  </a:lnTo>
                  <a:lnTo>
                    <a:pt x="32623" y="7340"/>
                  </a:lnTo>
                  <a:lnTo>
                    <a:pt x="32792" y="7170"/>
                  </a:lnTo>
                  <a:lnTo>
                    <a:pt x="33004" y="7000"/>
                  </a:lnTo>
                  <a:lnTo>
                    <a:pt x="33259" y="6831"/>
                  </a:lnTo>
                  <a:lnTo>
                    <a:pt x="33471" y="6703"/>
                  </a:lnTo>
                  <a:lnTo>
                    <a:pt x="33726" y="6618"/>
                  </a:lnTo>
                  <a:lnTo>
                    <a:pt x="34022" y="6534"/>
                  </a:lnTo>
                  <a:lnTo>
                    <a:pt x="34277" y="6491"/>
                  </a:lnTo>
                  <a:close/>
                  <a:moveTo>
                    <a:pt x="35168" y="1443"/>
                  </a:moveTo>
                  <a:lnTo>
                    <a:pt x="35719" y="1486"/>
                  </a:lnTo>
                  <a:lnTo>
                    <a:pt x="36228" y="1655"/>
                  </a:lnTo>
                  <a:lnTo>
                    <a:pt x="36822" y="1910"/>
                  </a:lnTo>
                  <a:lnTo>
                    <a:pt x="37374" y="2249"/>
                  </a:lnTo>
                  <a:lnTo>
                    <a:pt x="37968" y="2716"/>
                  </a:lnTo>
                  <a:lnTo>
                    <a:pt x="38477" y="3225"/>
                  </a:lnTo>
                  <a:lnTo>
                    <a:pt x="38943" y="3819"/>
                  </a:lnTo>
                  <a:lnTo>
                    <a:pt x="39325" y="4413"/>
                  </a:lnTo>
                  <a:lnTo>
                    <a:pt x="39665" y="5091"/>
                  </a:lnTo>
                  <a:lnTo>
                    <a:pt x="39961" y="5770"/>
                  </a:lnTo>
                  <a:lnTo>
                    <a:pt x="40216" y="6449"/>
                  </a:lnTo>
                  <a:lnTo>
                    <a:pt x="40386" y="7170"/>
                  </a:lnTo>
                  <a:lnTo>
                    <a:pt x="40513" y="7976"/>
                  </a:lnTo>
                  <a:lnTo>
                    <a:pt x="40555" y="8782"/>
                  </a:lnTo>
                  <a:lnTo>
                    <a:pt x="40513" y="9588"/>
                  </a:lnTo>
                  <a:lnTo>
                    <a:pt x="40428" y="10352"/>
                  </a:lnTo>
                  <a:lnTo>
                    <a:pt x="40258" y="11115"/>
                  </a:lnTo>
                  <a:lnTo>
                    <a:pt x="40046" y="11836"/>
                  </a:lnTo>
                  <a:lnTo>
                    <a:pt x="39749" y="12515"/>
                  </a:lnTo>
                  <a:lnTo>
                    <a:pt x="39410" y="13194"/>
                  </a:lnTo>
                  <a:lnTo>
                    <a:pt x="38986" y="13830"/>
                  </a:lnTo>
                  <a:lnTo>
                    <a:pt x="38519" y="14424"/>
                  </a:lnTo>
                  <a:lnTo>
                    <a:pt x="38010" y="15018"/>
                  </a:lnTo>
                  <a:lnTo>
                    <a:pt x="37459" y="15569"/>
                  </a:lnTo>
                  <a:lnTo>
                    <a:pt x="36865" y="16036"/>
                  </a:lnTo>
                  <a:lnTo>
                    <a:pt x="36228" y="16503"/>
                  </a:lnTo>
                  <a:lnTo>
                    <a:pt x="35550" y="16927"/>
                  </a:lnTo>
                  <a:lnTo>
                    <a:pt x="34829" y="17309"/>
                  </a:lnTo>
                  <a:lnTo>
                    <a:pt x="34235" y="15315"/>
                  </a:lnTo>
                  <a:lnTo>
                    <a:pt x="34701" y="15018"/>
                  </a:lnTo>
                  <a:lnTo>
                    <a:pt x="35210" y="14636"/>
                  </a:lnTo>
                  <a:lnTo>
                    <a:pt x="35677" y="14254"/>
                  </a:lnTo>
                  <a:lnTo>
                    <a:pt x="36101" y="13830"/>
                  </a:lnTo>
                  <a:lnTo>
                    <a:pt x="36525" y="13363"/>
                  </a:lnTo>
                  <a:lnTo>
                    <a:pt x="36907" y="12854"/>
                  </a:lnTo>
                  <a:lnTo>
                    <a:pt x="37247" y="12345"/>
                  </a:lnTo>
                  <a:lnTo>
                    <a:pt x="37543" y="11794"/>
                  </a:lnTo>
                  <a:lnTo>
                    <a:pt x="37756" y="11242"/>
                  </a:lnTo>
                  <a:lnTo>
                    <a:pt x="37925" y="10691"/>
                  </a:lnTo>
                  <a:lnTo>
                    <a:pt x="38010" y="10097"/>
                  </a:lnTo>
                  <a:lnTo>
                    <a:pt x="38010" y="9503"/>
                  </a:lnTo>
                  <a:lnTo>
                    <a:pt x="37925" y="8952"/>
                  </a:lnTo>
                  <a:lnTo>
                    <a:pt x="37713" y="8358"/>
                  </a:lnTo>
                  <a:lnTo>
                    <a:pt x="37586" y="8103"/>
                  </a:lnTo>
                  <a:lnTo>
                    <a:pt x="37416" y="7806"/>
                  </a:lnTo>
                  <a:lnTo>
                    <a:pt x="37247" y="7552"/>
                  </a:lnTo>
                  <a:lnTo>
                    <a:pt x="37034" y="7255"/>
                  </a:lnTo>
                  <a:lnTo>
                    <a:pt x="36695" y="6958"/>
                  </a:lnTo>
                  <a:lnTo>
                    <a:pt x="36313" y="6661"/>
                  </a:lnTo>
                  <a:lnTo>
                    <a:pt x="35931" y="6449"/>
                  </a:lnTo>
                  <a:lnTo>
                    <a:pt x="35507" y="6279"/>
                  </a:lnTo>
                  <a:lnTo>
                    <a:pt x="35041" y="6194"/>
                  </a:lnTo>
                  <a:lnTo>
                    <a:pt x="34616" y="6152"/>
                  </a:lnTo>
                  <a:lnTo>
                    <a:pt x="34192" y="6152"/>
                  </a:lnTo>
                  <a:lnTo>
                    <a:pt x="33726" y="6237"/>
                  </a:lnTo>
                  <a:lnTo>
                    <a:pt x="33344" y="6322"/>
                  </a:lnTo>
                  <a:lnTo>
                    <a:pt x="32962" y="6491"/>
                  </a:lnTo>
                  <a:lnTo>
                    <a:pt x="32623" y="6746"/>
                  </a:lnTo>
                  <a:lnTo>
                    <a:pt x="32326" y="7000"/>
                  </a:lnTo>
                  <a:lnTo>
                    <a:pt x="32071" y="7340"/>
                  </a:lnTo>
                  <a:lnTo>
                    <a:pt x="31859" y="7679"/>
                  </a:lnTo>
                  <a:lnTo>
                    <a:pt x="31732" y="8103"/>
                  </a:lnTo>
                  <a:lnTo>
                    <a:pt x="31689" y="8570"/>
                  </a:lnTo>
                  <a:lnTo>
                    <a:pt x="30926" y="6831"/>
                  </a:lnTo>
                  <a:lnTo>
                    <a:pt x="30120" y="5091"/>
                  </a:lnTo>
                  <a:lnTo>
                    <a:pt x="30417" y="4582"/>
                  </a:lnTo>
                  <a:lnTo>
                    <a:pt x="30756" y="4116"/>
                  </a:lnTo>
                  <a:lnTo>
                    <a:pt x="31095" y="3649"/>
                  </a:lnTo>
                  <a:lnTo>
                    <a:pt x="31477" y="3225"/>
                  </a:lnTo>
                  <a:lnTo>
                    <a:pt x="31859" y="2801"/>
                  </a:lnTo>
                  <a:lnTo>
                    <a:pt x="32283" y="2461"/>
                  </a:lnTo>
                  <a:lnTo>
                    <a:pt x="32707" y="2122"/>
                  </a:lnTo>
                  <a:lnTo>
                    <a:pt x="33174" y="1867"/>
                  </a:lnTo>
                  <a:lnTo>
                    <a:pt x="33641" y="1655"/>
                  </a:lnTo>
                  <a:lnTo>
                    <a:pt x="34150" y="1528"/>
                  </a:lnTo>
                  <a:lnTo>
                    <a:pt x="34659" y="1443"/>
                  </a:lnTo>
                  <a:close/>
                  <a:moveTo>
                    <a:pt x="27914" y="1825"/>
                  </a:moveTo>
                  <a:lnTo>
                    <a:pt x="29568" y="5431"/>
                  </a:lnTo>
                  <a:lnTo>
                    <a:pt x="31138" y="9037"/>
                  </a:lnTo>
                  <a:lnTo>
                    <a:pt x="31859" y="10903"/>
                  </a:lnTo>
                  <a:lnTo>
                    <a:pt x="32580" y="12727"/>
                  </a:lnTo>
                  <a:lnTo>
                    <a:pt x="33259" y="14594"/>
                  </a:lnTo>
                  <a:lnTo>
                    <a:pt x="33895" y="16460"/>
                  </a:lnTo>
                  <a:lnTo>
                    <a:pt x="34235" y="17563"/>
                  </a:lnTo>
                  <a:lnTo>
                    <a:pt x="34574" y="18666"/>
                  </a:lnTo>
                  <a:lnTo>
                    <a:pt x="34871" y="19811"/>
                  </a:lnTo>
                  <a:lnTo>
                    <a:pt x="34998" y="20363"/>
                  </a:lnTo>
                  <a:lnTo>
                    <a:pt x="35083" y="20914"/>
                  </a:lnTo>
                  <a:lnTo>
                    <a:pt x="35125" y="21508"/>
                  </a:lnTo>
                  <a:lnTo>
                    <a:pt x="35125" y="22060"/>
                  </a:lnTo>
                  <a:lnTo>
                    <a:pt x="35125" y="22611"/>
                  </a:lnTo>
                  <a:lnTo>
                    <a:pt x="35041" y="23163"/>
                  </a:lnTo>
                  <a:lnTo>
                    <a:pt x="34913" y="23714"/>
                  </a:lnTo>
                  <a:lnTo>
                    <a:pt x="34701" y="24266"/>
                  </a:lnTo>
                  <a:lnTo>
                    <a:pt x="34489" y="24817"/>
                  </a:lnTo>
                  <a:lnTo>
                    <a:pt x="34150" y="25326"/>
                  </a:lnTo>
                  <a:lnTo>
                    <a:pt x="33853" y="25750"/>
                  </a:lnTo>
                  <a:lnTo>
                    <a:pt x="33556" y="26175"/>
                  </a:lnTo>
                  <a:lnTo>
                    <a:pt x="32835" y="26938"/>
                  </a:lnTo>
                  <a:lnTo>
                    <a:pt x="32114" y="27702"/>
                  </a:lnTo>
                  <a:lnTo>
                    <a:pt x="31308" y="28423"/>
                  </a:lnTo>
                  <a:lnTo>
                    <a:pt x="30459" y="29102"/>
                  </a:lnTo>
                  <a:lnTo>
                    <a:pt x="29611" y="29738"/>
                  </a:lnTo>
                  <a:lnTo>
                    <a:pt x="27914" y="30968"/>
                  </a:lnTo>
                  <a:lnTo>
                    <a:pt x="26387" y="32071"/>
                  </a:lnTo>
                  <a:lnTo>
                    <a:pt x="25581" y="32580"/>
                  </a:lnTo>
                  <a:lnTo>
                    <a:pt x="24732" y="33047"/>
                  </a:lnTo>
                  <a:lnTo>
                    <a:pt x="23884" y="33471"/>
                  </a:lnTo>
                  <a:lnTo>
                    <a:pt x="22993" y="33853"/>
                  </a:lnTo>
                  <a:lnTo>
                    <a:pt x="22569" y="33980"/>
                  </a:lnTo>
                  <a:lnTo>
                    <a:pt x="22102" y="34107"/>
                  </a:lnTo>
                  <a:lnTo>
                    <a:pt x="21635" y="34192"/>
                  </a:lnTo>
                  <a:lnTo>
                    <a:pt x="21169" y="34235"/>
                  </a:lnTo>
                  <a:lnTo>
                    <a:pt x="20617" y="34277"/>
                  </a:lnTo>
                  <a:lnTo>
                    <a:pt x="20066" y="34235"/>
                  </a:lnTo>
                  <a:lnTo>
                    <a:pt x="19557" y="34107"/>
                  </a:lnTo>
                  <a:lnTo>
                    <a:pt x="19048" y="33980"/>
                  </a:lnTo>
                  <a:lnTo>
                    <a:pt x="18581" y="33810"/>
                  </a:lnTo>
                  <a:lnTo>
                    <a:pt x="18115" y="33598"/>
                  </a:lnTo>
                  <a:lnTo>
                    <a:pt x="17648" y="33344"/>
                  </a:lnTo>
                  <a:lnTo>
                    <a:pt x="17181" y="33047"/>
                  </a:lnTo>
                  <a:lnTo>
                    <a:pt x="16290" y="32411"/>
                  </a:lnTo>
                  <a:lnTo>
                    <a:pt x="15442" y="31732"/>
                  </a:lnTo>
                  <a:lnTo>
                    <a:pt x="13788" y="30417"/>
                  </a:lnTo>
                  <a:lnTo>
                    <a:pt x="12176" y="29144"/>
                  </a:lnTo>
                  <a:lnTo>
                    <a:pt x="10521" y="27871"/>
                  </a:lnTo>
                  <a:lnTo>
                    <a:pt x="8824" y="26641"/>
                  </a:lnTo>
                  <a:lnTo>
                    <a:pt x="7170" y="25453"/>
                  </a:lnTo>
                  <a:lnTo>
                    <a:pt x="5431" y="24266"/>
                  </a:lnTo>
                  <a:lnTo>
                    <a:pt x="3734" y="23163"/>
                  </a:lnTo>
                  <a:lnTo>
                    <a:pt x="1952" y="22017"/>
                  </a:lnTo>
                  <a:lnTo>
                    <a:pt x="679" y="21260"/>
                  </a:lnTo>
                  <a:lnTo>
                    <a:pt x="891" y="21381"/>
                  </a:lnTo>
                  <a:lnTo>
                    <a:pt x="1231" y="21508"/>
                  </a:lnTo>
                  <a:lnTo>
                    <a:pt x="1528" y="21593"/>
                  </a:lnTo>
                  <a:lnTo>
                    <a:pt x="1867" y="21636"/>
                  </a:lnTo>
                  <a:lnTo>
                    <a:pt x="2207" y="21678"/>
                  </a:lnTo>
                  <a:lnTo>
                    <a:pt x="2546" y="21678"/>
                  </a:lnTo>
                  <a:lnTo>
                    <a:pt x="3267" y="21593"/>
                  </a:lnTo>
                  <a:lnTo>
                    <a:pt x="3988" y="21423"/>
                  </a:lnTo>
                  <a:lnTo>
                    <a:pt x="4667" y="21169"/>
                  </a:lnTo>
                  <a:lnTo>
                    <a:pt x="5303" y="20957"/>
                  </a:lnTo>
                  <a:lnTo>
                    <a:pt x="6661" y="20405"/>
                  </a:lnTo>
                  <a:lnTo>
                    <a:pt x="7976" y="19769"/>
                  </a:lnTo>
                  <a:lnTo>
                    <a:pt x="9291" y="19133"/>
                  </a:lnTo>
                  <a:lnTo>
                    <a:pt x="10521" y="18412"/>
                  </a:lnTo>
                  <a:lnTo>
                    <a:pt x="11794" y="17648"/>
                  </a:lnTo>
                  <a:lnTo>
                    <a:pt x="12982" y="16884"/>
                  </a:lnTo>
                  <a:lnTo>
                    <a:pt x="14169" y="16036"/>
                  </a:lnTo>
                  <a:lnTo>
                    <a:pt x="15357" y="15188"/>
                  </a:lnTo>
                  <a:lnTo>
                    <a:pt x="16545" y="14254"/>
                  </a:lnTo>
                  <a:lnTo>
                    <a:pt x="17690" y="13321"/>
                  </a:lnTo>
                  <a:lnTo>
                    <a:pt x="18878" y="12345"/>
                  </a:lnTo>
                  <a:lnTo>
                    <a:pt x="19981" y="11327"/>
                  </a:lnTo>
                  <a:lnTo>
                    <a:pt x="22187" y="9291"/>
                  </a:lnTo>
                  <a:lnTo>
                    <a:pt x="24350" y="7170"/>
                  </a:lnTo>
                  <a:lnTo>
                    <a:pt x="25538" y="6025"/>
                  </a:lnTo>
                  <a:lnTo>
                    <a:pt x="26090" y="5388"/>
                  </a:lnTo>
                  <a:lnTo>
                    <a:pt x="26641" y="4752"/>
                  </a:lnTo>
                  <a:lnTo>
                    <a:pt x="27108" y="4116"/>
                  </a:lnTo>
                  <a:lnTo>
                    <a:pt x="27320" y="3734"/>
                  </a:lnTo>
                  <a:lnTo>
                    <a:pt x="27490" y="3394"/>
                  </a:lnTo>
                  <a:lnTo>
                    <a:pt x="27617" y="3013"/>
                  </a:lnTo>
                  <a:lnTo>
                    <a:pt x="27744" y="2631"/>
                  </a:lnTo>
                  <a:lnTo>
                    <a:pt x="27871" y="2249"/>
                  </a:lnTo>
                  <a:lnTo>
                    <a:pt x="27914" y="1825"/>
                  </a:lnTo>
                  <a:close/>
                  <a:moveTo>
                    <a:pt x="25411" y="1"/>
                  </a:moveTo>
                  <a:lnTo>
                    <a:pt x="24775" y="86"/>
                  </a:lnTo>
                  <a:lnTo>
                    <a:pt x="24138" y="255"/>
                  </a:lnTo>
                  <a:lnTo>
                    <a:pt x="23460" y="467"/>
                  </a:lnTo>
                  <a:lnTo>
                    <a:pt x="22823" y="680"/>
                  </a:lnTo>
                  <a:lnTo>
                    <a:pt x="21551" y="1231"/>
                  </a:lnTo>
                  <a:lnTo>
                    <a:pt x="20320" y="1825"/>
                  </a:lnTo>
                  <a:lnTo>
                    <a:pt x="19090" y="2419"/>
                  </a:lnTo>
                  <a:lnTo>
                    <a:pt x="17860" y="3098"/>
                  </a:lnTo>
                  <a:lnTo>
                    <a:pt x="16672" y="3776"/>
                  </a:lnTo>
                  <a:lnTo>
                    <a:pt x="15484" y="4497"/>
                  </a:lnTo>
                  <a:lnTo>
                    <a:pt x="14297" y="5261"/>
                  </a:lnTo>
                  <a:lnTo>
                    <a:pt x="13151" y="6025"/>
                  </a:lnTo>
                  <a:lnTo>
                    <a:pt x="12048" y="6788"/>
                  </a:lnTo>
                  <a:lnTo>
                    <a:pt x="10945" y="7637"/>
                  </a:lnTo>
                  <a:lnTo>
                    <a:pt x="9842" y="8443"/>
                  </a:lnTo>
                  <a:lnTo>
                    <a:pt x="8739" y="9333"/>
                  </a:lnTo>
                  <a:lnTo>
                    <a:pt x="7721" y="10224"/>
                  </a:lnTo>
                  <a:lnTo>
                    <a:pt x="6661" y="11158"/>
                  </a:lnTo>
                  <a:lnTo>
                    <a:pt x="5685" y="12091"/>
                  </a:lnTo>
                  <a:lnTo>
                    <a:pt x="4667" y="13067"/>
                  </a:lnTo>
                  <a:lnTo>
                    <a:pt x="3140" y="14636"/>
                  </a:lnTo>
                  <a:lnTo>
                    <a:pt x="2419" y="15485"/>
                  </a:lnTo>
                  <a:lnTo>
                    <a:pt x="1697" y="16375"/>
                  </a:lnTo>
                  <a:lnTo>
                    <a:pt x="1401" y="16800"/>
                  </a:lnTo>
                  <a:lnTo>
                    <a:pt x="1104" y="17266"/>
                  </a:lnTo>
                  <a:lnTo>
                    <a:pt x="807" y="17775"/>
                  </a:lnTo>
                  <a:lnTo>
                    <a:pt x="595" y="18242"/>
                  </a:lnTo>
                  <a:lnTo>
                    <a:pt x="382" y="18751"/>
                  </a:lnTo>
                  <a:lnTo>
                    <a:pt x="213" y="19260"/>
                  </a:lnTo>
                  <a:lnTo>
                    <a:pt x="85" y="19811"/>
                  </a:lnTo>
                  <a:lnTo>
                    <a:pt x="1" y="20363"/>
                  </a:lnTo>
                  <a:lnTo>
                    <a:pt x="1" y="20448"/>
                  </a:lnTo>
                  <a:lnTo>
                    <a:pt x="128" y="20448"/>
                  </a:lnTo>
                  <a:lnTo>
                    <a:pt x="170" y="20405"/>
                  </a:lnTo>
                  <a:lnTo>
                    <a:pt x="298" y="19811"/>
                  </a:lnTo>
                  <a:lnTo>
                    <a:pt x="467" y="19260"/>
                  </a:lnTo>
                  <a:lnTo>
                    <a:pt x="679" y="18751"/>
                  </a:lnTo>
                  <a:lnTo>
                    <a:pt x="891" y="18242"/>
                  </a:lnTo>
                  <a:lnTo>
                    <a:pt x="1188" y="17733"/>
                  </a:lnTo>
                  <a:lnTo>
                    <a:pt x="1485" y="17266"/>
                  </a:lnTo>
                  <a:lnTo>
                    <a:pt x="2122" y="16333"/>
                  </a:lnTo>
                  <a:lnTo>
                    <a:pt x="2843" y="15485"/>
                  </a:lnTo>
                  <a:lnTo>
                    <a:pt x="3649" y="14636"/>
                  </a:lnTo>
                  <a:lnTo>
                    <a:pt x="4455" y="13830"/>
                  </a:lnTo>
                  <a:lnTo>
                    <a:pt x="5261" y="13067"/>
                  </a:lnTo>
                  <a:lnTo>
                    <a:pt x="6830" y="11582"/>
                  </a:lnTo>
                  <a:lnTo>
                    <a:pt x="8442" y="10182"/>
                  </a:lnTo>
                  <a:lnTo>
                    <a:pt x="10097" y="8824"/>
                  </a:lnTo>
                  <a:lnTo>
                    <a:pt x="11794" y="7552"/>
                  </a:lnTo>
                  <a:lnTo>
                    <a:pt x="13618" y="6279"/>
                  </a:lnTo>
                  <a:lnTo>
                    <a:pt x="15484" y="5049"/>
                  </a:lnTo>
                  <a:lnTo>
                    <a:pt x="17393" y="3946"/>
                  </a:lnTo>
                  <a:lnTo>
                    <a:pt x="19345" y="2885"/>
                  </a:lnTo>
                  <a:lnTo>
                    <a:pt x="21169" y="1867"/>
                  </a:lnTo>
                  <a:lnTo>
                    <a:pt x="22272" y="1358"/>
                  </a:lnTo>
                  <a:lnTo>
                    <a:pt x="22823" y="1104"/>
                  </a:lnTo>
                  <a:lnTo>
                    <a:pt x="23375" y="892"/>
                  </a:lnTo>
                  <a:lnTo>
                    <a:pt x="23926" y="722"/>
                  </a:lnTo>
                  <a:lnTo>
                    <a:pt x="24478" y="552"/>
                  </a:lnTo>
                  <a:lnTo>
                    <a:pt x="25029" y="467"/>
                  </a:lnTo>
                  <a:lnTo>
                    <a:pt x="25581" y="425"/>
                  </a:lnTo>
                  <a:lnTo>
                    <a:pt x="26132" y="425"/>
                  </a:lnTo>
                  <a:lnTo>
                    <a:pt x="26641" y="552"/>
                  </a:lnTo>
                  <a:lnTo>
                    <a:pt x="27108" y="722"/>
                  </a:lnTo>
                  <a:lnTo>
                    <a:pt x="27574" y="976"/>
                  </a:lnTo>
                  <a:lnTo>
                    <a:pt x="27574" y="1104"/>
                  </a:lnTo>
                  <a:lnTo>
                    <a:pt x="27659" y="1231"/>
                  </a:lnTo>
                  <a:lnTo>
                    <a:pt x="27617" y="1782"/>
                  </a:lnTo>
                  <a:lnTo>
                    <a:pt x="27490" y="2334"/>
                  </a:lnTo>
                  <a:lnTo>
                    <a:pt x="27320" y="2843"/>
                  </a:lnTo>
                  <a:lnTo>
                    <a:pt x="27108" y="3352"/>
                  </a:lnTo>
                  <a:lnTo>
                    <a:pt x="26853" y="3819"/>
                  </a:lnTo>
                  <a:lnTo>
                    <a:pt x="26556" y="4285"/>
                  </a:lnTo>
                  <a:lnTo>
                    <a:pt x="26217" y="4710"/>
                  </a:lnTo>
                  <a:lnTo>
                    <a:pt x="25835" y="5134"/>
                  </a:lnTo>
                  <a:lnTo>
                    <a:pt x="25072" y="5982"/>
                  </a:lnTo>
                  <a:lnTo>
                    <a:pt x="24266" y="6746"/>
                  </a:lnTo>
                  <a:lnTo>
                    <a:pt x="22654" y="8231"/>
                  </a:lnTo>
                  <a:lnTo>
                    <a:pt x="21126" y="9673"/>
                  </a:lnTo>
                  <a:lnTo>
                    <a:pt x="19557" y="11115"/>
                  </a:lnTo>
                  <a:lnTo>
                    <a:pt x="17987" y="12515"/>
                  </a:lnTo>
                  <a:lnTo>
                    <a:pt x="16333" y="13873"/>
                  </a:lnTo>
                  <a:lnTo>
                    <a:pt x="14551" y="15272"/>
                  </a:lnTo>
                  <a:lnTo>
                    <a:pt x="12685" y="16587"/>
                  </a:lnTo>
                  <a:lnTo>
                    <a:pt x="11751" y="17224"/>
                  </a:lnTo>
                  <a:lnTo>
                    <a:pt x="10776" y="17818"/>
                  </a:lnTo>
                  <a:lnTo>
                    <a:pt x="9800" y="18412"/>
                  </a:lnTo>
                  <a:lnTo>
                    <a:pt x="8824" y="18963"/>
                  </a:lnTo>
                  <a:lnTo>
                    <a:pt x="7891" y="19430"/>
                  </a:lnTo>
                  <a:lnTo>
                    <a:pt x="6873" y="19981"/>
                  </a:lnTo>
                  <a:lnTo>
                    <a:pt x="5727" y="20533"/>
                  </a:lnTo>
                  <a:lnTo>
                    <a:pt x="5134" y="20745"/>
                  </a:lnTo>
                  <a:lnTo>
                    <a:pt x="4540" y="20957"/>
                  </a:lnTo>
                  <a:lnTo>
                    <a:pt x="3946" y="21127"/>
                  </a:lnTo>
                  <a:lnTo>
                    <a:pt x="3352" y="21254"/>
                  </a:lnTo>
                  <a:lnTo>
                    <a:pt x="2758" y="21339"/>
                  </a:lnTo>
                  <a:lnTo>
                    <a:pt x="2207" y="21339"/>
                  </a:lnTo>
                  <a:lnTo>
                    <a:pt x="1655" y="21254"/>
                  </a:lnTo>
                  <a:lnTo>
                    <a:pt x="1146" y="21127"/>
                  </a:lnTo>
                  <a:lnTo>
                    <a:pt x="891" y="20999"/>
                  </a:lnTo>
                  <a:lnTo>
                    <a:pt x="637" y="20872"/>
                  </a:lnTo>
                  <a:lnTo>
                    <a:pt x="425" y="20745"/>
                  </a:lnTo>
                  <a:lnTo>
                    <a:pt x="213" y="20533"/>
                  </a:lnTo>
                  <a:lnTo>
                    <a:pt x="128" y="20533"/>
                  </a:lnTo>
                  <a:lnTo>
                    <a:pt x="85" y="20575"/>
                  </a:lnTo>
                  <a:lnTo>
                    <a:pt x="43" y="20617"/>
                  </a:lnTo>
                  <a:lnTo>
                    <a:pt x="43" y="20702"/>
                  </a:lnTo>
                  <a:lnTo>
                    <a:pt x="340" y="20999"/>
                  </a:lnTo>
                  <a:lnTo>
                    <a:pt x="586" y="21204"/>
                  </a:lnTo>
                  <a:lnTo>
                    <a:pt x="586" y="21204"/>
                  </a:lnTo>
                  <a:lnTo>
                    <a:pt x="170" y="20957"/>
                  </a:lnTo>
                  <a:lnTo>
                    <a:pt x="128" y="20957"/>
                  </a:lnTo>
                  <a:lnTo>
                    <a:pt x="43" y="20999"/>
                  </a:lnTo>
                  <a:lnTo>
                    <a:pt x="43" y="21042"/>
                  </a:lnTo>
                  <a:lnTo>
                    <a:pt x="85" y="21127"/>
                  </a:lnTo>
                  <a:lnTo>
                    <a:pt x="2164" y="22526"/>
                  </a:lnTo>
                  <a:lnTo>
                    <a:pt x="4200" y="23969"/>
                  </a:lnTo>
                  <a:lnTo>
                    <a:pt x="6194" y="25453"/>
                  </a:lnTo>
                  <a:lnTo>
                    <a:pt x="8188" y="26938"/>
                  </a:lnTo>
                  <a:lnTo>
                    <a:pt x="12176" y="29950"/>
                  </a:lnTo>
                  <a:lnTo>
                    <a:pt x="16163" y="33004"/>
                  </a:lnTo>
                  <a:lnTo>
                    <a:pt x="16969" y="33556"/>
                  </a:lnTo>
                  <a:lnTo>
                    <a:pt x="17733" y="33980"/>
                  </a:lnTo>
                  <a:lnTo>
                    <a:pt x="18539" y="34277"/>
                  </a:lnTo>
                  <a:lnTo>
                    <a:pt x="19302" y="34489"/>
                  </a:lnTo>
                  <a:lnTo>
                    <a:pt x="20066" y="34616"/>
                  </a:lnTo>
                  <a:lnTo>
                    <a:pt x="20829" y="34659"/>
                  </a:lnTo>
                  <a:lnTo>
                    <a:pt x="21593" y="34616"/>
                  </a:lnTo>
                  <a:lnTo>
                    <a:pt x="22357" y="34489"/>
                  </a:lnTo>
                  <a:lnTo>
                    <a:pt x="23120" y="34277"/>
                  </a:lnTo>
                  <a:lnTo>
                    <a:pt x="23884" y="34023"/>
                  </a:lnTo>
                  <a:lnTo>
                    <a:pt x="24605" y="33683"/>
                  </a:lnTo>
                  <a:lnTo>
                    <a:pt x="25369" y="33344"/>
                  </a:lnTo>
                  <a:lnTo>
                    <a:pt x="26090" y="32920"/>
                  </a:lnTo>
                  <a:lnTo>
                    <a:pt x="26811" y="32453"/>
                  </a:lnTo>
                  <a:lnTo>
                    <a:pt x="28296" y="31435"/>
                  </a:lnTo>
                  <a:lnTo>
                    <a:pt x="29992" y="30205"/>
                  </a:lnTo>
                  <a:lnTo>
                    <a:pt x="30883" y="29526"/>
                  </a:lnTo>
                  <a:lnTo>
                    <a:pt x="31732" y="28847"/>
                  </a:lnTo>
                  <a:lnTo>
                    <a:pt x="32538" y="28126"/>
                  </a:lnTo>
                  <a:lnTo>
                    <a:pt x="33301" y="27362"/>
                  </a:lnTo>
                  <a:lnTo>
                    <a:pt x="34022" y="26556"/>
                  </a:lnTo>
                  <a:lnTo>
                    <a:pt x="34659" y="25708"/>
                  </a:lnTo>
                  <a:lnTo>
                    <a:pt x="34871" y="25326"/>
                  </a:lnTo>
                  <a:lnTo>
                    <a:pt x="35083" y="24902"/>
                  </a:lnTo>
                  <a:lnTo>
                    <a:pt x="35253" y="24520"/>
                  </a:lnTo>
                  <a:lnTo>
                    <a:pt x="35422" y="24138"/>
                  </a:lnTo>
                  <a:lnTo>
                    <a:pt x="35550" y="23714"/>
                  </a:lnTo>
                  <a:lnTo>
                    <a:pt x="35635" y="23332"/>
                  </a:lnTo>
                  <a:lnTo>
                    <a:pt x="35762" y="22526"/>
                  </a:lnTo>
                  <a:lnTo>
                    <a:pt x="35762" y="21678"/>
                  </a:lnTo>
                  <a:lnTo>
                    <a:pt x="35677" y="20830"/>
                  </a:lnTo>
                  <a:lnTo>
                    <a:pt x="35550" y="19981"/>
                  </a:lnTo>
                  <a:lnTo>
                    <a:pt x="35338" y="19133"/>
                  </a:lnTo>
                  <a:lnTo>
                    <a:pt x="34956" y="17775"/>
                  </a:lnTo>
                  <a:lnTo>
                    <a:pt x="35465" y="17563"/>
                  </a:lnTo>
                  <a:lnTo>
                    <a:pt x="35931" y="17351"/>
                  </a:lnTo>
                  <a:lnTo>
                    <a:pt x="36356" y="17139"/>
                  </a:lnTo>
                  <a:lnTo>
                    <a:pt x="36780" y="16842"/>
                  </a:lnTo>
                  <a:lnTo>
                    <a:pt x="37204" y="16587"/>
                  </a:lnTo>
                  <a:lnTo>
                    <a:pt x="37586" y="16291"/>
                  </a:lnTo>
                  <a:lnTo>
                    <a:pt x="37968" y="15951"/>
                  </a:lnTo>
                  <a:lnTo>
                    <a:pt x="38307" y="15612"/>
                  </a:lnTo>
                  <a:lnTo>
                    <a:pt x="38646" y="15272"/>
                  </a:lnTo>
                  <a:lnTo>
                    <a:pt x="38986" y="14891"/>
                  </a:lnTo>
                  <a:lnTo>
                    <a:pt x="39537" y="14085"/>
                  </a:lnTo>
                  <a:lnTo>
                    <a:pt x="40046" y="13236"/>
                  </a:lnTo>
                  <a:lnTo>
                    <a:pt x="40428" y="12388"/>
                  </a:lnTo>
                  <a:lnTo>
                    <a:pt x="40767" y="11455"/>
                  </a:lnTo>
                  <a:lnTo>
                    <a:pt x="40980" y="10479"/>
                  </a:lnTo>
                  <a:lnTo>
                    <a:pt x="41107" y="9546"/>
                  </a:lnTo>
                  <a:lnTo>
                    <a:pt x="41107" y="9037"/>
                  </a:lnTo>
                  <a:lnTo>
                    <a:pt x="41107" y="8527"/>
                  </a:lnTo>
                  <a:lnTo>
                    <a:pt x="41107" y="8061"/>
                  </a:lnTo>
                  <a:lnTo>
                    <a:pt x="41022" y="7552"/>
                  </a:lnTo>
                  <a:lnTo>
                    <a:pt x="40937" y="7085"/>
                  </a:lnTo>
                  <a:lnTo>
                    <a:pt x="40852" y="6576"/>
                  </a:lnTo>
                  <a:lnTo>
                    <a:pt x="40683" y="6109"/>
                  </a:lnTo>
                  <a:lnTo>
                    <a:pt x="40513" y="5600"/>
                  </a:lnTo>
                  <a:lnTo>
                    <a:pt x="40343" y="5134"/>
                  </a:lnTo>
                  <a:lnTo>
                    <a:pt x="40131" y="4667"/>
                  </a:lnTo>
                  <a:lnTo>
                    <a:pt x="39707" y="3946"/>
                  </a:lnTo>
                  <a:lnTo>
                    <a:pt x="39198" y="3225"/>
                  </a:lnTo>
                  <a:lnTo>
                    <a:pt x="38646" y="2588"/>
                  </a:lnTo>
                  <a:lnTo>
                    <a:pt x="38307" y="2292"/>
                  </a:lnTo>
                  <a:lnTo>
                    <a:pt x="38010" y="2037"/>
                  </a:lnTo>
                  <a:lnTo>
                    <a:pt x="37671" y="1782"/>
                  </a:lnTo>
                  <a:lnTo>
                    <a:pt x="37289" y="1528"/>
                  </a:lnTo>
                  <a:lnTo>
                    <a:pt x="36907" y="1358"/>
                  </a:lnTo>
                  <a:lnTo>
                    <a:pt x="36525" y="1189"/>
                  </a:lnTo>
                  <a:lnTo>
                    <a:pt x="36144" y="1061"/>
                  </a:lnTo>
                  <a:lnTo>
                    <a:pt x="35719" y="934"/>
                  </a:lnTo>
                  <a:lnTo>
                    <a:pt x="35295" y="892"/>
                  </a:lnTo>
                  <a:lnTo>
                    <a:pt x="34871" y="849"/>
                  </a:lnTo>
                  <a:lnTo>
                    <a:pt x="34447" y="892"/>
                  </a:lnTo>
                  <a:lnTo>
                    <a:pt x="34022" y="934"/>
                  </a:lnTo>
                  <a:lnTo>
                    <a:pt x="33641" y="1061"/>
                  </a:lnTo>
                  <a:lnTo>
                    <a:pt x="33259" y="1189"/>
                  </a:lnTo>
                  <a:lnTo>
                    <a:pt x="32877" y="1358"/>
                  </a:lnTo>
                  <a:lnTo>
                    <a:pt x="32538" y="1570"/>
                  </a:lnTo>
                  <a:lnTo>
                    <a:pt x="32198" y="1782"/>
                  </a:lnTo>
                  <a:lnTo>
                    <a:pt x="31859" y="2037"/>
                  </a:lnTo>
                  <a:lnTo>
                    <a:pt x="31562" y="2292"/>
                  </a:lnTo>
                  <a:lnTo>
                    <a:pt x="31308" y="2631"/>
                  </a:lnTo>
                  <a:lnTo>
                    <a:pt x="30756" y="3267"/>
                  </a:lnTo>
                  <a:lnTo>
                    <a:pt x="30332" y="3988"/>
                  </a:lnTo>
                  <a:lnTo>
                    <a:pt x="29950" y="4710"/>
                  </a:lnTo>
                  <a:lnTo>
                    <a:pt x="29017" y="2801"/>
                  </a:lnTo>
                  <a:lnTo>
                    <a:pt x="28041" y="892"/>
                  </a:lnTo>
                  <a:lnTo>
                    <a:pt x="27956" y="807"/>
                  </a:lnTo>
                  <a:lnTo>
                    <a:pt x="27829" y="764"/>
                  </a:lnTo>
                  <a:lnTo>
                    <a:pt x="27574" y="552"/>
                  </a:lnTo>
                  <a:lnTo>
                    <a:pt x="27278" y="383"/>
                  </a:lnTo>
                  <a:lnTo>
                    <a:pt x="26981" y="213"/>
                  </a:lnTo>
                  <a:lnTo>
                    <a:pt x="26684" y="128"/>
                  </a:lnTo>
                  <a:lnTo>
                    <a:pt x="26387" y="43"/>
                  </a:lnTo>
                  <a:lnTo>
                    <a:pt x="26047" y="1"/>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4"/>
            <p:cNvSpPr/>
            <p:nvPr/>
          </p:nvSpPr>
          <p:spPr>
            <a:xfrm>
              <a:off x="3577725" y="3701125"/>
              <a:ext cx="98650" cy="48800"/>
            </a:xfrm>
            <a:custGeom>
              <a:avLst/>
              <a:gdLst/>
              <a:ahLst/>
              <a:cxnLst/>
              <a:rect l="l" t="t" r="r" b="b"/>
              <a:pathLst>
                <a:path w="3946" h="1952" extrusionOk="0">
                  <a:moveTo>
                    <a:pt x="3861" y="1"/>
                  </a:moveTo>
                  <a:lnTo>
                    <a:pt x="3776" y="43"/>
                  </a:lnTo>
                  <a:lnTo>
                    <a:pt x="3352" y="340"/>
                  </a:lnTo>
                  <a:lnTo>
                    <a:pt x="2928" y="637"/>
                  </a:lnTo>
                  <a:lnTo>
                    <a:pt x="2504" y="934"/>
                  </a:lnTo>
                  <a:lnTo>
                    <a:pt x="2037" y="1146"/>
                  </a:lnTo>
                  <a:lnTo>
                    <a:pt x="1570" y="1358"/>
                  </a:lnTo>
                  <a:lnTo>
                    <a:pt x="1061" y="1570"/>
                  </a:lnTo>
                  <a:lnTo>
                    <a:pt x="595" y="1697"/>
                  </a:lnTo>
                  <a:lnTo>
                    <a:pt x="43" y="1825"/>
                  </a:lnTo>
                  <a:lnTo>
                    <a:pt x="43" y="1867"/>
                  </a:lnTo>
                  <a:lnTo>
                    <a:pt x="1" y="1909"/>
                  </a:lnTo>
                  <a:lnTo>
                    <a:pt x="43" y="1909"/>
                  </a:lnTo>
                  <a:lnTo>
                    <a:pt x="86" y="1952"/>
                  </a:lnTo>
                  <a:lnTo>
                    <a:pt x="595" y="1825"/>
                  </a:lnTo>
                  <a:lnTo>
                    <a:pt x="1104" y="1697"/>
                  </a:lnTo>
                  <a:lnTo>
                    <a:pt x="1613" y="1528"/>
                  </a:lnTo>
                  <a:lnTo>
                    <a:pt x="2122" y="1316"/>
                  </a:lnTo>
                  <a:lnTo>
                    <a:pt x="2588" y="1103"/>
                  </a:lnTo>
                  <a:lnTo>
                    <a:pt x="3055" y="807"/>
                  </a:lnTo>
                  <a:lnTo>
                    <a:pt x="3479" y="510"/>
                  </a:lnTo>
                  <a:lnTo>
                    <a:pt x="3904" y="170"/>
                  </a:lnTo>
                  <a:lnTo>
                    <a:pt x="3946" y="128"/>
                  </a:lnTo>
                  <a:lnTo>
                    <a:pt x="3904" y="43"/>
                  </a:lnTo>
                  <a:lnTo>
                    <a:pt x="3861" y="1"/>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4"/>
            <p:cNvSpPr/>
            <p:nvPr/>
          </p:nvSpPr>
          <p:spPr>
            <a:xfrm>
              <a:off x="3639250" y="3718100"/>
              <a:ext cx="61525" cy="31825"/>
            </a:xfrm>
            <a:custGeom>
              <a:avLst/>
              <a:gdLst/>
              <a:ahLst/>
              <a:cxnLst/>
              <a:rect l="l" t="t" r="r" b="b"/>
              <a:pathLst>
                <a:path w="2461" h="1273" extrusionOk="0">
                  <a:moveTo>
                    <a:pt x="2291" y="0"/>
                  </a:moveTo>
                  <a:lnTo>
                    <a:pt x="1739" y="340"/>
                  </a:lnTo>
                  <a:lnTo>
                    <a:pt x="1230" y="637"/>
                  </a:lnTo>
                  <a:lnTo>
                    <a:pt x="636" y="934"/>
                  </a:lnTo>
                  <a:lnTo>
                    <a:pt x="43" y="1146"/>
                  </a:lnTo>
                  <a:lnTo>
                    <a:pt x="0" y="1188"/>
                  </a:lnTo>
                  <a:lnTo>
                    <a:pt x="0" y="1230"/>
                  </a:lnTo>
                  <a:lnTo>
                    <a:pt x="43" y="1273"/>
                  </a:lnTo>
                  <a:lnTo>
                    <a:pt x="127" y="1273"/>
                  </a:lnTo>
                  <a:lnTo>
                    <a:pt x="721" y="1061"/>
                  </a:lnTo>
                  <a:lnTo>
                    <a:pt x="1315" y="806"/>
                  </a:lnTo>
                  <a:lnTo>
                    <a:pt x="1867" y="509"/>
                  </a:lnTo>
                  <a:lnTo>
                    <a:pt x="2418" y="170"/>
                  </a:lnTo>
                  <a:lnTo>
                    <a:pt x="2461" y="128"/>
                  </a:lnTo>
                  <a:lnTo>
                    <a:pt x="2418" y="43"/>
                  </a:lnTo>
                  <a:lnTo>
                    <a:pt x="2376"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4"/>
            <p:cNvSpPr/>
            <p:nvPr/>
          </p:nvSpPr>
          <p:spPr>
            <a:xfrm>
              <a:off x="4220425" y="3804000"/>
              <a:ext cx="71075" cy="64725"/>
            </a:xfrm>
            <a:custGeom>
              <a:avLst/>
              <a:gdLst/>
              <a:ahLst/>
              <a:cxnLst/>
              <a:rect l="l" t="t" r="r" b="b"/>
              <a:pathLst>
                <a:path w="2843" h="2589" extrusionOk="0">
                  <a:moveTo>
                    <a:pt x="2630" y="0"/>
                  </a:moveTo>
                  <a:lnTo>
                    <a:pt x="2545" y="85"/>
                  </a:lnTo>
                  <a:lnTo>
                    <a:pt x="2333" y="467"/>
                  </a:lnTo>
                  <a:lnTo>
                    <a:pt x="2079" y="849"/>
                  </a:lnTo>
                  <a:lnTo>
                    <a:pt x="1782" y="1188"/>
                  </a:lnTo>
                  <a:lnTo>
                    <a:pt x="1527" y="1485"/>
                  </a:lnTo>
                  <a:lnTo>
                    <a:pt x="1188" y="1740"/>
                  </a:lnTo>
                  <a:lnTo>
                    <a:pt x="848" y="1994"/>
                  </a:lnTo>
                  <a:lnTo>
                    <a:pt x="467" y="2206"/>
                  </a:lnTo>
                  <a:lnTo>
                    <a:pt x="42" y="2418"/>
                  </a:lnTo>
                  <a:lnTo>
                    <a:pt x="0" y="2461"/>
                  </a:lnTo>
                  <a:lnTo>
                    <a:pt x="0" y="2546"/>
                  </a:lnTo>
                  <a:lnTo>
                    <a:pt x="42" y="2588"/>
                  </a:lnTo>
                  <a:lnTo>
                    <a:pt x="127" y="2588"/>
                  </a:lnTo>
                  <a:lnTo>
                    <a:pt x="552" y="2461"/>
                  </a:lnTo>
                  <a:lnTo>
                    <a:pt x="976" y="2249"/>
                  </a:lnTo>
                  <a:lnTo>
                    <a:pt x="1358" y="1994"/>
                  </a:lnTo>
                  <a:lnTo>
                    <a:pt x="1739" y="1697"/>
                  </a:lnTo>
                  <a:lnTo>
                    <a:pt x="2079" y="1358"/>
                  </a:lnTo>
                  <a:lnTo>
                    <a:pt x="2376" y="1018"/>
                  </a:lnTo>
                  <a:lnTo>
                    <a:pt x="2630" y="594"/>
                  </a:lnTo>
                  <a:lnTo>
                    <a:pt x="2842" y="170"/>
                  </a:lnTo>
                  <a:lnTo>
                    <a:pt x="2842" y="128"/>
                  </a:lnTo>
                  <a:lnTo>
                    <a:pt x="2842" y="85"/>
                  </a:lnTo>
                  <a:lnTo>
                    <a:pt x="2757"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4"/>
            <p:cNvSpPr/>
            <p:nvPr/>
          </p:nvSpPr>
          <p:spPr>
            <a:xfrm>
              <a:off x="4236325" y="3781725"/>
              <a:ext cx="49875" cy="50925"/>
            </a:xfrm>
            <a:custGeom>
              <a:avLst/>
              <a:gdLst/>
              <a:ahLst/>
              <a:cxnLst/>
              <a:rect l="l" t="t" r="r" b="b"/>
              <a:pathLst>
                <a:path w="1995" h="2037" extrusionOk="0">
                  <a:moveTo>
                    <a:pt x="1782" y="1"/>
                  </a:moveTo>
                  <a:lnTo>
                    <a:pt x="1740" y="43"/>
                  </a:lnTo>
                  <a:lnTo>
                    <a:pt x="1358" y="552"/>
                  </a:lnTo>
                  <a:lnTo>
                    <a:pt x="976" y="1019"/>
                  </a:lnTo>
                  <a:lnTo>
                    <a:pt x="509" y="1443"/>
                  </a:lnTo>
                  <a:lnTo>
                    <a:pt x="43" y="1825"/>
                  </a:lnTo>
                  <a:lnTo>
                    <a:pt x="0" y="1909"/>
                  </a:lnTo>
                  <a:lnTo>
                    <a:pt x="0" y="1952"/>
                  </a:lnTo>
                  <a:lnTo>
                    <a:pt x="43" y="2037"/>
                  </a:lnTo>
                  <a:lnTo>
                    <a:pt x="128" y="1994"/>
                  </a:lnTo>
                  <a:lnTo>
                    <a:pt x="679" y="1655"/>
                  </a:lnTo>
                  <a:lnTo>
                    <a:pt x="1146" y="1231"/>
                  </a:lnTo>
                  <a:lnTo>
                    <a:pt x="1612" y="764"/>
                  </a:lnTo>
                  <a:lnTo>
                    <a:pt x="1994" y="255"/>
                  </a:lnTo>
                  <a:lnTo>
                    <a:pt x="1994" y="170"/>
                  </a:lnTo>
                  <a:lnTo>
                    <a:pt x="1994" y="128"/>
                  </a:lnTo>
                  <a:lnTo>
                    <a:pt x="1952" y="43"/>
                  </a:lnTo>
                  <a:lnTo>
                    <a:pt x="1824" y="1"/>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4"/>
            <p:cNvSpPr/>
            <p:nvPr/>
          </p:nvSpPr>
          <p:spPr>
            <a:xfrm>
              <a:off x="4308450" y="3300250"/>
              <a:ext cx="57275" cy="25475"/>
            </a:xfrm>
            <a:custGeom>
              <a:avLst/>
              <a:gdLst/>
              <a:ahLst/>
              <a:cxnLst/>
              <a:rect l="l" t="t" r="r" b="b"/>
              <a:pathLst>
                <a:path w="2291" h="1019" extrusionOk="0">
                  <a:moveTo>
                    <a:pt x="679" y="0"/>
                  </a:moveTo>
                  <a:lnTo>
                    <a:pt x="339" y="43"/>
                  </a:lnTo>
                  <a:lnTo>
                    <a:pt x="42" y="128"/>
                  </a:lnTo>
                  <a:lnTo>
                    <a:pt x="0" y="170"/>
                  </a:lnTo>
                  <a:lnTo>
                    <a:pt x="0" y="255"/>
                  </a:lnTo>
                  <a:lnTo>
                    <a:pt x="42" y="340"/>
                  </a:lnTo>
                  <a:lnTo>
                    <a:pt x="127" y="340"/>
                  </a:lnTo>
                  <a:lnTo>
                    <a:pt x="424" y="297"/>
                  </a:lnTo>
                  <a:lnTo>
                    <a:pt x="933" y="297"/>
                  </a:lnTo>
                  <a:lnTo>
                    <a:pt x="1188" y="382"/>
                  </a:lnTo>
                  <a:lnTo>
                    <a:pt x="1442" y="467"/>
                  </a:lnTo>
                  <a:lnTo>
                    <a:pt x="1654" y="637"/>
                  </a:lnTo>
                  <a:lnTo>
                    <a:pt x="1867" y="806"/>
                  </a:lnTo>
                  <a:lnTo>
                    <a:pt x="2079" y="976"/>
                  </a:lnTo>
                  <a:lnTo>
                    <a:pt x="2164" y="1018"/>
                  </a:lnTo>
                  <a:lnTo>
                    <a:pt x="2248" y="976"/>
                  </a:lnTo>
                  <a:lnTo>
                    <a:pt x="2291" y="891"/>
                  </a:lnTo>
                  <a:lnTo>
                    <a:pt x="2291" y="806"/>
                  </a:lnTo>
                  <a:lnTo>
                    <a:pt x="2079" y="552"/>
                  </a:lnTo>
                  <a:lnTo>
                    <a:pt x="1867" y="340"/>
                  </a:lnTo>
                  <a:lnTo>
                    <a:pt x="1570" y="212"/>
                  </a:lnTo>
                  <a:lnTo>
                    <a:pt x="1273" y="85"/>
                  </a:lnTo>
                  <a:lnTo>
                    <a:pt x="976" y="43"/>
                  </a:lnTo>
                  <a:lnTo>
                    <a:pt x="679"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4"/>
            <p:cNvSpPr/>
            <p:nvPr/>
          </p:nvSpPr>
          <p:spPr>
            <a:xfrm>
              <a:off x="4323275" y="3273725"/>
              <a:ext cx="61550" cy="28675"/>
            </a:xfrm>
            <a:custGeom>
              <a:avLst/>
              <a:gdLst/>
              <a:ahLst/>
              <a:cxnLst/>
              <a:rect l="l" t="t" r="r" b="b"/>
              <a:pathLst>
                <a:path w="2462" h="1147" extrusionOk="0">
                  <a:moveTo>
                    <a:pt x="680" y="1"/>
                  </a:moveTo>
                  <a:lnTo>
                    <a:pt x="340" y="86"/>
                  </a:lnTo>
                  <a:lnTo>
                    <a:pt x="43" y="255"/>
                  </a:lnTo>
                  <a:lnTo>
                    <a:pt x="1" y="298"/>
                  </a:lnTo>
                  <a:lnTo>
                    <a:pt x="1" y="383"/>
                  </a:lnTo>
                  <a:lnTo>
                    <a:pt x="86" y="425"/>
                  </a:lnTo>
                  <a:lnTo>
                    <a:pt x="128" y="425"/>
                  </a:lnTo>
                  <a:lnTo>
                    <a:pt x="425" y="340"/>
                  </a:lnTo>
                  <a:lnTo>
                    <a:pt x="722" y="298"/>
                  </a:lnTo>
                  <a:lnTo>
                    <a:pt x="977" y="298"/>
                  </a:lnTo>
                  <a:lnTo>
                    <a:pt x="1231" y="340"/>
                  </a:lnTo>
                  <a:lnTo>
                    <a:pt x="1486" y="467"/>
                  </a:lnTo>
                  <a:lnTo>
                    <a:pt x="1740" y="637"/>
                  </a:lnTo>
                  <a:lnTo>
                    <a:pt x="1952" y="807"/>
                  </a:lnTo>
                  <a:lnTo>
                    <a:pt x="2122" y="1061"/>
                  </a:lnTo>
                  <a:lnTo>
                    <a:pt x="2164" y="1104"/>
                  </a:lnTo>
                  <a:lnTo>
                    <a:pt x="2207" y="1146"/>
                  </a:lnTo>
                  <a:lnTo>
                    <a:pt x="2334" y="1104"/>
                  </a:lnTo>
                  <a:lnTo>
                    <a:pt x="2419" y="1019"/>
                  </a:lnTo>
                  <a:lnTo>
                    <a:pt x="2461" y="934"/>
                  </a:lnTo>
                  <a:lnTo>
                    <a:pt x="2419" y="849"/>
                  </a:lnTo>
                  <a:lnTo>
                    <a:pt x="2249" y="595"/>
                  </a:lnTo>
                  <a:lnTo>
                    <a:pt x="1995" y="340"/>
                  </a:lnTo>
                  <a:lnTo>
                    <a:pt x="1698" y="170"/>
                  </a:lnTo>
                  <a:lnTo>
                    <a:pt x="1358" y="43"/>
                  </a:lnTo>
                  <a:lnTo>
                    <a:pt x="1019" y="1"/>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 name="Google Shape;69;p4"/>
          <p:cNvGrpSpPr/>
          <p:nvPr/>
        </p:nvGrpSpPr>
        <p:grpSpPr>
          <a:xfrm>
            <a:off x="266878" y="6091839"/>
            <a:ext cx="852132" cy="536597"/>
            <a:chOff x="6167550" y="3331000"/>
            <a:chExt cx="1214325" cy="764675"/>
          </a:xfrm>
        </p:grpSpPr>
        <p:sp>
          <p:nvSpPr>
            <p:cNvPr id="70" name="Google Shape;70;p4"/>
            <p:cNvSpPr/>
            <p:nvPr/>
          </p:nvSpPr>
          <p:spPr>
            <a:xfrm>
              <a:off x="6167550" y="3331000"/>
              <a:ext cx="1214325" cy="764675"/>
            </a:xfrm>
            <a:custGeom>
              <a:avLst/>
              <a:gdLst/>
              <a:ahLst/>
              <a:cxnLst/>
              <a:rect l="l" t="t" r="r" b="b"/>
              <a:pathLst>
                <a:path w="48573" h="30587" extrusionOk="0">
                  <a:moveTo>
                    <a:pt x="22102" y="1"/>
                  </a:moveTo>
                  <a:lnTo>
                    <a:pt x="21466" y="85"/>
                  </a:lnTo>
                  <a:lnTo>
                    <a:pt x="20829" y="213"/>
                  </a:lnTo>
                  <a:lnTo>
                    <a:pt x="20278" y="425"/>
                  </a:lnTo>
                  <a:lnTo>
                    <a:pt x="19727" y="679"/>
                  </a:lnTo>
                  <a:lnTo>
                    <a:pt x="19217" y="976"/>
                  </a:lnTo>
                  <a:lnTo>
                    <a:pt x="18793" y="1316"/>
                  </a:lnTo>
                  <a:lnTo>
                    <a:pt x="18369" y="1697"/>
                  </a:lnTo>
                  <a:lnTo>
                    <a:pt x="17945" y="2122"/>
                  </a:lnTo>
                  <a:lnTo>
                    <a:pt x="17605" y="2588"/>
                  </a:lnTo>
                  <a:lnTo>
                    <a:pt x="17309" y="3097"/>
                  </a:lnTo>
                  <a:lnTo>
                    <a:pt x="17054" y="3606"/>
                  </a:lnTo>
                  <a:lnTo>
                    <a:pt x="16842" y="4158"/>
                  </a:lnTo>
                  <a:lnTo>
                    <a:pt x="16630" y="4709"/>
                  </a:lnTo>
                  <a:lnTo>
                    <a:pt x="16502" y="5303"/>
                  </a:lnTo>
                  <a:lnTo>
                    <a:pt x="16418" y="5897"/>
                  </a:lnTo>
                  <a:lnTo>
                    <a:pt x="15951" y="5940"/>
                  </a:lnTo>
                  <a:lnTo>
                    <a:pt x="15484" y="5982"/>
                  </a:lnTo>
                  <a:lnTo>
                    <a:pt x="15060" y="6067"/>
                  </a:lnTo>
                  <a:lnTo>
                    <a:pt x="14594" y="6194"/>
                  </a:lnTo>
                  <a:lnTo>
                    <a:pt x="14169" y="6364"/>
                  </a:lnTo>
                  <a:lnTo>
                    <a:pt x="13745" y="6576"/>
                  </a:lnTo>
                  <a:lnTo>
                    <a:pt x="13321" y="6788"/>
                  </a:lnTo>
                  <a:lnTo>
                    <a:pt x="12897" y="7042"/>
                  </a:lnTo>
                  <a:lnTo>
                    <a:pt x="12260" y="7552"/>
                  </a:lnTo>
                  <a:lnTo>
                    <a:pt x="11709" y="8103"/>
                  </a:lnTo>
                  <a:lnTo>
                    <a:pt x="11242" y="8697"/>
                  </a:lnTo>
                  <a:lnTo>
                    <a:pt x="10776" y="9376"/>
                  </a:lnTo>
                  <a:lnTo>
                    <a:pt x="10394" y="10054"/>
                  </a:lnTo>
                  <a:lnTo>
                    <a:pt x="10054" y="10776"/>
                  </a:lnTo>
                  <a:lnTo>
                    <a:pt x="9715" y="11497"/>
                  </a:lnTo>
                  <a:lnTo>
                    <a:pt x="9461" y="12218"/>
                  </a:lnTo>
                  <a:lnTo>
                    <a:pt x="8570" y="12430"/>
                  </a:lnTo>
                  <a:lnTo>
                    <a:pt x="7721" y="12684"/>
                  </a:lnTo>
                  <a:lnTo>
                    <a:pt x="6873" y="13024"/>
                  </a:lnTo>
                  <a:lnTo>
                    <a:pt x="6067" y="13406"/>
                  </a:lnTo>
                  <a:lnTo>
                    <a:pt x="5261" y="13830"/>
                  </a:lnTo>
                  <a:lnTo>
                    <a:pt x="4540" y="14296"/>
                  </a:lnTo>
                  <a:lnTo>
                    <a:pt x="3819" y="14848"/>
                  </a:lnTo>
                  <a:lnTo>
                    <a:pt x="3140" y="15442"/>
                  </a:lnTo>
                  <a:lnTo>
                    <a:pt x="2503" y="16078"/>
                  </a:lnTo>
                  <a:lnTo>
                    <a:pt x="1952" y="16757"/>
                  </a:lnTo>
                  <a:lnTo>
                    <a:pt x="1443" y="17478"/>
                  </a:lnTo>
                  <a:lnTo>
                    <a:pt x="1019" y="18284"/>
                  </a:lnTo>
                  <a:lnTo>
                    <a:pt x="637" y="19090"/>
                  </a:lnTo>
                  <a:lnTo>
                    <a:pt x="340" y="19938"/>
                  </a:lnTo>
                  <a:lnTo>
                    <a:pt x="170" y="20787"/>
                  </a:lnTo>
                  <a:lnTo>
                    <a:pt x="43" y="21720"/>
                  </a:lnTo>
                  <a:lnTo>
                    <a:pt x="1" y="22314"/>
                  </a:lnTo>
                  <a:lnTo>
                    <a:pt x="43" y="22866"/>
                  </a:lnTo>
                  <a:lnTo>
                    <a:pt x="128" y="23417"/>
                  </a:lnTo>
                  <a:lnTo>
                    <a:pt x="255" y="23926"/>
                  </a:lnTo>
                  <a:lnTo>
                    <a:pt x="425" y="24393"/>
                  </a:lnTo>
                  <a:lnTo>
                    <a:pt x="637" y="24817"/>
                  </a:lnTo>
                  <a:lnTo>
                    <a:pt x="849" y="25241"/>
                  </a:lnTo>
                  <a:lnTo>
                    <a:pt x="1146" y="25665"/>
                  </a:lnTo>
                  <a:lnTo>
                    <a:pt x="1443" y="26005"/>
                  </a:lnTo>
                  <a:lnTo>
                    <a:pt x="1782" y="26387"/>
                  </a:lnTo>
                  <a:lnTo>
                    <a:pt x="2164" y="26683"/>
                  </a:lnTo>
                  <a:lnTo>
                    <a:pt x="2588" y="27023"/>
                  </a:lnTo>
                  <a:lnTo>
                    <a:pt x="3013" y="27277"/>
                  </a:lnTo>
                  <a:lnTo>
                    <a:pt x="3437" y="27574"/>
                  </a:lnTo>
                  <a:lnTo>
                    <a:pt x="4412" y="28041"/>
                  </a:lnTo>
                  <a:lnTo>
                    <a:pt x="5431" y="28465"/>
                  </a:lnTo>
                  <a:lnTo>
                    <a:pt x="6449" y="28805"/>
                  </a:lnTo>
                  <a:lnTo>
                    <a:pt x="7552" y="29101"/>
                  </a:lnTo>
                  <a:lnTo>
                    <a:pt x="8612" y="29356"/>
                  </a:lnTo>
                  <a:lnTo>
                    <a:pt x="9715" y="29568"/>
                  </a:lnTo>
                  <a:lnTo>
                    <a:pt x="10733" y="29738"/>
                  </a:lnTo>
                  <a:lnTo>
                    <a:pt x="12642" y="30035"/>
                  </a:lnTo>
                  <a:lnTo>
                    <a:pt x="13872" y="30204"/>
                  </a:lnTo>
                  <a:lnTo>
                    <a:pt x="15103" y="30332"/>
                  </a:lnTo>
                  <a:lnTo>
                    <a:pt x="16333" y="30417"/>
                  </a:lnTo>
                  <a:lnTo>
                    <a:pt x="17563" y="30501"/>
                  </a:lnTo>
                  <a:lnTo>
                    <a:pt x="18793" y="30544"/>
                  </a:lnTo>
                  <a:lnTo>
                    <a:pt x="20023" y="30586"/>
                  </a:lnTo>
                  <a:lnTo>
                    <a:pt x="21254" y="30586"/>
                  </a:lnTo>
                  <a:lnTo>
                    <a:pt x="22484" y="30544"/>
                  </a:lnTo>
                  <a:lnTo>
                    <a:pt x="23714" y="30459"/>
                  </a:lnTo>
                  <a:lnTo>
                    <a:pt x="24902" y="30374"/>
                  </a:lnTo>
                  <a:lnTo>
                    <a:pt x="26132" y="30247"/>
                  </a:lnTo>
                  <a:lnTo>
                    <a:pt x="27362" y="30077"/>
                  </a:lnTo>
                  <a:lnTo>
                    <a:pt x="28593" y="29907"/>
                  </a:lnTo>
                  <a:lnTo>
                    <a:pt x="29780" y="29695"/>
                  </a:lnTo>
                  <a:lnTo>
                    <a:pt x="31011" y="29441"/>
                  </a:lnTo>
                  <a:lnTo>
                    <a:pt x="32198" y="29186"/>
                  </a:lnTo>
                  <a:lnTo>
                    <a:pt x="33386" y="28889"/>
                  </a:lnTo>
                  <a:lnTo>
                    <a:pt x="34574" y="28550"/>
                  </a:lnTo>
                  <a:lnTo>
                    <a:pt x="35762" y="28211"/>
                  </a:lnTo>
                  <a:lnTo>
                    <a:pt x="36907" y="27829"/>
                  </a:lnTo>
                  <a:lnTo>
                    <a:pt x="38053" y="27405"/>
                  </a:lnTo>
                  <a:lnTo>
                    <a:pt x="39198" y="26980"/>
                  </a:lnTo>
                  <a:lnTo>
                    <a:pt x="40343" y="26514"/>
                  </a:lnTo>
                  <a:lnTo>
                    <a:pt x="41489" y="26005"/>
                  </a:lnTo>
                  <a:lnTo>
                    <a:pt x="42422" y="25538"/>
                  </a:lnTo>
                  <a:lnTo>
                    <a:pt x="43398" y="25071"/>
                  </a:lnTo>
                  <a:lnTo>
                    <a:pt x="44373" y="24562"/>
                  </a:lnTo>
                  <a:lnTo>
                    <a:pt x="45264" y="23968"/>
                  </a:lnTo>
                  <a:lnTo>
                    <a:pt x="45688" y="23629"/>
                  </a:lnTo>
                  <a:lnTo>
                    <a:pt x="46113" y="23290"/>
                  </a:lnTo>
                  <a:lnTo>
                    <a:pt x="46494" y="22950"/>
                  </a:lnTo>
                  <a:lnTo>
                    <a:pt x="46876" y="22569"/>
                  </a:lnTo>
                  <a:lnTo>
                    <a:pt x="47216" y="22144"/>
                  </a:lnTo>
                  <a:lnTo>
                    <a:pt x="47512" y="21720"/>
                  </a:lnTo>
                  <a:lnTo>
                    <a:pt x="47809" y="21254"/>
                  </a:lnTo>
                  <a:lnTo>
                    <a:pt x="48064" y="20787"/>
                  </a:lnTo>
                  <a:lnTo>
                    <a:pt x="48276" y="20235"/>
                  </a:lnTo>
                  <a:lnTo>
                    <a:pt x="48403" y="19684"/>
                  </a:lnTo>
                  <a:lnTo>
                    <a:pt x="48531" y="19132"/>
                  </a:lnTo>
                  <a:lnTo>
                    <a:pt x="48573" y="18623"/>
                  </a:lnTo>
                  <a:lnTo>
                    <a:pt x="48573" y="18072"/>
                  </a:lnTo>
                  <a:lnTo>
                    <a:pt x="48488" y="17563"/>
                  </a:lnTo>
                  <a:lnTo>
                    <a:pt x="48403" y="17054"/>
                  </a:lnTo>
                  <a:lnTo>
                    <a:pt x="48234" y="16545"/>
                  </a:lnTo>
                  <a:lnTo>
                    <a:pt x="48022" y="16078"/>
                  </a:lnTo>
                  <a:lnTo>
                    <a:pt x="47767" y="15654"/>
                  </a:lnTo>
                  <a:lnTo>
                    <a:pt x="47470" y="15230"/>
                  </a:lnTo>
                  <a:lnTo>
                    <a:pt x="47131" y="14806"/>
                  </a:lnTo>
                  <a:lnTo>
                    <a:pt x="46749" y="14424"/>
                  </a:lnTo>
                  <a:lnTo>
                    <a:pt x="46282" y="14127"/>
                  </a:lnTo>
                  <a:lnTo>
                    <a:pt x="45816" y="13830"/>
                  </a:lnTo>
                  <a:lnTo>
                    <a:pt x="45307" y="13575"/>
                  </a:lnTo>
                  <a:lnTo>
                    <a:pt x="44840" y="13363"/>
                  </a:lnTo>
                  <a:lnTo>
                    <a:pt x="44373" y="13194"/>
                  </a:lnTo>
                  <a:lnTo>
                    <a:pt x="43355" y="12939"/>
                  </a:lnTo>
                  <a:lnTo>
                    <a:pt x="42337" y="12727"/>
                  </a:lnTo>
                  <a:lnTo>
                    <a:pt x="41277" y="12600"/>
                  </a:lnTo>
                  <a:lnTo>
                    <a:pt x="40174" y="12557"/>
                  </a:lnTo>
                  <a:lnTo>
                    <a:pt x="39113" y="12515"/>
                  </a:lnTo>
                  <a:lnTo>
                    <a:pt x="38010" y="12557"/>
                  </a:lnTo>
                  <a:lnTo>
                    <a:pt x="36950" y="12600"/>
                  </a:lnTo>
                  <a:lnTo>
                    <a:pt x="36822" y="11878"/>
                  </a:lnTo>
                  <a:lnTo>
                    <a:pt x="36653" y="11200"/>
                  </a:lnTo>
                  <a:lnTo>
                    <a:pt x="36398" y="10521"/>
                  </a:lnTo>
                  <a:lnTo>
                    <a:pt x="36059" y="9885"/>
                  </a:lnTo>
                  <a:lnTo>
                    <a:pt x="35677" y="9291"/>
                  </a:lnTo>
                  <a:lnTo>
                    <a:pt x="35253" y="8739"/>
                  </a:lnTo>
                  <a:lnTo>
                    <a:pt x="34744" y="8230"/>
                  </a:lnTo>
                  <a:lnTo>
                    <a:pt x="34192" y="7764"/>
                  </a:lnTo>
                  <a:lnTo>
                    <a:pt x="33810" y="7467"/>
                  </a:lnTo>
                  <a:lnTo>
                    <a:pt x="33429" y="7255"/>
                  </a:lnTo>
                  <a:lnTo>
                    <a:pt x="33047" y="7042"/>
                  </a:lnTo>
                  <a:lnTo>
                    <a:pt x="32623" y="6830"/>
                  </a:lnTo>
                  <a:lnTo>
                    <a:pt x="31817" y="6533"/>
                  </a:lnTo>
                  <a:lnTo>
                    <a:pt x="30968" y="6321"/>
                  </a:lnTo>
                  <a:lnTo>
                    <a:pt x="30077" y="6152"/>
                  </a:lnTo>
                  <a:lnTo>
                    <a:pt x="29186" y="6067"/>
                  </a:lnTo>
                  <a:lnTo>
                    <a:pt x="28296" y="6067"/>
                  </a:lnTo>
                  <a:lnTo>
                    <a:pt x="27405" y="6109"/>
                  </a:lnTo>
                  <a:lnTo>
                    <a:pt x="27532" y="5558"/>
                  </a:lnTo>
                  <a:lnTo>
                    <a:pt x="27574" y="5049"/>
                  </a:lnTo>
                  <a:lnTo>
                    <a:pt x="27532" y="4497"/>
                  </a:lnTo>
                  <a:lnTo>
                    <a:pt x="27447" y="3988"/>
                  </a:lnTo>
                  <a:lnTo>
                    <a:pt x="27320" y="3479"/>
                  </a:lnTo>
                  <a:lnTo>
                    <a:pt x="27150" y="2970"/>
                  </a:lnTo>
                  <a:lnTo>
                    <a:pt x="26896" y="2503"/>
                  </a:lnTo>
                  <a:lnTo>
                    <a:pt x="26599" y="2037"/>
                  </a:lnTo>
                  <a:lnTo>
                    <a:pt x="26259" y="1613"/>
                  </a:lnTo>
                  <a:lnTo>
                    <a:pt x="25878" y="1231"/>
                  </a:lnTo>
                  <a:lnTo>
                    <a:pt x="25453" y="891"/>
                  </a:lnTo>
                  <a:lnTo>
                    <a:pt x="24987" y="594"/>
                  </a:lnTo>
                  <a:lnTo>
                    <a:pt x="24478" y="382"/>
                  </a:lnTo>
                  <a:lnTo>
                    <a:pt x="23969" y="170"/>
                  </a:lnTo>
                  <a:lnTo>
                    <a:pt x="23375" y="43"/>
                  </a:lnTo>
                  <a:lnTo>
                    <a:pt x="22781" y="1"/>
                  </a:lnTo>
                  <a:close/>
                </a:path>
              </a:pathLst>
            </a:custGeom>
            <a:solidFill>
              <a:srgbClr val="ABC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4"/>
            <p:cNvSpPr/>
            <p:nvPr/>
          </p:nvSpPr>
          <p:spPr>
            <a:xfrm>
              <a:off x="6167550" y="3331000"/>
              <a:ext cx="652250" cy="712700"/>
            </a:xfrm>
            <a:custGeom>
              <a:avLst/>
              <a:gdLst/>
              <a:ahLst/>
              <a:cxnLst/>
              <a:rect l="l" t="t" r="r" b="b"/>
              <a:pathLst>
                <a:path w="26090" h="28508" extrusionOk="0">
                  <a:moveTo>
                    <a:pt x="22102" y="1"/>
                  </a:moveTo>
                  <a:lnTo>
                    <a:pt x="21466" y="85"/>
                  </a:lnTo>
                  <a:lnTo>
                    <a:pt x="20829" y="213"/>
                  </a:lnTo>
                  <a:lnTo>
                    <a:pt x="20278" y="425"/>
                  </a:lnTo>
                  <a:lnTo>
                    <a:pt x="19727" y="679"/>
                  </a:lnTo>
                  <a:lnTo>
                    <a:pt x="19217" y="976"/>
                  </a:lnTo>
                  <a:lnTo>
                    <a:pt x="18793" y="1316"/>
                  </a:lnTo>
                  <a:lnTo>
                    <a:pt x="18369" y="1697"/>
                  </a:lnTo>
                  <a:lnTo>
                    <a:pt x="17945" y="2122"/>
                  </a:lnTo>
                  <a:lnTo>
                    <a:pt x="17605" y="2588"/>
                  </a:lnTo>
                  <a:lnTo>
                    <a:pt x="17309" y="3097"/>
                  </a:lnTo>
                  <a:lnTo>
                    <a:pt x="17054" y="3606"/>
                  </a:lnTo>
                  <a:lnTo>
                    <a:pt x="16842" y="4158"/>
                  </a:lnTo>
                  <a:lnTo>
                    <a:pt x="16630" y="4709"/>
                  </a:lnTo>
                  <a:lnTo>
                    <a:pt x="16502" y="5303"/>
                  </a:lnTo>
                  <a:lnTo>
                    <a:pt x="16418" y="5897"/>
                  </a:lnTo>
                  <a:lnTo>
                    <a:pt x="15951" y="5940"/>
                  </a:lnTo>
                  <a:lnTo>
                    <a:pt x="15484" y="5982"/>
                  </a:lnTo>
                  <a:lnTo>
                    <a:pt x="15060" y="6067"/>
                  </a:lnTo>
                  <a:lnTo>
                    <a:pt x="14594" y="6194"/>
                  </a:lnTo>
                  <a:lnTo>
                    <a:pt x="14169" y="6364"/>
                  </a:lnTo>
                  <a:lnTo>
                    <a:pt x="13745" y="6576"/>
                  </a:lnTo>
                  <a:lnTo>
                    <a:pt x="13321" y="6788"/>
                  </a:lnTo>
                  <a:lnTo>
                    <a:pt x="12897" y="7042"/>
                  </a:lnTo>
                  <a:lnTo>
                    <a:pt x="12260" y="7552"/>
                  </a:lnTo>
                  <a:lnTo>
                    <a:pt x="11709" y="8103"/>
                  </a:lnTo>
                  <a:lnTo>
                    <a:pt x="11242" y="8697"/>
                  </a:lnTo>
                  <a:lnTo>
                    <a:pt x="10776" y="9376"/>
                  </a:lnTo>
                  <a:lnTo>
                    <a:pt x="10394" y="10054"/>
                  </a:lnTo>
                  <a:lnTo>
                    <a:pt x="10054" y="10776"/>
                  </a:lnTo>
                  <a:lnTo>
                    <a:pt x="9715" y="11497"/>
                  </a:lnTo>
                  <a:lnTo>
                    <a:pt x="9461" y="12218"/>
                  </a:lnTo>
                  <a:lnTo>
                    <a:pt x="8570" y="12430"/>
                  </a:lnTo>
                  <a:lnTo>
                    <a:pt x="7721" y="12684"/>
                  </a:lnTo>
                  <a:lnTo>
                    <a:pt x="6873" y="13024"/>
                  </a:lnTo>
                  <a:lnTo>
                    <a:pt x="6067" y="13406"/>
                  </a:lnTo>
                  <a:lnTo>
                    <a:pt x="5261" y="13830"/>
                  </a:lnTo>
                  <a:lnTo>
                    <a:pt x="4540" y="14296"/>
                  </a:lnTo>
                  <a:lnTo>
                    <a:pt x="3819" y="14848"/>
                  </a:lnTo>
                  <a:lnTo>
                    <a:pt x="3140" y="15442"/>
                  </a:lnTo>
                  <a:lnTo>
                    <a:pt x="2503" y="16078"/>
                  </a:lnTo>
                  <a:lnTo>
                    <a:pt x="1952" y="16757"/>
                  </a:lnTo>
                  <a:lnTo>
                    <a:pt x="1443" y="17478"/>
                  </a:lnTo>
                  <a:lnTo>
                    <a:pt x="1019" y="18284"/>
                  </a:lnTo>
                  <a:lnTo>
                    <a:pt x="637" y="19090"/>
                  </a:lnTo>
                  <a:lnTo>
                    <a:pt x="340" y="19938"/>
                  </a:lnTo>
                  <a:lnTo>
                    <a:pt x="170" y="20787"/>
                  </a:lnTo>
                  <a:lnTo>
                    <a:pt x="43" y="21720"/>
                  </a:lnTo>
                  <a:lnTo>
                    <a:pt x="1" y="22399"/>
                  </a:lnTo>
                  <a:lnTo>
                    <a:pt x="85" y="23035"/>
                  </a:lnTo>
                  <a:lnTo>
                    <a:pt x="170" y="23629"/>
                  </a:lnTo>
                  <a:lnTo>
                    <a:pt x="340" y="24181"/>
                  </a:lnTo>
                  <a:lnTo>
                    <a:pt x="552" y="24732"/>
                  </a:lnTo>
                  <a:lnTo>
                    <a:pt x="849" y="25199"/>
                  </a:lnTo>
                  <a:lnTo>
                    <a:pt x="1146" y="25665"/>
                  </a:lnTo>
                  <a:lnTo>
                    <a:pt x="1528" y="26090"/>
                  </a:lnTo>
                  <a:lnTo>
                    <a:pt x="1910" y="26471"/>
                  </a:lnTo>
                  <a:lnTo>
                    <a:pt x="2376" y="26853"/>
                  </a:lnTo>
                  <a:lnTo>
                    <a:pt x="2843" y="27193"/>
                  </a:lnTo>
                  <a:lnTo>
                    <a:pt x="3352" y="27489"/>
                  </a:lnTo>
                  <a:lnTo>
                    <a:pt x="3861" y="27786"/>
                  </a:lnTo>
                  <a:lnTo>
                    <a:pt x="4455" y="28041"/>
                  </a:lnTo>
                  <a:lnTo>
                    <a:pt x="5006" y="28295"/>
                  </a:lnTo>
                  <a:lnTo>
                    <a:pt x="5600" y="28508"/>
                  </a:lnTo>
                  <a:lnTo>
                    <a:pt x="5600" y="28508"/>
                  </a:lnTo>
                  <a:lnTo>
                    <a:pt x="5388" y="27956"/>
                  </a:lnTo>
                  <a:lnTo>
                    <a:pt x="5261" y="27362"/>
                  </a:lnTo>
                  <a:lnTo>
                    <a:pt x="5134" y="26768"/>
                  </a:lnTo>
                  <a:lnTo>
                    <a:pt x="5091" y="26132"/>
                  </a:lnTo>
                  <a:lnTo>
                    <a:pt x="5091" y="25453"/>
                  </a:lnTo>
                  <a:lnTo>
                    <a:pt x="5134" y="24817"/>
                  </a:lnTo>
                  <a:lnTo>
                    <a:pt x="5261" y="24138"/>
                  </a:lnTo>
                  <a:lnTo>
                    <a:pt x="5431" y="23417"/>
                  </a:lnTo>
                  <a:lnTo>
                    <a:pt x="5685" y="22653"/>
                  </a:lnTo>
                  <a:lnTo>
                    <a:pt x="5982" y="21932"/>
                  </a:lnTo>
                  <a:lnTo>
                    <a:pt x="6321" y="21254"/>
                  </a:lnTo>
                  <a:lnTo>
                    <a:pt x="6703" y="20575"/>
                  </a:lnTo>
                  <a:lnTo>
                    <a:pt x="7170" y="19896"/>
                  </a:lnTo>
                  <a:lnTo>
                    <a:pt x="7636" y="19302"/>
                  </a:lnTo>
                  <a:lnTo>
                    <a:pt x="8145" y="18708"/>
                  </a:lnTo>
                  <a:lnTo>
                    <a:pt x="8739" y="18199"/>
                  </a:lnTo>
                  <a:lnTo>
                    <a:pt x="9333" y="17690"/>
                  </a:lnTo>
                  <a:lnTo>
                    <a:pt x="9927" y="17224"/>
                  </a:lnTo>
                  <a:lnTo>
                    <a:pt x="10606" y="16799"/>
                  </a:lnTo>
                  <a:lnTo>
                    <a:pt x="11285" y="16418"/>
                  </a:lnTo>
                  <a:lnTo>
                    <a:pt x="11963" y="16078"/>
                  </a:lnTo>
                  <a:lnTo>
                    <a:pt x="12685" y="15781"/>
                  </a:lnTo>
                  <a:lnTo>
                    <a:pt x="13448" y="15527"/>
                  </a:lnTo>
                  <a:lnTo>
                    <a:pt x="14212" y="15357"/>
                  </a:lnTo>
                  <a:lnTo>
                    <a:pt x="14084" y="14975"/>
                  </a:lnTo>
                  <a:lnTo>
                    <a:pt x="13957" y="14593"/>
                  </a:lnTo>
                  <a:lnTo>
                    <a:pt x="13872" y="14212"/>
                  </a:lnTo>
                  <a:lnTo>
                    <a:pt x="13830" y="13830"/>
                  </a:lnTo>
                  <a:lnTo>
                    <a:pt x="13830" y="13448"/>
                  </a:lnTo>
                  <a:lnTo>
                    <a:pt x="13830" y="13066"/>
                  </a:lnTo>
                  <a:lnTo>
                    <a:pt x="13872" y="12727"/>
                  </a:lnTo>
                  <a:lnTo>
                    <a:pt x="13957" y="12345"/>
                  </a:lnTo>
                  <a:lnTo>
                    <a:pt x="14127" y="11624"/>
                  </a:lnTo>
                  <a:lnTo>
                    <a:pt x="14424" y="10945"/>
                  </a:lnTo>
                  <a:lnTo>
                    <a:pt x="14806" y="10309"/>
                  </a:lnTo>
                  <a:lnTo>
                    <a:pt x="15272" y="9757"/>
                  </a:lnTo>
                  <a:lnTo>
                    <a:pt x="15781" y="9206"/>
                  </a:lnTo>
                  <a:lnTo>
                    <a:pt x="16375" y="8782"/>
                  </a:lnTo>
                  <a:lnTo>
                    <a:pt x="17012" y="8400"/>
                  </a:lnTo>
                  <a:lnTo>
                    <a:pt x="17690" y="8103"/>
                  </a:lnTo>
                  <a:lnTo>
                    <a:pt x="18030" y="7976"/>
                  </a:lnTo>
                  <a:lnTo>
                    <a:pt x="18411" y="7891"/>
                  </a:lnTo>
                  <a:lnTo>
                    <a:pt x="18793" y="7806"/>
                  </a:lnTo>
                  <a:lnTo>
                    <a:pt x="19133" y="7764"/>
                  </a:lnTo>
                  <a:lnTo>
                    <a:pt x="19896" y="7764"/>
                  </a:lnTo>
                  <a:lnTo>
                    <a:pt x="20278" y="7848"/>
                  </a:lnTo>
                  <a:lnTo>
                    <a:pt x="20660" y="7891"/>
                  </a:lnTo>
                  <a:lnTo>
                    <a:pt x="20660" y="7339"/>
                  </a:lnTo>
                  <a:lnTo>
                    <a:pt x="20702" y="6788"/>
                  </a:lnTo>
                  <a:lnTo>
                    <a:pt x="20829" y="6279"/>
                  </a:lnTo>
                  <a:lnTo>
                    <a:pt x="20999" y="5770"/>
                  </a:lnTo>
                  <a:lnTo>
                    <a:pt x="21211" y="5261"/>
                  </a:lnTo>
                  <a:lnTo>
                    <a:pt x="21466" y="4837"/>
                  </a:lnTo>
                  <a:lnTo>
                    <a:pt x="21763" y="4370"/>
                  </a:lnTo>
                  <a:lnTo>
                    <a:pt x="22102" y="3946"/>
                  </a:lnTo>
                  <a:lnTo>
                    <a:pt x="22526" y="3564"/>
                  </a:lnTo>
                  <a:lnTo>
                    <a:pt x="22951" y="3182"/>
                  </a:lnTo>
                  <a:lnTo>
                    <a:pt x="23375" y="2843"/>
                  </a:lnTo>
                  <a:lnTo>
                    <a:pt x="23884" y="2503"/>
                  </a:lnTo>
                  <a:lnTo>
                    <a:pt x="24393" y="2206"/>
                  </a:lnTo>
                  <a:lnTo>
                    <a:pt x="24944" y="1910"/>
                  </a:lnTo>
                  <a:lnTo>
                    <a:pt x="25496" y="1655"/>
                  </a:lnTo>
                  <a:lnTo>
                    <a:pt x="26090" y="1443"/>
                  </a:lnTo>
                  <a:lnTo>
                    <a:pt x="25750" y="1146"/>
                  </a:lnTo>
                  <a:lnTo>
                    <a:pt x="25411" y="849"/>
                  </a:lnTo>
                  <a:lnTo>
                    <a:pt x="25029" y="637"/>
                  </a:lnTo>
                  <a:lnTo>
                    <a:pt x="24605" y="425"/>
                  </a:lnTo>
                  <a:lnTo>
                    <a:pt x="24181" y="255"/>
                  </a:lnTo>
                  <a:lnTo>
                    <a:pt x="23757" y="128"/>
                  </a:lnTo>
                  <a:lnTo>
                    <a:pt x="23247" y="43"/>
                  </a:lnTo>
                  <a:lnTo>
                    <a:pt x="22781" y="1"/>
                  </a:lnTo>
                  <a:close/>
                </a:path>
              </a:pathLst>
            </a:custGeom>
            <a:solidFill>
              <a:srgbClr val="71B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4"/>
            <p:cNvSpPr/>
            <p:nvPr/>
          </p:nvSpPr>
          <p:spPr>
            <a:xfrm>
              <a:off x="6482525" y="3861275"/>
              <a:ext cx="47750" cy="64700"/>
            </a:xfrm>
            <a:custGeom>
              <a:avLst/>
              <a:gdLst/>
              <a:ahLst/>
              <a:cxnLst/>
              <a:rect l="l" t="t" r="r" b="b"/>
              <a:pathLst>
                <a:path w="1910" h="2588" extrusionOk="0">
                  <a:moveTo>
                    <a:pt x="1019" y="0"/>
                  </a:moveTo>
                  <a:lnTo>
                    <a:pt x="764" y="85"/>
                  </a:lnTo>
                  <a:lnTo>
                    <a:pt x="552" y="212"/>
                  </a:lnTo>
                  <a:lnTo>
                    <a:pt x="383" y="339"/>
                  </a:lnTo>
                  <a:lnTo>
                    <a:pt x="255" y="552"/>
                  </a:lnTo>
                  <a:lnTo>
                    <a:pt x="128" y="721"/>
                  </a:lnTo>
                  <a:lnTo>
                    <a:pt x="43" y="976"/>
                  </a:lnTo>
                  <a:lnTo>
                    <a:pt x="1" y="1230"/>
                  </a:lnTo>
                  <a:lnTo>
                    <a:pt x="43" y="1442"/>
                  </a:lnTo>
                  <a:lnTo>
                    <a:pt x="128" y="1697"/>
                  </a:lnTo>
                  <a:lnTo>
                    <a:pt x="255" y="1951"/>
                  </a:lnTo>
                  <a:lnTo>
                    <a:pt x="425" y="2164"/>
                  </a:lnTo>
                  <a:lnTo>
                    <a:pt x="637" y="2376"/>
                  </a:lnTo>
                  <a:lnTo>
                    <a:pt x="892" y="2503"/>
                  </a:lnTo>
                  <a:lnTo>
                    <a:pt x="1146" y="2588"/>
                  </a:lnTo>
                  <a:lnTo>
                    <a:pt x="1401" y="2545"/>
                  </a:lnTo>
                  <a:lnTo>
                    <a:pt x="1528" y="2503"/>
                  </a:lnTo>
                  <a:lnTo>
                    <a:pt x="1655" y="2461"/>
                  </a:lnTo>
                  <a:lnTo>
                    <a:pt x="1782" y="2376"/>
                  </a:lnTo>
                  <a:lnTo>
                    <a:pt x="1825" y="2291"/>
                  </a:lnTo>
                  <a:lnTo>
                    <a:pt x="1867" y="2164"/>
                  </a:lnTo>
                  <a:lnTo>
                    <a:pt x="1910" y="2079"/>
                  </a:lnTo>
                  <a:lnTo>
                    <a:pt x="1867" y="1951"/>
                  </a:lnTo>
                  <a:lnTo>
                    <a:pt x="1825" y="1867"/>
                  </a:lnTo>
                  <a:lnTo>
                    <a:pt x="1782" y="1739"/>
                  </a:lnTo>
                  <a:lnTo>
                    <a:pt x="1655" y="1697"/>
                  </a:lnTo>
                  <a:lnTo>
                    <a:pt x="1485" y="1570"/>
                  </a:lnTo>
                  <a:lnTo>
                    <a:pt x="1316" y="1527"/>
                  </a:lnTo>
                  <a:lnTo>
                    <a:pt x="1104" y="1400"/>
                  </a:lnTo>
                  <a:lnTo>
                    <a:pt x="1061" y="1315"/>
                  </a:lnTo>
                  <a:lnTo>
                    <a:pt x="1019" y="1230"/>
                  </a:lnTo>
                  <a:lnTo>
                    <a:pt x="976" y="1061"/>
                  </a:lnTo>
                  <a:lnTo>
                    <a:pt x="1019" y="849"/>
                  </a:lnTo>
                  <a:lnTo>
                    <a:pt x="1146" y="679"/>
                  </a:lnTo>
                  <a:lnTo>
                    <a:pt x="1273" y="552"/>
                  </a:lnTo>
                  <a:lnTo>
                    <a:pt x="1358" y="467"/>
                  </a:lnTo>
                  <a:lnTo>
                    <a:pt x="1401" y="382"/>
                  </a:lnTo>
                  <a:lnTo>
                    <a:pt x="1401" y="297"/>
                  </a:lnTo>
                  <a:lnTo>
                    <a:pt x="1401" y="170"/>
                  </a:lnTo>
                  <a:lnTo>
                    <a:pt x="1316" y="85"/>
                  </a:lnTo>
                  <a:lnTo>
                    <a:pt x="1231" y="43"/>
                  </a:lnTo>
                  <a:lnTo>
                    <a:pt x="1146"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4"/>
            <p:cNvSpPr/>
            <p:nvPr/>
          </p:nvSpPr>
          <p:spPr>
            <a:xfrm>
              <a:off x="6552525" y="3876125"/>
              <a:ext cx="26550" cy="49850"/>
            </a:xfrm>
            <a:custGeom>
              <a:avLst/>
              <a:gdLst/>
              <a:ahLst/>
              <a:cxnLst/>
              <a:rect l="l" t="t" r="r" b="b"/>
              <a:pathLst>
                <a:path w="1062" h="1994" extrusionOk="0">
                  <a:moveTo>
                    <a:pt x="128" y="0"/>
                  </a:moveTo>
                  <a:lnTo>
                    <a:pt x="43" y="127"/>
                  </a:lnTo>
                  <a:lnTo>
                    <a:pt x="1" y="212"/>
                  </a:lnTo>
                  <a:lnTo>
                    <a:pt x="43" y="255"/>
                  </a:lnTo>
                  <a:lnTo>
                    <a:pt x="43" y="339"/>
                  </a:lnTo>
                  <a:lnTo>
                    <a:pt x="128" y="382"/>
                  </a:lnTo>
                  <a:lnTo>
                    <a:pt x="255" y="467"/>
                  </a:lnTo>
                  <a:lnTo>
                    <a:pt x="340" y="551"/>
                  </a:lnTo>
                  <a:lnTo>
                    <a:pt x="425" y="679"/>
                  </a:lnTo>
                  <a:lnTo>
                    <a:pt x="467" y="848"/>
                  </a:lnTo>
                  <a:lnTo>
                    <a:pt x="467" y="976"/>
                  </a:lnTo>
                  <a:lnTo>
                    <a:pt x="425" y="1145"/>
                  </a:lnTo>
                  <a:lnTo>
                    <a:pt x="382" y="1273"/>
                  </a:lnTo>
                  <a:lnTo>
                    <a:pt x="255" y="1357"/>
                  </a:lnTo>
                  <a:lnTo>
                    <a:pt x="170" y="1485"/>
                  </a:lnTo>
                  <a:lnTo>
                    <a:pt x="128" y="1612"/>
                  </a:lnTo>
                  <a:lnTo>
                    <a:pt x="128" y="1739"/>
                  </a:lnTo>
                  <a:lnTo>
                    <a:pt x="170" y="1867"/>
                  </a:lnTo>
                  <a:lnTo>
                    <a:pt x="255" y="1951"/>
                  </a:lnTo>
                  <a:lnTo>
                    <a:pt x="340" y="1994"/>
                  </a:lnTo>
                  <a:lnTo>
                    <a:pt x="467" y="1994"/>
                  </a:lnTo>
                  <a:lnTo>
                    <a:pt x="594" y="1951"/>
                  </a:lnTo>
                  <a:lnTo>
                    <a:pt x="722" y="1867"/>
                  </a:lnTo>
                  <a:lnTo>
                    <a:pt x="849" y="1739"/>
                  </a:lnTo>
                  <a:lnTo>
                    <a:pt x="976" y="1485"/>
                  </a:lnTo>
                  <a:lnTo>
                    <a:pt x="1061" y="1188"/>
                  </a:lnTo>
                  <a:lnTo>
                    <a:pt x="1061" y="891"/>
                  </a:lnTo>
                  <a:lnTo>
                    <a:pt x="976" y="594"/>
                  </a:lnTo>
                  <a:lnTo>
                    <a:pt x="807" y="339"/>
                  </a:lnTo>
                  <a:lnTo>
                    <a:pt x="594" y="127"/>
                  </a:lnTo>
                  <a:lnTo>
                    <a:pt x="467" y="42"/>
                  </a:lnTo>
                  <a:lnTo>
                    <a:pt x="297"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4"/>
            <p:cNvSpPr/>
            <p:nvPr/>
          </p:nvSpPr>
          <p:spPr>
            <a:xfrm>
              <a:off x="6381775" y="3904750"/>
              <a:ext cx="38200" cy="64725"/>
            </a:xfrm>
            <a:custGeom>
              <a:avLst/>
              <a:gdLst/>
              <a:ahLst/>
              <a:cxnLst/>
              <a:rect l="l" t="t" r="r" b="b"/>
              <a:pathLst>
                <a:path w="1528" h="2589" extrusionOk="0">
                  <a:moveTo>
                    <a:pt x="976" y="0"/>
                  </a:moveTo>
                  <a:lnTo>
                    <a:pt x="764" y="43"/>
                  </a:lnTo>
                  <a:lnTo>
                    <a:pt x="552" y="128"/>
                  </a:lnTo>
                  <a:lnTo>
                    <a:pt x="382" y="297"/>
                  </a:lnTo>
                  <a:lnTo>
                    <a:pt x="213" y="425"/>
                  </a:lnTo>
                  <a:lnTo>
                    <a:pt x="128" y="637"/>
                  </a:lnTo>
                  <a:lnTo>
                    <a:pt x="43" y="806"/>
                  </a:lnTo>
                  <a:lnTo>
                    <a:pt x="1" y="1018"/>
                  </a:lnTo>
                  <a:lnTo>
                    <a:pt x="1" y="1231"/>
                  </a:lnTo>
                  <a:lnTo>
                    <a:pt x="1" y="1443"/>
                  </a:lnTo>
                  <a:lnTo>
                    <a:pt x="43" y="1655"/>
                  </a:lnTo>
                  <a:lnTo>
                    <a:pt x="128" y="1867"/>
                  </a:lnTo>
                  <a:lnTo>
                    <a:pt x="255" y="2079"/>
                  </a:lnTo>
                  <a:lnTo>
                    <a:pt x="382" y="2249"/>
                  </a:lnTo>
                  <a:lnTo>
                    <a:pt x="552" y="2376"/>
                  </a:lnTo>
                  <a:lnTo>
                    <a:pt x="764" y="2503"/>
                  </a:lnTo>
                  <a:lnTo>
                    <a:pt x="976" y="2546"/>
                  </a:lnTo>
                  <a:lnTo>
                    <a:pt x="1146" y="2588"/>
                  </a:lnTo>
                  <a:lnTo>
                    <a:pt x="1273" y="2503"/>
                  </a:lnTo>
                  <a:lnTo>
                    <a:pt x="1401" y="2418"/>
                  </a:lnTo>
                  <a:lnTo>
                    <a:pt x="1485" y="2291"/>
                  </a:lnTo>
                  <a:lnTo>
                    <a:pt x="1528" y="2164"/>
                  </a:lnTo>
                  <a:lnTo>
                    <a:pt x="1528" y="1994"/>
                  </a:lnTo>
                  <a:lnTo>
                    <a:pt x="1443" y="1867"/>
                  </a:lnTo>
                  <a:lnTo>
                    <a:pt x="1316" y="1782"/>
                  </a:lnTo>
                  <a:lnTo>
                    <a:pt x="1146" y="1697"/>
                  </a:lnTo>
                  <a:lnTo>
                    <a:pt x="934" y="1570"/>
                  </a:lnTo>
                  <a:lnTo>
                    <a:pt x="807" y="1400"/>
                  </a:lnTo>
                  <a:lnTo>
                    <a:pt x="764" y="1188"/>
                  </a:lnTo>
                  <a:lnTo>
                    <a:pt x="764" y="976"/>
                  </a:lnTo>
                  <a:lnTo>
                    <a:pt x="849" y="764"/>
                  </a:lnTo>
                  <a:lnTo>
                    <a:pt x="1019" y="594"/>
                  </a:lnTo>
                  <a:lnTo>
                    <a:pt x="1189" y="425"/>
                  </a:lnTo>
                  <a:lnTo>
                    <a:pt x="1273" y="382"/>
                  </a:lnTo>
                  <a:lnTo>
                    <a:pt x="1273" y="297"/>
                  </a:lnTo>
                  <a:lnTo>
                    <a:pt x="1316" y="212"/>
                  </a:lnTo>
                  <a:lnTo>
                    <a:pt x="1273" y="128"/>
                  </a:lnTo>
                  <a:lnTo>
                    <a:pt x="1231" y="85"/>
                  </a:lnTo>
                  <a:lnTo>
                    <a:pt x="1189"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4"/>
            <p:cNvSpPr/>
            <p:nvPr/>
          </p:nvSpPr>
          <p:spPr>
            <a:xfrm>
              <a:off x="6919475" y="3580225"/>
              <a:ext cx="24400" cy="53050"/>
            </a:xfrm>
            <a:custGeom>
              <a:avLst/>
              <a:gdLst/>
              <a:ahLst/>
              <a:cxnLst/>
              <a:rect l="l" t="t" r="r" b="b"/>
              <a:pathLst>
                <a:path w="976" h="2122" extrusionOk="0">
                  <a:moveTo>
                    <a:pt x="297" y="1"/>
                  </a:moveTo>
                  <a:lnTo>
                    <a:pt x="212" y="43"/>
                  </a:lnTo>
                  <a:lnTo>
                    <a:pt x="128" y="85"/>
                  </a:lnTo>
                  <a:lnTo>
                    <a:pt x="85" y="170"/>
                  </a:lnTo>
                  <a:lnTo>
                    <a:pt x="43" y="255"/>
                  </a:lnTo>
                  <a:lnTo>
                    <a:pt x="85" y="340"/>
                  </a:lnTo>
                  <a:lnTo>
                    <a:pt x="128" y="425"/>
                  </a:lnTo>
                  <a:lnTo>
                    <a:pt x="255" y="594"/>
                  </a:lnTo>
                  <a:lnTo>
                    <a:pt x="297" y="722"/>
                  </a:lnTo>
                  <a:lnTo>
                    <a:pt x="340" y="891"/>
                  </a:lnTo>
                  <a:lnTo>
                    <a:pt x="340" y="1061"/>
                  </a:lnTo>
                  <a:lnTo>
                    <a:pt x="297" y="1231"/>
                  </a:lnTo>
                  <a:lnTo>
                    <a:pt x="212" y="1400"/>
                  </a:lnTo>
                  <a:lnTo>
                    <a:pt x="43" y="1655"/>
                  </a:lnTo>
                  <a:lnTo>
                    <a:pt x="0" y="1740"/>
                  </a:lnTo>
                  <a:lnTo>
                    <a:pt x="0" y="1825"/>
                  </a:lnTo>
                  <a:lnTo>
                    <a:pt x="43" y="1994"/>
                  </a:lnTo>
                  <a:lnTo>
                    <a:pt x="128" y="2079"/>
                  </a:lnTo>
                  <a:lnTo>
                    <a:pt x="170" y="2122"/>
                  </a:lnTo>
                  <a:lnTo>
                    <a:pt x="382" y="2122"/>
                  </a:lnTo>
                  <a:lnTo>
                    <a:pt x="509" y="2037"/>
                  </a:lnTo>
                  <a:lnTo>
                    <a:pt x="637" y="1952"/>
                  </a:lnTo>
                  <a:lnTo>
                    <a:pt x="806" y="1697"/>
                  </a:lnTo>
                  <a:lnTo>
                    <a:pt x="934" y="1443"/>
                  </a:lnTo>
                  <a:lnTo>
                    <a:pt x="976" y="1146"/>
                  </a:lnTo>
                  <a:lnTo>
                    <a:pt x="934" y="849"/>
                  </a:lnTo>
                  <a:lnTo>
                    <a:pt x="849" y="552"/>
                  </a:lnTo>
                  <a:lnTo>
                    <a:pt x="721" y="297"/>
                  </a:lnTo>
                  <a:lnTo>
                    <a:pt x="509" y="85"/>
                  </a:lnTo>
                  <a:lnTo>
                    <a:pt x="425"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4"/>
            <p:cNvSpPr/>
            <p:nvPr/>
          </p:nvSpPr>
          <p:spPr>
            <a:xfrm>
              <a:off x="6881300" y="3627950"/>
              <a:ext cx="62575" cy="49875"/>
            </a:xfrm>
            <a:custGeom>
              <a:avLst/>
              <a:gdLst/>
              <a:ahLst/>
              <a:cxnLst/>
              <a:rect l="l" t="t" r="r" b="b"/>
              <a:pathLst>
                <a:path w="2503" h="1995" extrusionOk="0">
                  <a:moveTo>
                    <a:pt x="127" y="0"/>
                  </a:moveTo>
                  <a:lnTo>
                    <a:pt x="43" y="85"/>
                  </a:lnTo>
                  <a:lnTo>
                    <a:pt x="0" y="213"/>
                  </a:lnTo>
                  <a:lnTo>
                    <a:pt x="0" y="425"/>
                  </a:lnTo>
                  <a:lnTo>
                    <a:pt x="0" y="637"/>
                  </a:lnTo>
                  <a:lnTo>
                    <a:pt x="43" y="849"/>
                  </a:lnTo>
                  <a:lnTo>
                    <a:pt x="127" y="1019"/>
                  </a:lnTo>
                  <a:lnTo>
                    <a:pt x="255" y="1231"/>
                  </a:lnTo>
                  <a:lnTo>
                    <a:pt x="382" y="1400"/>
                  </a:lnTo>
                  <a:lnTo>
                    <a:pt x="552" y="1570"/>
                  </a:lnTo>
                  <a:lnTo>
                    <a:pt x="721" y="1697"/>
                  </a:lnTo>
                  <a:lnTo>
                    <a:pt x="891" y="1825"/>
                  </a:lnTo>
                  <a:lnTo>
                    <a:pt x="1103" y="1909"/>
                  </a:lnTo>
                  <a:lnTo>
                    <a:pt x="1315" y="1994"/>
                  </a:lnTo>
                  <a:lnTo>
                    <a:pt x="1952" y="1994"/>
                  </a:lnTo>
                  <a:lnTo>
                    <a:pt x="2164" y="1909"/>
                  </a:lnTo>
                  <a:lnTo>
                    <a:pt x="2333" y="1782"/>
                  </a:lnTo>
                  <a:lnTo>
                    <a:pt x="2461" y="1655"/>
                  </a:lnTo>
                  <a:lnTo>
                    <a:pt x="2503" y="1528"/>
                  </a:lnTo>
                  <a:lnTo>
                    <a:pt x="2503" y="1400"/>
                  </a:lnTo>
                  <a:lnTo>
                    <a:pt x="2503" y="1273"/>
                  </a:lnTo>
                  <a:lnTo>
                    <a:pt x="2418" y="1146"/>
                  </a:lnTo>
                  <a:lnTo>
                    <a:pt x="2333" y="1061"/>
                  </a:lnTo>
                  <a:lnTo>
                    <a:pt x="2206" y="1019"/>
                  </a:lnTo>
                  <a:lnTo>
                    <a:pt x="2036" y="1061"/>
                  </a:lnTo>
                  <a:lnTo>
                    <a:pt x="1824" y="1103"/>
                  </a:lnTo>
                  <a:lnTo>
                    <a:pt x="1612" y="1146"/>
                  </a:lnTo>
                  <a:lnTo>
                    <a:pt x="1358" y="1103"/>
                  </a:lnTo>
                  <a:lnTo>
                    <a:pt x="1146" y="1019"/>
                  </a:lnTo>
                  <a:lnTo>
                    <a:pt x="933" y="891"/>
                  </a:lnTo>
                  <a:lnTo>
                    <a:pt x="764" y="722"/>
                  </a:lnTo>
                  <a:lnTo>
                    <a:pt x="679" y="510"/>
                  </a:lnTo>
                  <a:lnTo>
                    <a:pt x="594" y="297"/>
                  </a:lnTo>
                  <a:lnTo>
                    <a:pt x="594" y="170"/>
                  </a:lnTo>
                  <a:lnTo>
                    <a:pt x="509" y="85"/>
                  </a:lnTo>
                  <a:lnTo>
                    <a:pt x="424"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4"/>
            <p:cNvSpPr/>
            <p:nvPr/>
          </p:nvSpPr>
          <p:spPr>
            <a:xfrm>
              <a:off x="7187775" y="3825200"/>
              <a:ext cx="43525" cy="62600"/>
            </a:xfrm>
            <a:custGeom>
              <a:avLst/>
              <a:gdLst/>
              <a:ahLst/>
              <a:cxnLst/>
              <a:rect l="l" t="t" r="r" b="b"/>
              <a:pathLst>
                <a:path w="1741" h="2504" extrusionOk="0">
                  <a:moveTo>
                    <a:pt x="1189" y="1"/>
                  </a:moveTo>
                  <a:lnTo>
                    <a:pt x="1104" y="43"/>
                  </a:lnTo>
                  <a:lnTo>
                    <a:pt x="1019" y="86"/>
                  </a:lnTo>
                  <a:lnTo>
                    <a:pt x="977" y="170"/>
                  </a:lnTo>
                  <a:lnTo>
                    <a:pt x="934" y="255"/>
                  </a:lnTo>
                  <a:lnTo>
                    <a:pt x="977" y="340"/>
                  </a:lnTo>
                  <a:lnTo>
                    <a:pt x="1019" y="425"/>
                  </a:lnTo>
                  <a:lnTo>
                    <a:pt x="1061" y="467"/>
                  </a:lnTo>
                  <a:lnTo>
                    <a:pt x="1189" y="552"/>
                  </a:lnTo>
                  <a:lnTo>
                    <a:pt x="1189" y="637"/>
                  </a:lnTo>
                  <a:lnTo>
                    <a:pt x="1146" y="764"/>
                  </a:lnTo>
                  <a:lnTo>
                    <a:pt x="1061" y="849"/>
                  </a:lnTo>
                  <a:lnTo>
                    <a:pt x="849" y="1061"/>
                  </a:lnTo>
                  <a:lnTo>
                    <a:pt x="680" y="1189"/>
                  </a:lnTo>
                  <a:lnTo>
                    <a:pt x="468" y="1358"/>
                  </a:lnTo>
                  <a:lnTo>
                    <a:pt x="255" y="1528"/>
                  </a:lnTo>
                  <a:lnTo>
                    <a:pt x="86" y="1740"/>
                  </a:lnTo>
                  <a:lnTo>
                    <a:pt x="1" y="1995"/>
                  </a:lnTo>
                  <a:lnTo>
                    <a:pt x="1" y="2164"/>
                  </a:lnTo>
                  <a:lnTo>
                    <a:pt x="86" y="2292"/>
                  </a:lnTo>
                  <a:lnTo>
                    <a:pt x="171" y="2376"/>
                  </a:lnTo>
                  <a:lnTo>
                    <a:pt x="255" y="2461"/>
                  </a:lnTo>
                  <a:lnTo>
                    <a:pt x="383" y="2504"/>
                  </a:lnTo>
                  <a:lnTo>
                    <a:pt x="510" y="2504"/>
                  </a:lnTo>
                  <a:lnTo>
                    <a:pt x="595" y="2419"/>
                  </a:lnTo>
                  <a:lnTo>
                    <a:pt x="722" y="2292"/>
                  </a:lnTo>
                  <a:lnTo>
                    <a:pt x="807" y="2122"/>
                  </a:lnTo>
                  <a:lnTo>
                    <a:pt x="934" y="1952"/>
                  </a:lnTo>
                  <a:lnTo>
                    <a:pt x="1231" y="1698"/>
                  </a:lnTo>
                  <a:lnTo>
                    <a:pt x="1486" y="1401"/>
                  </a:lnTo>
                  <a:lnTo>
                    <a:pt x="1613" y="1231"/>
                  </a:lnTo>
                  <a:lnTo>
                    <a:pt x="1698" y="1061"/>
                  </a:lnTo>
                  <a:lnTo>
                    <a:pt x="1740" y="722"/>
                  </a:lnTo>
                  <a:lnTo>
                    <a:pt x="1740" y="595"/>
                  </a:lnTo>
                  <a:lnTo>
                    <a:pt x="1698" y="425"/>
                  </a:lnTo>
                  <a:lnTo>
                    <a:pt x="1655" y="298"/>
                  </a:lnTo>
                  <a:lnTo>
                    <a:pt x="1571" y="170"/>
                  </a:lnTo>
                  <a:lnTo>
                    <a:pt x="1443" y="86"/>
                  </a:lnTo>
                  <a:lnTo>
                    <a:pt x="1274"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4"/>
            <p:cNvSpPr/>
            <p:nvPr/>
          </p:nvSpPr>
          <p:spPr>
            <a:xfrm>
              <a:off x="6625700" y="3573850"/>
              <a:ext cx="45625" cy="46700"/>
            </a:xfrm>
            <a:custGeom>
              <a:avLst/>
              <a:gdLst/>
              <a:ahLst/>
              <a:cxnLst/>
              <a:rect l="l" t="t" r="r" b="b"/>
              <a:pathLst>
                <a:path w="1825" h="1868" extrusionOk="0">
                  <a:moveTo>
                    <a:pt x="1231" y="1"/>
                  </a:moveTo>
                  <a:lnTo>
                    <a:pt x="1061" y="43"/>
                  </a:lnTo>
                  <a:lnTo>
                    <a:pt x="764" y="128"/>
                  </a:lnTo>
                  <a:lnTo>
                    <a:pt x="510" y="340"/>
                  </a:lnTo>
                  <a:lnTo>
                    <a:pt x="255" y="552"/>
                  </a:lnTo>
                  <a:lnTo>
                    <a:pt x="85" y="849"/>
                  </a:lnTo>
                  <a:lnTo>
                    <a:pt x="1" y="1146"/>
                  </a:lnTo>
                  <a:lnTo>
                    <a:pt x="1" y="1443"/>
                  </a:lnTo>
                  <a:lnTo>
                    <a:pt x="128" y="1740"/>
                  </a:lnTo>
                  <a:lnTo>
                    <a:pt x="170" y="1825"/>
                  </a:lnTo>
                  <a:lnTo>
                    <a:pt x="255" y="1868"/>
                  </a:lnTo>
                  <a:lnTo>
                    <a:pt x="425" y="1868"/>
                  </a:lnTo>
                  <a:lnTo>
                    <a:pt x="552" y="1783"/>
                  </a:lnTo>
                  <a:lnTo>
                    <a:pt x="595" y="1698"/>
                  </a:lnTo>
                  <a:lnTo>
                    <a:pt x="637" y="1613"/>
                  </a:lnTo>
                  <a:lnTo>
                    <a:pt x="637" y="1443"/>
                  </a:lnTo>
                  <a:lnTo>
                    <a:pt x="679" y="1316"/>
                  </a:lnTo>
                  <a:lnTo>
                    <a:pt x="764" y="1189"/>
                  </a:lnTo>
                  <a:lnTo>
                    <a:pt x="849" y="1062"/>
                  </a:lnTo>
                  <a:lnTo>
                    <a:pt x="976" y="1231"/>
                  </a:lnTo>
                  <a:lnTo>
                    <a:pt x="1188" y="1274"/>
                  </a:lnTo>
                  <a:lnTo>
                    <a:pt x="1273" y="1274"/>
                  </a:lnTo>
                  <a:lnTo>
                    <a:pt x="1358" y="1231"/>
                  </a:lnTo>
                  <a:lnTo>
                    <a:pt x="1443" y="1189"/>
                  </a:lnTo>
                  <a:lnTo>
                    <a:pt x="1528" y="1062"/>
                  </a:lnTo>
                  <a:lnTo>
                    <a:pt x="1740" y="637"/>
                  </a:lnTo>
                  <a:lnTo>
                    <a:pt x="1782" y="510"/>
                  </a:lnTo>
                  <a:lnTo>
                    <a:pt x="1825" y="425"/>
                  </a:lnTo>
                  <a:lnTo>
                    <a:pt x="1782" y="298"/>
                  </a:lnTo>
                  <a:lnTo>
                    <a:pt x="1740" y="213"/>
                  </a:lnTo>
                  <a:lnTo>
                    <a:pt x="1613" y="86"/>
                  </a:lnTo>
                  <a:lnTo>
                    <a:pt x="1485" y="43"/>
                  </a:lnTo>
                  <a:lnTo>
                    <a:pt x="1401"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 name="Google Shape;79;p4"/>
          <p:cNvGrpSpPr/>
          <p:nvPr/>
        </p:nvGrpSpPr>
        <p:grpSpPr>
          <a:xfrm>
            <a:off x="317490" y="483333"/>
            <a:ext cx="750925" cy="473337"/>
            <a:chOff x="4551300" y="1957625"/>
            <a:chExt cx="1070100" cy="674525"/>
          </a:xfrm>
        </p:grpSpPr>
        <p:sp>
          <p:nvSpPr>
            <p:cNvPr id="80" name="Google Shape;80;p4"/>
            <p:cNvSpPr/>
            <p:nvPr/>
          </p:nvSpPr>
          <p:spPr>
            <a:xfrm>
              <a:off x="5120800" y="2137900"/>
              <a:ext cx="448625" cy="434850"/>
            </a:xfrm>
            <a:custGeom>
              <a:avLst/>
              <a:gdLst/>
              <a:ahLst/>
              <a:cxnLst/>
              <a:rect l="l" t="t" r="r" b="b"/>
              <a:pathLst>
                <a:path w="17945" h="17394" extrusionOk="0">
                  <a:moveTo>
                    <a:pt x="9843" y="1"/>
                  </a:moveTo>
                  <a:lnTo>
                    <a:pt x="9333" y="86"/>
                  </a:lnTo>
                  <a:lnTo>
                    <a:pt x="8867" y="255"/>
                  </a:lnTo>
                  <a:lnTo>
                    <a:pt x="8443" y="467"/>
                  </a:lnTo>
                  <a:lnTo>
                    <a:pt x="8103" y="807"/>
                  </a:lnTo>
                  <a:lnTo>
                    <a:pt x="7764" y="1146"/>
                  </a:lnTo>
                  <a:lnTo>
                    <a:pt x="7467" y="1528"/>
                  </a:lnTo>
                  <a:lnTo>
                    <a:pt x="7170" y="1952"/>
                  </a:lnTo>
                  <a:lnTo>
                    <a:pt x="6915" y="2376"/>
                  </a:lnTo>
                  <a:lnTo>
                    <a:pt x="6449" y="2334"/>
                  </a:lnTo>
                  <a:lnTo>
                    <a:pt x="5982" y="2334"/>
                  </a:lnTo>
                  <a:lnTo>
                    <a:pt x="5516" y="2376"/>
                  </a:lnTo>
                  <a:lnTo>
                    <a:pt x="5091" y="2461"/>
                  </a:lnTo>
                  <a:lnTo>
                    <a:pt x="4710" y="2588"/>
                  </a:lnTo>
                  <a:lnTo>
                    <a:pt x="4328" y="2758"/>
                  </a:lnTo>
                  <a:lnTo>
                    <a:pt x="3946" y="2970"/>
                  </a:lnTo>
                  <a:lnTo>
                    <a:pt x="3607" y="3225"/>
                  </a:lnTo>
                  <a:lnTo>
                    <a:pt x="3310" y="3522"/>
                  </a:lnTo>
                  <a:lnTo>
                    <a:pt x="3055" y="3819"/>
                  </a:lnTo>
                  <a:lnTo>
                    <a:pt x="2801" y="4158"/>
                  </a:lnTo>
                  <a:lnTo>
                    <a:pt x="2588" y="4540"/>
                  </a:lnTo>
                  <a:lnTo>
                    <a:pt x="2461" y="4964"/>
                  </a:lnTo>
                  <a:lnTo>
                    <a:pt x="2334" y="5388"/>
                  </a:lnTo>
                  <a:lnTo>
                    <a:pt x="2249" y="5812"/>
                  </a:lnTo>
                  <a:lnTo>
                    <a:pt x="2207" y="6279"/>
                  </a:lnTo>
                  <a:lnTo>
                    <a:pt x="1867" y="6364"/>
                  </a:lnTo>
                  <a:lnTo>
                    <a:pt x="1613" y="6449"/>
                  </a:lnTo>
                  <a:lnTo>
                    <a:pt x="1316" y="6534"/>
                  </a:lnTo>
                  <a:lnTo>
                    <a:pt x="1104" y="6703"/>
                  </a:lnTo>
                  <a:lnTo>
                    <a:pt x="849" y="6873"/>
                  </a:lnTo>
                  <a:lnTo>
                    <a:pt x="679" y="7043"/>
                  </a:lnTo>
                  <a:lnTo>
                    <a:pt x="467" y="7255"/>
                  </a:lnTo>
                  <a:lnTo>
                    <a:pt x="340" y="7467"/>
                  </a:lnTo>
                  <a:lnTo>
                    <a:pt x="213" y="7721"/>
                  </a:lnTo>
                  <a:lnTo>
                    <a:pt x="128" y="7976"/>
                  </a:lnTo>
                  <a:lnTo>
                    <a:pt x="43" y="8230"/>
                  </a:lnTo>
                  <a:lnTo>
                    <a:pt x="1" y="8527"/>
                  </a:lnTo>
                  <a:lnTo>
                    <a:pt x="1" y="8824"/>
                  </a:lnTo>
                  <a:lnTo>
                    <a:pt x="1" y="9121"/>
                  </a:lnTo>
                  <a:lnTo>
                    <a:pt x="86" y="9418"/>
                  </a:lnTo>
                  <a:lnTo>
                    <a:pt x="170" y="9715"/>
                  </a:lnTo>
                  <a:lnTo>
                    <a:pt x="170" y="9842"/>
                  </a:lnTo>
                  <a:lnTo>
                    <a:pt x="170" y="9927"/>
                  </a:lnTo>
                  <a:lnTo>
                    <a:pt x="510" y="10691"/>
                  </a:lnTo>
                  <a:lnTo>
                    <a:pt x="892" y="11454"/>
                  </a:lnTo>
                  <a:lnTo>
                    <a:pt x="1316" y="12176"/>
                  </a:lnTo>
                  <a:lnTo>
                    <a:pt x="1782" y="12897"/>
                  </a:lnTo>
                  <a:lnTo>
                    <a:pt x="2249" y="13576"/>
                  </a:lnTo>
                  <a:lnTo>
                    <a:pt x="2758" y="14254"/>
                  </a:lnTo>
                  <a:lnTo>
                    <a:pt x="3819" y="15569"/>
                  </a:lnTo>
                  <a:lnTo>
                    <a:pt x="4158" y="15951"/>
                  </a:lnTo>
                  <a:lnTo>
                    <a:pt x="4497" y="16333"/>
                  </a:lnTo>
                  <a:lnTo>
                    <a:pt x="4879" y="16630"/>
                  </a:lnTo>
                  <a:lnTo>
                    <a:pt x="5261" y="16927"/>
                  </a:lnTo>
                  <a:lnTo>
                    <a:pt x="5643" y="17139"/>
                  </a:lnTo>
                  <a:lnTo>
                    <a:pt x="6109" y="17309"/>
                  </a:lnTo>
                  <a:lnTo>
                    <a:pt x="6576" y="17393"/>
                  </a:lnTo>
                  <a:lnTo>
                    <a:pt x="7128" y="17351"/>
                  </a:lnTo>
                  <a:lnTo>
                    <a:pt x="7424" y="17309"/>
                  </a:lnTo>
                  <a:lnTo>
                    <a:pt x="7721" y="17224"/>
                  </a:lnTo>
                  <a:lnTo>
                    <a:pt x="8273" y="17054"/>
                  </a:lnTo>
                  <a:lnTo>
                    <a:pt x="8824" y="16757"/>
                  </a:lnTo>
                  <a:lnTo>
                    <a:pt x="9376" y="16418"/>
                  </a:lnTo>
                  <a:lnTo>
                    <a:pt x="9885" y="16036"/>
                  </a:lnTo>
                  <a:lnTo>
                    <a:pt x="10394" y="15654"/>
                  </a:lnTo>
                  <a:lnTo>
                    <a:pt x="11327" y="14848"/>
                  </a:lnTo>
                  <a:lnTo>
                    <a:pt x="11964" y="14297"/>
                  </a:lnTo>
                  <a:lnTo>
                    <a:pt x="12557" y="13745"/>
                  </a:lnTo>
                  <a:lnTo>
                    <a:pt x="13151" y="13151"/>
                  </a:lnTo>
                  <a:lnTo>
                    <a:pt x="13703" y="12515"/>
                  </a:lnTo>
                  <a:lnTo>
                    <a:pt x="14806" y="11242"/>
                  </a:lnTo>
                  <a:lnTo>
                    <a:pt x="15824" y="9885"/>
                  </a:lnTo>
                  <a:lnTo>
                    <a:pt x="16503" y="8952"/>
                  </a:lnTo>
                  <a:lnTo>
                    <a:pt x="16884" y="8443"/>
                  </a:lnTo>
                  <a:lnTo>
                    <a:pt x="17266" y="7891"/>
                  </a:lnTo>
                  <a:lnTo>
                    <a:pt x="17563" y="7297"/>
                  </a:lnTo>
                  <a:lnTo>
                    <a:pt x="17818" y="6703"/>
                  </a:lnTo>
                  <a:lnTo>
                    <a:pt x="17903" y="6406"/>
                  </a:lnTo>
                  <a:lnTo>
                    <a:pt x="17945" y="6109"/>
                  </a:lnTo>
                  <a:lnTo>
                    <a:pt x="17945" y="5855"/>
                  </a:lnTo>
                  <a:lnTo>
                    <a:pt x="17945" y="5558"/>
                  </a:lnTo>
                  <a:lnTo>
                    <a:pt x="17860" y="5303"/>
                  </a:lnTo>
                  <a:lnTo>
                    <a:pt x="17775" y="5006"/>
                  </a:lnTo>
                  <a:lnTo>
                    <a:pt x="17648" y="4752"/>
                  </a:lnTo>
                  <a:lnTo>
                    <a:pt x="17521" y="4497"/>
                  </a:lnTo>
                  <a:lnTo>
                    <a:pt x="17139" y="4031"/>
                  </a:lnTo>
                  <a:lnTo>
                    <a:pt x="16672" y="3564"/>
                  </a:lnTo>
                  <a:lnTo>
                    <a:pt x="16206" y="3140"/>
                  </a:lnTo>
                  <a:lnTo>
                    <a:pt x="15697" y="2758"/>
                  </a:lnTo>
                  <a:lnTo>
                    <a:pt x="14763" y="2122"/>
                  </a:lnTo>
                  <a:lnTo>
                    <a:pt x="13703" y="1401"/>
                  </a:lnTo>
                  <a:lnTo>
                    <a:pt x="13109" y="1019"/>
                  </a:lnTo>
                  <a:lnTo>
                    <a:pt x="12473" y="679"/>
                  </a:lnTo>
                  <a:lnTo>
                    <a:pt x="11794" y="383"/>
                  </a:lnTo>
                  <a:lnTo>
                    <a:pt x="11158" y="128"/>
                  </a:lnTo>
                  <a:lnTo>
                    <a:pt x="10818" y="43"/>
                  </a:lnTo>
                  <a:lnTo>
                    <a:pt x="10479" y="1"/>
                  </a:lnTo>
                  <a:close/>
                </a:path>
              </a:pathLst>
            </a:custGeom>
            <a:solidFill>
              <a:srgbClr val="ABC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4"/>
            <p:cNvSpPr/>
            <p:nvPr/>
          </p:nvSpPr>
          <p:spPr>
            <a:xfrm>
              <a:off x="5120800" y="2137900"/>
              <a:ext cx="351075" cy="434850"/>
            </a:xfrm>
            <a:custGeom>
              <a:avLst/>
              <a:gdLst/>
              <a:ahLst/>
              <a:cxnLst/>
              <a:rect l="l" t="t" r="r" b="b"/>
              <a:pathLst>
                <a:path w="14043" h="17394" extrusionOk="0">
                  <a:moveTo>
                    <a:pt x="9843" y="1"/>
                  </a:moveTo>
                  <a:lnTo>
                    <a:pt x="9333" y="86"/>
                  </a:lnTo>
                  <a:lnTo>
                    <a:pt x="8867" y="255"/>
                  </a:lnTo>
                  <a:lnTo>
                    <a:pt x="8443" y="467"/>
                  </a:lnTo>
                  <a:lnTo>
                    <a:pt x="8103" y="807"/>
                  </a:lnTo>
                  <a:lnTo>
                    <a:pt x="7764" y="1146"/>
                  </a:lnTo>
                  <a:lnTo>
                    <a:pt x="7467" y="1528"/>
                  </a:lnTo>
                  <a:lnTo>
                    <a:pt x="7170" y="1952"/>
                  </a:lnTo>
                  <a:lnTo>
                    <a:pt x="6915" y="2376"/>
                  </a:lnTo>
                  <a:lnTo>
                    <a:pt x="6449" y="2334"/>
                  </a:lnTo>
                  <a:lnTo>
                    <a:pt x="5982" y="2334"/>
                  </a:lnTo>
                  <a:lnTo>
                    <a:pt x="5516" y="2376"/>
                  </a:lnTo>
                  <a:lnTo>
                    <a:pt x="5091" y="2461"/>
                  </a:lnTo>
                  <a:lnTo>
                    <a:pt x="4710" y="2588"/>
                  </a:lnTo>
                  <a:lnTo>
                    <a:pt x="4328" y="2758"/>
                  </a:lnTo>
                  <a:lnTo>
                    <a:pt x="3946" y="2970"/>
                  </a:lnTo>
                  <a:lnTo>
                    <a:pt x="3607" y="3225"/>
                  </a:lnTo>
                  <a:lnTo>
                    <a:pt x="3310" y="3522"/>
                  </a:lnTo>
                  <a:lnTo>
                    <a:pt x="3055" y="3819"/>
                  </a:lnTo>
                  <a:lnTo>
                    <a:pt x="2801" y="4158"/>
                  </a:lnTo>
                  <a:lnTo>
                    <a:pt x="2588" y="4540"/>
                  </a:lnTo>
                  <a:lnTo>
                    <a:pt x="2461" y="4964"/>
                  </a:lnTo>
                  <a:lnTo>
                    <a:pt x="2334" y="5388"/>
                  </a:lnTo>
                  <a:lnTo>
                    <a:pt x="2249" y="5812"/>
                  </a:lnTo>
                  <a:lnTo>
                    <a:pt x="2207" y="6279"/>
                  </a:lnTo>
                  <a:lnTo>
                    <a:pt x="1867" y="6364"/>
                  </a:lnTo>
                  <a:lnTo>
                    <a:pt x="1613" y="6449"/>
                  </a:lnTo>
                  <a:lnTo>
                    <a:pt x="1316" y="6534"/>
                  </a:lnTo>
                  <a:lnTo>
                    <a:pt x="1104" y="6703"/>
                  </a:lnTo>
                  <a:lnTo>
                    <a:pt x="849" y="6873"/>
                  </a:lnTo>
                  <a:lnTo>
                    <a:pt x="679" y="7043"/>
                  </a:lnTo>
                  <a:lnTo>
                    <a:pt x="467" y="7255"/>
                  </a:lnTo>
                  <a:lnTo>
                    <a:pt x="340" y="7467"/>
                  </a:lnTo>
                  <a:lnTo>
                    <a:pt x="213" y="7721"/>
                  </a:lnTo>
                  <a:lnTo>
                    <a:pt x="128" y="7976"/>
                  </a:lnTo>
                  <a:lnTo>
                    <a:pt x="43" y="8230"/>
                  </a:lnTo>
                  <a:lnTo>
                    <a:pt x="1" y="8527"/>
                  </a:lnTo>
                  <a:lnTo>
                    <a:pt x="1" y="8824"/>
                  </a:lnTo>
                  <a:lnTo>
                    <a:pt x="1" y="9121"/>
                  </a:lnTo>
                  <a:lnTo>
                    <a:pt x="86" y="9418"/>
                  </a:lnTo>
                  <a:lnTo>
                    <a:pt x="170" y="9715"/>
                  </a:lnTo>
                  <a:lnTo>
                    <a:pt x="170" y="9842"/>
                  </a:lnTo>
                  <a:lnTo>
                    <a:pt x="170" y="9927"/>
                  </a:lnTo>
                  <a:lnTo>
                    <a:pt x="510" y="10691"/>
                  </a:lnTo>
                  <a:lnTo>
                    <a:pt x="892" y="11454"/>
                  </a:lnTo>
                  <a:lnTo>
                    <a:pt x="1316" y="12176"/>
                  </a:lnTo>
                  <a:lnTo>
                    <a:pt x="1782" y="12897"/>
                  </a:lnTo>
                  <a:lnTo>
                    <a:pt x="2249" y="13576"/>
                  </a:lnTo>
                  <a:lnTo>
                    <a:pt x="2758" y="14254"/>
                  </a:lnTo>
                  <a:lnTo>
                    <a:pt x="3819" y="15569"/>
                  </a:lnTo>
                  <a:lnTo>
                    <a:pt x="4158" y="15951"/>
                  </a:lnTo>
                  <a:lnTo>
                    <a:pt x="4497" y="16333"/>
                  </a:lnTo>
                  <a:lnTo>
                    <a:pt x="4879" y="16630"/>
                  </a:lnTo>
                  <a:lnTo>
                    <a:pt x="5261" y="16927"/>
                  </a:lnTo>
                  <a:lnTo>
                    <a:pt x="5643" y="17139"/>
                  </a:lnTo>
                  <a:lnTo>
                    <a:pt x="6109" y="17309"/>
                  </a:lnTo>
                  <a:lnTo>
                    <a:pt x="6576" y="17393"/>
                  </a:lnTo>
                  <a:lnTo>
                    <a:pt x="7128" y="17351"/>
                  </a:lnTo>
                  <a:lnTo>
                    <a:pt x="7679" y="17266"/>
                  </a:lnTo>
                  <a:lnTo>
                    <a:pt x="8230" y="17054"/>
                  </a:lnTo>
                  <a:lnTo>
                    <a:pt x="8782" y="16800"/>
                  </a:lnTo>
                  <a:lnTo>
                    <a:pt x="9291" y="16460"/>
                  </a:lnTo>
                  <a:lnTo>
                    <a:pt x="9800" y="16121"/>
                  </a:lnTo>
                  <a:lnTo>
                    <a:pt x="10309" y="15739"/>
                  </a:lnTo>
                  <a:lnTo>
                    <a:pt x="11200" y="14975"/>
                  </a:lnTo>
                  <a:lnTo>
                    <a:pt x="10564" y="14806"/>
                  </a:lnTo>
                  <a:lnTo>
                    <a:pt x="9970" y="14594"/>
                  </a:lnTo>
                  <a:lnTo>
                    <a:pt x="9376" y="14297"/>
                  </a:lnTo>
                  <a:lnTo>
                    <a:pt x="8824" y="14000"/>
                  </a:lnTo>
                  <a:lnTo>
                    <a:pt x="8315" y="13618"/>
                  </a:lnTo>
                  <a:lnTo>
                    <a:pt x="7849" y="13236"/>
                  </a:lnTo>
                  <a:lnTo>
                    <a:pt x="7424" y="12812"/>
                  </a:lnTo>
                  <a:lnTo>
                    <a:pt x="7043" y="12303"/>
                  </a:lnTo>
                  <a:lnTo>
                    <a:pt x="6703" y="11794"/>
                  </a:lnTo>
                  <a:lnTo>
                    <a:pt x="6449" y="11242"/>
                  </a:lnTo>
                  <a:lnTo>
                    <a:pt x="6279" y="10691"/>
                  </a:lnTo>
                  <a:lnTo>
                    <a:pt x="6152" y="10055"/>
                  </a:lnTo>
                  <a:lnTo>
                    <a:pt x="6109" y="9418"/>
                  </a:lnTo>
                  <a:lnTo>
                    <a:pt x="6152" y="8782"/>
                  </a:lnTo>
                  <a:lnTo>
                    <a:pt x="6322" y="8103"/>
                  </a:lnTo>
                  <a:lnTo>
                    <a:pt x="6534" y="7382"/>
                  </a:lnTo>
                  <a:lnTo>
                    <a:pt x="6788" y="6831"/>
                  </a:lnTo>
                  <a:lnTo>
                    <a:pt x="7043" y="6322"/>
                  </a:lnTo>
                  <a:lnTo>
                    <a:pt x="7382" y="5812"/>
                  </a:lnTo>
                  <a:lnTo>
                    <a:pt x="7721" y="5346"/>
                  </a:lnTo>
                  <a:lnTo>
                    <a:pt x="8103" y="4879"/>
                  </a:lnTo>
                  <a:lnTo>
                    <a:pt x="8570" y="4455"/>
                  </a:lnTo>
                  <a:lnTo>
                    <a:pt x="8994" y="4073"/>
                  </a:lnTo>
                  <a:lnTo>
                    <a:pt x="9503" y="3691"/>
                  </a:lnTo>
                  <a:lnTo>
                    <a:pt x="10012" y="3352"/>
                  </a:lnTo>
                  <a:lnTo>
                    <a:pt x="10521" y="3013"/>
                  </a:lnTo>
                  <a:lnTo>
                    <a:pt x="11073" y="2716"/>
                  </a:lnTo>
                  <a:lnTo>
                    <a:pt x="11667" y="2461"/>
                  </a:lnTo>
                  <a:lnTo>
                    <a:pt x="12261" y="2207"/>
                  </a:lnTo>
                  <a:lnTo>
                    <a:pt x="12854" y="1995"/>
                  </a:lnTo>
                  <a:lnTo>
                    <a:pt x="13448" y="1782"/>
                  </a:lnTo>
                  <a:lnTo>
                    <a:pt x="14042" y="1613"/>
                  </a:lnTo>
                  <a:lnTo>
                    <a:pt x="13067" y="1019"/>
                  </a:lnTo>
                  <a:lnTo>
                    <a:pt x="12557" y="722"/>
                  </a:lnTo>
                  <a:lnTo>
                    <a:pt x="12006" y="467"/>
                  </a:lnTo>
                  <a:lnTo>
                    <a:pt x="11455" y="255"/>
                  </a:lnTo>
                  <a:lnTo>
                    <a:pt x="10903" y="86"/>
                  </a:lnTo>
                  <a:lnTo>
                    <a:pt x="10352" y="1"/>
                  </a:lnTo>
                  <a:close/>
                </a:path>
              </a:pathLst>
            </a:custGeom>
            <a:solidFill>
              <a:srgbClr val="71B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4"/>
            <p:cNvSpPr/>
            <p:nvPr/>
          </p:nvSpPr>
          <p:spPr>
            <a:xfrm>
              <a:off x="5377450" y="2418950"/>
              <a:ext cx="53050" cy="25475"/>
            </a:xfrm>
            <a:custGeom>
              <a:avLst/>
              <a:gdLst/>
              <a:ahLst/>
              <a:cxnLst/>
              <a:rect l="l" t="t" r="r" b="b"/>
              <a:pathLst>
                <a:path w="2122" h="1019" extrusionOk="0">
                  <a:moveTo>
                    <a:pt x="1740" y="0"/>
                  </a:moveTo>
                  <a:lnTo>
                    <a:pt x="1655" y="43"/>
                  </a:lnTo>
                  <a:lnTo>
                    <a:pt x="1570" y="170"/>
                  </a:lnTo>
                  <a:lnTo>
                    <a:pt x="1443" y="297"/>
                  </a:lnTo>
                  <a:lnTo>
                    <a:pt x="1316" y="382"/>
                  </a:lnTo>
                  <a:lnTo>
                    <a:pt x="1146" y="467"/>
                  </a:lnTo>
                  <a:lnTo>
                    <a:pt x="637" y="467"/>
                  </a:lnTo>
                  <a:lnTo>
                    <a:pt x="510" y="382"/>
                  </a:lnTo>
                  <a:lnTo>
                    <a:pt x="340" y="297"/>
                  </a:lnTo>
                  <a:lnTo>
                    <a:pt x="298" y="255"/>
                  </a:lnTo>
                  <a:lnTo>
                    <a:pt x="86" y="255"/>
                  </a:lnTo>
                  <a:lnTo>
                    <a:pt x="1" y="382"/>
                  </a:lnTo>
                  <a:lnTo>
                    <a:pt x="1" y="425"/>
                  </a:lnTo>
                  <a:lnTo>
                    <a:pt x="43" y="509"/>
                  </a:lnTo>
                  <a:lnTo>
                    <a:pt x="255" y="764"/>
                  </a:lnTo>
                  <a:lnTo>
                    <a:pt x="510" y="934"/>
                  </a:lnTo>
                  <a:lnTo>
                    <a:pt x="764" y="1018"/>
                  </a:lnTo>
                  <a:lnTo>
                    <a:pt x="1061" y="1018"/>
                  </a:lnTo>
                  <a:lnTo>
                    <a:pt x="1358" y="976"/>
                  </a:lnTo>
                  <a:lnTo>
                    <a:pt x="1613" y="849"/>
                  </a:lnTo>
                  <a:lnTo>
                    <a:pt x="1867" y="679"/>
                  </a:lnTo>
                  <a:lnTo>
                    <a:pt x="2079" y="467"/>
                  </a:lnTo>
                  <a:lnTo>
                    <a:pt x="2122" y="340"/>
                  </a:lnTo>
                  <a:lnTo>
                    <a:pt x="2079" y="212"/>
                  </a:lnTo>
                  <a:lnTo>
                    <a:pt x="2037" y="128"/>
                  </a:lnTo>
                  <a:lnTo>
                    <a:pt x="1952" y="43"/>
                  </a:lnTo>
                  <a:lnTo>
                    <a:pt x="1867"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4"/>
            <p:cNvSpPr/>
            <p:nvPr/>
          </p:nvSpPr>
          <p:spPr>
            <a:xfrm>
              <a:off x="5401850" y="2365925"/>
              <a:ext cx="49875" cy="26525"/>
            </a:xfrm>
            <a:custGeom>
              <a:avLst/>
              <a:gdLst/>
              <a:ahLst/>
              <a:cxnLst/>
              <a:rect l="l" t="t" r="r" b="b"/>
              <a:pathLst>
                <a:path w="1995" h="1061" extrusionOk="0">
                  <a:moveTo>
                    <a:pt x="1061" y="0"/>
                  </a:moveTo>
                  <a:lnTo>
                    <a:pt x="764" y="43"/>
                  </a:lnTo>
                  <a:lnTo>
                    <a:pt x="509" y="170"/>
                  </a:lnTo>
                  <a:lnTo>
                    <a:pt x="255" y="340"/>
                  </a:lnTo>
                  <a:lnTo>
                    <a:pt x="85" y="594"/>
                  </a:lnTo>
                  <a:lnTo>
                    <a:pt x="0" y="891"/>
                  </a:lnTo>
                  <a:lnTo>
                    <a:pt x="0" y="1018"/>
                  </a:lnTo>
                  <a:lnTo>
                    <a:pt x="85" y="1061"/>
                  </a:lnTo>
                  <a:lnTo>
                    <a:pt x="213" y="1061"/>
                  </a:lnTo>
                  <a:lnTo>
                    <a:pt x="255" y="976"/>
                  </a:lnTo>
                  <a:lnTo>
                    <a:pt x="340" y="806"/>
                  </a:lnTo>
                  <a:lnTo>
                    <a:pt x="467" y="679"/>
                  </a:lnTo>
                  <a:lnTo>
                    <a:pt x="637" y="552"/>
                  </a:lnTo>
                  <a:lnTo>
                    <a:pt x="806" y="509"/>
                  </a:lnTo>
                  <a:lnTo>
                    <a:pt x="976" y="467"/>
                  </a:lnTo>
                  <a:lnTo>
                    <a:pt x="1146" y="467"/>
                  </a:lnTo>
                  <a:lnTo>
                    <a:pt x="1315" y="552"/>
                  </a:lnTo>
                  <a:lnTo>
                    <a:pt x="1485" y="679"/>
                  </a:lnTo>
                  <a:lnTo>
                    <a:pt x="1570" y="721"/>
                  </a:lnTo>
                  <a:lnTo>
                    <a:pt x="1697" y="764"/>
                  </a:lnTo>
                  <a:lnTo>
                    <a:pt x="1782" y="721"/>
                  </a:lnTo>
                  <a:lnTo>
                    <a:pt x="1867" y="637"/>
                  </a:lnTo>
                  <a:lnTo>
                    <a:pt x="1952" y="552"/>
                  </a:lnTo>
                  <a:lnTo>
                    <a:pt x="1994" y="467"/>
                  </a:lnTo>
                  <a:lnTo>
                    <a:pt x="1952" y="382"/>
                  </a:lnTo>
                  <a:lnTo>
                    <a:pt x="1909" y="255"/>
                  </a:lnTo>
                  <a:lnTo>
                    <a:pt x="1655" y="128"/>
                  </a:lnTo>
                  <a:lnTo>
                    <a:pt x="1358" y="43"/>
                  </a:lnTo>
                  <a:lnTo>
                    <a:pt x="1061"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4"/>
            <p:cNvSpPr/>
            <p:nvPr/>
          </p:nvSpPr>
          <p:spPr>
            <a:xfrm>
              <a:off x="5473975" y="2296975"/>
              <a:ext cx="26525" cy="54125"/>
            </a:xfrm>
            <a:custGeom>
              <a:avLst/>
              <a:gdLst/>
              <a:ahLst/>
              <a:cxnLst/>
              <a:rect l="l" t="t" r="r" b="b"/>
              <a:pathLst>
                <a:path w="1061" h="2165" extrusionOk="0">
                  <a:moveTo>
                    <a:pt x="297" y="1"/>
                  </a:moveTo>
                  <a:lnTo>
                    <a:pt x="170" y="43"/>
                  </a:lnTo>
                  <a:lnTo>
                    <a:pt x="85" y="128"/>
                  </a:lnTo>
                  <a:lnTo>
                    <a:pt x="42" y="213"/>
                  </a:lnTo>
                  <a:lnTo>
                    <a:pt x="0" y="298"/>
                  </a:lnTo>
                  <a:lnTo>
                    <a:pt x="42" y="425"/>
                  </a:lnTo>
                  <a:lnTo>
                    <a:pt x="127" y="510"/>
                  </a:lnTo>
                  <a:lnTo>
                    <a:pt x="255" y="680"/>
                  </a:lnTo>
                  <a:lnTo>
                    <a:pt x="339" y="807"/>
                  </a:lnTo>
                  <a:lnTo>
                    <a:pt x="424" y="977"/>
                  </a:lnTo>
                  <a:lnTo>
                    <a:pt x="467" y="1146"/>
                  </a:lnTo>
                  <a:lnTo>
                    <a:pt x="467" y="1274"/>
                  </a:lnTo>
                  <a:lnTo>
                    <a:pt x="424" y="1443"/>
                  </a:lnTo>
                  <a:lnTo>
                    <a:pt x="339" y="1613"/>
                  </a:lnTo>
                  <a:lnTo>
                    <a:pt x="255" y="1783"/>
                  </a:lnTo>
                  <a:lnTo>
                    <a:pt x="212" y="1867"/>
                  </a:lnTo>
                  <a:lnTo>
                    <a:pt x="212" y="1952"/>
                  </a:lnTo>
                  <a:lnTo>
                    <a:pt x="255" y="2080"/>
                  </a:lnTo>
                  <a:lnTo>
                    <a:pt x="382" y="2164"/>
                  </a:lnTo>
                  <a:lnTo>
                    <a:pt x="467" y="2164"/>
                  </a:lnTo>
                  <a:lnTo>
                    <a:pt x="552" y="2122"/>
                  </a:lnTo>
                  <a:lnTo>
                    <a:pt x="764" y="1910"/>
                  </a:lnTo>
                  <a:lnTo>
                    <a:pt x="933" y="1655"/>
                  </a:lnTo>
                  <a:lnTo>
                    <a:pt x="1018" y="1358"/>
                  </a:lnTo>
                  <a:lnTo>
                    <a:pt x="1061" y="1061"/>
                  </a:lnTo>
                  <a:lnTo>
                    <a:pt x="1018" y="765"/>
                  </a:lnTo>
                  <a:lnTo>
                    <a:pt x="933" y="468"/>
                  </a:lnTo>
                  <a:lnTo>
                    <a:pt x="764" y="213"/>
                  </a:lnTo>
                  <a:lnTo>
                    <a:pt x="509"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4"/>
            <p:cNvSpPr/>
            <p:nvPr/>
          </p:nvSpPr>
          <p:spPr>
            <a:xfrm>
              <a:off x="5183375" y="2358500"/>
              <a:ext cx="56225" cy="50925"/>
            </a:xfrm>
            <a:custGeom>
              <a:avLst/>
              <a:gdLst/>
              <a:ahLst/>
              <a:cxnLst/>
              <a:rect l="l" t="t" r="r" b="b"/>
              <a:pathLst>
                <a:path w="2249" h="2037" extrusionOk="0">
                  <a:moveTo>
                    <a:pt x="1825" y="0"/>
                  </a:moveTo>
                  <a:lnTo>
                    <a:pt x="1740" y="85"/>
                  </a:lnTo>
                  <a:lnTo>
                    <a:pt x="1655" y="170"/>
                  </a:lnTo>
                  <a:lnTo>
                    <a:pt x="1401" y="594"/>
                  </a:lnTo>
                  <a:lnTo>
                    <a:pt x="1273" y="806"/>
                  </a:lnTo>
                  <a:lnTo>
                    <a:pt x="1146" y="976"/>
                  </a:lnTo>
                  <a:lnTo>
                    <a:pt x="976" y="1146"/>
                  </a:lnTo>
                  <a:lnTo>
                    <a:pt x="764" y="1273"/>
                  </a:lnTo>
                  <a:lnTo>
                    <a:pt x="510" y="1358"/>
                  </a:lnTo>
                  <a:lnTo>
                    <a:pt x="255" y="1400"/>
                  </a:lnTo>
                  <a:lnTo>
                    <a:pt x="128" y="1443"/>
                  </a:lnTo>
                  <a:lnTo>
                    <a:pt x="43" y="1528"/>
                  </a:lnTo>
                  <a:lnTo>
                    <a:pt x="1" y="1655"/>
                  </a:lnTo>
                  <a:lnTo>
                    <a:pt x="43" y="1740"/>
                  </a:lnTo>
                  <a:lnTo>
                    <a:pt x="85" y="1867"/>
                  </a:lnTo>
                  <a:lnTo>
                    <a:pt x="170" y="1952"/>
                  </a:lnTo>
                  <a:lnTo>
                    <a:pt x="255" y="1994"/>
                  </a:lnTo>
                  <a:lnTo>
                    <a:pt x="382" y="2037"/>
                  </a:lnTo>
                  <a:lnTo>
                    <a:pt x="722" y="1952"/>
                  </a:lnTo>
                  <a:lnTo>
                    <a:pt x="1019" y="1824"/>
                  </a:lnTo>
                  <a:lnTo>
                    <a:pt x="1316" y="1697"/>
                  </a:lnTo>
                  <a:lnTo>
                    <a:pt x="1613" y="1485"/>
                  </a:lnTo>
                  <a:lnTo>
                    <a:pt x="1867" y="1231"/>
                  </a:lnTo>
                  <a:lnTo>
                    <a:pt x="2037" y="934"/>
                  </a:lnTo>
                  <a:lnTo>
                    <a:pt x="2164" y="637"/>
                  </a:lnTo>
                  <a:lnTo>
                    <a:pt x="2249" y="297"/>
                  </a:lnTo>
                  <a:lnTo>
                    <a:pt x="2207" y="212"/>
                  </a:lnTo>
                  <a:lnTo>
                    <a:pt x="2164" y="128"/>
                  </a:lnTo>
                  <a:lnTo>
                    <a:pt x="2079" y="43"/>
                  </a:lnTo>
                  <a:lnTo>
                    <a:pt x="1994"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4"/>
            <p:cNvSpPr/>
            <p:nvPr/>
          </p:nvSpPr>
          <p:spPr>
            <a:xfrm>
              <a:off x="4551300" y="1957625"/>
              <a:ext cx="1070100" cy="674525"/>
            </a:xfrm>
            <a:custGeom>
              <a:avLst/>
              <a:gdLst/>
              <a:ahLst/>
              <a:cxnLst/>
              <a:rect l="l" t="t" r="r" b="b"/>
              <a:pathLst>
                <a:path w="42804" h="26981" extrusionOk="0">
                  <a:moveTo>
                    <a:pt x="25708" y="0"/>
                  </a:moveTo>
                  <a:lnTo>
                    <a:pt x="25496" y="43"/>
                  </a:lnTo>
                  <a:lnTo>
                    <a:pt x="25284" y="85"/>
                  </a:lnTo>
                  <a:lnTo>
                    <a:pt x="24817" y="212"/>
                  </a:lnTo>
                  <a:lnTo>
                    <a:pt x="24350" y="467"/>
                  </a:lnTo>
                  <a:lnTo>
                    <a:pt x="23841" y="849"/>
                  </a:lnTo>
                  <a:lnTo>
                    <a:pt x="23375" y="1230"/>
                  </a:lnTo>
                  <a:lnTo>
                    <a:pt x="22866" y="1697"/>
                  </a:lnTo>
                  <a:lnTo>
                    <a:pt x="21932" y="2588"/>
                  </a:lnTo>
                  <a:lnTo>
                    <a:pt x="21126" y="3394"/>
                  </a:lnTo>
                  <a:lnTo>
                    <a:pt x="20320" y="4157"/>
                  </a:lnTo>
                  <a:lnTo>
                    <a:pt x="19811" y="3733"/>
                  </a:lnTo>
                  <a:lnTo>
                    <a:pt x="19217" y="3394"/>
                  </a:lnTo>
                  <a:lnTo>
                    <a:pt x="18623" y="3139"/>
                  </a:lnTo>
                  <a:lnTo>
                    <a:pt x="17987" y="2927"/>
                  </a:lnTo>
                  <a:lnTo>
                    <a:pt x="17308" y="2842"/>
                  </a:lnTo>
                  <a:lnTo>
                    <a:pt x="16630" y="2800"/>
                  </a:lnTo>
                  <a:lnTo>
                    <a:pt x="15951" y="2842"/>
                  </a:lnTo>
                  <a:lnTo>
                    <a:pt x="15230" y="2970"/>
                  </a:lnTo>
                  <a:lnTo>
                    <a:pt x="14678" y="3139"/>
                  </a:lnTo>
                  <a:lnTo>
                    <a:pt x="14169" y="3351"/>
                  </a:lnTo>
                  <a:lnTo>
                    <a:pt x="13703" y="3648"/>
                  </a:lnTo>
                  <a:lnTo>
                    <a:pt x="13236" y="3945"/>
                  </a:lnTo>
                  <a:lnTo>
                    <a:pt x="12812" y="4285"/>
                  </a:lnTo>
                  <a:lnTo>
                    <a:pt x="12430" y="4709"/>
                  </a:lnTo>
                  <a:lnTo>
                    <a:pt x="12091" y="5133"/>
                  </a:lnTo>
                  <a:lnTo>
                    <a:pt x="11794" y="5600"/>
                  </a:lnTo>
                  <a:lnTo>
                    <a:pt x="11624" y="6066"/>
                  </a:lnTo>
                  <a:lnTo>
                    <a:pt x="11454" y="6660"/>
                  </a:lnTo>
                  <a:lnTo>
                    <a:pt x="11157" y="8018"/>
                  </a:lnTo>
                  <a:lnTo>
                    <a:pt x="10860" y="9502"/>
                  </a:lnTo>
                  <a:lnTo>
                    <a:pt x="10691" y="10266"/>
                  </a:lnTo>
                  <a:lnTo>
                    <a:pt x="10479" y="10987"/>
                  </a:lnTo>
                  <a:lnTo>
                    <a:pt x="10224" y="11666"/>
                  </a:lnTo>
                  <a:lnTo>
                    <a:pt x="9927" y="12302"/>
                  </a:lnTo>
                  <a:lnTo>
                    <a:pt x="9757" y="12557"/>
                  </a:lnTo>
                  <a:lnTo>
                    <a:pt x="9588" y="12811"/>
                  </a:lnTo>
                  <a:lnTo>
                    <a:pt x="9376" y="13023"/>
                  </a:lnTo>
                  <a:lnTo>
                    <a:pt x="9164" y="13193"/>
                  </a:lnTo>
                  <a:lnTo>
                    <a:pt x="8909" y="13320"/>
                  </a:lnTo>
                  <a:lnTo>
                    <a:pt x="8654" y="13448"/>
                  </a:lnTo>
                  <a:lnTo>
                    <a:pt x="8358" y="13533"/>
                  </a:lnTo>
                  <a:lnTo>
                    <a:pt x="7721" y="13533"/>
                  </a:lnTo>
                  <a:lnTo>
                    <a:pt x="7382" y="13448"/>
                  </a:lnTo>
                  <a:lnTo>
                    <a:pt x="7000" y="13363"/>
                  </a:lnTo>
                  <a:lnTo>
                    <a:pt x="6618" y="13151"/>
                  </a:lnTo>
                  <a:lnTo>
                    <a:pt x="6576" y="13151"/>
                  </a:lnTo>
                  <a:lnTo>
                    <a:pt x="6830" y="12769"/>
                  </a:lnTo>
                  <a:lnTo>
                    <a:pt x="7085" y="12345"/>
                  </a:lnTo>
                  <a:lnTo>
                    <a:pt x="7297" y="11921"/>
                  </a:lnTo>
                  <a:lnTo>
                    <a:pt x="7509" y="11496"/>
                  </a:lnTo>
                  <a:lnTo>
                    <a:pt x="7509" y="11411"/>
                  </a:lnTo>
                  <a:lnTo>
                    <a:pt x="7509" y="11327"/>
                  </a:lnTo>
                  <a:lnTo>
                    <a:pt x="7467" y="11242"/>
                  </a:lnTo>
                  <a:lnTo>
                    <a:pt x="7424" y="11157"/>
                  </a:lnTo>
                  <a:lnTo>
                    <a:pt x="6533" y="10436"/>
                  </a:lnTo>
                  <a:lnTo>
                    <a:pt x="5685" y="9715"/>
                  </a:lnTo>
                  <a:lnTo>
                    <a:pt x="4879" y="8909"/>
                  </a:lnTo>
                  <a:lnTo>
                    <a:pt x="4158" y="8060"/>
                  </a:lnTo>
                  <a:lnTo>
                    <a:pt x="4073" y="8018"/>
                  </a:lnTo>
                  <a:lnTo>
                    <a:pt x="3903" y="8018"/>
                  </a:lnTo>
                  <a:lnTo>
                    <a:pt x="3861" y="8060"/>
                  </a:lnTo>
                  <a:lnTo>
                    <a:pt x="1103" y="11242"/>
                  </a:lnTo>
                  <a:lnTo>
                    <a:pt x="764" y="11581"/>
                  </a:lnTo>
                  <a:lnTo>
                    <a:pt x="382" y="12048"/>
                  </a:lnTo>
                  <a:lnTo>
                    <a:pt x="213" y="12260"/>
                  </a:lnTo>
                  <a:lnTo>
                    <a:pt x="85" y="12514"/>
                  </a:lnTo>
                  <a:lnTo>
                    <a:pt x="1" y="12769"/>
                  </a:lnTo>
                  <a:lnTo>
                    <a:pt x="1" y="12981"/>
                  </a:lnTo>
                  <a:lnTo>
                    <a:pt x="85" y="13193"/>
                  </a:lnTo>
                  <a:lnTo>
                    <a:pt x="255" y="13405"/>
                  </a:lnTo>
                  <a:lnTo>
                    <a:pt x="467" y="13575"/>
                  </a:lnTo>
                  <a:lnTo>
                    <a:pt x="722" y="13702"/>
                  </a:lnTo>
                  <a:lnTo>
                    <a:pt x="1231" y="13914"/>
                  </a:lnTo>
                  <a:lnTo>
                    <a:pt x="1697" y="14084"/>
                  </a:lnTo>
                  <a:lnTo>
                    <a:pt x="2419" y="14381"/>
                  </a:lnTo>
                  <a:lnTo>
                    <a:pt x="3182" y="14635"/>
                  </a:lnTo>
                  <a:lnTo>
                    <a:pt x="3988" y="14805"/>
                  </a:lnTo>
                  <a:lnTo>
                    <a:pt x="4752" y="14932"/>
                  </a:lnTo>
                  <a:lnTo>
                    <a:pt x="4879" y="14890"/>
                  </a:lnTo>
                  <a:lnTo>
                    <a:pt x="4921" y="14805"/>
                  </a:lnTo>
                  <a:lnTo>
                    <a:pt x="4879" y="14720"/>
                  </a:lnTo>
                  <a:lnTo>
                    <a:pt x="4794" y="14635"/>
                  </a:lnTo>
                  <a:lnTo>
                    <a:pt x="3946" y="14423"/>
                  </a:lnTo>
                  <a:lnTo>
                    <a:pt x="3097" y="14211"/>
                  </a:lnTo>
                  <a:lnTo>
                    <a:pt x="2037" y="13872"/>
                  </a:lnTo>
                  <a:lnTo>
                    <a:pt x="1485" y="13660"/>
                  </a:lnTo>
                  <a:lnTo>
                    <a:pt x="1273" y="13533"/>
                  </a:lnTo>
                  <a:lnTo>
                    <a:pt x="1103" y="13363"/>
                  </a:lnTo>
                  <a:lnTo>
                    <a:pt x="849" y="13278"/>
                  </a:lnTo>
                  <a:lnTo>
                    <a:pt x="722" y="13236"/>
                  </a:lnTo>
                  <a:lnTo>
                    <a:pt x="679" y="13151"/>
                  </a:lnTo>
                  <a:lnTo>
                    <a:pt x="679" y="13023"/>
                  </a:lnTo>
                  <a:lnTo>
                    <a:pt x="679" y="12939"/>
                  </a:lnTo>
                  <a:lnTo>
                    <a:pt x="807" y="12642"/>
                  </a:lnTo>
                  <a:lnTo>
                    <a:pt x="849" y="12387"/>
                  </a:lnTo>
                  <a:lnTo>
                    <a:pt x="891" y="12133"/>
                  </a:lnTo>
                  <a:lnTo>
                    <a:pt x="1061" y="11921"/>
                  </a:lnTo>
                  <a:lnTo>
                    <a:pt x="1231" y="11751"/>
                  </a:lnTo>
                  <a:lnTo>
                    <a:pt x="1528" y="11369"/>
                  </a:lnTo>
                  <a:lnTo>
                    <a:pt x="1867" y="10987"/>
                  </a:lnTo>
                  <a:lnTo>
                    <a:pt x="2546" y="10266"/>
                  </a:lnTo>
                  <a:lnTo>
                    <a:pt x="3140" y="9418"/>
                  </a:lnTo>
                  <a:lnTo>
                    <a:pt x="3521" y="8951"/>
                  </a:lnTo>
                  <a:lnTo>
                    <a:pt x="3691" y="8824"/>
                  </a:lnTo>
                  <a:lnTo>
                    <a:pt x="3818" y="8739"/>
                  </a:lnTo>
                  <a:lnTo>
                    <a:pt x="3988" y="8739"/>
                  </a:lnTo>
                  <a:lnTo>
                    <a:pt x="4115" y="8781"/>
                  </a:lnTo>
                  <a:lnTo>
                    <a:pt x="4243" y="8824"/>
                  </a:lnTo>
                  <a:lnTo>
                    <a:pt x="4327" y="8909"/>
                  </a:lnTo>
                  <a:lnTo>
                    <a:pt x="4540" y="9121"/>
                  </a:lnTo>
                  <a:lnTo>
                    <a:pt x="4752" y="9375"/>
                  </a:lnTo>
                  <a:lnTo>
                    <a:pt x="5303" y="9927"/>
                  </a:lnTo>
                  <a:lnTo>
                    <a:pt x="5897" y="10436"/>
                  </a:lnTo>
                  <a:lnTo>
                    <a:pt x="6491" y="10945"/>
                  </a:lnTo>
                  <a:lnTo>
                    <a:pt x="7085" y="11411"/>
                  </a:lnTo>
                  <a:lnTo>
                    <a:pt x="6661" y="12260"/>
                  </a:lnTo>
                  <a:lnTo>
                    <a:pt x="6152" y="13066"/>
                  </a:lnTo>
                  <a:lnTo>
                    <a:pt x="5600" y="13872"/>
                  </a:lnTo>
                  <a:lnTo>
                    <a:pt x="4964" y="14593"/>
                  </a:lnTo>
                  <a:lnTo>
                    <a:pt x="4921" y="14678"/>
                  </a:lnTo>
                  <a:lnTo>
                    <a:pt x="4964" y="14763"/>
                  </a:lnTo>
                  <a:lnTo>
                    <a:pt x="5006" y="14805"/>
                  </a:lnTo>
                  <a:lnTo>
                    <a:pt x="5091" y="14763"/>
                  </a:lnTo>
                  <a:lnTo>
                    <a:pt x="5473" y="14423"/>
                  </a:lnTo>
                  <a:lnTo>
                    <a:pt x="5812" y="14084"/>
                  </a:lnTo>
                  <a:lnTo>
                    <a:pt x="6109" y="13745"/>
                  </a:lnTo>
                  <a:lnTo>
                    <a:pt x="6406" y="13363"/>
                  </a:lnTo>
                  <a:lnTo>
                    <a:pt x="6449" y="13405"/>
                  </a:lnTo>
                  <a:lnTo>
                    <a:pt x="6958" y="13660"/>
                  </a:lnTo>
                  <a:lnTo>
                    <a:pt x="7467" y="13787"/>
                  </a:lnTo>
                  <a:lnTo>
                    <a:pt x="7933" y="13787"/>
                  </a:lnTo>
                  <a:lnTo>
                    <a:pt x="8358" y="13745"/>
                  </a:lnTo>
                  <a:lnTo>
                    <a:pt x="8739" y="13617"/>
                  </a:lnTo>
                  <a:lnTo>
                    <a:pt x="9121" y="13405"/>
                  </a:lnTo>
                  <a:lnTo>
                    <a:pt x="9460" y="13108"/>
                  </a:lnTo>
                  <a:lnTo>
                    <a:pt x="9757" y="12769"/>
                  </a:lnTo>
                  <a:lnTo>
                    <a:pt x="10054" y="12387"/>
                  </a:lnTo>
                  <a:lnTo>
                    <a:pt x="10309" y="12005"/>
                  </a:lnTo>
                  <a:lnTo>
                    <a:pt x="10563" y="11581"/>
                  </a:lnTo>
                  <a:lnTo>
                    <a:pt x="10733" y="11115"/>
                  </a:lnTo>
                  <a:lnTo>
                    <a:pt x="10903" y="10648"/>
                  </a:lnTo>
                  <a:lnTo>
                    <a:pt x="11072" y="10181"/>
                  </a:lnTo>
                  <a:lnTo>
                    <a:pt x="11242" y="9290"/>
                  </a:lnTo>
                  <a:lnTo>
                    <a:pt x="11454" y="8272"/>
                  </a:lnTo>
                  <a:lnTo>
                    <a:pt x="11709" y="7297"/>
                  </a:lnTo>
                  <a:lnTo>
                    <a:pt x="11836" y="6788"/>
                  </a:lnTo>
                  <a:lnTo>
                    <a:pt x="12006" y="6363"/>
                  </a:lnTo>
                  <a:lnTo>
                    <a:pt x="12218" y="5897"/>
                  </a:lnTo>
                  <a:lnTo>
                    <a:pt x="12430" y="5472"/>
                  </a:lnTo>
                  <a:lnTo>
                    <a:pt x="12684" y="5091"/>
                  </a:lnTo>
                  <a:lnTo>
                    <a:pt x="12939" y="4709"/>
                  </a:lnTo>
                  <a:lnTo>
                    <a:pt x="13278" y="4370"/>
                  </a:lnTo>
                  <a:lnTo>
                    <a:pt x="13618" y="4073"/>
                  </a:lnTo>
                  <a:lnTo>
                    <a:pt x="14042" y="3818"/>
                  </a:lnTo>
                  <a:lnTo>
                    <a:pt x="14509" y="3564"/>
                  </a:lnTo>
                  <a:lnTo>
                    <a:pt x="15018" y="3351"/>
                  </a:lnTo>
                  <a:lnTo>
                    <a:pt x="15569" y="3224"/>
                  </a:lnTo>
                  <a:lnTo>
                    <a:pt x="16205" y="3097"/>
                  </a:lnTo>
                  <a:lnTo>
                    <a:pt x="16842" y="3097"/>
                  </a:lnTo>
                  <a:lnTo>
                    <a:pt x="17436" y="3139"/>
                  </a:lnTo>
                  <a:lnTo>
                    <a:pt x="18030" y="3267"/>
                  </a:lnTo>
                  <a:lnTo>
                    <a:pt x="18581" y="3436"/>
                  </a:lnTo>
                  <a:lnTo>
                    <a:pt x="19133" y="3691"/>
                  </a:lnTo>
                  <a:lnTo>
                    <a:pt x="19642" y="3988"/>
                  </a:lnTo>
                  <a:lnTo>
                    <a:pt x="20151" y="4327"/>
                  </a:lnTo>
                  <a:lnTo>
                    <a:pt x="18199" y="6236"/>
                  </a:lnTo>
                  <a:lnTo>
                    <a:pt x="16290" y="8145"/>
                  </a:lnTo>
                  <a:lnTo>
                    <a:pt x="16248" y="8230"/>
                  </a:lnTo>
                  <a:lnTo>
                    <a:pt x="16248" y="8315"/>
                  </a:lnTo>
                  <a:lnTo>
                    <a:pt x="16248" y="8400"/>
                  </a:lnTo>
                  <a:lnTo>
                    <a:pt x="16290" y="8484"/>
                  </a:lnTo>
                  <a:lnTo>
                    <a:pt x="16375" y="8527"/>
                  </a:lnTo>
                  <a:lnTo>
                    <a:pt x="16502" y="8527"/>
                  </a:lnTo>
                  <a:lnTo>
                    <a:pt x="16587" y="8484"/>
                  </a:lnTo>
                  <a:lnTo>
                    <a:pt x="18539" y="6533"/>
                  </a:lnTo>
                  <a:lnTo>
                    <a:pt x="20490" y="4624"/>
                  </a:lnTo>
                  <a:lnTo>
                    <a:pt x="20872" y="4963"/>
                  </a:lnTo>
                  <a:lnTo>
                    <a:pt x="21169" y="5303"/>
                  </a:lnTo>
                  <a:lnTo>
                    <a:pt x="21466" y="5685"/>
                  </a:lnTo>
                  <a:lnTo>
                    <a:pt x="21763" y="6066"/>
                  </a:lnTo>
                  <a:lnTo>
                    <a:pt x="21678" y="6151"/>
                  </a:lnTo>
                  <a:lnTo>
                    <a:pt x="21169" y="6618"/>
                  </a:lnTo>
                  <a:lnTo>
                    <a:pt x="20617" y="7042"/>
                  </a:lnTo>
                  <a:lnTo>
                    <a:pt x="20278" y="7297"/>
                  </a:lnTo>
                  <a:lnTo>
                    <a:pt x="20151" y="7339"/>
                  </a:lnTo>
                  <a:lnTo>
                    <a:pt x="19939" y="7339"/>
                  </a:lnTo>
                  <a:lnTo>
                    <a:pt x="19811" y="7254"/>
                  </a:lnTo>
                  <a:lnTo>
                    <a:pt x="19514" y="6957"/>
                  </a:lnTo>
                  <a:lnTo>
                    <a:pt x="19429" y="6957"/>
                  </a:lnTo>
                  <a:lnTo>
                    <a:pt x="19387" y="6915"/>
                  </a:lnTo>
                  <a:lnTo>
                    <a:pt x="19302" y="6957"/>
                  </a:lnTo>
                  <a:lnTo>
                    <a:pt x="19260" y="7084"/>
                  </a:lnTo>
                  <a:lnTo>
                    <a:pt x="19260" y="7127"/>
                  </a:lnTo>
                  <a:lnTo>
                    <a:pt x="19302" y="7169"/>
                  </a:lnTo>
                  <a:lnTo>
                    <a:pt x="19939" y="7933"/>
                  </a:lnTo>
                  <a:lnTo>
                    <a:pt x="20023" y="7975"/>
                  </a:lnTo>
                  <a:lnTo>
                    <a:pt x="20151" y="7975"/>
                  </a:lnTo>
                  <a:lnTo>
                    <a:pt x="20235" y="7933"/>
                  </a:lnTo>
                  <a:lnTo>
                    <a:pt x="21975" y="6448"/>
                  </a:lnTo>
                  <a:lnTo>
                    <a:pt x="22314" y="7042"/>
                  </a:lnTo>
                  <a:lnTo>
                    <a:pt x="22569" y="7636"/>
                  </a:lnTo>
                  <a:lnTo>
                    <a:pt x="22611" y="7678"/>
                  </a:lnTo>
                  <a:lnTo>
                    <a:pt x="22653" y="7678"/>
                  </a:lnTo>
                  <a:lnTo>
                    <a:pt x="22696" y="7636"/>
                  </a:lnTo>
                  <a:lnTo>
                    <a:pt x="22696" y="7594"/>
                  </a:lnTo>
                  <a:lnTo>
                    <a:pt x="22441" y="6915"/>
                  </a:lnTo>
                  <a:lnTo>
                    <a:pt x="22144" y="6321"/>
                  </a:lnTo>
                  <a:lnTo>
                    <a:pt x="22653" y="5897"/>
                  </a:lnTo>
                  <a:lnTo>
                    <a:pt x="23587" y="5176"/>
                  </a:lnTo>
                  <a:lnTo>
                    <a:pt x="23799" y="4963"/>
                  </a:lnTo>
                  <a:lnTo>
                    <a:pt x="24011" y="4751"/>
                  </a:lnTo>
                  <a:lnTo>
                    <a:pt x="24181" y="4497"/>
                  </a:lnTo>
                  <a:lnTo>
                    <a:pt x="24308" y="4285"/>
                  </a:lnTo>
                  <a:lnTo>
                    <a:pt x="24393" y="4030"/>
                  </a:lnTo>
                  <a:lnTo>
                    <a:pt x="24393" y="3776"/>
                  </a:lnTo>
                  <a:lnTo>
                    <a:pt x="24350" y="3564"/>
                  </a:lnTo>
                  <a:lnTo>
                    <a:pt x="24266" y="3351"/>
                  </a:lnTo>
                  <a:lnTo>
                    <a:pt x="24096" y="3224"/>
                  </a:lnTo>
                  <a:lnTo>
                    <a:pt x="23926" y="3097"/>
                  </a:lnTo>
                  <a:lnTo>
                    <a:pt x="23714" y="3054"/>
                  </a:lnTo>
                  <a:lnTo>
                    <a:pt x="23459" y="3097"/>
                  </a:lnTo>
                  <a:lnTo>
                    <a:pt x="23375" y="3139"/>
                  </a:lnTo>
                  <a:lnTo>
                    <a:pt x="23332" y="3182"/>
                  </a:lnTo>
                  <a:lnTo>
                    <a:pt x="23290" y="3267"/>
                  </a:lnTo>
                  <a:lnTo>
                    <a:pt x="23290" y="3351"/>
                  </a:lnTo>
                  <a:lnTo>
                    <a:pt x="23332" y="3394"/>
                  </a:lnTo>
                  <a:lnTo>
                    <a:pt x="23375" y="3479"/>
                  </a:lnTo>
                  <a:lnTo>
                    <a:pt x="23544" y="3479"/>
                  </a:lnTo>
                  <a:lnTo>
                    <a:pt x="23714" y="3860"/>
                  </a:lnTo>
                  <a:lnTo>
                    <a:pt x="23714" y="4030"/>
                  </a:lnTo>
                  <a:lnTo>
                    <a:pt x="23714" y="4200"/>
                  </a:lnTo>
                  <a:lnTo>
                    <a:pt x="23672" y="4327"/>
                  </a:lnTo>
                  <a:lnTo>
                    <a:pt x="23629" y="4454"/>
                  </a:lnTo>
                  <a:lnTo>
                    <a:pt x="23502" y="4582"/>
                  </a:lnTo>
                  <a:lnTo>
                    <a:pt x="23375" y="4666"/>
                  </a:lnTo>
                  <a:lnTo>
                    <a:pt x="22696" y="5260"/>
                  </a:lnTo>
                  <a:lnTo>
                    <a:pt x="21932" y="5939"/>
                  </a:lnTo>
                  <a:lnTo>
                    <a:pt x="21635" y="5515"/>
                  </a:lnTo>
                  <a:lnTo>
                    <a:pt x="21338" y="5133"/>
                  </a:lnTo>
                  <a:lnTo>
                    <a:pt x="21041" y="4794"/>
                  </a:lnTo>
                  <a:lnTo>
                    <a:pt x="20702" y="4454"/>
                  </a:lnTo>
                  <a:lnTo>
                    <a:pt x="22738" y="2630"/>
                  </a:lnTo>
                  <a:lnTo>
                    <a:pt x="23672" y="1739"/>
                  </a:lnTo>
                  <a:lnTo>
                    <a:pt x="24181" y="1273"/>
                  </a:lnTo>
                  <a:lnTo>
                    <a:pt x="24435" y="1103"/>
                  </a:lnTo>
                  <a:lnTo>
                    <a:pt x="24647" y="976"/>
                  </a:lnTo>
                  <a:lnTo>
                    <a:pt x="25029" y="891"/>
                  </a:lnTo>
                  <a:lnTo>
                    <a:pt x="25368" y="849"/>
                  </a:lnTo>
                  <a:lnTo>
                    <a:pt x="26090" y="849"/>
                  </a:lnTo>
                  <a:lnTo>
                    <a:pt x="26471" y="933"/>
                  </a:lnTo>
                  <a:lnTo>
                    <a:pt x="26811" y="1018"/>
                  </a:lnTo>
                  <a:lnTo>
                    <a:pt x="27447" y="1315"/>
                  </a:lnTo>
                  <a:lnTo>
                    <a:pt x="27914" y="1527"/>
                  </a:lnTo>
                  <a:lnTo>
                    <a:pt x="28380" y="1782"/>
                  </a:lnTo>
                  <a:lnTo>
                    <a:pt x="29271" y="2291"/>
                  </a:lnTo>
                  <a:lnTo>
                    <a:pt x="30968" y="3436"/>
                  </a:lnTo>
                  <a:lnTo>
                    <a:pt x="32707" y="4539"/>
                  </a:lnTo>
                  <a:lnTo>
                    <a:pt x="34447" y="5685"/>
                  </a:lnTo>
                  <a:lnTo>
                    <a:pt x="36143" y="6872"/>
                  </a:lnTo>
                  <a:lnTo>
                    <a:pt x="37798" y="8060"/>
                  </a:lnTo>
                  <a:lnTo>
                    <a:pt x="38731" y="8696"/>
                  </a:lnTo>
                  <a:lnTo>
                    <a:pt x="39792" y="9418"/>
                  </a:lnTo>
                  <a:lnTo>
                    <a:pt x="40301" y="9757"/>
                  </a:lnTo>
                  <a:lnTo>
                    <a:pt x="40767" y="10139"/>
                  </a:lnTo>
                  <a:lnTo>
                    <a:pt x="41192" y="10521"/>
                  </a:lnTo>
                  <a:lnTo>
                    <a:pt x="41573" y="10945"/>
                  </a:lnTo>
                  <a:lnTo>
                    <a:pt x="41828" y="11369"/>
                  </a:lnTo>
                  <a:lnTo>
                    <a:pt x="41998" y="11751"/>
                  </a:lnTo>
                  <a:lnTo>
                    <a:pt x="42082" y="12175"/>
                  </a:lnTo>
                  <a:lnTo>
                    <a:pt x="42125" y="12557"/>
                  </a:lnTo>
                  <a:lnTo>
                    <a:pt x="42125" y="12981"/>
                  </a:lnTo>
                  <a:lnTo>
                    <a:pt x="42040" y="13363"/>
                  </a:lnTo>
                  <a:lnTo>
                    <a:pt x="41913" y="13787"/>
                  </a:lnTo>
                  <a:lnTo>
                    <a:pt x="41743" y="14169"/>
                  </a:lnTo>
                  <a:lnTo>
                    <a:pt x="41573" y="14551"/>
                  </a:lnTo>
                  <a:lnTo>
                    <a:pt x="41361" y="14890"/>
                  </a:lnTo>
                  <a:lnTo>
                    <a:pt x="40852" y="15611"/>
                  </a:lnTo>
                  <a:lnTo>
                    <a:pt x="39877" y="16926"/>
                  </a:lnTo>
                  <a:lnTo>
                    <a:pt x="39198" y="17775"/>
                  </a:lnTo>
                  <a:lnTo>
                    <a:pt x="38519" y="18623"/>
                  </a:lnTo>
                  <a:lnTo>
                    <a:pt x="37798" y="19429"/>
                  </a:lnTo>
                  <a:lnTo>
                    <a:pt x="37077" y="20235"/>
                  </a:lnTo>
                  <a:lnTo>
                    <a:pt x="36313" y="20999"/>
                  </a:lnTo>
                  <a:lnTo>
                    <a:pt x="35550" y="21762"/>
                  </a:lnTo>
                  <a:lnTo>
                    <a:pt x="34744" y="22483"/>
                  </a:lnTo>
                  <a:lnTo>
                    <a:pt x="33895" y="23205"/>
                  </a:lnTo>
                  <a:lnTo>
                    <a:pt x="33089" y="23883"/>
                  </a:lnTo>
                  <a:lnTo>
                    <a:pt x="32241" y="24562"/>
                  </a:lnTo>
                  <a:lnTo>
                    <a:pt x="31350" y="25241"/>
                  </a:lnTo>
                  <a:lnTo>
                    <a:pt x="30926" y="25495"/>
                  </a:lnTo>
                  <a:lnTo>
                    <a:pt x="30459" y="25792"/>
                  </a:lnTo>
                  <a:lnTo>
                    <a:pt x="29992" y="26047"/>
                  </a:lnTo>
                  <a:lnTo>
                    <a:pt x="29441" y="26301"/>
                  </a:lnTo>
                  <a:lnTo>
                    <a:pt x="29186" y="26386"/>
                  </a:lnTo>
                  <a:lnTo>
                    <a:pt x="28889" y="26471"/>
                  </a:lnTo>
                  <a:lnTo>
                    <a:pt x="28635" y="26513"/>
                  </a:lnTo>
                  <a:lnTo>
                    <a:pt x="28380" y="26471"/>
                  </a:lnTo>
                  <a:lnTo>
                    <a:pt x="28168" y="26429"/>
                  </a:lnTo>
                  <a:lnTo>
                    <a:pt x="27956" y="26344"/>
                  </a:lnTo>
                  <a:lnTo>
                    <a:pt x="27490" y="26089"/>
                  </a:lnTo>
                  <a:lnTo>
                    <a:pt x="27065" y="25707"/>
                  </a:lnTo>
                  <a:lnTo>
                    <a:pt x="26684" y="25326"/>
                  </a:lnTo>
                  <a:lnTo>
                    <a:pt x="26302" y="24901"/>
                  </a:lnTo>
                  <a:lnTo>
                    <a:pt x="25920" y="24435"/>
                  </a:lnTo>
                  <a:lnTo>
                    <a:pt x="25368" y="23629"/>
                  </a:lnTo>
                  <a:lnTo>
                    <a:pt x="24266" y="21762"/>
                  </a:lnTo>
                  <a:lnTo>
                    <a:pt x="23163" y="19896"/>
                  </a:lnTo>
                  <a:lnTo>
                    <a:pt x="20999" y="16120"/>
                  </a:lnTo>
                  <a:lnTo>
                    <a:pt x="18836" y="12345"/>
                  </a:lnTo>
                  <a:lnTo>
                    <a:pt x="16587" y="8612"/>
                  </a:lnTo>
                  <a:lnTo>
                    <a:pt x="16545" y="8569"/>
                  </a:lnTo>
                  <a:lnTo>
                    <a:pt x="16502" y="8527"/>
                  </a:lnTo>
                  <a:lnTo>
                    <a:pt x="16418" y="8569"/>
                  </a:lnTo>
                  <a:lnTo>
                    <a:pt x="16333" y="8654"/>
                  </a:lnTo>
                  <a:lnTo>
                    <a:pt x="16333" y="8696"/>
                  </a:lnTo>
                  <a:lnTo>
                    <a:pt x="16333" y="8781"/>
                  </a:lnTo>
                  <a:lnTo>
                    <a:pt x="17054" y="10181"/>
                  </a:lnTo>
                  <a:lnTo>
                    <a:pt x="17817" y="11581"/>
                  </a:lnTo>
                  <a:lnTo>
                    <a:pt x="19345" y="14339"/>
                  </a:lnTo>
                  <a:lnTo>
                    <a:pt x="20957" y="17096"/>
                  </a:lnTo>
                  <a:lnTo>
                    <a:pt x="22569" y="19853"/>
                  </a:lnTo>
                  <a:lnTo>
                    <a:pt x="24096" y="22399"/>
                  </a:lnTo>
                  <a:lnTo>
                    <a:pt x="24859" y="23671"/>
                  </a:lnTo>
                  <a:lnTo>
                    <a:pt x="25623" y="24901"/>
                  </a:lnTo>
                  <a:lnTo>
                    <a:pt x="26090" y="25580"/>
                  </a:lnTo>
                  <a:lnTo>
                    <a:pt x="26302" y="25877"/>
                  </a:lnTo>
                  <a:lnTo>
                    <a:pt x="26556" y="26174"/>
                  </a:lnTo>
                  <a:lnTo>
                    <a:pt x="26853" y="26429"/>
                  </a:lnTo>
                  <a:lnTo>
                    <a:pt x="27150" y="26641"/>
                  </a:lnTo>
                  <a:lnTo>
                    <a:pt x="27490" y="26810"/>
                  </a:lnTo>
                  <a:lnTo>
                    <a:pt x="27871" y="26895"/>
                  </a:lnTo>
                  <a:lnTo>
                    <a:pt x="28296" y="26980"/>
                  </a:lnTo>
                  <a:lnTo>
                    <a:pt x="28720" y="26980"/>
                  </a:lnTo>
                  <a:lnTo>
                    <a:pt x="29144" y="26895"/>
                  </a:lnTo>
                  <a:lnTo>
                    <a:pt x="29526" y="26810"/>
                  </a:lnTo>
                  <a:lnTo>
                    <a:pt x="29950" y="26641"/>
                  </a:lnTo>
                  <a:lnTo>
                    <a:pt x="30374" y="26471"/>
                  </a:lnTo>
                  <a:lnTo>
                    <a:pt x="30756" y="26259"/>
                  </a:lnTo>
                  <a:lnTo>
                    <a:pt x="31180" y="26004"/>
                  </a:lnTo>
                  <a:lnTo>
                    <a:pt x="31944" y="25495"/>
                  </a:lnTo>
                  <a:lnTo>
                    <a:pt x="32665" y="24901"/>
                  </a:lnTo>
                  <a:lnTo>
                    <a:pt x="33938" y="23841"/>
                  </a:lnTo>
                  <a:lnTo>
                    <a:pt x="34998" y="22908"/>
                  </a:lnTo>
                  <a:lnTo>
                    <a:pt x="36059" y="21974"/>
                  </a:lnTo>
                  <a:lnTo>
                    <a:pt x="37034" y="20956"/>
                  </a:lnTo>
                  <a:lnTo>
                    <a:pt x="38010" y="19938"/>
                  </a:lnTo>
                  <a:lnTo>
                    <a:pt x="38901" y="18920"/>
                  </a:lnTo>
                  <a:lnTo>
                    <a:pt x="39792" y="17817"/>
                  </a:lnTo>
                  <a:lnTo>
                    <a:pt x="40640" y="16714"/>
                  </a:lnTo>
                  <a:lnTo>
                    <a:pt x="41446" y="15569"/>
                  </a:lnTo>
                  <a:lnTo>
                    <a:pt x="41955" y="14763"/>
                  </a:lnTo>
                  <a:lnTo>
                    <a:pt x="42379" y="14042"/>
                  </a:lnTo>
                  <a:lnTo>
                    <a:pt x="42549" y="13702"/>
                  </a:lnTo>
                  <a:lnTo>
                    <a:pt x="42676" y="13363"/>
                  </a:lnTo>
                  <a:lnTo>
                    <a:pt x="42761" y="13066"/>
                  </a:lnTo>
                  <a:lnTo>
                    <a:pt x="42804" y="12727"/>
                  </a:lnTo>
                  <a:lnTo>
                    <a:pt x="42804" y="12430"/>
                  </a:lnTo>
                  <a:lnTo>
                    <a:pt x="42761" y="12090"/>
                  </a:lnTo>
                  <a:lnTo>
                    <a:pt x="42676" y="11793"/>
                  </a:lnTo>
                  <a:lnTo>
                    <a:pt x="42507" y="11454"/>
                  </a:lnTo>
                  <a:lnTo>
                    <a:pt x="42295" y="11157"/>
                  </a:lnTo>
                  <a:lnTo>
                    <a:pt x="42040" y="10818"/>
                  </a:lnTo>
                  <a:lnTo>
                    <a:pt x="41743" y="10478"/>
                  </a:lnTo>
                  <a:lnTo>
                    <a:pt x="41361" y="10139"/>
                  </a:lnTo>
                  <a:lnTo>
                    <a:pt x="40216" y="9206"/>
                  </a:lnTo>
                  <a:lnTo>
                    <a:pt x="39113" y="8357"/>
                  </a:lnTo>
                  <a:lnTo>
                    <a:pt x="37925" y="7466"/>
                  </a:lnTo>
                  <a:lnTo>
                    <a:pt x="36737" y="6660"/>
                  </a:lnTo>
                  <a:lnTo>
                    <a:pt x="34362" y="5048"/>
                  </a:lnTo>
                  <a:lnTo>
                    <a:pt x="31944" y="3479"/>
                  </a:lnTo>
                  <a:lnTo>
                    <a:pt x="30671" y="2588"/>
                  </a:lnTo>
                  <a:lnTo>
                    <a:pt x="29314" y="1697"/>
                  </a:lnTo>
                  <a:lnTo>
                    <a:pt x="28635" y="1273"/>
                  </a:lnTo>
                  <a:lnTo>
                    <a:pt x="27956" y="849"/>
                  </a:lnTo>
                  <a:lnTo>
                    <a:pt x="27277" y="509"/>
                  </a:lnTo>
                  <a:lnTo>
                    <a:pt x="26556" y="212"/>
                  </a:lnTo>
                  <a:lnTo>
                    <a:pt x="26090" y="85"/>
                  </a:lnTo>
                  <a:lnTo>
                    <a:pt x="25708"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4"/>
            <p:cNvSpPr/>
            <p:nvPr/>
          </p:nvSpPr>
          <p:spPr>
            <a:xfrm>
              <a:off x="4597975" y="2280025"/>
              <a:ext cx="57275" cy="22300"/>
            </a:xfrm>
            <a:custGeom>
              <a:avLst/>
              <a:gdLst/>
              <a:ahLst/>
              <a:cxnLst/>
              <a:rect l="l" t="t" r="r" b="b"/>
              <a:pathLst>
                <a:path w="2291" h="892" extrusionOk="0">
                  <a:moveTo>
                    <a:pt x="85" y="0"/>
                  </a:moveTo>
                  <a:lnTo>
                    <a:pt x="0" y="43"/>
                  </a:lnTo>
                  <a:lnTo>
                    <a:pt x="0" y="127"/>
                  </a:lnTo>
                  <a:lnTo>
                    <a:pt x="42" y="170"/>
                  </a:lnTo>
                  <a:lnTo>
                    <a:pt x="509" y="509"/>
                  </a:lnTo>
                  <a:lnTo>
                    <a:pt x="764" y="637"/>
                  </a:lnTo>
                  <a:lnTo>
                    <a:pt x="1061" y="764"/>
                  </a:lnTo>
                  <a:lnTo>
                    <a:pt x="1358" y="849"/>
                  </a:lnTo>
                  <a:lnTo>
                    <a:pt x="1612" y="891"/>
                  </a:lnTo>
                  <a:lnTo>
                    <a:pt x="1909" y="891"/>
                  </a:lnTo>
                  <a:lnTo>
                    <a:pt x="2206" y="849"/>
                  </a:lnTo>
                  <a:lnTo>
                    <a:pt x="2291" y="849"/>
                  </a:lnTo>
                  <a:lnTo>
                    <a:pt x="2291" y="764"/>
                  </a:lnTo>
                  <a:lnTo>
                    <a:pt x="2248" y="721"/>
                  </a:lnTo>
                  <a:lnTo>
                    <a:pt x="2206" y="679"/>
                  </a:lnTo>
                  <a:lnTo>
                    <a:pt x="1654" y="594"/>
                  </a:lnTo>
                  <a:lnTo>
                    <a:pt x="1103" y="509"/>
                  </a:lnTo>
                  <a:lnTo>
                    <a:pt x="636" y="297"/>
                  </a:lnTo>
                  <a:lnTo>
                    <a:pt x="382" y="170"/>
                  </a:lnTo>
                  <a:lnTo>
                    <a:pt x="127"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4"/>
            <p:cNvSpPr/>
            <p:nvPr/>
          </p:nvSpPr>
          <p:spPr>
            <a:xfrm>
              <a:off x="4623425" y="2269400"/>
              <a:ext cx="39250" cy="14875"/>
            </a:xfrm>
            <a:custGeom>
              <a:avLst/>
              <a:gdLst/>
              <a:ahLst/>
              <a:cxnLst/>
              <a:rect l="l" t="t" r="r" b="b"/>
              <a:pathLst>
                <a:path w="1570" h="595" extrusionOk="0">
                  <a:moveTo>
                    <a:pt x="0" y="1"/>
                  </a:moveTo>
                  <a:lnTo>
                    <a:pt x="0" y="43"/>
                  </a:lnTo>
                  <a:lnTo>
                    <a:pt x="43" y="128"/>
                  </a:lnTo>
                  <a:lnTo>
                    <a:pt x="340" y="340"/>
                  </a:lnTo>
                  <a:lnTo>
                    <a:pt x="679" y="510"/>
                  </a:lnTo>
                  <a:lnTo>
                    <a:pt x="1061" y="595"/>
                  </a:lnTo>
                  <a:lnTo>
                    <a:pt x="1442" y="595"/>
                  </a:lnTo>
                  <a:lnTo>
                    <a:pt x="1527" y="552"/>
                  </a:lnTo>
                  <a:lnTo>
                    <a:pt x="1570" y="468"/>
                  </a:lnTo>
                  <a:lnTo>
                    <a:pt x="1527" y="383"/>
                  </a:lnTo>
                  <a:lnTo>
                    <a:pt x="1442" y="340"/>
                  </a:lnTo>
                  <a:lnTo>
                    <a:pt x="1103" y="298"/>
                  </a:lnTo>
                  <a:lnTo>
                    <a:pt x="764" y="256"/>
                  </a:lnTo>
                  <a:lnTo>
                    <a:pt x="424" y="128"/>
                  </a:lnTo>
                  <a:lnTo>
                    <a:pt x="127" y="1"/>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4"/>
            <p:cNvSpPr/>
            <p:nvPr/>
          </p:nvSpPr>
          <p:spPr>
            <a:xfrm>
              <a:off x="5298975" y="2109275"/>
              <a:ext cx="46700" cy="19100"/>
            </a:xfrm>
            <a:custGeom>
              <a:avLst/>
              <a:gdLst/>
              <a:ahLst/>
              <a:cxnLst/>
              <a:rect l="l" t="t" r="r" b="b"/>
              <a:pathLst>
                <a:path w="1868" h="764" extrusionOk="0">
                  <a:moveTo>
                    <a:pt x="1316" y="0"/>
                  </a:moveTo>
                  <a:lnTo>
                    <a:pt x="1061" y="43"/>
                  </a:lnTo>
                  <a:lnTo>
                    <a:pt x="849" y="85"/>
                  </a:lnTo>
                  <a:lnTo>
                    <a:pt x="594" y="170"/>
                  </a:lnTo>
                  <a:lnTo>
                    <a:pt x="382" y="297"/>
                  </a:lnTo>
                  <a:lnTo>
                    <a:pt x="213" y="467"/>
                  </a:lnTo>
                  <a:lnTo>
                    <a:pt x="43" y="594"/>
                  </a:lnTo>
                  <a:lnTo>
                    <a:pt x="1" y="679"/>
                  </a:lnTo>
                  <a:lnTo>
                    <a:pt x="43" y="722"/>
                  </a:lnTo>
                  <a:lnTo>
                    <a:pt x="85" y="764"/>
                  </a:lnTo>
                  <a:lnTo>
                    <a:pt x="128" y="722"/>
                  </a:lnTo>
                  <a:lnTo>
                    <a:pt x="297" y="594"/>
                  </a:lnTo>
                  <a:lnTo>
                    <a:pt x="467" y="467"/>
                  </a:lnTo>
                  <a:lnTo>
                    <a:pt x="679" y="382"/>
                  </a:lnTo>
                  <a:lnTo>
                    <a:pt x="849" y="340"/>
                  </a:lnTo>
                  <a:lnTo>
                    <a:pt x="1273" y="340"/>
                  </a:lnTo>
                  <a:lnTo>
                    <a:pt x="1655" y="382"/>
                  </a:lnTo>
                  <a:lnTo>
                    <a:pt x="1782" y="382"/>
                  </a:lnTo>
                  <a:lnTo>
                    <a:pt x="1867" y="297"/>
                  </a:lnTo>
                  <a:lnTo>
                    <a:pt x="1867" y="212"/>
                  </a:lnTo>
                  <a:lnTo>
                    <a:pt x="1782" y="128"/>
                  </a:lnTo>
                  <a:lnTo>
                    <a:pt x="1570" y="43"/>
                  </a:lnTo>
                  <a:lnTo>
                    <a:pt x="1316"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4"/>
            <p:cNvSpPr/>
            <p:nvPr/>
          </p:nvSpPr>
          <p:spPr>
            <a:xfrm>
              <a:off x="5304275" y="2080650"/>
              <a:ext cx="41400" cy="16975"/>
            </a:xfrm>
            <a:custGeom>
              <a:avLst/>
              <a:gdLst/>
              <a:ahLst/>
              <a:cxnLst/>
              <a:rect l="l" t="t" r="r" b="b"/>
              <a:pathLst>
                <a:path w="1656" h="679" extrusionOk="0">
                  <a:moveTo>
                    <a:pt x="1146" y="0"/>
                  </a:moveTo>
                  <a:lnTo>
                    <a:pt x="934" y="42"/>
                  </a:lnTo>
                  <a:lnTo>
                    <a:pt x="722" y="42"/>
                  </a:lnTo>
                  <a:lnTo>
                    <a:pt x="552" y="127"/>
                  </a:lnTo>
                  <a:lnTo>
                    <a:pt x="340" y="212"/>
                  </a:lnTo>
                  <a:lnTo>
                    <a:pt x="170" y="339"/>
                  </a:lnTo>
                  <a:lnTo>
                    <a:pt x="43" y="467"/>
                  </a:lnTo>
                  <a:lnTo>
                    <a:pt x="1" y="551"/>
                  </a:lnTo>
                  <a:lnTo>
                    <a:pt x="43" y="636"/>
                  </a:lnTo>
                  <a:lnTo>
                    <a:pt x="128" y="679"/>
                  </a:lnTo>
                  <a:lnTo>
                    <a:pt x="213" y="636"/>
                  </a:lnTo>
                  <a:lnTo>
                    <a:pt x="510" y="467"/>
                  </a:lnTo>
                  <a:lnTo>
                    <a:pt x="807" y="339"/>
                  </a:lnTo>
                  <a:lnTo>
                    <a:pt x="1104" y="339"/>
                  </a:lnTo>
                  <a:lnTo>
                    <a:pt x="1443" y="382"/>
                  </a:lnTo>
                  <a:lnTo>
                    <a:pt x="1570" y="382"/>
                  </a:lnTo>
                  <a:lnTo>
                    <a:pt x="1655" y="297"/>
                  </a:lnTo>
                  <a:lnTo>
                    <a:pt x="1613" y="170"/>
                  </a:lnTo>
                  <a:lnTo>
                    <a:pt x="1613" y="127"/>
                  </a:lnTo>
                  <a:lnTo>
                    <a:pt x="1528" y="85"/>
                  </a:lnTo>
                  <a:lnTo>
                    <a:pt x="1358" y="42"/>
                  </a:lnTo>
                  <a:lnTo>
                    <a:pt x="1146"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 name="Google Shape;91;p4"/>
          <p:cNvGrpSpPr/>
          <p:nvPr/>
        </p:nvGrpSpPr>
        <p:grpSpPr>
          <a:xfrm>
            <a:off x="10890235" y="6042469"/>
            <a:ext cx="822379" cy="424216"/>
            <a:chOff x="5916200" y="1347825"/>
            <a:chExt cx="1171925" cy="604525"/>
          </a:xfrm>
        </p:grpSpPr>
        <p:sp>
          <p:nvSpPr>
            <p:cNvPr id="92" name="Google Shape;92;p4"/>
            <p:cNvSpPr/>
            <p:nvPr/>
          </p:nvSpPr>
          <p:spPr>
            <a:xfrm>
              <a:off x="6021200" y="1347825"/>
              <a:ext cx="943900" cy="389225"/>
            </a:xfrm>
            <a:custGeom>
              <a:avLst/>
              <a:gdLst/>
              <a:ahLst/>
              <a:cxnLst/>
              <a:rect l="l" t="t" r="r" b="b"/>
              <a:pathLst>
                <a:path w="37756" h="15569" extrusionOk="0">
                  <a:moveTo>
                    <a:pt x="17605" y="0"/>
                  </a:moveTo>
                  <a:lnTo>
                    <a:pt x="16969" y="42"/>
                  </a:lnTo>
                  <a:lnTo>
                    <a:pt x="16290" y="127"/>
                  </a:lnTo>
                  <a:lnTo>
                    <a:pt x="15654" y="255"/>
                  </a:lnTo>
                  <a:lnTo>
                    <a:pt x="14975" y="424"/>
                  </a:lnTo>
                  <a:lnTo>
                    <a:pt x="14339" y="636"/>
                  </a:lnTo>
                  <a:lnTo>
                    <a:pt x="13703" y="848"/>
                  </a:lnTo>
                  <a:lnTo>
                    <a:pt x="13066" y="1145"/>
                  </a:lnTo>
                  <a:lnTo>
                    <a:pt x="12472" y="1485"/>
                  </a:lnTo>
                  <a:lnTo>
                    <a:pt x="11878" y="1824"/>
                  </a:lnTo>
                  <a:lnTo>
                    <a:pt x="11285" y="2248"/>
                  </a:lnTo>
                  <a:lnTo>
                    <a:pt x="10691" y="2715"/>
                  </a:lnTo>
                  <a:lnTo>
                    <a:pt x="10139" y="3182"/>
                  </a:lnTo>
                  <a:lnTo>
                    <a:pt x="9757" y="3139"/>
                  </a:lnTo>
                  <a:lnTo>
                    <a:pt x="9333" y="3097"/>
                  </a:lnTo>
                  <a:lnTo>
                    <a:pt x="8951" y="3139"/>
                  </a:lnTo>
                  <a:lnTo>
                    <a:pt x="8570" y="3182"/>
                  </a:lnTo>
                  <a:lnTo>
                    <a:pt x="8188" y="3224"/>
                  </a:lnTo>
                  <a:lnTo>
                    <a:pt x="7806" y="3351"/>
                  </a:lnTo>
                  <a:lnTo>
                    <a:pt x="7467" y="3479"/>
                  </a:lnTo>
                  <a:lnTo>
                    <a:pt x="7127" y="3648"/>
                  </a:lnTo>
                  <a:lnTo>
                    <a:pt x="6830" y="3860"/>
                  </a:lnTo>
                  <a:lnTo>
                    <a:pt x="6491" y="4115"/>
                  </a:lnTo>
                  <a:lnTo>
                    <a:pt x="6236" y="4369"/>
                  </a:lnTo>
                  <a:lnTo>
                    <a:pt x="5982" y="4624"/>
                  </a:lnTo>
                  <a:lnTo>
                    <a:pt x="5770" y="4963"/>
                  </a:lnTo>
                  <a:lnTo>
                    <a:pt x="5558" y="5303"/>
                  </a:lnTo>
                  <a:lnTo>
                    <a:pt x="5388" y="5642"/>
                  </a:lnTo>
                  <a:lnTo>
                    <a:pt x="5261" y="6024"/>
                  </a:lnTo>
                  <a:lnTo>
                    <a:pt x="4497" y="5981"/>
                  </a:lnTo>
                  <a:lnTo>
                    <a:pt x="3776" y="5981"/>
                  </a:lnTo>
                  <a:lnTo>
                    <a:pt x="3055" y="6109"/>
                  </a:lnTo>
                  <a:lnTo>
                    <a:pt x="2715" y="6193"/>
                  </a:lnTo>
                  <a:lnTo>
                    <a:pt x="2376" y="6321"/>
                  </a:lnTo>
                  <a:lnTo>
                    <a:pt x="2079" y="6448"/>
                  </a:lnTo>
                  <a:lnTo>
                    <a:pt x="1740" y="6618"/>
                  </a:lnTo>
                  <a:lnTo>
                    <a:pt x="1443" y="6830"/>
                  </a:lnTo>
                  <a:lnTo>
                    <a:pt x="1146" y="7042"/>
                  </a:lnTo>
                  <a:lnTo>
                    <a:pt x="891" y="7254"/>
                  </a:lnTo>
                  <a:lnTo>
                    <a:pt x="637" y="7509"/>
                  </a:lnTo>
                  <a:lnTo>
                    <a:pt x="382" y="7805"/>
                  </a:lnTo>
                  <a:lnTo>
                    <a:pt x="128" y="8145"/>
                  </a:lnTo>
                  <a:lnTo>
                    <a:pt x="43" y="8272"/>
                  </a:lnTo>
                  <a:lnTo>
                    <a:pt x="0" y="8442"/>
                  </a:lnTo>
                  <a:lnTo>
                    <a:pt x="43" y="8611"/>
                  </a:lnTo>
                  <a:lnTo>
                    <a:pt x="85" y="8654"/>
                  </a:lnTo>
                  <a:lnTo>
                    <a:pt x="170" y="8696"/>
                  </a:lnTo>
                  <a:lnTo>
                    <a:pt x="1188" y="9205"/>
                  </a:lnTo>
                  <a:lnTo>
                    <a:pt x="2249" y="9630"/>
                  </a:lnTo>
                  <a:lnTo>
                    <a:pt x="3352" y="10054"/>
                  </a:lnTo>
                  <a:lnTo>
                    <a:pt x="4412" y="10436"/>
                  </a:lnTo>
                  <a:lnTo>
                    <a:pt x="5515" y="10817"/>
                  </a:lnTo>
                  <a:lnTo>
                    <a:pt x="6618" y="11157"/>
                  </a:lnTo>
                  <a:lnTo>
                    <a:pt x="8824" y="11751"/>
                  </a:lnTo>
                  <a:lnTo>
                    <a:pt x="11115" y="12260"/>
                  </a:lnTo>
                  <a:lnTo>
                    <a:pt x="13363" y="12726"/>
                  </a:lnTo>
                  <a:lnTo>
                    <a:pt x="15612" y="13151"/>
                  </a:lnTo>
                  <a:lnTo>
                    <a:pt x="17902" y="13490"/>
                  </a:lnTo>
                  <a:lnTo>
                    <a:pt x="22611" y="14211"/>
                  </a:lnTo>
                  <a:lnTo>
                    <a:pt x="24987" y="14550"/>
                  </a:lnTo>
                  <a:lnTo>
                    <a:pt x="27405" y="14847"/>
                  </a:lnTo>
                  <a:lnTo>
                    <a:pt x="29780" y="15102"/>
                  </a:lnTo>
                  <a:lnTo>
                    <a:pt x="32156" y="15272"/>
                  </a:lnTo>
                  <a:lnTo>
                    <a:pt x="34574" y="15441"/>
                  </a:lnTo>
                  <a:lnTo>
                    <a:pt x="36949" y="15569"/>
                  </a:lnTo>
                  <a:lnTo>
                    <a:pt x="37162" y="15526"/>
                  </a:lnTo>
                  <a:lnTo>
                    <a:pt x="37374" y="15441"/>
                  </a:lnTo>
                  <a:lnTo>
                    <a:pt x="37543" y="15314"/>
                  </a:lnTo>
                  <a:lnTo>
                    <a:pt x="37628" y="15187"/>
                  </a:lnTo>
                  <a:lnTo>
                    <a:pt x="37713" y="15017"/>
                  </a:lnTo>
                  <a:lnTo>
                    <a:pt x="37755" y="14805"/>
                  </a:lnTo>
                  <a:lnTo>
                    <a:pt x="37755" y="14635"/>
                  </a:lnTo>
                  <a:lnTo>
                    <a:pt x="37671" y="14466"/>
                  </a:lnTo>
                  <a:lnTo>
                    <a:pt x="37755" y="13999"/>
                  </a:lnTo>
                  <a:lnTo>
                    <a:pt x="37755" y="13575"/>
                  </a:lnTo>
                  <a:lnTo>
                    <a:pt x="37755" y="13151"/>
                  </a:lnTo>
                  <a:lnTo>
                    <a:pt x="37671" y="12726"/>
                  </a:lnTo>
                  <a:lnTo>
                    <a:pt x="37543" y="12302"/>
                  </a:lnTo>
                  <a:lnTo>
                    <a:pt x="37416" y="11878"/>
                  </a:lnTo>
                  <a:lnTo>
                    <a:pt x="37204" y="11496"/>
                  </a:lnTo>
                  <a:lnTo>
                    <a:pt x="36949" y="11114"/>
                  </a:lnTo>
                  <a:lnTo>
                    <a:pt x="36610" y="10775"/>
                  </a:lnTo>
                  <a:lnTo>
                    <a:pt x="36313" y="10478"/>
                  </a:lnTo>
                  <a:lnTo>
                    <a:pt x="35974" y="10266"/>
                  </a:lnTo>
                  <a:lnTo>
                    <a:pt x="35592" y="10054"/>
                  </a:lnTo>
                  <a:lnTo>
                    <a:pt x="35210" y="9927"/>
                  </a:lnTo>
                  <a:lnTo>
                    <a:pt x="34828" y="9799"/>
                  </a:lnTo>
                  <a:lnTo>
                    <a:pt x="33980" y="9545"/>
                  </a:lnTo>
                  <a:lnTo>
                    <a:pt x="33725" y="9460"/>
                  </a:lnTo>
                  <a:lnTo>
                    <a:pt x="33513" y="9333"/>
                  </a:lnTo>
                  <a:lnTo>
                    <a:pt x="33089" y="9078"/>
                  </a:lnTo>
                  <a:lnTo>
                    <a:pt x="32750" y="8739"/>
                  </a:lnTo>
                  <a:lnTo>
                    <a:pt x="32410" y="8357"/>
                  </a:lnTo>
                  <a:lnTo>
                    <a:pt x="32113" y="8018"/>
                  </a:lnTo>
                  <a:lnTo>
                    <a:pt x="31774" y="7636"/>
                  </a:lnTo>
                  <a:lnTo>
                    <a:pt x="31392" y="7296"/>
                  </a:lnTo>
                  <a:lnTo>
                    <a:pt x="30926" y="7042"/>
                  </a:lnTo>
                  <a:lnTo>
                    <a:pt x="30629" y="6872"/>
                  </a:lnTo>
                  <a:lnTo>
                    <a:pt x="30332" y="6787"/>
                  </a:lnTo>
                  <a:lnTo>
                    <a:pt x="30035" y="6703"/>
                  </a:lnTo>
                  <a:lnTo>
                    <a:pt x="29695" y="6660"/>
                  </a:lnTo>
                  <a:lnTo>
                    <a:pt x="29398" y="6618"/>
                  </a:lnTo>
                  <a:lnTo>
                    <a:pt x="29101" y="6618"/>
                  </a:lnTo>
                  <a:lnTo>
                    <a:pt x="28465" y="6703"/>
                  </a:lnTo>
                  <a:lnTo>
                    <a:pt x="28168" y="6066"/>
                  </a:lnTo>
                  <a:lnTo>
                    <a:pt x="27786" y="5430"/>
                  </a:lnTo>
                  <a:lnTo>
                    <a:pt x="27405" y="4836"/>
                  </a:lnTo>
                  <a:lnTo>
                    <a:pt x="26980" y="4285"/>
                  </a:lnTo>
                  <a:lnTo>
                    <a:pt x="26514" y="3733"/>
                  </a:lnTo>
                  <a:lnTo>
                    <a:pt x="26047" y="3266"/>
                  </a:lnTo>
                  <a:lnTo>
                    <a:pt x="25538" y="2800"/>
                  </a:lnTo>
                  <a:lnTo>
                    <a:pt x="25029" y="2376"/>
                  </a:lnTo>
                  <a:lnTo>
                    <a:pt x="24478" y="1951"/>
                  </a:lnTo>
                  <a:lnTo>
                    <a:pt x="23926" y="1612"/>
                  </a:lnTo>
                  <a:lnTo>
                    <a:pt x="23332" y="1273"/>
                  </a:lnTo>
                  <a:lnTo>
                    <a:pt x="22738" y="1018"/>
                  </a:lnTo>
                  <a:lnTo>
                    <a:pt x="22144" y="764"/>
                  </a:lnTo>
                  <a:lnTo>
                    <a:pt x="21508" y="509"/>
                  </a:lnTo>
                  <a:lnTo>
                    <a:pt x="20872" y="339"/>
                  </a:lnTo>
                  <a:lnTo>
                    <a:pt x="20235" y="212"/>
                  </a:lnTo>
                  <a:lnTo>
                    <a:pt x="19599" y="85"/>
                  </a:lnTo>
                  <a:lnTo>
                    <a:pt x="18920" y="42"/>
                  </a:lnTo>
                  <a:lnTo>
                    <a:pt x="18284" y="0"/>
                  </a:lnTo>
                  <a:close/>
                </a:path>
              </a:pathLst>
            </a:custGeom>
            <a:solidFill>
              <a:srgbClr val="ABC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4"/>
            <p:cNvSpPr/>
            <p:nvPr/>
          </p:nvSpPr>
          <p:spPr>
            <a:xfrm>
              <a:off x="6021200" y="1347825"/>
              <a:ext cx="631050" cy="246050"/>
            </a:xfrm>
            <a:custGeom>
              <a:avLst/>
              <a:gdLst/>
              <a:ahLst/>
              <a:cxnLst/>
              <a:rect l="l" t="t" r="r" b="b"/>
              <a:pathLst>
                <a:path w="25242" h="9842" extrusionOk="0">
                  <a:moveTo>
                    <a:pt x="17775" y="0"/>
                  </a:moveTo>
                  <a:lnTo>
                    <a:pt x="16757" y="85"/>
                  </a:lnTo>
                  <a:lnTo>
                    <a:pt x="15739" y="255"/>
                  </a:lnTo>
                  <a:lnTo>
                    <a:pt x="14763" y="509"/>
                  </a:lnTo>
                  <a:lnTo>
                    <a:pt x="13787" y="848"/>
                  </a:lnTo>
                  <a:lnTo>
                    <a:pt x="12812" y="1273"/>
                  </a:lnTo>
                  <a:lnTo>
                    <a:pt x="11878" y="1824"/>
                  </a:lnTo>
                  <a:lnTo>
                    <a:pt x="11454" y="2121"/>
                  </a:lnTo>
                  <a:lnTo>
                    <a:pt x="10988" y="2460"/>
                  </a:lnTo>
                  <a:lnTo>
                    <a:pt x="10563" y="2800"/>
                  </a:lnTo>
                  <a:lnTo>
                    <a:pt x="10139" y="3182"/>
                  </a:lnTo>
                  <a:lnTo>
                    <a:pt x="9757" y="3139"/>
                  </a:lnTo>
                  <a:lnTo>
                    <a:pt x="9333" y="3097"/>
                  </a:lnTo>
                  <a:lnTo>
                    <a:pt x="8951" y="3139"/>
                  </a:lnTo>
                  <a:lnTo>
                    <a:pt x="8570" y="3182"/>
                  </a:lnTo>
                  <a:lnTo>
                    <a:pt x="8188" y="3224"/>
                  </a:lnTo>
                  <a:lnTo>
                    <a:pt x="7806" y="3351"/>
                  </a:lnTo>
                  <a:lnTo>
                    <a:pt x="7467" y="3479"/>
                  </a:lnTo>
                  <a:lnTo>
                    <a:pt x="7127" y="3648"/>
                  </a:lnTo>
                  <a:lnTo>
                    <a:pt x="6830" y="3860"/>
                  </a:lnTo>
                  <a:lnTo>
                    <a:pt x="6491" y="4115"/>
                  </a:lnTo>
                  <a:lnTo>
                    <a:pt x="6236" y="4369"/>
                  </a:lnTo>
                  <a:lnTo>
                    <a:pt x="5982" y="4624"/>
                  </a:lnTo>
                  <a:lnTo>
                    <a:pt x="5770" y="4963"/>
                  </a:lnTo>
                  <a:lnTo>
                    <a:pt x="5558" y="5303"/>
                  </a:lnTo>
                  <a:lnTo>
                    <a:pt x="5388" y="5642"/>
                  </a:lnTo>
                  <a:lnTo>
                    <a:pt x="5261" y="6024"/>
                  </a:lnTo>
                  <a:lnTo>
                    <a:pt x="4497" y="5981"/>
                  </a:lnTo>
                  <a:lnTo>
                    <a:pt x="3776" y="5981"/>
                  </a:lnTo>
                  <a:lnTo>
                    <a:pt x="3055" y="6109"/>
                  </a:lnTo>
                  <a:lnTo>
                    <a:pt x="2715" y="6193"/>
                  </a:lnTo>
                  <a:lnTo>
                    <a:pt x="2376" y="6321"/>
                  </a:lnTo>
                  <a:lnTo>
                    <a:pt x="2079" y="6448"/>
                  </a:lnTo>
                  <a:lnTo>
                    <a:pt x="1740" y="6618"/>
                  </a:lnTo>
                  <a:lnTo>
                    <a:pt x="1443" y="6830"/>
                  </a:lnTo>
                  <a:lnTo>
                    <a:pt x="1146" y="7042"/>
                  </a:lnTo>
                  <a:lnTo>
                    <a:pt x="891" y="7254"/>
                  </a:lnTo>
                  <a:lnTo>
                    <a:pt x="637" y="7509"/>
                  </a:lnTo>
                  <a:lnTo>
                    <a:pt x="382" y="7805"/>
                  </a:lnTo>
                  <a:lnTo>
                    <a:pt x="128" y="8145"/>
                  </a:lnTo>
                  <a:lnTo>
                    <a:pt x="43" y="8272"/>
                  </a:lnTo>
                  <a:lnTo>
                    <a:pt x="0" y="8442"/>
                  </a:lnTo>
                  <a:lnTo>
                    <a:pt x="43" y="8611"/>
                  </a:lnTo>
                  <a:lnTo>
                    <a:pt x="85" y="8654"/>
                  </a:lnTo>
                  <a:lnTo>
                    <a:pt x="170" y="8696"/>
                  </a:lnTo>
                  <a:lnTo>
                    <a:pt x="1485" y="9290"/>
                  </a:lnTo>
                  <a:lnTo>
                    <a:pt x="2800" y="9842"/>
                  </a:lnTo>
                  <a:lnTo>
                    <a:pt x="3012" y="9587"/>
                  </a:lnTo>
                  <a:lnTo>
                    <a:pt x="3267" y="9375"/>
                  </a:lnTo>
                  <a:lnTo>
                    <a:pt x="3776" y="8951"/>
                  </a:lnTo>
                  <a:lnTo>
                    <a:pt x="4370" y="8569"/>
                  </a:lnTo>
                  <a:lnTo>
                    <a:pt x="5006" y="8272"/>
                  </a:lnTo>
                  <a:lnTo>
                    <a:pt x="5685" y="8060"/>
                  </a:lnTo>
                  <a:lnTo>
                    <a:pt x="6406" y="7933"/>
                  </a:lnTo>
                  <a:lnTo>
                    <a:pt x="7127" y="7848"/>
                  </a:lnTo>
                  <a:lnTo>
                    <a:pt x="7848" y="7848"/>
                  </a:lnTo>
                  <a:lnTo>
                    <a:pt x="7933" y="7212"/>
                  </a:lnTo>
                  <a:lnTo>
                    <a:pt x="8145" y="6660"/>
                  </a:lnTo>
                  <a:lnTo>
                    <a:pt x="8357" y="6151"/>
                  </a:lnTo>
                  <a:lnTo>
                    <a:pt x="8654" y="5684"/>
                  </a:lnTo>
                  <a:lnTo>
                    <a:pt x="8994" y="5303"/>
                  </a:lnTo>
                  <a:lnTo>
                    <a:pt x="9376" y="4963"/>
                  </a:lnTo>
                  <a:lnTo>
                    <a:pt x="9800" y="4666"/>
                  </a:lnTo>
                  <a:lnTo>
                    <a:pt x="10266" y="4412"/>
                  </a:lnTo>
                  <a:lnTo>
                    <a:pt x="10775" y="4242"/>
                  </a:lnTo>
                  <a:lnTo>
                    <a:pt x="11327" y="4072"/>
                  </a:lnTo>
                  <a:lnTo>
                    <a:pt x="11878" y="4030"/>
                  </a:lnTo>
                  <a:lnTo>
                    <a:pt x="12430" y="3988"/>
                  </a:lnTo>
                  <a:lnTo>
                    <a:pt x="13024" y="3988"/>
                  </a:lnTo>
                  <a:lnTo>
                    <a:pt x="13618" y="4072"/>
                  </a:lnTo>
                  <a:lnTo>
                    <a:pt x="14212" y="4200"/>
                  </a:lnTo>
                  <a:lnTo>
                    <a:pt x="14805" y="4369"/>
                  </a:lnTo>
                  <a:lnTo>
                    <a:pt x="15272" y="3860"/>
                  </a:lnTo>
                  <a:lnTo>
                    <a:pt x="15781" y="3394"/>
                  </a:lnTo>
                  <a:lnTo>
                    <a:pt x="16290" y="3012"/>
                  </a:lnTo>
                  <a:lnTo>
                    <a:pt x="16884" y="2673"/>
                  </a:lnTo>
                  <a:lnTo>
                    <a:pt x="17478" y="2418"/>
                  </a:lnTo>
                  <a:lnTo>
                    <a:pt x="18114" y="2206"/>
                  </a:lnTo>
                  <a:lnTo>
                    <a:pt x="18793" y="2036"/>
                  </a:lnTo>
                  <a:lnTo>
                    <a:pt x="19472" y="1951"/>
                  </a:lnTo>
                  <a:lnTo>
                    <a:pt x="20151" y="1867"/>
                  </a:lnTo>
                  <a:lnTo>
                    <a:pt x="20872" y="1867"/>
                  </a:lnTo>
                  <a:lnTo>
                    <a:pt x="21593" y="1909"/>
                  </a:lnTo>
                  <a:lnTo>
                    <a:pt x="22356" y="1951"/>
                  </a:lnTo>
                  <a:lnTo>
                    <a:pt x="23078" y="2079"/>
                  </a:lnTo>
                  <a:lnTo>
                    <a:pt x="23799" y="2206"/>
                  </a:lnTo>
                  <a:lnTo>
                    <a:pt x="24520" y="2376"/>
                  </a:lnTo>
                  <a:lnTo>
                    <a:pt x="25241" y="2545"/>
                  </a:lnTo>
                  <a:lnTo>
                    <a:pt x="24435" y="1951"/>
                  </a:lnTo>
                  <a:lnTo>
                    <a:pt x="23587" y="1400"/>
                  </a:lnTo>
                  <a:lnTo>
                    <a:pt x="22653" y="976"/>
                  </a:lnTo>
                  <a:lnTo>
                    <a:pt x="21720" y="594"/>
                  </a:lnTo>
                  <a:lnTo>
                    <a:pt x="20744" y="339"/>
                  </a:lnTo>
                  <a:lnTo>
                    <a:pt x="19769" y="127"/>
                  </a:lnTo>
                  <a:lnTo>
                    <a:pt x="18751" y="42"/>
                  </a:lnTo>
                  <a:lnTo>
                    <a:pt x="17775" y="0"/>
                  </a:lnTo>
                  <a:close/>
                </a:path>
              </a:pathLst>
            </a:custGeom>
            <a:solidFill>
              <a:srgbClr val="71B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4"/>
            <p:cNvSpPr/>
            <p:nvPr/>
          </p:nvSpPr>
          <p:spPr>
            <a:xfrm>
              <a:off x="6606625" y="1605525"/>
              <a:ext cx="29700" cy="56225"/>
            </a:xfrm>
            <a:custGeom>
              <a:avLst/>
              <a:gdLst/>
              <a:ahLst/>
              <a:cxnLst/>
              <a:rect l="l" t="t" r="r" b="b"/>
              <a:pathLst>
                <a:path w="1188" h="2249" extrusionOk="0">
                  <a:moveTo>
                    <a:pt x="509" y="0"/>
                  </a:moveTo>
                  <a:lnTo>
                    <a:pt x="382" y="43"/>
                  </a:lnTo>
                  <a:lnTo>
                    <a:pt x="297" y="85"/>
                  </a:lnTo>
                  <a:lnTo>
                    <a:pt x="127" y="340"/>
                  </a:lnTo>
                  <a:lnTo>
                    <a:pt x="42" y="637"/>
                  </a:lnTo>
                  <a:lnTo>
                    <a:pt x="0" y="934"/>
                  </a:lnTo>
                  <a:lnTo>
                    <a:pt x="42" y="1273"/>
                  </a:lnTo>
                  <a:lnTo>
                    <a:pt x="127" y="1570"/>
                  </a:lnTo>
                  <a:lnTo>
                    <a:pt x="255" y="1824"/>
                  </a:lnTo>
                  <a:lnTo>
                    <a:pt x="467" y="2037"/>
                  </a:lnTo>
                  <a:lnTo>
                    <a:pt x="721" y="2206"/>
                  </a:lnTo>
                  <a:lnTo>
                    <a:pt x="891" y="2249"/>
                  </a:lnTo>
                  <a:lnTo>
                    <a:pt x="976" y="2206"/>
                  </a:lnTo>
                  <a:lnTo>
                    <a:pt x="1103" y="2164"/>
                  </a:lnTo>
                  <a:lnTo>
                    <a:pt x="1145" y="2079"/>
                  </a:lnTo>
                  <a:lnTo>
                    <a:pt x="1188" y="1952"/>
                  </a:lnTo>
                  <a:lnTo>
                    <a:pt x="1188" y="1824"/>
                  </a:lnTo>
                  <a:lnTo>
                    <a:pt x="1103" y="1740"/>
                  </a:lnTo>
                  <a:lnTo>
                    <a:pt x="1018" y="1612"/>
                  </a:lnTo>
                  <a:lnTo>
                    <a:pt x="848" y="1528"/>
                  </a:lnTo>
                  <a:lnTo>
                    <a:pt x="721" y="1400"/>
                  </a:lnTo>
                  <a:lnTo>
                    <a:pt x="636" y="1231"/>
                  </a:lnTo>
                  <a:lnTo>
                    <a:pt x="594" y="1103"/>
                  </a:lnTo>
                  <a:lnTo>
                    <a:pt x="552" y="934"/>
                  </a:lnTo>
                  <a:lnTo>
                    <a:pt x="552" y="764"/>
                  </a:lnTo>
                  <a:lnTo>
                    <a:pt x="594" y="594"/>
                  </a:lnTo>
                  <a:lnTo>
                    <a:pt x="721" y="425"/>
                  </a:lnTo>
                  <a:lnTo>
                    <a:pt x="764" y="340"/>
                  </a:lnTo>
                  <a:lnTo>
                    <a:pt x="764" y="212"/>
                  </a:lnTo>
                  <a:lnTo>
                    <a:pt x="721" y="128"/>
                  </a:lnTo>
                  <a:lnTo>
                    <a:pt x="679" y="85"/>
                  </a:lnTo>
                  <a:lnTo>
                    <a:pt x="594"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4"/>
            <p:cNvSpPr/>
            <p:nvPr/>
          </p:nvSpPr>
          <p:spPr>
            <a:xfrm>
              <a:off x="6644800" y="1616125"/>
              <a:ext cx="57275" cy="45625"/>
            </a:xfrm>
            <a:custGeom>
              <a:avLst/>
              <a:gdLst/>
              <a:ahLst/>
              <a:cxnLst/>
              <a:rect l="l" t="t" r="r" b="b"/>
              <a:pathLst>
                <a:path w="2291" h="1825" extrusionOk="0">
                  <a:moveTo>
                    <a:pt x="721" y="1"/>
                  </a:moveTo>
                  <a:lnTo>
                    <a:pt x="552" y="43"/>
                  </a:lnTo>
                  <a:lnTo>
                    <a:pt x="340" y="85"/>
                  </a:lnTo>
                  <a:lnTo>
                    <a:pt x="170" y="128"/>
                  </a:lnTo>
                  <a:lnTo>
                    <a:pt x="85" y="213"/>
                  </a:lnTo>
                  <a:lnTo>
                    <a:pt x="0" y="340"/>
                  </a:lnTo>
                  <a:lnTo>
                    <a:pt x="0" y="425"/>
                  </a:lnTo>
                  <a:lnTo>
                    <a:pt x="0" y="552"/>
                  </a:lnTo>
                  <a:lnTo>
                    <a:pt x="85" y="637"/>
                  </a:lnTo>
                  <a:lnTo>
                    <a:pt x="170" y="679"/>
                  </a:lnTo>
                  <a:lnTo>
                    <a:pt x="255" y="722"/>
                  </a:lnTo>
                  <a:lnTo>
                    <a:pt x="382" y="722"/>
                  </a:lnTo>
                  <a:lnTo>
                    <a:pt x="594" y="679"/>
                  </a:lnTo>
                  <a:lnTo>
                    <a:pt x="806" y="722"/>
                  </a:lnTo>
                  <a:lnTo>
                    <a:pt x="1018" y="764"/>
                  </a:lnTo>
                  <a:lnTo>
                    <a:pt x="1188" y="891"/>
                  </a:lnTo>
                  <a:lnTo>
                    <a:pt x="1358" y="1061"/>
                  </a:lnTo>
                  <a:lnTo>
                    <a:pt x="1443" y="1231"/>
                  </a:lnTo>
                  <a:lnTo>
                    <a:pt x="1485" y="1400"/>
                  </a:lnTo>
                  <a:lnTo>
                    <a:pt x="1570" y="1613"/>
                  </a:lnTo>
                  <a:lnTo>
                    <a:pt x="1655" y="1697"/>
                  </a:lnTo>
                  <a:lnTo>
                    <a:pt x="1739" y="1782"/>
                  </a:lnTo>
                  <a:lnTo>
                    <a:pt x="1909" y="1825"/>
                  </a:lnTo>
                  <a:lnTo>
                    <a:pt x="2036" y="1825"/>
                  </a:lnTo>
                  <a:lnTo>
                    <a:pt x="2121" y="1782"/>
                  </a:lnTo>
                  <a:lnTo>
                    <a:pt x="2206" y="1740"/>
                  </a:lnTo>
                  <a:lnTo>
                    <a:pt x="2249" y="1613"/>
                  </a:lnTo>
                  <a:lnTo>
                    <a:pt x="2291" y="1443"/>
                  </a:lnTo>
                  <a:lnTo>
                    <a:pt x="2291" y="1231"/>
                  </a:lnTo>
                  <a:lnTo>
                    <a:pt x="2249" y="1061"/>
                  </a:lnTo>
                  <a:lnTo>
                    <a:pt x="2164" y="891"/>
                  </a:lnTo>
                  <a:lnTo>
                    <a:pt x="2036" y="722"/>
                  </a:lnTo>
                  <a:lnTo>
                    <a:pt x="1909" y="552"/>
                  </a:lnTo>
                  <a:lnTo>
                    <a:pt x="1612" y="297"/>
                  </a:lnTo>
                  <a:lnTo>
                    <a:pt x="1273" y="128"/>
                  </a:lnTo>
                  <a:lnTo>
                    <a:pt x="933"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4"/>
            <p:cNvSpPr/>
            <p:nvPr/>
          </p:nvSpPr>
          <p:spPr>
            <a:xfrm>
              <a:off x="6736000" y="1592800"/>
              <a:ext cx="40325" cy="51975"/>
            </a:xfrm>
            <a:custGeom>
              <a:avLst/>
              <a:gdLst/>
              <a:ahLst/>
              <a:cxnLst/>
              <a:rect l="l" t="t" r="r" b="b"/>
              <a:pathLst>
                <a:path w="1613" h="2079" extrusionOk="0">
                  <a:moveTo>
                    <a:pt x="213" y="0"/>
                  </a:moveTo>
                  <a:lnTo>
                    <a:pt x="128" y="43"/>
                  </a:lnTo>
                  <a:lnTo>
                    <a:pt x="85" y="128"/>
                  </a:lnTo>
                  <a:lnTo>
                    <a:pt x="0" y="467"/>
                  </a:lnTo>
                  <a:lnTo>
                    <a:pt x="43" y="806"/>
                  </a:lnTo>
                  <a:lnTo>
                    <a:pt x="85" y="1146"/>
                  </a:lnTo>
                  <a:lnTo>
                    <a:pt x="255" y="1443"/>
                  </a:lnTo>
                  <a:lnTo>
                    <a:pt x="467" y="1697"/>
                  </a:lnTo>
                  <a:lnTo>
                    <a:pt x="722" y="1909"/>
                  </a:lnTo>
                  <a:lnTo>
                    <a:pt x="1019" y="2037"/>
                  </a:lnTo>
                  <a:lnTo>
                    <a:pt x="1188" y="2079"/>
                  </a:lnTo>
                  <a:lnTo>
                    <a:pt x="1358" y="2079"/>
                  </a:lnTo>
                  <a:lnTo>
                    <a:pt x="1443" y="2037"/>
                  </a:lnTo>
                  <a:lnTo>
                    <a:pt x="1528" y="1994"/>
                  </a:lnTo>
                  <a:lnTo>
                    <a:pt x="1570" y="1909"/>
                  </a:lnTo>
                  <a:lnTo>
                    <a:pt x="1612" y="1824"/>
                  </a:lnTo>
                  <a:lnTo>
                    <a:pt x="1612" y="1740"/>
                  </a:lnTo>
                  <a:lnTo>
                    <a:pt x="1570" y="1655"/>
                  </a:lnTo>
                  <a:lnTo>
                    <a:pt x="1528" y="1570"/>
                  </a:lnTo>
                  <a:lnTo>
                    <a:pt x="1443" y="1527"/>
                  </a:lnTo>
                  <a:lnTo>
                    <a:pt x="1061" y="1400"/>
                  </a:lnTo>
                  <a:lnTo>
                    <a:pt x="891" y="1273"/>
                  </a:lnTo>
                  <a:lnTo>
                    <a:pt x="722" y="1103"/>
                  </a:lnTo>
                  <a:lnTo>
                    <a:pt x="637" y="934"/>
                  </a:lnTo>
                  <a:lnTo>
                    <a:pt x="552" y="721"/>
                  </a:lnTo>
                  <a:lnTo>
                    <a:pt x="552" y="509"/>
                  </a:lnTo>
                  <a:lnTo>
                    <a:pt x="594" y="297"/>
                  </a:lnTo>
                  <a:lnTo>
                    <a:pt x="594" y="212"/>
                  </a:lnTo>
                  <a:lnTo>
                    <a:pt x="552" y="128"/>
                  </a:lnTo>
                  <a:lnTo>
                    <a:pt x="467" y="43"/>
                  </a:lnTo>
                  <a:lnTo>
                    <a:pt x="382"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4"/>
            <p:cNvSpPr/>
            <p:nvPr/>
          </p:nvSpPr>
          <p:spPr>
            <a:xfrm>
              <a:off x="6868575" y="1656425"/>
              <a:ext cx="36075" cy="26550"/>
            </a:xfrm>
            <a:custGeom>
              <a:avLst/>
              <a:gdLst/>
              <a:ahLst/>
              <a:cxnLst/>
              <a:rect l="l" t="t" r="r" b="b"/>
              <a:pathLst>
                <a:path w="1443" h="1062" extrusionOk="0">
                  <a:moveTo>
                    <a:pt x="764" y="1"/>
                  </a:moveTo>
                  <a:lnTo>
                    <a:pt x="297" y="43"/>
                  </a:lnTo>
                  <a:lnTo>
                    <a:pt x="212" y="85"/>
                  </a:lnTo>
                  <a:lnTo>
                    <a:pt x="127" y="128"/>
                  </a:lnTo>
                  <a:lnTo>
                    <a:pt x="85" y="213"/>
                  </a:lnTo>
                  <a:lnTo>
                    <a:pt x="43" y="298"/>
                  </a:lnTo>
                  <a:lnTo>
                    <a:pt x="0" y="807"/>
                  </a:lnTo>
                  <a:lnTo>
                    <a:pt x="0" y="891"/>
                  </a:lnTo>
                  <a:lnTo>
                    <a:pt x="43" y="976"/>
                  </a:lnTo>
                  <a:lnTo>
                    <a:pt x="85" y="1019"/>
                  </a:lnTo>
                  <a:lnTo>
                    <a:pt x="170" y="1061"/>
                  </a:lnTo>
                  <a:lnTo>
                    <a:pt x="255" y="1061"/>
                  </a:lnTo>
                  <a:lnTo>
                    <a:pt x="339" y="1019"/>
                  </a:lnTo>
                  <a:lnTo>
                    <a:pt x="382" y="976"/>
                  </a:lnTo>
                  <a:lnTo>
                    <a:pt x="424" y="891"/>
                  </a:lnTo>
                  <a:lnTo>
                    <a:pt x="509" y="594"/>
                  </a:lnTo>
                  <a:lnTo>
                    <a:pt x="891" y="552"/>
                  </a:lnTo>
                  <a:lnTo>
                    <a:pt x="1230" y="510"/>
                  </a:lnTo>
                  <a:lnTo>
                    <a:pt x="1315" y="467"/>
                  </a:lnTo>
                  <a:lnTo>
                    <a:pt x="1400" y="425"/>
                  </a:lnTo>
                  <a:lnTo>
                    <a:pt x="1442" y="340"/>
                  </a:lnTo>
                  <a:lnTo>
                    <a:pt x="1442" y="255"/>
                  </a:lnTo>
                  <a:lnTo>
                    <a:pt x="1442" y="170"/>
                  </a:lnTo>
                  <a:lnTo>
                    <a:pt x="1400" y="85"/>
                  </a:lnTo>
                  <a:lnTo>
                    <a:pt x="1358" y="43"/>
                  </a:lnTo>
                  <a:lnTo>
                    <a:pt x="1230"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4"/>
            <p:cNvSpPr/>
            <p:nvPr/>
          </p:nvSpPr>
          <p:spPr>
            <a:xfrm>
              <a:off x="6266175" y="1541900"/>
              <a:ext cx="45625" cy="36075"/>
            </a:xfrm>
            <a:custGeom>
              <a:avLst/>
              <a:gdLst/>
              <a:ahLst/>
              <a:cxnLst/>
              <a:rect l="l" t="t" r="r" b="b"/>
              <a:pathLst>
                <a:path w="1825" h="1443" extrusionOk="0">
                  <a:moveTo>
                    <a:pt x="213" y="0"/>
                  </a:moveTo>
                  <a:lnTo>
                    <a:pt x="128" y="42"/>
                  </a:lnTo>
                  <a:lnTo>
                    <a:pt x="86" y="85"/>
                  </a:lnTo>
                  <a:lnTo>
                    <a:pt x="43" y="170"/>
                  </a:lnTo>
                  <a:lnTo>
                    <a:pt x="1" y="212"/>
                  </a:lnTo>
                  <a:lnTo>
                    <a:pt x="43" y="339"/>
                  </a:lnTo>
                  <a:lnTo>
                    <a:pt x="128" y="552"/>
                  </a:lnTo>
                  <a:lnTo>
                    <a:pt x="255" y="721"/>
                  </a:lnTo>
                  <a:lnTo>
                    <a:pt x="425" y="933"/>
                  </a:lnTo>
                  <a:lnTo>
                    <a:pt x="595" y="1061"/>
                  </a:lnTo>
                  <a:lnTo>
                    <a:pt x="807" y="1188"/>
                  </a:lnTo>
                  <a:lnTo>
                    <a:pt x="1019" y="1315"/>
                  </a:lnTo>
                  <a:lnTo>
                    <a:pt x="1231" y="1358"/>
                  </a:lnTo>
                  <a:lnTo>
                    <a:pt x="1443" y="1442"/>
                  </a:lnTo>
                  <a:lnTo>
                    <a:pt x="1613" y="1442"/>
                  </a:lnTo>
                  <a:lnTo>
                    <a:pt x="1698" y="1358"/>
                  </a:lnTo>
                  <a:lnTo>
                    <a:pt x="1782" y="1273"/>
                  </a:lnTo>
                  <a:lnTo>
                    <a:pt x="1825" y="1188"/>
                  </a:lnTo>
                  <a:lnTo>
                    <a:pt x="1825" y="1061"/>
                  </a:lnTo>
                  <a:lnTo>
                    <a:pt x="1782" y="933"/>
                  </a:lnTo>
                  <a:lnTo>
                    <a:pt x="1698" y="848"/>
                  </a:lnTo>
                  <a:lnTo>
                    <a:pt x="1570" y="806"/>
                  </a:lnTo>
                  <a:lnTo>
                    <a:pt x="1231" y="721"/>
                  </a:lnTo>
                  <a:lnTo>
                    <a:pt x="934" y="552"/>
                  </a:lnTo>
                  <a:lnTo>
                    <a:pt x="680" y="339"/>
                  </a:lnTo>
                  <a:lnTo>
                    <a:pt x="467" y="85"/>
                  </a:lnTo>
                  <a:lnTo>
                    <a:pt x="383" y="42"/>
                  </a:lnTo>
                  <a:lnTo>
                    <a:pt x="298"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4"/>
            <p:cNvSpPr/>
            <p:nvPr/>
          </p:nvSpPr>
          <p:spPr>
            <a:xfrm>
              <a:off x="6305425" y="1525975"/>
              <a:ext cx="43500" cy="36100"/>
            </a:xfrm>
            <a:custGeom>
              <a:avLst/>
              <a:gdLst/>
              <a:ahLst/>
              <a:cxnLst/>
              <a:rect l="l" t="t" r="r" b="b"/>
              <a:pathLst>
                <a:path w="1740" h="1444" extrusionOk="0">
                  <a:moveTo>
                    <a:pt x="382" y="1"/>
                  </a:moveTo>
                  <a:lnTo>
                    <a:pt x="128" y="43"/>
                  </a:lnTo>
                  <a:lnTo>
                    <a:pt x="43" y="86"/>
                  </a:lnTo>
                  <a:lnTo>
                    <a:pt x="0" y="128"/>
                  </a:lnTo>
                  <a:lnTo>
                    <a:pt x="0" y="298"/>
                  </a:lnTo>
                  <a:lnTo>
                    <a:pt x="85" y="383"/>
                  </a:lnTo>
                  <a:lnTo>
                    <a:pt x="128" y="425"/>
                  </a:lnTo>
                  <a:lnTo>
                    <a:pt x="382" y="425"/>
                  </a:lnTo>
                  <a:lnTo>
                    <a:pt x="552" y="467"/>
                  </a:lnTo>
                  <a:lnTo>
                    <a:pt x="679" y="510"/>
                  </a:lnTo>
                  <a:lnTo>
                    <a:pt x="806" y="595"/>
                  </a:lnTo>
                  <a:lnTo>
                    <a:pt x="934" y="722"/>
                  </a:lnTo>
                  <a:lnTo>
                    <a:pt x="1018" y="849"/>
                  </a:lnTo>
                  <a:lnTo>
                    <a:pt x="1061" y="976"/>
                  </a:lnTo>
                  <a:lnTo>
                    <a:pt x="1103" y="1146"/>
                  </a:lnTo>
                  <a:lnTo>
                    <a:pt x="1146" y="1316"/>
                  </a:lnTo>
                  <a:lnTo>
                    <a:pt x="1231" y="1401"/>
                  </a:lnTo>
                  <a:lnTo>
                    <a:pt x="1315" y="1443"/>
                  </a:lnTo>
                  <a:lnTo>
                    <a:pt x="1443" y="1443"/>
                  </a:lnTo>
                  <a:lnTo>
                    <a:pt x="1570" y="1401"/>
                  </a:lnTo>
                  <a:lnTo>
                    <a:pt x="1655" y="1316"/>
                  </a:lnTo>
                  <a:lnTo>
                    <a:pt x="1740" y="1231"/>
                  </a:lnTo>
                  <a:lnTo>
                    <a:pt x="1740" y="1104"/>
                  </a:lnTo>
                  <a:lnTo>
                    <a:pt x="1697" y="807"/>
                  </a:lnTo>
                  <a:lnTo>
                    <a:pt x="1570" y="552"/>
                  </a:lnTo>
                  <a:lnTo>
                    <a:pt x="1400" y="340"/>
                  </a:lnTo>
                  <a:lnTo>
                    <a:pt x="1188" y="170"/>
                  </a:lnTo>
                  <a:lnTo>
                    <a:pt x="934" y="86"/>
                  </a:lnTo>
                  <a:lnTo>
                    <a:pt x="679"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4"/>
            <p:cNvSpPr/>
            <p:nvPr/>
          </p:nvSpPr>
          <p:spPr>
            <a:xfrm>
              <a:off x="5965000" y="1541900"/>
              <a:ext cx="1060550" cy="188800"/>
            </a:xfrm>
            <a:custGeom>
              <a:avLst/>
              <a:gdLst/>
              <a:ahLst/>
              <a:cxnLst/>
              <a:rect l="l" t="t" r="r" b="b"/>
              <a:pathLst>
                <a:path w="42422" h="7552" extrusionOk="0">
                  <a:moveTo>
                    <a:pt x="85" y="0"/>
                  </a:moveTo>
                  <a:lnTo>
                    <a:pt x="0" y="42"/>
                  </a:lnTo>
                  <a:lnTo>
                    <a:pt x="0" y="170"/>
                  </a:lnTo>
                  <a:lnTo>
                    <a:pt x="85" y="255"/>
                  </a:lnTo>
                  <a:lnTo>
                    <a:pt x="1273" y="933"/>
                  </a:lnTo>
                  <a:lnTo>
                    <a:pt x="2503" y="1527"/>
                  </a:lnTo>
                  <a:lnTo>
                    <a:pt x="3776" y="2121"/>
                  </a:lnTo>
                  <a:lnTo>
                    <a:pt x="5048" y="2630"/>
                  </a:lnTo>
                  <a:lnTo>
                    <a:pt x="6363" y="3097"/>
                  </a:lnTo>
                  <a:lnTo>
                    <a:pt x="7721" y="3521"/>
                  </a:lnTo>
                  <a:lnTo>
                    <a:pt x="9078" y="3945"/>
                  </a:lnTo>
                  <a:lnTo>
                    <a:pt x="10436" y="4285"/>
                  </a:lnTo>
                  <a:lnTo>
                    <a:pt x="11793" y="4624"/>
                  </a:lnTo>
                  <a:lnTo>
                    <a:pt x="13193" y="4921"/>
                  </a:lnTo>
                  <a:lnTo>
                    <a:pt x="14551" y="5218"/>
                  </a:lnTo>
                  <a:lnTo>
                    <a:pt x="15951" y="5472"/>
                  </a:lnTo>
                  <a:lnTo>
                    <a:pt x="18708" y="5897"/>
                  </a:lnTo>
                  <a:lnTo>
                    <a:pt x="21423" y="6236"/>
                  </a:lnTo>
                  <a:lnTo>
                    <a:pt x="24180" y="6575"/>
                  </a:lnTo>
                  <a:lnTo>
                    <a:pt x="26980" y="6872"/>
                  </a:lnTo>
                  <a:lnTo>
                    <a:pt x="29780" y="7084"/>
                  </a:lnTo>
                  <a:lnTo>
                    <a:pt x="32580" y="7339"/>
                  </a:lnTo>
                  <a:lnTo>
                    <a:pt x="34998" y="7509"/>
                  </a:lnTo>
                  <a:lnTo>
                    <a:pt x="36228" y="7551"/>
                  </a:lnTo>
                  <a:lnTo>
                    <a:pt x="37458" y="7509"/>
                  </a:lnTo>
                  <a:lnTo>
                    <a:pt x="38646" y="7466"/>
                  </a:lnTo>
                  <a:lnTo>
                    <a:pt x="39876" y="7297"/>
                  </a:lnTo>
                  <a:lnTo>
                    <a:pt x="40470" y="7169"/>
                  </a:lnTo>
                  <a:lnTo>
                    <a:pt x="41064" y="7000"/>
                  </a:lnTo>
                  <a:lnTo>
                    <a:pt x="41658" y="6830"/>
                  </a:lnTo>
                  <a:lnTo>
                    <a:pt x="42209" y="6618"/>
                  </a:lnTo>
                  <a:lnTo>
                    <a:pt x="42337" y="6533"/>
                  </a:lnTo>
                  <a:lnTo>
                    <a:pt x="42379" y="6448"/>
                  </a:lnTo>
                  <a:lnTo>
                    <a:pt x="42421" y="6363"/>
                  </a:lnTo>
                  <a:lnTo>
                    <a:pt x="42379" y="6236"/>
                  </a:lnTo>
                  <a:lnTo>
                    <a:pt x="42337" y="6151"/>
                  </a:lnTo>
                  <a:lnTo>
                    <a:pt x="42252" y="6066"/>
                  </a:lnTo>
                  <a:lnTo>
                    <a:pt x="42125" y="6024"/>
                  </a:lnTo>
                  <a:lnTo>
                    <a:pt x="41997" y="6066"/>
                  </a:lnTo>
                  <a:lnTo>
                    <a:pt x="41361" y="6278"/>
                  </a:lnTo>
                  <a:lnTo>
                    <a:pt x="40682" y="6491"/>
                  </a:lnTo>
                  <a:lnTo>
                    <a:pt x="40003" y="6660"/>
                  </a:lnTo>
                  <a:lnTo>
                    <a:pt x="39325" y="6787"/>
                  </a:lnTo>
                  <a:lnTo>
                    <a:pt x="38646" y="6872"/>
                  </a:lnTo>
                  <a:lnTo>
                    <a:pt x="37967" y="6915"/>
                  </a:lnTo>
                  <a:lnTo>
                    <a:pt x="36610" y="6957"/>
                  </a:lnTo>
                  <a:lnTo>
                    <a:pt x="35210" y="6915"/>
                  </a:lnTo>
                  <a:lnTo>
                    <a:pt x="33810" y="6830"/>
                  </a:lnTo>
                  <a:lnTo>
                    <a:pt x="31053" y="6618"/>
                  </a:lnTo>
                  <a:lnTo>
                    <a:pt x="28465" y="6406"/>
                  </a:lnTo>
                  <a:lnTo>
                    <a:pt x="25877" y="6194"/>
                  </a:lnTo>
                  <a:lnTo>
                    <a:pt x="23289" y="5939"/>
                  </a:lnTo>
                  <a:lnTo>
                    <a:pt x="20702" y="5600"/>
                  </a:lnTo>
                  <a:lnTo>
                    <a:pt x="18029" y="5218"/>
                  </a:lnTo>
                  <a:lnTo>
                    <a:pt x="15399" y="4709"/>
                  </a:lnTo>
                  <a:lnTo>
                    <a:pt x="12811" y="4115"/>
                  </a:lnTo>
                  <a:lnTo>
                    <a:pt x="10266" y="3479"/>
                  </a:lnTo>
                  <a:lnTo>
                    <a:pt x="7721" y="2715"/>
                  </a:lnTo>
                  <a:lnTo>
                    <a:pt x="5218" y="1909"/>
                  </a:lnTo>
                  <a:lnTo>
                    <a:pt x="2715" y="976"/>
                  </a:lnTo>
                  <a:lnTo>
                    <a:pt x="170"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4"/>
            <p:cNvSpPr/>
            <p:nvPr/>
          </p:nvSpPr>
          <p:spPr>
            <a:xfrm>
              <a:off x="5916200" y="1492050"/>
              <a:ext cx="1171925" cy="460300"/>
            </a:xfrm>
            <a:custGeom>
              <a:avLst/>
              <a:gdLst/>
              <a:ahLst/>
              <a:cxnLst/>
              <a:rect l="l" t="t" r="r" b="b"/>
              <a:pathLst>
                <a:path w="46877" h="18412" extrusionOk="0">
                  <a:moveTo>
                    <a:pt x="2970" y="0"/>
                  </a:moveTo>
                  <a:lnTo>
                    <a:pt x="2207" y="85"/>
                  </a:lnTo>
                  <a:lnTo>
                    <a:pt x="1867" y="170"/>
                  </a:lnTo>
                  <a:lnTo>
                    <a:pt x="1528" y="255"/>
                  </a:lnTo>
                  <a:lnTo>
                    <a:pt x="1189" y="382"/>
                  </a:lnTo>
                  <a:lnTo>
                    <a:pt x="892" y="552"/>
                  </a:lnTo>
                  <a:lnTo>
                    <a:pt x="637" y="721"/>
                  </a:lnTo>
                  <a:lnTo>
                    <a:pt x="383" y="934"/>
                  </a:lnTo>
                  <a:lnTo>
                    <a:pt x="213" y="1188"/>
                  </a:lnTo>
                  <a:lnTo>
                    <a:pt x="86" y="1400"/>
                  </a:lnTo>
                  <a:lnTo>
                    <a:pt x="43" y="1612"/>
                  </a:lnTo>
                  <a:lnTo>
                    <a:pt x="1" y="1824"/>
                  </a:lnTo>
                  <a:lnTo>
                    <a:pt x="43" y="2036"/>
                  </a:lnTo>
                  <a:lnTo>
                    <a:pt x="128" y="2249"/>
                  </a:lnTo>
                  <a:lnTo>
                    <a:pt x="255" y="2418"/>
                  </a:lnTo>
                  <a:lnTo>
                    <a:pt x="383" y="2588"/>
                  </a:lnTo>
                  <a:lnTo>
                    <a:pt x="679" y="4158"/>
                  </a:lnTo>
                  <a:lnTo>
                    <a:pt x="1019" y="5770"/>
                  </a:lnTo>
                  <a:lnTo>
                    <a:pt x="1189" y="6576"/>
                  </a:lnTo>
                  <a:lnTo>
                    <a:pt x="1401" y="7339"/>
                  </a:lnTo>
                  <a:lnTo>
                    <a:pt x="1655" y="8145"/>
                  </a:lnTo>
                  <a:lnTo>
                    <a:pt x="1910" y="8866"/>
                  </a:lnTo>
                  <a:lnTo>
                    <a:pt x="2249" y="9630"/>
                  </a:lnTo>
                  <a:lnTo>
                    <a:pt x="2588" y="10309"/>
                  </a:lnTo>
                  <a:lnTo>
                    <a:pt x="3013" y="10945"/>
                  </a:lnTo>
                  <a:lnTo>
                    <a:pt x="3479" y="11581"/>
                  </a:lnTo>
                  <a:lnTo>
                    <a:pt x="3988" y="12133"/>
                  </a:lnTo>
                  <a:lnTo>
                    <a:pt x="4582" y="12642"/>
                  </a:lnTo>
                  <a:lnTo>
                    <a:pt x="5261" y="13066"/>
                  </a:lnTo>
                  <a:lnTo>
                    <a:pt x="5600" y="13236"/>
                  </a:lnTo>
                  <a:lnTo>
                    <a:pt x="5982" y="13405"/>
                  </a:lnTo>
                  <a:lnTo>
                    <a:pt x="6958" y="13830"/>
                  </a:lnTo>
                  <a:lnTo>
                    <a:pt x="7976" y="14211"/>
                  </a:lnTo>
                  <a:lnTo>
                    <a:pt x="10012" y="14890"/>
                  </a:lnTo>
                  <a:lnTo>
                    <a:pt x="12133" y="15484"/>
                  </a:lnTo>
                  <a:lnTo>
                    <a:pt x="14254" y="15993"/>
                  </a:lnTo>
                  <a:lnTo>
                    <a:pt x="16375" y="16460"/>
                  </a:lnTo>
                  <a:lnTo>
                    <a:pt x="18539" y="16841"/>
                  </a:lnTo>
                  <a:lnTo>
                    <a:pt x="20660" y="17181"/>
                  </a:lnTo>
                  <a:lnTo>
                    <a:pt x="22781" y="17478"/>
                  </a:lnTo>
                  <a:lnTo>
                    <a:pt x="26599" y="17987"/>
                  </a:lnTo>
                  <a:lnTo>
                    <a:pt x="28593" y="18199"/>
                  </a:lnTo>
                  <a:lnTo>
                    <a:pt x="30629" y="18369"/>
                  </a:lnTo>
                  <a:lnTo>
                    <a:pt x="31605" y="18411"/>
                  </a:lnTo>
                  <a:lnTo>
                    <a:pt x="33641" y="18411"/>
                  </a:lnTo>
                  <a:lnTo>
                    <a:pt x="34617" y="18369"/>
                  </a:lnTo>
                  <a:lnTo>
                    <a:pt x="35592" y="18284"/>
                  </a:lnTo>
                  <a:lnTo>
                    <a:pt x="36568" y="18199"/>
                  </a:lnTo>
                  <a:lnTo>
                    <a:pt x="37501" y="18029"/>
                  </a:lnTo>
                  <a:lnTo>
                    <a:pt x="38434" y="17817"/>
                  </a:lnTo>
                  <a:lnTo>
                    <a:pt x="39198" y="17605"/>
                  </a:lnTo>
                  <a:lnTo>
                    <a:pt x="39962" y="17308"/>
                  </a:lnTo>
                  <a:lnTo>
                    <a:pt x="40640" y="16969"/>
                  </a:lnTo>
                  <a:lnTo>
                    <a:pt x="41277" y="16587"/>
                  </a:lnTo>
                  <a:lnTo>
                    <a:pt x="41871" y="16120"/>
                  </a:lnTo>
                  <a:lnTo>
                    <a:pt x="42464" y="15611"/>
                  </a:lnTo>
                  <a:lnTo>
                    <a:pt x="42974" y="15102"/>
                  </a:lnTo>
                  <a:lnTo>
                    <a:pt x="43440" y="14508"/>
                  </a:lnTo>
                  <a:lnTo>
                    <a:pt x="43907" y="13914"/>
                  </a:lnTo>
                  <a:lnTo>
                    <a:pt x="44331" y="13278"/>
                  </a:lnTo>
                  <a:lnTo>
                    <a:pt x="44713" y="12599"/>
                  </a:lnTo>
                  <a:lnTo>
                    <a:pt x="45095" y="11921"/>
                  </a:lnTo>
                  <a:lnTo>
                    <a:pt x="45434" y="11242"/>
                  </a:lnTo>
                  <a:lnTo>
                    <a:pt x="45731" y="10521"/>
                  </a:lnTo>
                  <a:lnTo>
                    <a:pt x="46325" y="9078"/>
                  </a:lnTo>
                  <a:lnTo>
                    <a:pt x="46367" y="8909"/>
                  </a:lnTo>
                  <a:lnTo>
                    <a:pt x="46282" y="8824"/>
                  </a:lnTo>
                  <a:lnTo>
                    <a:pt x="46537" y="8442"/>
                  </a:lnTo>
                  <a:lnTo>
                    <a:pt x="46749" y="7975"/>
                  </a:lnTo>
                  <a:lnTo>
                    <a:pt x="46834" y="7466"/>
                  </a:lnTo>
                  <a:lnTo>
                    <a:pt x="46876" y="6873"/>
                  </a:lnTo>
                  <a:lnTo>
                    <a:pt x="46834" y="6788"/>
                  </a:lnTo>
                  <a:lnTo>
                    <a:pt x="46834" y="6745"/>
                  </a:lnTo>
                  <a:lnTo>
                    <a:pt x="46791" y="6660"/>
                  </a:lnTo>
                  <a:lnTo>
                    <a:pt x="46749" y="6576"/>
                  </a:lnTo>
                  <a:lnTo>
                    <a:pt x="46240" y="6236"/>
                  </a:lnTo>
                  <a:lnTo>
                    <a:pt x="45689" y="5897"/>
                  </a:lnTo>
                  <a:lnTo>
                    <a:pt x="45095" y="5600"/>
                  </a:lnTo>
                  <a:lnTo>
                    <a:pt x="44501" y="5388"/>
                  </a:lnTo>
                  <a:lnTo>
                    <a:pt x="43907" y="5218"/>
                  </a:lnTo>
                  <a:lnTo>
                    <a:pt x="43270" y="5133"/>
                  </a:lnTo>
                  <a:lnTo>
                    <a:pt x="42634" y="5091"/>
                  </a:lnTo>
                  <a:lnTo>
                    <a:pt x="41998" y="5133"/>
                  </a:lnTo>
                  <a:lnTo>
                    <a:pt x="41955" y="5176"/>
                  </a:lnTo>
                  <a:lnTo>
                    <a:pt x="41913" y="5260"/>
                  </a:lnTo>
                  <a:lnTo>
                    <a:pt x="41955" y="5303"/>
                  </a:lnTo>
                  <a:lnTo>
                    <a:pt x="41998" y="5345"/>
                  </a:lnTo>
                  <a:lnTo>
                    <a:pt x="42634" y="5430"/>
                  </a:lnTo>
                  <a:lnTo>
                    <a:pt x="43228" y="5515"/>
                  </a:lnTo>
                  <a:lnTo>
                    <a:pt x="43780" y="5642"/>
                  </a:lnTo>
                  <a:lnTo>
                    <a:pt x="44331" y="5770"/>
                  </a:lnTo>
                  <a:lnTo>
                    <a:pt x="44883" y="5982"/>
                  </a:lnTo>
                  <a:lnTo>
                    <a:pt x="45434" y="6194"/>
                  </a:lnTo>
                  <a:lnTo>
                    <a:pt x="45943" y="6491"/>
                  </a:lnTo>
                  <a:lnTo>
                    <a:pt x="46452" y="6830"/>
                  </a:lnTo>
                  <a:lnTo>
                    <a:pt x="46452" y="6915"/>
                  </a:lnTo>
                  <a:lnTo>
                    <a:pt x="46452" y="7297"/>
                  </a:lnTo>
                  <a:lnTo>
                    <a:pt x="46367" y="7636"/>
                  </a:lnTo>
                  <a:lnTo>
                    <a:pt x="46240" y="7975"/>
                  </a:lnTo>
                  <a:lnTo>
                    <a:pt x="46070" y="8272"/>
                  </a:lnTo>
                  <a:lnTo>
                    <a:pt x="45858" y="8527"/>
                  </a:lnTo>
                  <a:lnTo>
                    <a:pt x="45604" y="8781"/>
                  </a:lnTo>
                  <a:lnTo>
                    <a:pt x="45307" y="8994"/>
                  </a:lnTo>
                  <a:lnTo>
                    <a:pt x="44967" y="9163"/>
                  </a:lnTo>
                  <a:lnTo>
                    <a:pt x="44586" y="9333"/>
                  </a:lnTo>
                  <a:lnTo>
                    <a:pt x="44204" y="9503"/>
                  </a:lnTo>
                  <a:lnTo>
                    <a:pt x="43355" y="9715"/>
                  </a:lnTo>
                  <a:lnTo>
                    <a:pt x="42380" y="9884"/>
                  </a:lnTo>
                  <a:lnTo>
                    <a:pt x="41362" y="10012"/>
                  </a:lnTo>
                  <a:lnTo>
                    <a:pt x="40343" y="10054"/>
                  </a:lnTo>
                  <a:lnTo>
                    <a:pt x="38265" y="10054"/>
                  </a:lnTo>
                  <a:lnTo>
                    <a:pt x="37332" y="10012"/>
                  </a:lnTo>
                  <a:lnTo>
                    <a:pt x="34404" y="9842"/>
                  </a:lnTo>
                  <a:lnTo>
                    <a:pt x="31817" y="9715"/>
                  </a:lnTo>
                  <a:lnTo>
                    <a:pt x="29271" y="9503"/>
                  </a:lnTo>
                  <a:lnTo>
                    <a:pt x="26684" y="9291"/>
                  </a:lnTo>
                  <a:lnTo>
                    <a:pt x="24138" y="8951"/>
                  </a:lnTo>
                  <a:lnTo>
                    <a:pt x="21508" y="8569"/>
                  </a:lnTo>
                  <a:lnTo>
                    <a:pt x="18878" y="8103"/>
                  </a:lnTo>
                  <a:lnTo>
                    <a:pt x="16248" y="7594"/>
                  </a:lnTo>
                  <a:lnTo>
                    <a:pt x="13660" y="7000"/>
                  </a:lnTo>
                  <a:lnTo>
                    <a:pt x="11073" y="6363"/>
                  </a:lnTo>
                  <a:lnTo>
                    <a:pt x="8527" y="5642"/>
                  </a:lnTo>
                  <a:lnTo>
                    <a:pt x="5940" y="4921"/>
                  </a:lnTo>
                  <a:lnTo>
                    <a:pt x="3394" y="4158"/>
                  </a:lnTo>
                  <a:lnTo>
                    <a:pt x="3310" y="4158"/>
                  </a:lnTo>
                  <a:lnTo>
                    <a:pt x="3267" y="4200"/>
                  </a:lnTo>
                  <a:lnTo>
                    <a:pt x="3267" y="4285"/>
                  </a:lnTo>
                  <a:lnTo>
                    <a:pt x="3310" y="4327"/>
                  </a:lnTo>
                  <a:lnTo>
                    <a:pt x="4837" y="4921"/>
                  </a:lnTo>
                  <a:lnTo>
                    <a:pt x="6406" y="5430"/>
                  </a:lnTo>
                  <a:lnTo>
                    <a:pt x="7976" y="5939"/>
                  </a:lnTo>
                  <a:lnTo>
                    <a:pt x="9546" y="6406"/>
                  </a:lnTo>
                  <a:lnTo>
                    <a:pt x="11158" y="6830"/>
                  </a:lnTo>
                  <a:lnTo>
                    <a:pt x="12727" y="7254"/>
                  </a:lnTo>
                  <a:lnTo>
                    <a:pt x="14339" y="7636"/>
                  </a:lnTo>
                  <a:lnTo>
                    <a:pt x="15951" y="8018"/>
                  </a:lnTo>
                  <a:lnTo>
                    <a:pt x="17563" y="8315"/>
                  </a:lnTo>
                  <a:lnTo>
                    <a:pt x="19218" y="8654"/>
                  </a:lnTo>
                  <a:lnTo>
                    <a:pt x="20830" y="8909"/>
                  </a:lnTo>
                  <a:lnTo>
                    <a:pt x="22442" y="9163"/>
                  </a:lnTo>
                  <a:lnTo>
                    <a:pt x="25708" y="9587"/>
                  </a:lnTo>
                  <a:lnTo>
                    <a:pt x="28975" y="9927"/>
                  </a:lnTo>
                  <a:lnTo>
                    <a:pt x="32071" y="10181"/>
                  </a:lnTo>
                  <a:lnTo>
                    <a:pt x="35168" y="10309"/>
                  </a:lnTo>
                  <a:lnTo>
                    <a:pt x="38265" y="10351"/>
                  </a:lnTo>
                  <a:lnTo>
                    <a:pt x="41362" y="10309"/>
                  </a:lnTo>
                  <a:lnTo>
                    <a:pt x="42464" y="10224"/>
                  </a:lnTo>
                  <a:lnTo>
                    <a:pt x="43058" y="10181"/>
                  </a:lnTo>
                  <a:lnTo>
                    <a:pt x="43610" y="10097"/>
                  </a:lnTo>
                  <a:lnTo>
                    <a:pt x="44204" y="9969"/>
                  </a:lnTo>
                  <a:lnTo>
                    <a:pt x="44713" y="9842"/>
                  </a:lnTo>
                  <a:lnTo>
                    <a:pt x="45222" y="9630"/>
                  </a:lnTo>
                  <a:lnTo>
                    <a:pt x="45689" y="9375"/>
                  </a:lnTo>
                  <a:lnTo>
                    <a:pt x="44967" y="10818"/>
                  </a:lnTo>
                  <a:lnTo>
                    <a:pt x="44586" y="11539"/>
                  </a:lnTo>
                  <a:lnTo>
                    <a:pt x="44204" y="12218"/>
                  </a:lnTo>
                  <a:lnTo>
                    <a:pt x="43822" y="12896"/>
                  </a:lnTo>
                  <a:lnTo>
                    <a:pt x="43355" y="13533"/>
                  </a:lnTo>
                  <a:lnTo>
                    <a:pt x="42931" y="14127"/>
                  </a:lnTo>
                  <a:lnTo>
                    <a:pt x="42422" y="14678"/>
                  </a:lnTo>
                  <a:lnTo>
                    <a:pt x="41913" y="15187"/>
                  </a:lnTo>
                  <a:lnTo>
                    <a:pt x="41362" y="15696"/>
                  </a:lnTo>
                  <a:lnTo>
                    <a:pt x="40768" y="16120"/>
                  </a:lnTo>
                  <a:lnTo>
                    <a:pt x="40089" y="16502"/>
                  </a:lnTo>
                  <a:lnTo>
                    <a:pt x="39410" y="16841"/>
                  </a:lnTo>
                  <a:lnTo>
                    <a:pt x="38647" y="17138"/>
                  </a:lnTo>
                  <a:lnTo>
                    <a:pt x="37841" y="17351"/>
                  </a:lnTo>
                  <a:lnTo>
                    <a:pt x="36992" y="17520"/>
                  </a:lnTo>
                  <a:lnTo>
                    <a:pt x="36101" y="17605"/>
                  </a:lnTo>
                  <a:lnTo>
                    <a:pt x="35210" y="17690"/>
                  </a:lnTo>
                  <a:lnTo>
                    <a:pt x="34277" y="17732"/>
                  </a:lnTo>
                  <a:lnTo>
                    <a:pt x="33386" y="17775"/>
                  </a:lnTo>
                  <a:lnTo>
                    <a:pt x="31562" y="17775"/>
                  </a:lnTo>
                  <a:lnTo>
                    <a:pt x="29696" y="17647"/>
                  </a:lnTo>
                  <a:lnTo>
                    <a:pt x="27872" y="17520"/>
                  </a:lnTo>
                  <a:lnTo>
                    <a:pt x="26047" y="17308"/>
                  </a:lnTo>
                  <a:lnTo>
                    <a:pt x="22442" y="16841"/>
                  </a:lnTo>
                  <a:lnTo>
                    <a:pt x="20618" y="16587"/>
                  </a:lnTo>
                  <a:lnTo>
                    <a:pt x="18751" y="16248"/>
                  </a:lnTo>
                  <a:lnTo>
                    <a:pt x="16927" y="15908"/>
                  </a:lnTo>
                  <a:lnTo>
                    <a:pt x="15103" y="15484"/>
                  </a:lnTo>
                  <a:lnTo>
                    <a:pt x="13279" y="15060"/>
                  </a:lnTo>
                  <a:lnTo>
                    <a:pt x="11455" y="14593"/>
                  </a:lnTo>
                  <a:lnTo>
                    <a:pt x="9630" y="14084"/>
                  </a:lnTo>
                  <a:lnTo>
                    <a:pt x="7849" y="13533"/>
                  </a:lnTo>
                  <a:lnTo>
                    <a:pt x="6915" y="13193"/>
                  </a:lnTo>
                  <a:lnTo>
                    <a:pt x="6067" y="12811"/>
                  </a:lnTo>
                  <a:lnTo>
                    <a:pt x="5261" y="12387"/>
                  </a:lnTo>
                  <a:lnTo>
                    <a:pt x="4922" y="12133"/>
                  </a:lnTo>
                  <a:lnTo>
                    <a:pt x="4582" y="11878"/>
                  </a:lnTo>
                  <a:lnTo>
                    <a:pt x="4243" y="11581"/>
                  </a:lnTo>
                  <a:lnTo>
                    <a:pt x="3904" y="11284"/>
                  </a:lnTo>
                  <a:lnTo>
                    <a:pt x="3607" y="10945"/>
                  </a:lnTo>
                  <a:lnTo>
                    <a:pt x="3352" y="10606"/>
                  </a:lnTo>
                  <a:lnTo>
                    <a:pt x="3098" y="10181"/>
                  </a:lnTo>
                  <a:lnTo>
                    <a:pt x="2885" y="9800"/>
                  </a:lnTo>
                  <a:lnTo>
                    <a:pt x="2673" y="9333"/>
                  </a:lnTo>
                  <a:lnTo>
                    <a:pt x="2504" y="8866"/>
                  </a:lnTo>
                  <a:lnTo>
                    <a:pt x="2037" y="7382"/>
                  </a:lnTo>
                  <a:lnTo>
                    <a:pt x="1570" y="5854"/>
                  </a:lnTo>
                  <a:lnTo>
                    <a:pt x="1146" y="4370"/>
                  </a:lnTo>
                  <a:lnTo>
                    <a:pt x="722" y="2885"/>
                  </a:lnTo>
                  <a:lnTo>
                    <a:pt x="722" y="2885"/>
                  </a:lnTo>
                  <a:lnTo>
                    <a:pt x="1104" y="3139"/>
                  </a:lnTo>
                  <a:lnTo>
                    <a:pt x="1570" y="3352"/>
                  </a:lnTo>
                  <a:lnTo>
                    <a:pt x="1995" y="3479"/>
                  </a:lnTo>
                  <a:lnTo>
                    <a:pt x="2419" y="3564"/>
                  </a:lnTo>
                  <a:lnTo>
                    <a:pt x="2504" y="3521"/>
                  </a:lnTo>
                  <a:lnTo>
                    <a:pt x="2546" y="3479"/>
                  </a:lnTo>
                  <a:lnTo>
                    <a:pt x="2546" y="3352"/>
                  </a:lnTo>
                  <a:lnTo>
                    <a:pt x="2461" y="3309"/>
                  </a:lnTo>
                  <a:lnTo>
                    <a:pt x="1485" y="3012"/>
                  </a:lnTo>
                  <a:lnTo>
                    <a:pt x="1231" y="2885"/>
                  </a:lnTo>
                  <a:lnTo>
                    <a:pt x="976" y="2758"/>
                  </a:lnTo>
                  <a:lnTo>
                    <a:pt x="849" y="2546"/>
                  </a:lnTo>
                  <a:lnTo>
                    <a:pt x="722" y="2333"/>
                  </a:lnTo>
                  <a:lnTo>
                    <a:pt x="679" y="2079"/>
                  </a:lnTo>
                  <a:lnTo>
                    <a:pt x="679" y="1782"/>
                  </a:lnTo>
                  <a:lnTo>
                    <a:pt x="764" y="1443"/>
                  </a:lnTo>
                  <a:lnTo>
                    <a:pt x="892" y="1103"/>
                  </a:lnTo>
                  <a:lnTo>
                    <a:pt x="1061" y="976"/>
                  </a:lnTo>
                  <a:lnTo>
                    <a:pt x="1273" y="849"/>
                  </a:lnTo>
                  <a:lnTo>
                    <a:pt x="1698" y="679"/>
                  </a:lnTo>
                  <a:lnTo>
                    <a:pt x="2207" y="594"/>
                  </a:lnTo>
                  <a:lnTo>
                    <a:pt x="2631" y="509"/>
                  </a:lnTo>
                  <a:lnTo>
                    <a:pt x="3013" y="467"/>
                  </a:lnTo>
                  <a:lnTo>
                    <a:pt x="3394" y="467"/>
                  </a:lnTo>
                  <a:lnTo>
                    <a:pt x="4116" y="509"/>
                  </a:lnTo>
                  <a:lnTo>
                    <a:pt x="4879" y="637"/>
                  </a:lnTo>
                  <a:lnTo>
                    <a:pt x="5600" y="764"/>
                  </a:lnTo>
                  <a:lnTo>
                    <a:pt x="5685" y="764"/>
                  </a:lnTo>
                  <a:lnTo>
                    <a:pt x="5728" y="679"/>
                  </a:lnTo>
                  <a:lnTo>
                    <a:pt x="5728" y="594"/>
                  </a:lnTo>
                  <a:lnTo>
                    <a:pt x="5685" y="552"/>
                  </a:lnTo>
                  <a:lnTo>
                    <a:pt x="5091" y="297"/>
                  </a:lnTo>
                  <a:lnTo>
                    <a:pt x="4455" y="128"/>
                  </a:lnTo>
                  <a:lnTo>
                    <a:pt x="3734" y="43"/>
                  </a:lnTo>
                  <a:lnTo>
                    <a:pt x="2970"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4"/>
            <p:cNvSpPr/>
            <p:nvPr/>
          </p:nvSpPr>
          <p:spPr>
            <a:xfrm>
              <a:off x="6008475" y="1741275"/>
              <a:ext cx="48800" cy="50925"/>
            </a:xfrm>
            <a:custGeom>
              <a:avLst/>
              <a:gdLst/>
              <a:ahLst/>
              <a:cxnLst/>
              <a:rect l="l" t="t" r="r" b="b"/>
              <a:pathLst>
                <a:path w="1952" h="2037" extrusionOk="0">
                  <a:moveTo>
                    <a:pt x="43" y="0"/>
                  </a:moveTo>
                  <a:lnTo>
                    <a:pt x="0" y="43"/>
                  </a:lnTo>
                  <a:lnTo>
                    <a:pt x="0" y="85"/>
                  </a:lnTo>
                  <a:lnTo>
                    <a:pt x="128" y="382"/>
                  </a:lnTo>
                  <a:lnTo>
                    <a:pt x="255" y="721"/>
                  </a:lnTo>
                  <a:lnTo>
                    <a:pt x="467" y="1018"/>
                  </a:lnTo>
                  <a:lnTo>
                    <a:pt x="679" y="1315"/>
                  </a:lnTo>
                  <a:lnTo>
                    <a:pt x="934" y="1570"/>
                  </a:lnTo>
                  <a:lnTo>
                    <a:pt x="1231" y="1782"/>
                  </a:lnTo>
                  <a:lnTo>
                    <a:pt x="1528" y="1952"/>
                  </a:lnTo>
                  <a:lnTo>
                    <a:pt x="1867" y="2036"/>
                  </a:lnTo>
                  <a:lnTo>
                    <a:pt x="1909" y="2036"/>
                  </a:lnTo>
                  <a:lnTo>
                    <a:pt x="1952" y="1994"/>
                  </a:lnTo>
                  <a:lnTo>
                    <a:pt x="1952" y="1952"/>
                  </a:lnTo>
                  <a:lnTo>
                    <a:pt x="1909" y="1909"/>
                  </a:lnTo>
                  <a:lnTo>
                    <a:pt x="1358" y="1570"/>
                  </a:lnTo>
                  <a:lnTo>
                    <a:pt x="1061" y="1358"/>
                  </a:lnTo>
                  <a:lnTo>
                    <a:pt x="849" y="1146"/>
                  </a:lnTo>
                  <a:lnTo>
                    <a:pt x="594" y="891"/>
                  </a:lnTo>
                  <a:lnTo>
                    <a:pt x="425" y="637"/>
                  </a:lnTo>
                  <a:lnTo>
                    <a:pt x="255" y="340"/>
                  </a:lnTo>
                  <a:lnTo>
                    <a:pt x="85" y="43"/>
                  </a:lnTo>
                  <a:lnTo>
                    <a:pt x="43"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4"/>
            <p:cNvSpPr/>
            <p:nvPr/>
          </p:nvSpPr>
          <p:spPr>
            <a:xfrm>
              <a:off x="6041350" y="1755050"/>
              <a:ext cx="61525" cy="43500"/>
            </a:xfrm>
            <a:custGeom>
              <a:avLst/>
              <a:gdLst/>
              <a:ahLst/>
              <a:cxnLst/>
              <a:rect l="l" t="t" r="r" b="b"/>
              <a:pathLst>
                <a:path w="2461" h="1740" extrusionOk="0">
                  <a:moveTo>
                    <a:pt x="85" y="1"/>
                  </a:moveTo>
                  <a:lnTo>
                    <a:pt x="43" y="43"/>
                  </a:lnTo>
                  <a:lnTo>
                    <a:pt x="0" y="43"/>
                  </a:lnTo>
                  <a:lnTo>
                    <a:pt x="0" y="86"/>
                  </a:lnTo>
                  <a:lnTo>
                    <a:pt x="510" y="637"/>
                  </a:lnTo>
                  <a:lnTo>
                    <a:pt x="1019" y="1104"/>
                  </a:lnTo>
                  <a:lnTo>
                    <a:pt x="1316" y="1273"/>
                  </a:lnTo>
                  <a:lnTo>
                    <a:pt x="1612" y="1443"/>
                  </a:lnTo>
                  <a:lnTo>
                    <a:pt x="1952" y="1613"/>
                  </a:lnTo>
                  <a:lnTo>
                    <a:pt x="2291" y="1740"/>
                  </a:lnTo>
                  <a:lnTo>
                    <a:pt x="2376" y="1740"/>
                  </a:lnTo>
                  <a:lnTo>
                    <a:pt x="2418" y="1655"/>
                  </a:lnTo>
                  <a:lnTo>
                    <a:pt x="2461" y="1570"/>
                  </a:lnTo>
                  <a:lnTo>
                    <a:pt x="2376" y="1528"/>
                  </a:lnTo>
                  <a:lnTo>
                    <a:pt x="1740" y="1231"/>
                  </a:lnTo>
                  <a:lnTo>
                    <a:pt x="1146" y="934"/>
                  </a:lnTo>
                  <a:lnTo>
                    <a:pt x="594" y="510"/>
                  </a:lnTo>
                  <a:lnTo>
                    <a:pt x="128" y="43"/>
                  </a:lnTo>
                  <a:lnTo>
                    <a:pt x="85" y="1"/>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4"/>
            <p:cNvSpPr/>
            <p:nvPr/>
          </p:nvSpPr>
          <p:spPr>
            <a:xfrm>
              <a:off x="6852650" y="1763550"/>
              <a:ext cx="85925" cy="14850"/>
            </a:xfrm>
            <a:custGeom>
              <a:avLst/>
              <a:gdLst/>
              <a:ahLst/>
              <a:cxnLst/>
              <a:rect l="l" t="t" r="r" b="b"/>
              <a:pathLst>
                <a:path w="3437" h="594" extrusionOk="0">
                  <a:moveTo>
                    <a:pt x="3267" y="0"/>
                  </a:moveTo>
                  <a:lnTo>
                    <a:pt x="2461" y="170"/>
                  </a:lnTo>
                  <a:lnTo>
                    <a:pt x="1698" y="297"/>
                  </a:lnTo>
                  <a:lnTo>
                    <a:pt x="934" y="339"/>
                  </a:lnTo>
                  <a:lnTo>
                    <a:pt x="86" y="255"/>
                  </a:lnTo>
                  <a:lnTo>
                    <a:pt x="43" y="255"/>
                  </a:lnTo>
                  <a:lnTo>
                    <a:pt x="1" y="339"/>
                  </a:lnTo>
                  <a:lnTo>
                    <a:pt x="1" y="424"/>
                  </a:lnTo>
                  <a:lnTo>
                    <a:pt x="86" y="467"/>
                  </a:lnTo>
                  <a:lnTo>
                    <a:pt x="467" y="509"/>
                  </a:lnTo>
                  <a:lnTo>
                    <a:pt x="892" y="552"/>
                  </a:lnTo>
                  <a:lnTo>
                    <a:pt x="1316" y="594"/>
                  </a:lnTo>
                  <a:lnTo>
                    <a:pt x="1740" y="594"/>
                  </a:lnTo>
                  <a:lnTo>
                    <a:pt x="2164" y="552"/>
                  </a:lnTo>
                  <a:lnTo>
                    <a:pt x="2588" y="509"/>
                  </a:lnTo>
                  <a:lnTo>
                    <a:pt x="2970" y="382"/>
                  </a:lnTo>
                  <a:lnTo>
                    <a:pt x="3394" y="255"/>
                  </a:lnTo>
                  <a:lnTo>
                    <a:pt x="3437" y="255"/>
                  </a:lnTo>
                  <a:lnTo>
                    <a:pt x="3437" y="212"/>
                  </a:lnTo>
                  <a:lnTo>
                    <a:pt x="3437" y="85"/>
                  </a:lnTo>
                  <a:lnTo>
                    <a:pt x="3394" y="43"/>
                  </a:lnTo>
                  <a:lnTo>
                    <a:pt x="3267"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4"/>
            <p:cNvSpPr/>
            <p:nvPr/>
          </p:nvSpPr>
          <p:spPr>
            <a:xfrm>
              <a:off x="6873875" y="1785800"/>
              <a:ext cx="71075" cy="18075"/>
            </a:xfrm>
            <a:custGeom>
              <a:avLst/>
              <a:gdLst/>
              <a:ahLst/>
              <a:cxnLst/>
              <a:rect l="l" t="t" r="r" b="b"/>
              <a:pathLst>
                <a:path w="2843" h="723" extrusionOk="0">
                  <a:moveTo>
                    <a:pt x="2673" y="1"/>
                  </a:moveTo>
                  <a:lnTo>
                    <a:pt x="2079" y="171"/>
                  </a:lnTo>
                  <a:lnTo>
                    <a:pt x="1782" y="255"/>
                  </a:lnTo>
                  <a:lnTo>
                    <a:pt x="1485" y="298"/>
                  </a:lnTo>
                  <a:lnTo>
                    <a:pt x="849" y="383"/>
                  </a:lnTo>
                  <a:lnTo>
                    <a:pt x="170" y="383"/>
                  </a:lnTo>
                  <a:lnTo>
                    <a:pt x="43" y="425"/>
                  </a:lnTo>
                  <a:lnTo>
                    <a:pt x="0" y="510"/>
                  </a:lnTo>
                  <a:lnTo>
                    <a:pt x="43" y="595"/>
                  </a:lnTo>
                  <a:lnTo>
                    <a:pt x="127" y="637"/>
                  </a:lnTo>
                  <a:lnTo>
                    <a:pt x="764" y="722"/>
                  </a:lnTo>
                  <a:lnTo>
                    <a:pt x="1146" y="722"/>
                  </a:lnTo>
                  <a:lnTo>
                    <a:pt x="1485" y="680"/>
                  </a:lnTo>
                  <a:lnTo>
                    <a:pt x="1824" y="637"/>
                  </a:lnTo>
                  <a:lnTo>
                    <a:pt x="2164" y="552"/>
                  </a:lnTo>
                  <a:lnTo>
                    <a:pt x="2503" y="468"/>
                  </a:lnTo>
                  <a:lnTo>
                    <a:pt x="2800" y="298"/>
                  </a:lnTo>
                  <a:lnTo>
                    <a:pt x="2842" y="213"/>
                  </a:lnTo>
                  <a:lnTo>
                    <a:pt x="2842" y="128"/>
                  </a:lnTo>
                  <a:lnTo>
                    <a:pt x="2758" y="43"/>
                  </a:lnTo>
                  <a:lnTo>
                    <a:pt x="2673" y="1"/>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6" name="Google Shape;106;p4"/>
          <p:cNvGrpSpPr/>
          <p:nvPr/>
        </p:nvGrpSpPr>
        <p:grpSpPr>
          <a:xfrm rot="-2898405">
            <a:off x="884179" y="5708842"/>
            <a:ext cx="517332" cy="228017"/>
            <a:chOff x="1406961" y="-1212504"/>
            <a:chExt cx="6086670" cy="2682735"/>
          </a:xfrm>
        </p:grpSpPr>
        <p:sp>
          <p:nvSpPr>
            <p:cNvPr id="107" name="Google Shape;107;p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1" name="Google Shape;111;p4"/>
          <p:cNvGrpSpPr/>
          <p:nvPr/>
        </p:nvGrpSpPr>
        <p:grpSpPr>
          <a:xfrm rot="2555258">
            <a:off x="1022996" y="346461"/>
            <a:ext cx="518077" cy="228345"/>
            <a:chOff x="1406961" y="-1212504"/>
            <a:chExt cx="6086670" cy="2682735"/>
          </a:xfrm>
        </p:grpSpPr>
        <p:sp>
          <p:nvSpPr>
            <p:cNvPr id="112" name="Google Shape;112;p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6" name="Google Shape;116;p4"/>
          <p:cNvGrpSpPr/>
          <p:nvPr/>
        </p:nvGrpSpPr>
        <p:grpSpPr>
          <a:xfrm rot="2898405" flipH="1">
            <a:off x="10159066" y="6140576"/>
            <a:ext cx="517332" cy="228017"/>
            <a:chOff x="1406961" y="-1212504"/>
            <a:chExt cx="6086670" cy="2682735"/>
          </a:xfrm>
        </p:grpSpPr>
        <p:sp>
          <p:nvSpPr>
            <p:cNvPr id="117" name="Google Shape;117;p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1" name="Google Shape;121;p4"/>
          <p:cNvGrpSpPr/>
          <p:nvPr/>
        </p:nvGrpSpPr>
        <p:grpSpPr>
          <a:xfrm rot="-2555258" flipH="1">
            <a:off x="10158670" y="346461"/>
            <a:ext cx="518077" cy="228345"/>
            <a:chOff x="1406961" y="-1212504"/>
            <a:chExt cx="6086670" cy="2682735"/>
          </a:xfrm>
        </p:grpSpPr>
        <p:sp>
          <p:nvSpPr>
            <p:cNvPr id="122" name="Google Shape;122;p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88621707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26"/>
        <p:cNvGrpSpPr/>
        <p:nvPr/>
      </p:nvGrpSpPr>
      <p:grpSpPr>
        <a:xfrm>
          <a:off x="0" y="0"/>
          <a:ext cx="0" cy="0"/>
          <a:chOff x="0" y="0"/>
          <a:chExt cx="0" cy="0"/>
        </a:xfrm>
      </p:grpSpPr>
      <p:sp>
        <p:nvSpPr>
          <p:cNvPr id="127" name="Google Shape;127;p5"/>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28" name="Google Shape;128;p5"/>
          <p:cNvSpPr txBox="1">
            <a:spLocks noGrp="1"/>
          </p:cNvSpPr>
          <p:nvPr>
            <p:ph type="subTitle" idx="1"/>
          </p:nvPr>
        </p:nvSpPr>
        <p:spPr>
          <a:xfrm>
            <a:off x="2631400" y="3911000"/>
            <a:ext cx="2865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sz="2800" b="1">
                <a:solidFill>
                  <a:schemeClr val="lt2"/>
                </a:solidFill>
                <a:latin typeface="Patrick Hand"/>
                <a:ea typeface="Patrick Hand"/>
                <a:cs typeface="Patrick Hand"/>
                <a:sym typeface="Patrick Hand"/>
              </a:defRPr>
            </a:lvl1pPr>
            <a:lvl2pPr lvl="1" algn="ctr" rtl="0">
              <a:spcBef>
                <a:spcPts val="2133"/>
              </a:spcBef>
              <a:spcAft>
                <a:spcPts val="0"/>
              </a:spcAft>
              <a:buSzPts val="1800"/>
              <a:buFont typeface="Nunito"/>
              <a:buNone/>
              <a:defRPr sz="2400" b="1">
                <a:latin typeface="Nunito"/>
                <a:ea typeface="Nunito"/>
                <a:cs typeface="Nunito"/>
                <a:sym typeface="Nunito"/>
              </a:defRPr>
            </a:lvl2pPr>
            <a:lvl3pPr lvl="2" algn="ctr" rtl="0">
              <a:spcBef>
                <a:spcPts val="2133"/>
              </a:spcBef>
              <a:spcAft>
                <a:spcPts val="0"/>
              </a:spcAft>
              <a:buSzPts val="1800"/>
              <a:buFont typeface="Nunito"/>
              <a:buNone/>
              <a:defRPr sz="2400" b="1">
                <a:latin typeface="Nunito"/>
                <a:ea typeface="Nunito"/>
                <a:cs typeface="Nunito"/>
                <a:sym typeface="Nunito"/>
              </a:defRPr>
            </a:lvl3pPr>
            <a:lvl4pPr lvl="3" algn="ctr" rtl="0">
              <a:spcBef>
                <a:spcPts val="2133"/>
              </a:spcBef>
              <a:spcAft>
                <a:spcPts val="0"/>
              </a:spcAft>
              <a:buSzPts val="1800"/>
              <a:buFont typeface="Nunito"/>
              <a:buNone/>
              <a:defRPr sz="2400" b="1">
                <a:latin typeface="Nunito"/>
                <a:ea typeface="Nunito"/>
                <a:cs typeface="Nunito"/>
                <a:sym typeface="Nunito"/>
              </a:defRPr>
            </a:lvl4pPr>
            <a:lvl5pPr lvl="4" algn="ctr" rtl="0">
              <a:spcBef>
                <a:spcPts val="2133"/>
              </a:spcBef>
              <a:spcAft>
                <a:spcPts val="0"/>
              </a:spcAft>
              <a:buSzPts val="1800"/>
              <a:buFont typeface="Nunito"/>
              <a:buNone/>
              <a:defRPr sz="2400" b="1">
                <a:latin typeface="Nunito"/>
                <a:ea typeface="Nunito"/>
                <a:cs typeface="Nunito"/>
                <a:sym typeface="Nunito"/>
              </a:defRPr>
            </a:lvl5pPr>
            <a:lvl6pPr lvl="5" algn="ctr" rtl="0">
              <a:spcBef>
                <a:spcPts val="2133"/>
              </a:spcBef>
              <a:spcAft>
                <a:spcPts val="0"/>
              </a:spcAft>
              <a:buSzPts val="1800"/>
              <a:buFont typeface="Nunito"/>
              <a:buNone/>
              <a:defRPr sz="2400" b="1">
                <a:latin typeface="Nunito"/>
                <a:ea typeface="Nunito"/>
                <a:cs typeface="Nunito"/>
                <a:sym typeface="Nunito"/>
              </a:defRPr>
            </a:lvl6pPr>
            <a:lvl7pPr lvl="6" algn="ctr" rtl="0">
              <a:spcBef>
                <a:spcPts val="2133"/>
              </a:spcBef>
              <a:spcAft>
                <a:spcPts val="0"/>
              </a:spcAft>
              <a:buSzPts val="1800"/>
              <a:buFont typeface="Nunito"/>
              <a:buNone/>
              <a:defRPr sz="2400" b="1">
                <a:latin typeface="Nunito"/>
                <a:ea typeface="Nunito"/>
                <a:cs typeface="Nunito"/>
                <a:sym typeface="Nunito"/>
              </a:defRPr>
            </a:lvl7pPr>
            <a:lvl8pPr lvl="7" algn="ctr" rtl="0">
              <a:spcBef>
                <a:spcPts val="2133"/>
              </a:spcBef>
              <a:spcAft>
                <a:spcPts val="0"/>
              </a:spcAft>
              <a:buSzPts val="1800"/>
              <a:buFont typeface="Nunito"/>
              <a:buNone/>
              <a:defRPr sz="2400" b="1">
                <a:latin typeface="Nunito"/>
                <a:ea typeface="Nunito"/>
                <a:cs typeface="Nunito"/>
                <a:sym typeface="Nunito"/>
              </a:defRPr>
            </a:lvl8pPr>
            <a:lvl9pPr lvl="8" algn="ctr" rtl="0">
              <a:spcBef>
                <a:spcPts val="2133"/>
              </a:spcBef>
              <a:spcAft>
                <a:spcPts val="2133"/>
              </a:spcAft>
              <a:buSzPts val="1800"/>
              <a:buFont typeface="Nunito"/>
              <a:buNone/>
              <a:defRPr sz="2400" b="1">
                <a:latin typeface="Nunito"/>
                <a:ea typeface="Nunito"/>
                <a:cs typeface="Nunito"/>
                <a:sym typeface="Nunito"/>
              </a:defRPr>
            </a:lvl9pPr>
          </a:lstStyle>
          <a:p>
            <a:endParaRPr/>
          </a:p>
        </p:txBody>
      </p:sp>
      <p:sp>
        <p:nvSpPr>
          <p:cNvPr id="129" name="Google Shape;129;p5"/>
          <p:cNvSpPr txBox="1">
            <a:spLocks noGrp="1"/>
          </p:cNvSpPr>
          <p:nvPr>
            <p:ph type="subTitle" idx="2"/>
          </p:nvPr>
        </p:nvSpPr>
        <p:spPr>
          <a:xfrm>
            <a:off x="2631400" y="4511300"/>
            <a:ext cx="2865200" cy="1244800"/>
          </a:xfrm>
          <a:prstGeom prst="rect">
            <a:avLst/>
          </a:prstGeom>
        </p:spPr>
        <p:txBody>
          <a:bodyPr spcFirstLastPara="1" wrap="square" lIns="91425" tIns="91425" rIns="91425" bIns="91425" anchor="t" anchorCtr="0">
            <a:noAutofit/>
          </a:bodyPr>
          <a:lstStyle>
            <a:lvl1pPr lvl="0" algn="ctr" rtl="0">
              <a:lnSpc>
                <a:spcPct val="100000"/>
              </a:lnSpc>
              <a:spcBef>
                <a:spcPts val="400"/>
              </a:spcBef>
              <a:spcAft>
                <a:spcPts val="0"/>
              </a:spcAft>
              <a:buSzPts val="1400"/>
              <a:buNone/>
              <a:defRPr sz="2000">
                <a:solidFill>
                  <a:srgbClr val="000000"/>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30" name="Google Shape;130;p5"/>
          <p:cNvSpPr txBox="1">
            <a:spLocks noGrp="1"/>
          </p:cNvSpPr>
          <p:nvPr>
            <p:ph type="subTitle" idx="3"/>
          </p:nvPr>
        </p:nvSpPr>
        <p:spPr>
          <a:xfrm>
            <a:off x="6695400" y="3911000"/>
            <a:ext cx="2865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Nunito ExtraBold"/>
              <a:buNone/>
              <a:defRPr sz="2800" b="1">
                <a:solidFill>
                  <a:schemeClr val="lt2"/>
                </a:solidFill>
                <a:latin typeface="Patrick Hand"/>
                <a:ea typeface="Patrick Hand"/>
                <a:cs typeface="Patrick Hand"/>
                <a:sym typeface="Patrick Hand"/>
              </a:defRPr>
            </a:lvl1pPr>
            <a:lvl2pPr lvl="1" algn="ctr" rtl="0">
              <a:spcBef>
                <a:spcPts val="2133"/>
              </a:spcBef>
              <a:spcAft>
                <a:spcPts val="0"/>
              </a:spcAft>
              <a:buSzPts val="1800"/>
              <a:buFont typeface="Nunito"/>
              <a:buNone/>
              <a:defRPr sz="2400" b="1">
                <a:latin typeface="Nunito"/>
                <a:ea typeface="Nunito"/>
                <a:cs typeface="Nunito"/>
                <a:sym typeface="Nunito"/>
              </a:defRPr>
            </a:lvl2pPr>
            <a:lvl3pPr lvl="2" algn="ctr" rtl="0">
              <a:spcBef>
                <a:spcPts val="2133"/>
              </a:spcBef>
              <a:spcAft>
                <a:spcPts val="0"/>
              </a:spcAft>
              <a:buSzPts val="1800"/>
              <a:buFont typeface="Nunito"/>
              <a:buNone/>
              <a:defRPr sz="2400" b="1">
                <a:latin typeface="Nunito"/>
                <a:ea typeface="Nunito"/>
                <a:cs typeface="Nunito"/>
                <a:sym typeface="Nunito"/>
              </a:defRPr>
            </a:lvl3pPr>
            <a:lvl4pPr lvl="3" algn="ctr" rtl="0">
              <a:spcBef>
                <a:spcPts val="2133"/>
              </a:spcBef>
              <a:spcAft>
                <a:spcPts val="0"/>
              </a:spcAft>
              <a:buSzPts val="1800"/>
              <a:buFont typeface="Nunito"/>
              <a:buNone/>
              <a:defRPr sz="2400" b="1">
                <a:latin typeface="Nunito"/>
                <a:ea typeface="Nunito"/>
                <a:cs typeface="Nunito"/>
                <a:sym typeface="Nunito"/>
              </a:defRPr>
            </a:lvl4pPr>
            <a:lvl5pPr lvl="4" algn="ctr" rtl="0">
              <a:spcBef>
                <a:spcPts val="2133"/>
              </a:spcBef>
              <a:spcAft>
                <a:spcPts val="0"/>
              </a:spcAft>
              <a:buSzPts val="1800"/>
              <a:buFont typeface="Nunito"/>
              <a:buNone/>
              <a:defRPr sz="2400" b="1">
                <a:latin typeface="Nunito"/>
                <a:ea typeface="Nunito"/>
                <a:cs typeface="Nunito"/>
                <a:sym typeface="Nunito"/>
              </a:defRPr>
            </a:lvl5pPr>
            <a:lvl6pPr lvl="5" algn="ctr" rtl="0">
              <a:spcBef>
                <a:spcPts val="2133"/>
              </a:spcBef>
              <a:spcAft>
                <a:spcPts val="0"/>
              </a:spcAft>
              <a:buSzPts val="1800"/>
              <a:buFont typeface="Nunito"/>
              <a:buNone/>
              <a:defRPr sz="2400" b="1">
                <a:latin typeface="Nunito"/>
                <a:ea typeface="Nunito"/>
                <a:cs typeface="Nunito"/>
                <a:sym typeface="Nunito"/>
              </a:defRPr>
            </a:lvl6pPr>
            <a:lvl7pPr lvl="6" algn="ctr" rtl="0">
              <a:spcBef>
                <a:spcPts val="2133"/>
              </a:spcBef>
              <a:spcAft>
                <a:spcPts val="0"/>
              </a:spcAft>
              <a:buSzPts val="1800"/>
              <a:buFont typeface="Nunito"/>
              <a:buNone/>
              <a:defRPr sz="2400" b="1">
                <a:latin typeface="Nunito"/>
                <a:ea typeface="Nunito"/>
                <a:cs typeface="Nunito"/>
                <a:sym typeface="Nunito"/>
              </a:defRPr>
            </a:lvl7pPr>
            <a:lvl8pPr lvl="7" algn="ctr" rtl="0">
              <a:spcBef>
                <a:spcPts val="2133"/>
              </a:spcBef>
              <a:spcAft>
                <a:spcPts val="0"/>
              </a:spcAft>
              <a:buSzPts val="1800"/>
              <a:buFont typeface="Nunito"/>
              <a:buNone/>
              <a:defRPr sz="2400" b="1">
                <a:latin typeface="Nunito"/>
                <a:ea typeface="Nunito"/>
                <a:cs typeface="Nunito"/>
                <a:sym typeface="Nunito"/>
              </a:defRPr>
            </a:lvl8pPr>
            <a:lvl9pPr lvl="8" algn="ctr" rtl="0">
              <a:spcBef>
                <a:spcPts val="2133"/>
              </a:spcBef>
              <a:spcAft>
                <a:spcPts val="2133"/>
              </a:spcAft>
              <a:buSzPts val="1800"/>
              <a:buFont typeface="Nunito"/>
              <a:buNone/>
              <a:defRPr sz="2400" b="1">
                <a:latin typeface="Nunito"/>
                <a:ea typeface="Nunito"/>
                <a:cs typeface="Nunito"/>
                <a:sym typeface="Nunito"/>
              </a:defRPr>
            </a:lvl9pPr>
          </a:lstStyle>
          <a:p>
            <a:endParaRPr/>
          </a:p>
        </p:txBody>
      </p:sp>
      <p:sp>
        <p:nvSpPr>
          <p:cNvPr id="131" name="Google Shape;131;p5"/>
          <p:cNvSpPr txBox="1">
            <a:spLocks noGrp="1"/>
          </p:cNvSpPr>
          <p:nvPr>
            <p:ph type="subTitle" idx="4"/>
          </p:nvPr>
        </p:nvSpPr>
        <p:spPr>
          <a:xfrm>
            <a:off x="6695400" y="4511300"/>
            <a:ext cx="2865200" cy="1244800"/>
          </a:xfrm>
          <a:prstGeom prst="rect">
            <a:avLst/>
          </a:prstGeom>
        </p:spPr>
        <p:txBody>
          <a:bodyPr spcFirstLastPara="1" wrap="square" lIns="91425" tIns="91425" rIns="91425" bIns="91425" anchor="t" anchorCtr="0">
            <a:noAutofit/>
          </a:bodyPr>
          <a:lstStyle>
            <a:lvl1pPr lvl="0" algn="ctr" rtl="0">
              <a:lnSpc>
                <a:spcPct val="100000"/>
              </a:lnSpc>
              <a:spcBef>
                <a:spcPts val="400"/>
              </a:spcBef>
              <a:spcAft>
                <a:spcPts val="0"/>
              </a:spcAft>
              <a:buSzPts val="1400"/>
              <a:buNone/>
              <a:defRPr sz="2000">
                <a:solidFill>
                  <a:srgbClr val="000000"/>
                </a:solidFill>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132" name="Google Shape;132;p5"/>
          <p:cNvGrpSpPr/>
          <p:nvPr/>
        </p:nvGrpSpPr>
        <p:grpSpPr>
          <a:xfrm flipH="1">
            <a:off x="10320145" y="264740"/>
            <a:ext cx="1492923" cy="1263875"/>
            <a:chOff x="189794" y="260521"/>
            <a:chExt cx="660313" cy="559006"/>
          </a:xfrm>
        </p:grpSpPr>
        <p:sp>
          <p:nvSpPr>
            <p:cNvPr id="133" name="Google Shape;133;p5"/>
            <p:cNvSpPr/>
            <p:nvPr/>
          </p:nvSpPr>
          <p:spPr>
            <a:xfrm rot="1492530">
              <a:off x="512066" y="511736"/>
              <a:ext cx="236125" cy="228875"/>
            </a:xfrm>
            <a:custGeom>
              <a:avLst/>
              <a:gdLst/>
              <a:ahLst/>
              <a:cxnLst/>
              <a:rect l="l" t="t" r="r" b="b"/>
              <a:pathLst>
                <a:path w="17945" h="17394" extrusionOk="0">
                  <a:moveTo>
                    <a:pt x="9843" y="1"/>
                  </a:moveTo>
                  <a:lnTo>
                    <a:pt x="9333" y="86"/>
                  </a:lnTo>
                  <a:lnTo>
                    <a:pt x="8867" y="255"/>
                  </a:lnTo>
                  <a:lnTo>
                    <a:pt x="8443" y="467"/>
                  </a:lnTo>
                  <a:lnTo>
                    <a:pt x="8103" y="807"/>
                  </a:lnTo>
                  <a:lnTo>
                    <a:pt x="7764" y="1146"/>
                  </a:lnTo>
                  <a:lnTo>
                    <a:pt x="7467" y="1528"/>
                  </a:lnTo>
                  <a:lnTo>
                    <a:pt x="7170" y="1952"/>
                  </a:lnTo>
                  <a:lnTo>
                    <a:pt x="6915" y="2376"/>
                  </a:lnTo>
                  <a:lnTo>
                    <a:pt x="6449" y="2334"/>
                  </a:lnTo>
                  <a:lnTo>
                    <a:pt x="5982" y="2334"/>
                  </a:lnTo>
                  <a:lnTo>
                    <a:pt x="5516" y="2376"/>
                  </a:lnTo>
                  <a:lnTo>
                    <a:pt x="5091" y="2461"/>
                  </a:lnTo>
                  <a:lnTo>
                    <a:pt x="4710" y="2588"/>
                  </a:lnTo>
                  <a:lnTo>
                    <a:pt x="4328" y="2758"/>
                  </a:lnTo>
                  <a:lnTo>
                    <a:pt x="3946" y="2970"/>
                  </a:lnTo>
                  <a:lnTo>
                    <a:pt x="3607" y="3225"/>
                  </a:lnTo>
                  <a:lnTo>
                    <a:pt x="3310" y="3522"/>
                  </a:lnTo>
                  <a:lnTo>
                    <a:pt x="3055" y="3819"/>
                  </a:lnTo>
                  <a:lnTo>
                    <a:pt x="2801" y="4158"/>
                  </a:lnTo>
                  <a:lnTo>
                    <a:pt x="2588" y="4540"/>
                  </a:lnTo>
                  <a:lnTo>
                    <a:pt x="2461" y="4964"/>
                  </a:lnTo>
                  <a:lnTo>
                    <a:pt x="2334" y="5388"/>
                  </a:lnTo>
                  <a:lnTo>
                    <a:pt x="2249" y="5812"/>
                  </a:lnTo>
                  <a:lnTo>
                    <a:pt x="2207" y="6279"/>
                  </a:lnTo>
                  <a:lnTo>
                    <a:pt x="1867" y="6364"/>
                  </a:lnTo>
                  <a:lnTo>
                    <a:pt x="1613" y="6449"/>
                  </a:lnTo>
                  <a:lnTo>
                    <a:pt x="1316" y="6534"/>
                  </a:lnTo>
                  <a:lnTo>
                    <a:pt x="1104" y="6703"/>
                  </a:lnTo>
                  <a:lnTo>
                    <a:pt x="849" y="6873"/>
                  </a:lnTo>
                  <a:lnTo>
                    <a:pt x="679" y="7043"/>
                  </a:lnTo>
                  <a:lnTo>
                    <a:pt x="467" y="7255"/>
                  </a:lnTo>
                  <a:lnTo>
                    <a:pt x="340" y="7467"/>
                  </a:lnTo>
                  <a:lnTo>
                    <a:pt x="213" y="7721"/>
                  </a:lnTo>
                  <a:lnTo>
                    <a:pt x="128" y="7976"/>
                  </a:lnTo>
                  <a:lnTo>
                    <a:pt x="43" y="8230"/>
                  </a:lnTo>
                  <a:lnTo>
                    <a:pt x="1" y="8527"/>
                  </a:lnTo>
                  <a:lnTo>
                    <a:pt x="1" y="8824"/>
                  </a:lnTo>
                  <a:lnTo>
                    <a:pt x="1" y="9121"/>
                  </a:lnTo>
                  <a:lnTo>
                    <a:pt x="86" y="9418"/>
                  </a:lnTo>
                  <a:lnTo>
                    <a:pt x="170" y="9715"/>
                  </a:lnTo>
                  <a:lnTo>
                    <a:pt x="170" y="9842"/>
                  </a:lnTo>
                  <a:lnTo>
                    <a:pt x="170" y="9927"/>
                  </a:lnTo>
                  <a:lnTo>
                    <a:pt x="510" y="10691"/>
                  </a:lnTo>
                  <a:lnTo>
                    <a:pt x="892" y="11454"/>
                  </a:lnTo>
                  <a:lnTo>
                    <a:pt x="1316" y="12176"/>
                  </a:lnTo>
                  <a:lnTo>
                    <a:pt x="1782" y="12897"/>
                  </a:lnTo>
                  <a:lnTo>
                    <a:pt x="2249" y="13576"/>
                  </a:lnTo>
                  <a:lnTo>
                    <a:pt x="2758" y="14254"/>
                  </a:lnTo>
                  <a:lnTo>
                    <a:pt x="3819" y="15569"/>
                  </a:lnTo>
                  <a:lnTo>
                    <a:pt x="4158" y="15951"/>
                  </a:lnTo>
                  <a:lnTo>
                    <a:pt x="4497" y="16333"/>
                  </a:lnTo>
                  <a:lnTo>
                    <a:pt x="4879" y="16630"/>
                  </a:lnTo>
                  <a:lnTo>
                    <a:pt x="5261" y="16927"/>
                  </a:lnTo>
                  <a:lnTo>
                    <a:pt x="5643" y="17139"/>
                  </a:lnTo>
                  <a:lnTo>
                    <a:pt x="6109" y="17309"/>
                  </a:lnTo>
                  <a:lnTo>
                    <a:pt x="6576" y="17393"/>
                  </a:lnTo>
                  <a:lnTo>
                    <a:pt x="7128" y="17351"/>
                  </a:lnTo>
                  <a:lnTo>
                    <a:pt x="7424" y="17309"/>
                  </a:lnTo>
                  <a:lnTo>
                    <a:pt x="7721" y="17224"/>
                  </a:lnTo>
                  <a:lnTo>
                    <a:pt x="8273" y="17054"/>
                  </a:lnTo>
                  <a:lnTo>
                    <a:pt x="8824" y="16757"/>
                  </a:lnTo>
                  <a:lnTo>
                    <a:pt x="9376" y="16418"/>
                  </a:lnTo>
                  <a:lnTo>
                    <a:pt x="9885" y="16036"/>
                  </a:lnTo>
                  <a:lnTo>
                    <a:pt x="10394" y="15654"/>
                  </a:lnTo>
                  <a:lnTo>
                    <a:pt x="11327" y="14848"/>
                  </a:lnTo>
                  <a:lnTo>
                    <a:pt x="11964" y="14297"/>
                  </a:lnTo>
                  <a:lnTo>
                    <a:pt x="12557" y="13745"/>
                  </a:lnTo>
                  <a:lnTo>
                    <a:pt x="13151" y="13151"/>
                  </a:lnTo>
                  <a:lnTo>
                    <a:pt x="13703" y="12515"/>
                  </a:lnTo>
                  <a:lnTo>
                    <a:pt x="14806" y="11242"/>
                  </a:lnTo>
                  <a:lnTo>
                    <a:pt x="15824" y="9885"/>
                  </a:lnTo>
                  <a:lnTo>
                    <a:pt x="16503" y="8952"/>
                  </a:lnTo>
                  <a:lnTo>
                    <a:pt x="16884" y="8443"/>
                  </a:lnTo>
                  <a:lnTo>
                    <a:pt x="17266" y="7891"/>
                  </a:lnTo>
                  <a:lnTo>
                    <a:pt x="17563" y="7297"/>
                  </a:lnTo>
                  <a:lnTo>
                    <a:pt x="17818" y="6703"/>
                  </a:lnTo>
                  <a:lnTo>
                    <a:pt x="17903" y="6406"/>
                  </a:lnTo>
                  <a:lnTo>
                    <a:pt x="17945" y="6109"/>
                  </a:lnTo>
                  <a:lnTo>
                    <a:pt x="17945" y="5855"/>
                  </a:lnTo>
                  <a:lnTo>
                    <a:pt x="17945" y="5558"/>
                  </a:lnTo>
                  <a:lnTo>
                    <a:pt x="17860" y="5303"/>
                  </a:lnTo>
                  <a:lnTo>
                    <a:pt x="17775" y="5006"/>
                  </a:lnTo>
                  <a:lnTo>
                    <a:pt x="17648" y="4752"/>
                  </a:lnTo>
                  <a:lnTo>
                    <a:pt x="17521" y="4497"/>
                  </a:lnTo>
                  <a:lnTo>
                    <a:pt x="17139" y="4031"/>
                  </a:lnTo>
                  <a:lnTo>
                    <a:pt x="16672" y="3564"/>
                  </a:lnTo>
                  <a:lnTo>
                    <a:pt x="16206" y="3140"/>
                  </a:lnTo>
                  <a:lnTo>
                    <a:pt x="15697" y="2758"/>
                  </a:lnTo>
                  <a:lnTo>
                    <a:pt x="14763" y="2122"/>
                  </a:lnTo>
                  <a:lnTo>
                    <a:pt x="13703" y="1401"/>
                  </a:lnTo>
                  <a:lnTo>
                    <a:pt x="13109" y="1019"/>
                  </a:lnTo>
                  <a:lnTo>
                    <a:pt x="12473" y="679"/>
                  </a:lnTo>
                  <a:lnTo>
                    <a:pt x="11794" y="383"/>
                  </a:lnTo>
                  <a:lnTo>
                    <a:pt x="11158" y="128"/>
                  </a:lnTo>
                  <a:lnTo>
                    <a:pt x="10818" y="43"/>
                  </a:lnTo>
                  <a:lnTo>
                    <a:pt x="10479" y="1"/>
                  </a:lnTo>
                  <a:close/>
                </a:path>
              </a:pathLst>
            </a:custGeom>
            <a:solidFill>
              <a:srgbClr val="ABC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5"/>
            <p:cNvSpPr/>
            <p:nvPr/>
          </p:nvSpPr>
          <p:spPr>
            <a:xfrm rot="1492530">
              <a:off x="514447" y="500937"/>
              <a:ext cx="184782" cy="228875"/>
            </a:xfrm>
            <a:custGeom>
              <a:avLst/>
              <a:gdLst/>
              <a:ahLst/>
              <a:cxnLst/>
              <a:rect l="l" t="t" r="r" b="b"/>
              <a:pathLst>
                <a:path w="14043" h="17394" extrusionOk="0">
                  <a:moveTo>
                    <a:pt x="9843" y="1"/>
                  </a:moveTo>
                  <a:lnTo>
                    <a:pt x="9333" y="86"/>
                  </a:lnTo>
                  <a:lnTo>
                    <a:pt x="8867" y="255"/>
                  </a:lnTo>
                  <a:lnTo>
                    <a:pt x="8443" y="467"/>
                  </a:lnTo>
                  <a:lnTo>
                    <a:pt x="8103" y="807"/>
                  </a:lnTo>
                  <a:lnTo>
                    <a:pt x="7764" y="1146"/>
                  </a:lnTo>
                  <a:lnTo>
                    <a:pt x="7467" y="1528"/>
                  </a:lnTo>
                  <a:lnTo>
                    <a:pt x="7170" y="1952"/>
                  </a:lnTo>
                  <a:lnTo>
                    <a:pt x="6915" y="2376"/>
                  </a:lnTo>
                  <a:lnTo>
                    <a:pt x="6449" y="2334"/>
                  </a:lnTo>
                  <a:lnTo>
                    <a:pt x="5982" y="2334"/>
                  </a:lnTo>
                  <a:lnTo>
                    <a:pt x="5516" y="2376"/>
                  </a:lnTo>
                  <a:lnTo>
                    <a:pt x="5091" y="2461"/>
                  </a:lnTo>
                  <a:lnTo>
                    <a:pt x="4710" y="2588"/>
                  </a:lnTo>
                  <a:lnTo>
                    <a:pt x="4328" y="2758"/>
                  </a:lnTo>
                  <a:lnTo>
                    <a:pt x="3946" y="2970"/>
                  </a:lnTo>
                  <a:lnTo>
                    <a:pt x="3607" y="3225"/>
                  </a:lnTo>
                  <a:lnTo>
                    <a:pt x="3310" y="3522"/>
                  </a:lnTo>
                  <a:lnTo>
                    <a:pt x="3055" y="3819"/>
                  </a:lnTo>
                  <a:lnTo>
                    <a:pt x="2801" y="4158"/>
                  </a:lnTo>
                  <a:lnTo>
                    <a:pt x="2588" y="4540"/>
                  </a:lnTo>
                  <a:lnTo>
                    <a:pt x="2461" y="4964"/>
                  </a:lnTo>
                  <a:lnTo>
                    <a:pt x="2334" y="5388"/>
                  </a:lnTo>
                  <a:lnTo>
                    <a:pt x="2249" y="5812"/>
                  </a:lnTo>
                  <a:lnTo>
                    <a:pt x="2207" y="6279"/>
                  </a:lnTo>
                  <a:lnTo>
                    <a:pt x="1867" y="6364"/>
                  </a:lnTo>
                  <a:lnTo>
                    <a:pt x="1613" y="6449"/>
                  </a:lnTo>
                  <a:lnTo>
                    <a:pt x="1316" y="6534"/>
                  </a:lnTo>
                  <a:lnTo>
                    <a:pt x="1104" y="6703"/>
                  </a:lnTo>
                  <a:lnTo>
                    <a:pt x="849" y="6873"/>
                  </a:lnTo>
                  <a:lnTo>
                    <a:pt x="679" y="7043"/>
                  </a:lnTo>
                  <a:lnTo>
                    <a:pt x="467" y="7255"/>
                  </a:lnTo>
                  <a:lnTo>
                    <a:pt x="340" y="7467"/>
                  </a:lnTo>
                  <a:lnTo>
                    <a:pt x="213" y="7721"/>
                  </a:lnTo>
                  <a:lnTo>
                    <a:pt x="128" y="7976"/>
                  </a:lnTo>
                  <a:lnTo>
                    <a:pt x="43" y="8230"/>
                  </a:lnTo>
                  <a:lnTo>
                    <a:pt x="1" y="8527"/>
                  </a:lnTo>
                  <a:lnTo>
                    <a:pt x="1" y="8824"/>
                  </a:lnTo>
                  <a:lnTo>
                    <a:pt x="1" y="9121"/>
                  </a:lnTo>
                  <a:lnTo>
                    <a:pt x="86" y="9418"/>
                  </a:lnTo>
                  <a:lnTo>
                    <a:pt x="170" y="9715"/>
                  </a:lnTo>
                  <a:lnTo>
                    <a:pt x="170" y="9842"/>
                  </a:lnTo>
                  <a:lnTo>
                    <a:pt x="170" y="9927"/>
                  </a:lnTo>
                  <a:lnTo>
                    <a:pt x="510" y="10691"/>
                  </a:lnTo>
                  <a:lnTo>
                    <a:pt x="892" y="11454"/>
                  </a:lnTo>
                  <a:lnTo>
                    <a:pt x="1316" y="12176"/>
                  </a:lnTo>
                  <a:lnTo>
                    <a:pt x="1782" y="12897"/>
                  </a:lnTo>
                  <a:lnTo>
                    <a:pt x="2249" y="13576"/>
                  </a:lnTo>
                  <a:lnTo>
                    <a:pt x="2758" y="14254"/>
                  </a:lnTo>
                  <a:lnTo>
                    <a:pt x="3819" y="15569"/>
                  </a:lnTo>
                  <a:lnTo>
                    <a:pt x="4158" y="15951"/>
                  </a:lnTo>
                  <a:lnTo>
                    <a:pt x="4497" y="16333"/>
                  </a:lnTo>
                  <a:lnTo>
                    <a:pt x="4879" y="16630"/>
                  </a:lnTo>
                  <a:lnTo>
                    <a:pt x="5261" y="16927"/>
                  </a:lnTo>
                  <a:lnTo>
                    <a:pt x="5643" y="17139"/>
                  </a:lnTo>
                  <a:lnTo>
                    <a:pt x="6109" y="17309"/>
                  </a:lnTo>
                  <a:lnTo>
                    <a:pt x="6576" y="17393"/>
                  </a:lnTo>
                  <a:lnTo>
                    <a:pt x="7128" y="17351"/>
                  </a:lnTo>
                  <a:lnTo>
                    <a:pt x="7679" y="17266"/>
                  </a:lnTo>
                  <a:lnTo>
                    <a:pt x="8230" y="17054"/>
                  </a:lnTo>
                  <a:lnTo>
                    <a:pt x="8782" y="16800"/>
                  </a:lnTo>
                  <a:lnTo>
                    <a:pt x="9291" y="16460"/>
                  </a:lnTo>
                  <a:lnTo>
                    <a:pt x="9800" y="16121"/>
                  </a:lnTo>
                  <a:lnTo>
                    <a:pt x="10309" y="15739"/>
                  </a:lnTo>
                  <a:lnTo>
                    <a:pt x="11200" y="14975"/>
                  </a:lnTo>
                  <a:lnTo>
                    <a:pt x="10564" y="14806"/>
                  </a:lnTo>
                  <a:lnTo>
                    <a:pt x="9970" y="14594"/>
                  </a:lnTo>
                  <a:lnTo>
                    <a:pt x="9376" y="14297"/>
                  </a:lnTo>
                  <a:lnTo>
                    <a:pt x="8824" y="14000"/>
                  </a:lnTo>
                  <a:lnTo>
                    <a:pt x="8315" y="13618"/>
                  </a:lnTo>
                  <a:lnTo>
                    <a:pt x="7849" y="13236"/>
                  </a:lnTo>
                  <a:lnTo>
                    <a:pt x="7424" y="12812"/>
                  </a:lnTo>
                  <a:lnTo>
                    <a:pt x="7043" y="12303"/>
                  </a:lnTo>
                  <a:lnTo>
                    <a:pt x="6703" y="11794"/>
                  </a:lnTo>
                  <a:lnTo>
                    <a:pt x="6449" y="11242"/>
                  </a:lnTo>
                  <a:lnTo>
                    <a:pt x="6279" y="10691"/>
                  </a:lnTo>
                  <a:lnTo>
                    <a:pt x="6152" y="10055"/>
                  </a:lnTo>
                  <a:lnTo>
                    <a:pt x="6109" y="9418"/>
                  </a:lnTo>
                  <a:lnTo>
                    <a:pt x="6152" y="8782"/>
                  </a:lnTo>
                  <a:lnTo>
                    <a:pt x="6322" y="8103"/>
                  </a:lnTo>
                  <a:lnTo>
                    <a:pt x="6534" y="7382"/>
                  </a:lnTo>
                  <a:lnTo>
                    <a:pt x="6788" y="6831"/>
                  </a:lnTo>
                  <a:lnTo>
                    <a:pt x="7043" y="6322"/>
                  </a:lnTo>
                  <a:lnTo>
                    <a:pt x="7382" y="5812"/>
                  </a:lnTo>
                  <a:lnTo>
                    <a:pt x="7721" y="5346"/>
                  </a:lnTo>
                  <a:lnTo>
                    <a:pt x="8103" y="4879"/>
                  </a:lnTo>
                  <a:lnTo>
                    <a:pt x="8570" y="4455"/>
                  </a:lnTo>
                  <a:lnTo>
                    <a:pt x="8994" y="4073"/>
                  </a:lnTo>
                  <a:lnTo>
                    <a:pt x="9503" y="3691"/>
                  </a:lnTo>
                  <a:lnTo>
                    <a:pt x="10012" y="3352"/>
                  </a:lnTo>
                  <a:lnTo>
                    <a:pt x="10521" y="3013"/>
                  </a:lnTo>
                  <a:lnTo>
                    <a:pt x="11073" y="2716"/>
                  </a:lnTo>
                  <a:lnTo>
                    <a:pt x="11667" y="2461"/>
                  </a:lnTo>
                  <a:lnTo>
                    <a:pt x="12261" y="2207"/>
                  </a:lnTo>
                  <a:lnTo>
                    <a:pt x="12854" y="1995"/>
                  </a:lnTo>
                  <a:lnTo>
                    <a:pt x="13448" y="1782"/>
                  </a:lnTo>
                  <a:lnTo>
                    <a:pt x="14042" y="1613"/>
                  </a:lnTo>
                  <a:lnTo>
                    <a:pt x="13067" y="1019"/>
                  </a:lnTo>
                  <a:lnTo>
                    <a:pt x="12557" y="722"/>
                  </a:lnTo>
                  <a:lnTo>
                    <a:pt x="12006" y="467"/>
                  </a:lnTo>
                  <a:lnTo>
                    <a:pt x="11455" y="255"/>
                  </a:lnTo>
                  <a:lnTo>
                    <a:pt x="10903" y="86"/>
                  </a:lnTo>
                  <a:lnTo>
                    <a:pt x="10352" y="1"/>
                  </a:lnTo>
                  <a:close/>
                </a:path>
              </a:pathLst>
            </a:custGeom>
            <a:solidFill>
              <a:srgbClr val="71B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5"/>
            <p:cNvSpPr/>
            <p:nvPr/>
          </p:nvSpPr>
          <p:spPr>
            <a:xfrm rot="1492530">
              <a:off x="627367" y="668964"/>
              <a:ext cx="27922" cy="13408"/>
            </a:xfrm>
            <a:custGeom>
              <a:avLst/>
              <a:gdLst/>
              <a:ahLst/>
              <a:cxnLst/>
              <a:rect l="l" t="t" r="r" b="b"/>
              <a:pathLst>
                <a:path w="2122" h="1019" extrusionOk="0">
                  <a:moveTo>
                    <a:pt x="1740" y="0"/>
                  </a:moveTo>
                  <a:lnTo>
                    <a:pt x="1655" y="43"/>
                  </a:lnTo>
                  <a:lnTo>
                    <a:pt x="1570" y="170"/>
                  </a:lnTo>
                  <a:lnTo>
                    <a:pt x="1443" y="297"/>
                  </a:lnTo>
                  <a:lnTo>
                    <a:pt x="1316" y="382"/>
                  </a:lnTo>
                  <a:lnTo>
                    <a:pt x="1146" y="467"/>
                  </a:lnTo>
                  <a:lnTo>
                    <a:pt x="637" y="467"/>
                  </a:lnTo>
                  <a:lnTo>
                    <a:pt x="510" y="382"/>
                  </a:lnTo>
                  <a:lnTo>
                    <a:pt x="340" y="297"/>
                  </a:lnTo>
                  <a:lnTo>
                    <a:pt x="298" y="255"/>
                  </a:lnTo>
                  <a:lnTo>
                    <a:pt x="86" y="255"/>
                  </a:lnTo>
                  <a:lnTo>
                    <a:pt x="1" y="382"/>
                  </a:lnTo>
                  <a:lnTo>
                    <a:pt x="1" y="425"/>
                  </a:lnTo>
                  <a:lnTo>
                    <a:pt x="43" y="509"/>
                  </a:lnTo>
                  <a:lnTo>
                    <a:pt x="255" y="764"/>
                  </a:lnTo>
                  <a:lnTo>
                    <a:pt x="510" y="934"/>
                  </a:lnTo>
                  <a:lnTo>
                    <a:pt x="764" y="1018"/>
                  </a:lnTo>
                  <a:lnTo>
                    <a:pt x="1061" y="1018"/>
                  </a:lnTo>
                  <a:lnTo>
                    <a:pt x="1358" y="976"/>
                  </a:lnTo>
                  <a:lnTo>
                    <a:pt x="1613" y="849"/>
                  </a:lnTo>
                  <a:lnTo>
                    <a:pt x="1867" y="679"/>
                  </a:lnTo>
                  <a:lnTo>
                    <a:pt x="2079" y="467"/>
                  </a:lnTo>
                  <a:lnTo>
                    <a:pt x="2122" y="340"/>
                  </a:lnTo>
                  <a:lnTo>
                    <a:pt x="2079" y="212"/>
                  </a:lnTo>
                  <a:lnTo>
                    <a:pt x="2037" y="128"/>
                  </a:lnTo>
                  <a:lnTo>
                    <a:pt x="1952" y="43"/>
                  </a:lnTo>
                  <a:lnTo>
                    <a:pt x="1867"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5"/>
            <p:cNvSpPr/>
            <p:nvPr/>
          </p:nvSpPr>
          <p:spPr>
            <a:xfrm rot="1492530">
              <a:off x="650719" y="648670"/>
              <a:ext cx="26251" cy="13961"/>
            </a:xfrm>
            <a:custGeom>
              <a:avLst/>
              <a:gdLst/>
              <a:ahLst/>
              <a:cxnLst/>
              <a:rect l="l" t="t" r="r" b="b"/>
              <a:pathLst>
                <a:path w="1995" h="1061" extrusionOk="0">
                  <a:moveTo>
                    <a:pt x="1061" y="0"/>
                  </a:moveTo>
                  <a:lnTo>
                    <a:pt x="764" y="43"/>
                  </a:lnTo>
                  <a:lnTo>
                    <a:pt x="509" y="170"/>
                  </a:lnTo>
                  <a:lnTo>
                    <a:pt x="255" y="340"/>
                  </a:lnTo>
                  <a:lnTo>
                    <a:pt x="85" y="594"/>
                  </a:lnTo>
                  <a:lnTo>
                    <a:pt x="0" y="891"/>
                  </a:lnTo>
                  <a:lnTo>
                    <a:pt x="0" y="1018"/>
                  </a:lnTo>
                  <a:lnTo>
                    <a:pt x="85" y="1061"/>
                  </a:lnTo>
                  <a:lnTo>
                    <a:pt x="213" y="1061"/>
                  </a:lnTo>
                  <a:lnTo>
                    <a:pt x="255" y="976"/>
                  </a:lnTo>
                  <a:lnTo>
                    <a:pt x="340" y="806"/>
                  </a:lnTo>
                  <a:lnTo>
                    <a:pt x="467" y="679"/>
                  </a:lnTo>
                  <a:lnTo>
                    <a:pt x="637" y="552"/>
                  </a:lnTo>
                  <a:lnTo>
                    <a:pt x="806" y="509"/>
                  </a:lnTo>
                  <a:lnTo>
                    <a:pt x="976" y="467"/>
                  </a:lnTo>
                  <a:lnTo>
                    <a:pt x="1146" y="467"/>
                  </a:lnTo>
                  <a:lnTo>
                    <a:pt x="1315" y="552"/>
                  </a:lnTo>
                  <a:lnTo>
                    <a:pt x="1485" y="679"/>
                  </a:lnTo>
                  <a:lnTo>
                    <a:pt x="1570" y="721"/>
                  </a:lnTo>
                  <a:lnTo>
                    <a:pt x="1697" y="764"/>
                  </a:lnTo>
                  <a:lnTo>
                    <a:pt x="1782" y="721"/>
                  </a:lnTo>
                  <a:lnTo>
                    <a:pt x="1867" y="637"/>
                  </a:lnTo>
                  <a:lnTo>
                    <a:pt x="1952" y="552"/>
                  </a:lnTo>
                  <a:lnTo>
                    <a:pt x="1994" y="467"/>
                  </a:lnTo>
                  <a:lnTo>
                    <a:pt x="1952" y="382"/>
                  </a:lnTo>
                  <a:lnTo>
                    <a:pt x="1909" y="255"/>
                  </a:lnTo>
                  <a:lnTo>
                    <a:pt x="1655" y="128"/>
                  </a:lnTo>
                  <a:lnTo>
                    <a:pt x="1358" y="43"/>
                  </a:lnTo>
                  <a:lnTo>
                    <a:pt x="1061"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5"/>
            <p:cNvSpPr/>
            <p:nvPr/>
          </p:nvSpPr>
          <p:spPr>
            <a:xfrm rot="1492530">
              <a:off x="697939" y="628456"/>
              <a:ext cx="13961" cy="28488"/>
            </a:xfrm>
            <a:custGeom>
              <a:avLst/>
              <a:gdLst/>
              <a:ahLst/>
              <a:cxnLst/>
              <a:rect l="l" t="t" r="r" b="b"/>
              <a:pathLst>
                <a:path w="1061" h="2165" extrusionOk="0">
                  <a:moveTo>
                    <a:pt x="297" y="1"/>
                  </a:moveTo>
                  <a:lnTo>
                    <a:pt x="170" y="43"/>
                  </a:lnTo>
                  <a:lnTo>
                    <a:pt x="85" y="128"/>
                  </a:lnTo>
                  <a:lnTo>
                    <a:pt x="42" y="213"/>
                  </a:lnTo>
                  <a:lnTo>
                    <a:pt x="0" y="298"/>
                  </a:lnTo>
                  <a:lnTo>
                    <a:pt x="42" y="425"/>
                  </a:lnTo>
                  <a:lnTo>
                    <a:pt x="127" y="510"/>
                  </a:lnTo>
                  <a:lnTo>
                    <a:pt x="255" y="680"/>
                  </a:lnTo>
                  <a:lnTo>
                    <a:pt x="339" y="807"/>
                  </a:lnTo>
                  <a:lnTo>
                    <a:pt x="424" y="977"/>
                  </a:lnTo>
                  <a:lnTo>
                    <a:pt x="467" y="1146"/>
                  </a:lnTo>
                  <a:lnTo>
                    <a:pt x="467" y="1274"/>
                  </a:lnTo>
                  <a:lnTo>
                    <a:pt x="424" y="1443"/>
                  </a:lnTo>
                  <a:lnTo>
                    <a:pt x="339" y="1613"/>
                  </a:lnTo>
                  <a:lnTo>
                    <a:pt x="255" y="1783"/>
                  </a:lnTo>
                  <a:lnTo>
                    <a:pt x="212" y="1867"/>
                  </a:lnTo>
                  <a:lnTo>
                    <a:pt x="212" y="1952"/>
                  </a:lnTo>
                  <a:lnTo>
                    <a:pt x="255" y="2080"/>
                  </a:lnTo>
                  <a:lnTo>
                    <a:pt x="382" y="2164"/>
                  </a:lnTo>
                  <a:lnTo>
                    <a:pt x="467" y="2164"/>
                  </a:lnTo>
                  <a:lnTo>
                    <a:pt x="552" y="2122"/>
                  </a:lnTo>
                  <a:lnTo>
                    <a:pt x="764" y="1910"/>
                  </a:lnTo>
                  <a:lnTo>
                    <a:pt x="933" y="1655"/>
                  </a:lnTo>
                  <a:lnTo>
                    <a:pt x="1018" y="1358"/>
                  </a:lnTo>
                  <a:lnTo>
                    <a:pt x="1061" y="1061"/>
                  </a:lnTo>
                  <a:lnTo>
                    <a:pt x="1018" y="765"/>
                  </a:lnTo>
                  <a:lnTo>
                    <a:pt x="933" y="468"/>
                  </a:lnTo>
                  <a:lnTo>
                    <a:pt x="764" y="213"/>
                  </a:lnTo>
                  <a:lnTo>
                    <a:pt x="509"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5"/>
            <p:cNvSpPr/>
            <p:nvPr/>
          </p:nvSpPr>
          <p:spPr>
            <a:xfrm rot="1492530">
              <a:off x="545185" y="596861"/>
              <a:ext cx="29593" cy="26803"/>
            </a:xfrm>
            <a:custGeom>
              <a:avLst/>
              <a:gdLst/>
              <a:ahLst/>
              <a:cxnLst/>
              <a:rect l="l" t="t" r="r" b="b"/>
              <a:pathLst>
                <a:path w="2249" h="2037" extrusionOk="0">
                  <a:moveTo>
                    <a:pt x="1825" y="0"/>
                  </a:moveTo>
                  <a:lnTo>
                    <a:pt x="1740" y="85"/>
                  </a:lnTo>
                  <a:lnTo>
                    <a:pt x="1655" y="170"/>
                  </a:lnTo>
                  <a:lnTo>
                    <a:pt x="1401" y="594"/>
                  </a:lnTo>
                  <a:lnTo>
                    <a:pt x="1273" y="806"/>
                  </a:lnTo>
                  <a:lnTo>
                    <a:pt x="1146" y="976"/>
                  </a:lnTo>
                  <a:lnTo>
                    <a:pt x="976" y="1146"/>
                  </a:lnTo>
                  <a:lnTo>
                    <a:pt x="764" y="1273"/>
                  </a:lnTo>
                  <a:lnTo>
                    <a:pt x="510" y="1358"/>
                  </a:lnTo>
                  <a:lnTo>
                    <a:pt x="255" y="1400"/>
                  </a:lnTo>
                  <a:lnTo>
                    <a:pt x="128" y="1443"/>
                  </a:lnTo>
                  <a:lnTo>
                    <a:pt x="43" y="1528"/>
                  </a:lnTo>
                  <a:lnTo>
                    <a:pt x="1" y="1655"/>
                  </a:lnTo>
                  <a:lnTo>
                    <a:pt x="43" y="1740"/>
                  </a:lnTo>
                  <a:lnTo>
                    <a:pt x="85" y="1867"/>
                  </a:lnTo>
                  <a:lnTo>
                    <a:pt x="170" y="1952"/>
                  </a:lnTo>
                  <a:lnTo>
                    <a:pt x="255" y="1994"/>
                  </a:lnTo>
                  <a:lnTo>
                    <a:pt x="382" y="2037"/>
                  </a:lnTo>
                  <a:lnTo>
                    <a:pt x="722" y="1952"/>
                  </a:lnTo>
                  <a:lnTo>
                    <a:pt x="1019" y="1824"/>
                  </a:lnTo>
                  <a:lnTo>
                    <a:pt x="1316" y="1697"/>
                  </a:lnTo>
                  <a:lnTo>
                    <a:pt x="1613" y="1485"/>
                  </a:lnTo>
                  <a:lnTo>
                    <a:pt x="1867" y="1231"/>
                  </a:lnTo>
                  <a:lnTo>
                    <a:pt x="2037" y="934"/>
                  </a:lnTo>
                  <a:lnTo>
                    <a:pt x="2164" y="637"/>
                  </a:lnTo>
                  <a:lnTo>
                    <a:pt x="2249" y="297"/>
                  </a:lnTo>
                  <a:lnTo>
                    <a:pt x="2207" y="212"/>
                  </a:lnTo>
                  <a:lnTo>
                    <a:pt x="2164" y="128"/>
                  </a:lnTo>
                  <a:lnTo>
                    <a:pt x="2079" y="43"/>
                  </a:lnTo>
                  <a:lnTo>
                    <a:pt x="1994"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5"/>
            <p:cNvSpPr/>
            <p:nvPr/>
          </p:nvSpPr>
          <p:spPr>
            <a:xfrm rot="1492530">
              <a:off x="238337" y="362513"/>
              <a:ext cx="563227" cy="355023"/>
            </a:xfrm>
            <a:custGeom>
              <a:avLst/>
              <a:gdLst/>
              <a:ahLst/>
              <a:cxnLst/>
              <a:rect l="l" t="t" r="r" b="b"/>
              <a:pathLst>
                <a:path w="42804" h="26981" extrusionOk="0">
                  <a:moveTo>
                    <a:pt x="25708" y="0"/>
                  </a:moveTo>
                  <a:lnTo>
                    <a:pt x="25496" y="43"/>
                  </a:lnTo>
                  <a:lnTo>
                    <a:pt x="25284" y="85"/>
                  </a:lnTo>
                  <a:lnTo>
                    <a:pt x="24817" y="212"/>
                  </a:lnTo>
                  <a:lnTo>
                    <a:pt x="24350" y="467"/>
                  </a:lnTo>
                  <a:lnTo>
                    <a:pt x="23841" y="849"/>
                  </a:lnTo>
                  <a:lnTo>
                    <a:pt x="23375" y="1230"/>
                  </a:lnTo>
                  <a:lnTo>
                    <a:pt x="22866" y="1697"/>
                  </a:lnTo>
                  <a:lnTo>
                    <a:pt x="21932" y="2588"/>
                  </a:lnTo>
                  <a:lnTo>
                    <a:pt x="21126" y="3394"/>
                  </a:lnTo>
                  <a:lnTo>
                    <a:pt x="20320" y="4157"/>
                  </a:lnTo>
                  <a:lnTo>
                    <a:pt x="19811" y="3733"/>
                  </a:lnTo>
                  <a:lnTo>
                    <a:pt x="19217" y="3394"/>
                  </a:lnTo>
                  <a:lnTo>
                    <a:pt x="18623" y="3139"/>
                  </a:lnTo>
                  <a:lnTo>
                    <a:pt x="17987" y="2927"/>
                  </a:lnTo>
                  <a:lnTo>
                    <a:pt x="17308" y="2842"/>
                  </a:lnTo>
                  <a:lnTo>
                    <a:pt x="16630" y="2800"/>
                  </a:lnTo>
                  <a:lnTo>
                    <a:pt x="15951" y="2842"/>
                  </a:lnTo>
                  <a:lnTo>
                    <a:pt x="15230" y="2970"/>
                  </a:lnTo>
                  <a:lnTo>
                    <a:pt x="14678" y="3139"/>
                  </a:lnTo>
                  <a:lnTo>
                    <a:pt x="14169" y="3351"/>
                  </a:lnTo>
                  <a:lnTo>
                    <a:pt x="13703" y="3648"/>
                  </a:lnTo>
                  <a:lnTo>
                    <a:pt x="13236" y="3945"/>
                  </a:lnTo>
                  <a:lnTo>
                    <a:pt x="12812" y="4285"/>
                  </a:lnTo>
                  <a:lnTo>
                    <a:pt x="12430" y="4709"/>
                  </a:lnTo>
                  <a:lnTo>
                    <a:pt x="12091" y="5133"/>
                  </a:lnTo>
                  <a:lnTo>
                    <a:pt x="11794" y="5600"/>
                  </a:lnTo>
                  <a:lnTo>
                    <a:pt x="11624" y="6066"/>
                  </a:lnTo>
                  <a:lnTo>
                    <a:pt x="11454" y="6660"/>
                  </a:lnTo>
                  <a:lnTo>
                    <a:pt x="11157" y="8018"/>
                  </a:lnTo>
                  <a:lnTo>
                    <a:pt x="10860" y="9502"/>
                  </a:lnTo>
                  <a:lnTo>
                    <a:pt x="10691" y="10266"/>
                  </a:lnTo>
                  <a:lnTo>
                    <a:pt x="10479" y="10987"/>
                  </a:lnTo>
                  <a:lnTo>
                    <a:pt x="10224" y="11666"/>
                  </a:lnTo>
                  <a:lnTo>
                    <a:pt x="9927" y="12302"/>
                  </a:lnTo>
                  <a:lnTo>
                    <a:pt x="9757" y="12557"/>
                  </a:lnTo>
                  <a:lnTo>
                    <a:pt x="9588" y="12811"/>
                  </a:lnTo>
                  <a:lnTo>
                    <a:pt x="9376" y="13023"/>
                  </a:lnTo>
                  <a:lnTo>
                    <a:pt x="9164" y="13193"/>
                  </a:lnTo>
                  <a:lnTo>
                    <a:pt x="8909" y="13320"/>
                  </a:lnTo>
                  <a:lnTo>
                    <a:pt x="8654" y="13448"/>
                  </a:lnTo>
                  <a:lnTo>
                    <a:pt x="8358" y="13533"/>
                  </a:lnTo>
                  <a:lnTo>
                    <a:pt x="7721" y="13533"/>
                  </a:lnTo>
                  <a:lnTo>
                    <a:pt x="7382" y="13448"/>
                  </a:lnTo>
                  <a:lnTo>
                    <a:pt x="7000" y="13363"/>
                  </a:lnTo>
                  <a:lnTo>
                    <a:pt x="6618" y="13151"/>
                  </a:lnTo>
                  <a:lnTo>
                    <a:pt x="6576" y="13151"/>
                  </a:lnTo>
                  <a:lnTo>
                    <a:pt x="6830" y="12769"/>
                  </a:lnTo>
                  <a:lnTo>
                    <a:pt x="7085" y="12345"/>
                  </a:lnTo>
                  <a:lnTo>
                    <a:pt x="7297" y="11921"/>
                  </a:lnTo>
                  <a:lnTo>
                    <a:pt x="7509" y="11496"/>
                  </a:lnTo>
                  <a:lnTo>
                    <a:pt x="7509" y="11411"/>
                  </a:lnTo>
                  <a:lnTo>
                    <a:pt x="7509" y="11327"/>
                  </a:lnTo>
                  <a:lnTo>
                    <a:pt x="7467" y="11242"/>
                  </a:lnTo>
                  <a:lnTo>
                    <a:pt x="7424" y="11157"/>
                  </a:lnTo>
                  <a:lnTo>
                    <a:pt x="6533" y="10436"/>
                  </a:lnTo>
                  <a:lnTo>
                    <a:pt x="5685" y="9715"/>
                  </a:lnTo>
                  <a:lnTo>
                    <a:pt x="4879" y="8909"/>
                  </a:lnTo>
                  <a:lnTo>
                    <a:pt x="4158" y="8060"/>
                  </a:lnTo>
                  <a:lnTo>
                    <a:pt x="4073" y="8018"/>
                  </a:lnTo>
                  <a:lnTo>
                    <a:pt x="3903" y="8018"/>
                  </a:lnTo>
                  <a:lnTo>
                    <a:pt x="3861" y="8060"/>
                  </a:lnTo>
                  <a:lnTo>
                    <a:pt x="1103" y="11242"/>
                  </a:lnTo>
                  <a:lnTo>
                    <a:pt x="764" y="11581"/>
                  </a:lnTo>
                  <a:lnTo>
                    <a:pt x="382" y="12048"/>
                  </a:lnTo>
                  <a:lnTo>
                    <a:pt x="213" y="12260"/>
                  </a:lnTo>
                  <a:lnTo>
                    <a:pt x="85" y="12514"/>
                  </a:lnTo>
                  <a:lnTo>
                    <a:pt x="1" y="12769"/>
                  </a:lnTo>
                  <a:lnTo>
                    <a:pt x="1" y="12981"/>
                  </a:lnTo>
                  <a:lnTo>
                    <a:pt x="85" y="13193"/>
                  </a:lnTo>
                  <a:lnTo>
                    <a:pt x="255" y="13405"/>
                  </a:lnTo>
                  <a:lnTo>
                    <a:pt x="467" y="13575"/>
                  </a:lnTo>
                  <a:lnTo>
                    <a:pt x="722" y="13702"/>
                  </a:lnTo>
                  <a:lnTo>
                    <a:pt x="1231" y="13914"/>
                  </a:lnTo>
                  <a:lnTo>
                    <a:pt x="1697" y="14084"/>
                  </a:lnTo>
                  <a:lnTo>
                    <a:pt x="2419" y="14381"/>
                  </a:lnTo>
                  <a:lnTo>
                    <a:pt x="3182" y="14635"/>
                  </a:lnTo>
                  <a:lnTo>
                    <a:pt x="3988" y="14805"/>
                  </a:lnTo>
                  <a:lnTo>
                    <a:pt x="4752" y="14932"/>
                  </a:lnTo>
                  <a:lnTo>
                    <a:pt x="4879" y="14890"/>
                  </a:lnTo>
                  <a:lnTo>
                    <a:pt x="4921" y="14805"/>
                  </a:lnTo>
                  <a:lnTo>
                    <a:pt x="4879" y="14720"/>
                  </a:lnTo>
                  <a:lnTo>
                    <a:pt x="4794" y="14635"/>
                  </a:lnTo>
                  <a:lnTo>
                    <a:pt x="3946" y="14423"/>
                  </a:lnTo>
                  <a:lnTo>
                    <a:pt x="3097" y="14211"/>
                  </a:lnTo>
                  <a:lnTo>
                    <a:pt x="2037" y="13872"/>
                  </a:lnTo>
                  <a:lnTo>
                    <a:pt x="1485" y="13660"/>
                  </a:lnTo>
                  <a:lnTo>
                    <a:pt x="1273" y="13533"/>
                  </a:lnTo>
                  <a:lnTo>
                    <a:pt x="1103" y="13363"/>
                  </a:lnTo>
                  <a:lnTo>
                    <a:pt x="849" y="13278"/>
                  </a:lnTo>
                  <a:lnTo>
                    <a:pt x="722" y="13236"/>
                  </a:lnTo>
                  <a:lnTo>
                    <a:pt x="679" y="13151"/>
                  </a:lnTo>
                  <a:lnTo>
                    <a:pt x="679" y="13023"/>
                  </a:lnTo>
                  <a:lnTo>
                    <a:pt x="679" y="12939"/>
                  </a:lnTo>
                  <a:lnTo>
                    <a:pt x="807" y="12642"/>
                  </a:lnTo>
                  <a:lnTo>
                    <a:pt x="849" y="12387"/>
                  </a:lnTo>
                  <a:lnTo>
                    <a:pt x="891" y="12133"/>
                  </a:lnTo>
                  <a:lnTo>
                    <a:pt x="1061" y="11921"/>
                  </a:lnTo>
                  <a:lnTo>
                    <a:pt x="1231" y="11751"/>
                  </a:lnTo>
                  <a:lnTo>
                    <a:pt x="1528" y="11369"/>
                  </a:lnTo>
                  <a:lnTo>
                    <a:pt x="1867" y="10987"/>
                  </a:lnTo>
                  <a:lnTo>
                    <a:pt x="2546" y="10266"/>
                  </a:lnTo>
                  <a:lnTo>
                    <a:pt x="3140" y="9418"/>
                  </a:lnTo>
                  <a:lnTo>
                    <a:pt x="3521" y="8951"/>
                  </a:lnTo>
                  <a:lnTo>
                    <a:pt x="3691" y="8824"/>
                  </a:lnTo>
                  <a:lnTo>
                    <a:pt x="3818" y="8739"/>
                  </a:lnTo>
                  <a:lnTo>
                    <a:pt x="3988" y="8739"/>
                  </a:lnTo>
                  <a:lnTo>
                    <a:pt x="4115" y="8781"/>
                  </a:lnTo>
                  <a:lnTo>
                    <a:pt x="4243" y="8824"/>
                  </a:lnTo>
                  <a:lnTo>
                    <a:pt x="4327" y="8909"/>
                  </a:lnTo>
                  <a:lnTo>
                    <a:pt x="4540" y="9121"/>
                  </a:lnTo>
                  <a:lnTo>
                    <a:pt x="4752" y="9375"/>
                  </a:lnTo>
                  <a:lnTo>
                    <a:pt x="5303" y="9927"/>
                  </a:lnTo>
                  <a:lnTo>
                    <a:pt x="5897" y="10436"/>
                  </a:lnTo>
                  <a:lnTo>
                    <a:pt x="6491" y="10945"/>
                  </a:lnTo>
                  <a:lnTo>
                    <a:pt x="7085" y="11411"/>
                  </a:lnTo>
                  <a:lnTo>
                    <a:pt x="6661" y="12260"/>
                  </a:lnTo>
                  <a:lnTo>
                    <a:pt x="6152" y="13066"/>
                  </a:lnTo>
                  <a:lnTo>
                    <a:pt x="5600" y="13872"/>
                  </a:lnTo>
                  <a:lnTo>
                    <a:pt x="4964" y="14593"/>
                  </a:lnTo>
                  <a:lnTo>
                    <a:pt x="4921" y="14678"/>
                  </a:lnTo>
                  <a:lnTo>
                    <a:pt x="4964" y="14763"/>
                  </a:lnTo>
                  <a:lnTo>
                    <a:pt x="5006" y="14805"/>
                  </a:lnTo>
                  <a:lnTo>
                    <a:pt x="5091" y="14763"/>
                  </a:lnTo>
                  <a:lnTo>
                    <a:pt x="5473" y="14423"/>
                  </a:lnTo>
                  <a:lnTo>
                    <a:pt x="5812" y="14084"/>
                  </a:lnTo>
                  <a:lnTo>
                    <a:pt x="6109" y="13745"/>
                  </a:lnTo>
                  <a:lnTo>
                    <a:pt x="6406" y="13363"/>
                  </a:lnTo>
                  <a:lnTo>
                    <a:pt x="6449" y="13405"/>
                  </a:lnTo>
                  <a:lnTo>
                    <a:pt x="6958" y="13660"/>
                  </a:lnTo>
                  <a:lnTo>
                    <a:pt x="7467" y="13787"/>
                  </a:lnTo>
                  <a:lnTo>
                    <a:pt x="7933" y="13787"/>
                  </a:lnTo>
                  <a:lnTo>
                    <a:pt x="8358" y="13745"/>
                  </a:lnTo>
                  <a:lnTo>
                    <a:pt x="8739" y="13617"/>
                  </a:lnTo>
                  <a:lnTo>
                    <a:pt x="9121" y="13405"/>
                  </a:lnTo>
                  <a:lnTo>
                    <a:pt x="9460" y="13108"/>
                  </a:lnTo>
                  <a:lnTo>
                    <a:pt x="9757" y="12769"/>
                  </a:lnTo>
                  <a:lnTo>
                    <a:pt x="10054" y="12387"/>
                  </a:lnTo>
                  <a:lnTo>
                    <a:pt x="10309" y="12005"/>
                  </a:lnTo>
                  <a:lnTo>
                    <a:pt x="10563" y="11581"/>
                  </a:lnTo>
                  <a:lnTo>
                    <a:pt x="10733" y="11115"/>
                  </a:lnTo>
                  <a:lnTo>
                    <a:pt x="10903" y="10648"/>
                  </a:lnTo>
                  <a:lnTo>
                    <a:pt x="11072" y="10181"/>
                  </a:lnTo>
                  <a:lnTo>
                    <a:pt x="11242" y="9290"/>
                  </a:lnTo>
                  <a:lnTo>
                    <a:pt x="11454" y="8272"/>
                  </a:lnTo>
                  <a:lnTo>
                    <a:pt x="11709" y="7297"/>
                  </a:lnTo>
                  <a:lnTo>
                    <a:pt x="11836" y="6788"/>
                  </a:lnTo>
                  <a:lnTo>
                    <a:pt x="12006" y="6363"/>
                  </a:lnTo>
                  <a:lnTo>
                    <a:pt x="12218" y="5897"/>
                  </a:lnTo>
                  <a:lnTo>
                    <a:pt x="12430" y="5472"/>
                  </a:lnTo>
                  <a:lnTo>
                    <a:pt x="12684" y="5091"/>
                  </a:lnTo>
                  <a:lnTo>
                    <a:pt x="12939" y="4709"/>
                  </a:lnTo>
                  <a:lnTo>
                    <a:pt x="13278" y="4370"/>
                  </a:lnTo>
                  <a:lnTo>
                    <a:pt x="13618" y="4073"/>
                  </a:lnTo>
                  <a:lnTo>
                    <a:pt x="14042" y="3818"/>
                  </a:lnTo>
                  <a:lnTo>
                    <a:pt x="14509" y="3564"/>
                  </a:lnTo>
                  <a:lnTo>
                    <a:pt x="15018" y="3351"/>
                  </a:lnTo>
                  <a:lnTo>
                    <a:pt x="15569" y="3224"/>
                  </a:lnTo>
                  <a:lnTo>
                    <a:pt x="16205" y="3097"/>
                  </a:lnTo>
                  <a:lnTo>
                    <a:pt x="16842" y="3097"/>
                  </a:lnTo>
                  <a:lnTo>
                    <a:pt x="17436" y="3139"/>
                  </a:lnTo>
                  <a:lnTo>
                    <a:pt x="18030" y="3267"/>
                  </a:lnTo>
                  <a:lnTo>
                    <a:pt x="18581" y="3436"/>
                  </a:lnTo>
                  <a:lnTo>
                    <a:pt x="19133" y="3691"/>
                  </a:lnTo>
                  <a:lnTo>
                    <a:pt x="19642" y="3988"/>
                  </a:lnTo>
                  <a:lnTo>
                    <a:pt x="20151" y="4327"/>
                  </a:lnTo>
                  <a:lnTo>
                    <a:pt x="18199" y="6236"/>
                  </a:lnTo>
                  <a:lnTo>
                    <a:pt x="16290" y="8145"/>
                  </a:lnTo>
                  <a:lnTo>
                    <a:pt x="16248" y="8230"/>
                  </a:lnTo>
                  <a:lnTo>
                    <a:pt x="16248" y="8315"/>
                  </a:lnTo>
                  <a:lnTo>
                    <a:pt x="16248" y="8400"/>
                  </a:lnTo>
                  <a:lnTo>
                    <a:pt x="16290" y="8484"/>
                  </a:lnTo>
                  <a:lnTo>
                    <a:pt x="16375" y="8527"/>
                  </a:lnTo>
                  <a:lnTo>
                    <a:pt x="16502" y="8527"/>
                  </a:lnTo>
                  <a:lnTo>
                    <a:pt x="16587" y="8484"/>
                  </a:lnTo>
                  <a:lnTo>
                    <a:pt x="18539" y="6533"/>
                  </a:lnTo>
                  <a:lnTo>
                    <a:pt x="20490" y="4624"/>
                  </a:lnTo>
                  <a:lnTo>
                    <a:pt x="20872" y="4963"/>
                  </a:lnTo>
                  <a:lnTo>
                    <a:pt x="21169" y="5303"/>
                  </a:lnTo>
                  <a:lnTo>
                    <a:pt x="21466" y="5685"/>
                  </a:lnTo>
                  <a:lnTo>
                    <a:pt x="21763" y="6066"/>
                  </a:lnTo>
                  <a:lnTo>
                    <a:pt x="21678" y="6151"/>
                  </a:lnTo>
                  <a:lnTo>
                    <a:pt x="21169" y="6618"/>
                  </a:lnTo>
                  <a:lnTo>
                    <a:pt x="20617" y="7042"/>
                  </a:lnTo>
                  <a:lnTo>
                    <a:pt x="20278" y="7297"/>
                  </a:lnTo>
                  <a:lnTo>
                    <a:pt x="20151" y="7339"/>
                  </a:lnTo>
                  <a:lnTo>
                    <a:pt x="19939" y="7339"/>
                  </a:lnTo>
                  <a:lnTo>
                    <a:pt x="19811" y="7254"/>
                  </a:lnTo>
                  <a:lnTo>
                    <a:pt x="19514" y="6957"/>
                  </a:lnTo>
                  <a:lnTo>
                    <a:pt x="19429" y="6957"/>
                  </a:lnTo>
                  <a:lnTo>
                    <a:pt x="19387" y="6915"/>
                  </a:lnTo>
                  <a:lnTo>
                    <a:pt x="19302" y="6957"/>
                  </a:lnTo>
                  <a:lnTo>
                    <a:pt x="19260" y="7084"/>
                  </a:lnTo>
                  <a:lnTo>
                    <a:pt x="19260" y="7127"/>
                  </a:lnTo>
                  <a:lnTo>
                    <a:pt x="19302" y="7169"/>
                  </a:lnTo>
                  <a:lnTo>
                    <a:pt x="19939" y="7933"/>
                  </a:lnTo>
                  <a:lnTo>
                    <a:pt x="20023" y="7975"/>
                  </a:lnTo>
                  <a:lnTo>
                    <a:pt x="20151" y="7975"/>
                  </a:lnTo>
                  <a:lnTo>
                    <a:pt x="20235" y="7933"/>
                  </a:lnTo>
                  <a:lnTo>
                    <a:pt x="21975" y="6448"/>
                  </a:lnTo>
                  <a:lnTo>
                    <a:pt x="22314" y="7042"/>
                  </a:lnTo>
                  <a:lnTo>
                    <a:pt x="22569" y="7636"/>
                  </a:lnTo>
                  <a:lnTo>
                    <a:pt x="22611" y="7678"/>
                  </a:lnTo>
                  <a:lnTo>
                    <a:pt x="22653" y="7678"/>
                  </a:lnTo>
                  <a:lnTo>
                    <a:pt x="22696" y="7636"/>
                  </a:lnTo>
                  <a:lnTo>
                    <a:pt x="22696" y="7594"/>
                  </a:lnTo>
                  <a:lnTo>
                    <a:pt x="22441" y="6915"/>
                  </a:lnTo>
                  <a:lnTo>
                    <a:pt x="22144" y="6321"/>
                  </a:lnTo>
                  <a:lnTo>
                    <a:pt x="22653" y="5897"/>
                  </a:lnTo>
                  <a:lnTo>
                    <a:pt x="23587" y="5176"/>
                  </a:lnTo>
                  <a:lnTo>
                    <a:pt x="23799" y="4963"/>
                  </a:lnTo>
                  <a:lnTo>
                    <a:pt x="24011" y="4751"/>
                  </a:lnTo>
                  <a:lnTo>
                    <a:pt x="24181" y="4497"/>
                  </a:lnTo>
                  <a:lnTo>
                    <a:pt x="24308" y="4285"/>
                  </a:lnTo>
                  <a:lnTo>
                    <a:pt x="24393" y="4030"/>
                  </a:lnTo>
                  <a:lnTo>
                    <a:pt x="24393" y="3776"/>
                  </a:lnTo>
                  <a:lnTo>
                    <a:pt x="24350" y="3564"/>
                  </a:lnTo>
                  <a:lnTo>
                    <a:pt x="24266" y="3351"/>
                  </a:lnTo>
                  <a:lnTo>
                    <a:pt x="24096" y="3224"/>
                  </a:lnTo>
                  <a:lnTo>
                    <a:pt x="23926" y="3097"/>
                  </a:lnTo>
                  <a:lnTo>
                    <a:pt x="23714" y="3054"/>
                  </a:lnTo>
                  <a:lnTo>
                    <a:pt x="23459" y="3097"/>
                  </a:lnTo>
                  <a:lnTo>
                    <a:pt x="23375" y="3139"/>
                  </a:lnTo>
                  <a:lnTo>
                    <a:pt x="23332" y="3182"/>
                  </a:lnTo>
                  <a:lnTo>
                    <a:pt x="23290" y="3267"/>
                  </a:lnTo>
                  <a:lnTo>
                    <a:pt x="23290" y="3351"/>
                  </a:lnTo>
                  <a:lnTo>
                    <a:pt x="23332" y="3394"/>
                  </a:lnTo>
                  <a:lnTo>
                    <a:pt x="23375" y="3479"/>
                  </a:lnTo>
                  <a:lnTo>
                    <a:pt x="23544" y="3479"/>
                  </a:lnTo>
                  <a:lnTo>
                    <a:pt x="23714" y="3860"/>
                  </a:lnTo>
                  <a:lnTo>
                    <a:pt x="23714" y="4030"/>
                  </a:lnTo>
                  <a:lnTo>
                    <a:pt x="23714" y="4200"/>
                  </a:lnTo>
                  <a:lnTo>
                    <a:pt x="23672" y="4327"/>
                  </a:lnTo>
                  <a:lnTo>
                    <a:pt x="23629" y="4454"/>
                  </a:lnTo>
                  <a:lnTo>
                    <a:pt x="23502" y="4582"/>
                  </a:lnTo>
                  <a:lnTo>
                    <a:pt x="23375" y="4666"/>
                  </a:lnTo>
                  <a:lnTo>
                    <a:pt x="22696" y="5260"/>
                  </a:lnTo>
                  <a:lnTo>
                    <a:pt x="21932" y="5939"/>
                  </a:lnTo>
                  <a:lnTo>
                    <a:pt x="21635" y="5515"/>
                  </a:lnTo>
                  <a:lnTo>
                    <a:pt x="21338" y="5133"/>
                  </a:lnTo>
                  <a:lnTo>
                    <a:pt x="21041" y="4794"/>
                  </a:lnTo>
                  <a:lnTo>
                    <a:pt x="20702" y="4454"/>
                  </a:lnTo>
                  <a:lnTo>
                    <a:pt x="22738" y="2630"/>
                  </a:lnTo>
                  <a:lnTo>
                    <a:pt x="23672" y="1739"/>
                  </a:lnTo>
                  <a:lnTo>
                    <a:pt x="24181" y="1273"/>
                  </a:lnTo>
                  <a:lnTo>
                    <a:pt x="24435" y="1103"/>
                  </a:lnTo>
                  <a:lnTo>
                    <a:pt x="24647" y="976"/>
                  </a:lnTo>
                  <a:lnTo>
                    <a:pt x="25029" y="891"/>
                  </a:lnTo>
                  <a:lnTo>
                    <a:pt x="25368" y="849"/>
                  </a:lnTo>
                  <a:lnTo>
                    <a:pt x="26090" y="849"/>
                  </a:lnTo>
                  <a:lnTo>
                    <a:pt x="26471" y="933"/>
                  </a:lnTo>
                  <a:lnTo>
                    <a:pt x="26811" y="1018"/>
                  </a:lnTo>
                  <a:lnTo>
                    <a:pt x="27447" y="1315"/>
                  </a:lnTo>
                  <a:lnTo>
                    <a:pt x="27914" y="1527"/>
                  </a:lnTo>
                  <a:lnTo>
                    <a:pt x="28380" y="1782"/>
                  </a:lnTo>
                  <a:lnTo>
                    <a:pt x="29271" y="2291"/>
                  </a:lnTo>
                  <a:lnTo>
                    <a:pt x="30968" y="3436"/>
                  </a:lnTo>
                  <a:lnTo>
                    <a:pt x="32707" y="4539"/>
                  </a:lnTo>
                  <a:lnTo>
                    <a:pt x="34447" y="5685"/>
                  </a:lnTo>
                  <a:lnTo>
                    <a:pt x="36143" y="6872"/>
                  </a:lnTo>
                  <a:lnTo>
                    <a:pt x="37798" y="8060"/>
                  </a:lnTo>
                  <a:lnTo>
                    <a:pt x="38731" y="8696"/>
                  </a:lnTo>
                  <a:lnTo>
                    <a:pt x="39792" y="9418"/>
                  </a:lnTo>
                  <a:lnTo>
                    <a:pt x="40301" y="9757"/>
                  </a:lnTo>
                  <a:lnTo>
                    <a:pt x="40767" y="10139"/>
                  </a:lnTo>
                  <a:lnTo>
                    <a:pt x="41192" y="10521"/>
                  </a:lnTo>
                  <a:lnTo>
                    <a:pt x="41573" y="10945"/>
                  </a:lnTo>
                  <a:lnTo>
                    <a:pt x="41828" y="11369"/>
                  </a:lnTo>
                  <a:lnTo>
                    <a:pt x="41998" y="11751"/>
                  </a:lnTo>
                  <a:lnTo>
                    <a:pt x="42082" y="12175"/>
                  </a:lnTo>
                  <a:lnTo>
                    <a:pt x="42125" y="12557"/>
                  </a:lnTo>
                  <a:lnTo>
                    <a:pt x="42125" y="12981"/>
                  </a:lnTo>
                  <a:lnTo>
                    <a:pt x="42040" y="13363"/>
                  </a:lnTo>
                  <a:lnTo>
                    <a:pt x="41913" y="13787"/>
                  </a:lnTo>
                  <a:lnTo>
                    <a:pt x="41743" y="14169"/>
                  </a:lnTo>
                  <a:lnTo>
                    <a:pt x="41573" y="14551"/>
                  </a:lnTo>
                  <a:lnTo>
                    <a:pt x="41361" y="14890"/>
                  </a:lnTo>
                  <a:lnTo>
                    <a:pt x="40852" y="15611"/>
                  </a:lnTo>
                  <a:lnTo>
                    <a:pt x="39877" y="16926"/>
                  </a:lnTo>
                  <a:lnTo>
                    <a:pt x="39198" y="17775"/>
                  </a:lnTo>
                  <a:lnTo>
                    <a:pt x="38519" y="18623"/>
                  </a:lnTo>
                  <a:lnTo>
                    <a:pt x="37798" y="19429"/>
                  </a:lnTo>
                  <a:lnTo>
                    <a:pt x="37077" y="20235"/>
                  </a:lnTo>
                  <a:lnTo>
                    <a:pt x="36313" y="20999"/>
                  </a:lnTo>
                  <a:lnTo>
                    <a:pt x="35550" y="21762"/>
                  </a:lnTo>
                  <a:lnTo>
                    <a:pt x="34744" y="22483"/>
                  </a:lnTo>
                  <a:lnTo>
                    <a:pt x="33895" y="23205"/>
                  </a:lnTo>
                  <a:lnTo>
                    <a:pt x="33089" y="23883"/>
                  </a:lnTo>
                  <a:lnTo>
                    <a:pt x="32241" y="24562"/>
                  </a:lnTo>
                  <a:lnTo>
                    <a:pt x="31350" y="25241"/>
                  </a:lnTo>
                  <a:lnTo>
                    <a:pt x="30926" y="25495"/>
                  </a:lnTo>
                  <a:lnTo>
                    <a:pt x="30459" y="25792"/>
                  </a:lnTo>
                  <a:lnTo>
                    <a:pt x="29992" y="26047"/>
                  </a:lnTo>
                  <a:lnTo>
                    <a:pt x="29441" y="26301"/>
                  </a:lnTo>
                  <a:lnTo>
                    <a:pt x="29186" y="26386"/>
                  </a:lnTo>
                  <a:lnTo>
                    <a:pt x="28889" y="26471"/>
                  </a:lnTo>
                  <a:lnTo>
                    <a:pt x="28635" y="26513"/>
                  </a:lnTo>
                  <a:lnTo>
                    <a:pt x="28380" y="26471"/>
                  </a:lnTo>
                  <a:lnTo>
                    <a:pt x="28168" y="26429"/>
                  </a:lnTo>
                  <a:lnTo>
                    <a:pt x="27956" y="26344"/>
                  </a:lnTo>
                  <a:lnTo>
                    <a:pt x="27490" y="26089"/>
                  </a:lnTo>
                  <a:lnTo>
                    <a:pt x="27065" y="25707"/>
                  </a:lnTo>
                  <a:lnTo>
                    <a:pt x="26684" y="25326"/>
                  </a:lnTo>
                  <a:lnTo>
                    <a:pt x="26302" y="24901"/>
                  </a:lnTo>
                  <a:lnTo>
                    <a:pt x="25920" y="24435"/>
                  </a:lnTo>
                  <a:lnTo>
                    <a:pt x="25368" y="23629"/>
                  </a:lnTo>
                  <a:lnTo>
                    <a:pt x="24266" y="21762"/>
                  </a:lnTo>
                  <a:lnTo>
                    <a:pt x="23163" y="19896"/>
                  </a:lnTo>
                  <a:lnTo>
                    <a:pt x="20999" y="16120"/>
                  </a:lnTo>
                  <a:lnTo>
                    <a:pt x="18836" y="12345"/>
                  </a:lnTo>
                  <a:lnTo>
                    <a:pt x="16587" y="8612"/>
                  </a:lnTo>
                  <a:lnTo>
                    <a:pt x="16545" y="8569"/>
                  </a:lnTo>
                  <a:lnTo>
                    <a:pt x="16502" y="8527"/>
                  </a:lnTo>
                  <a:lnTo>
                    <a:pt x="16418" y="8569"/>
                  </a:lnTo>
                  <a:lnTo>
                    <a:pt x="16333" y="8654"/>
                  </a:lnTo>
                  <a:lnTo>
                    <a:pt x="16333" y="8696"/>
                  </a:lnTo>
                  <a:lnTo>
                    <a:pt x="16333" y="8781"/>
                  </a:lnTo>
                  <a:lnTo>
                    <a:pt x="17054" y="10181"/>
                  </a:lnTo>
                  <a:lnTo>
                    <a:pt x="17817" y="11581"/>
                  </a:lnTo>
                  <a:lnTo>
                    <a:pt x="19345" y="14339"/>
                  </a:lnTo>
                  <a:lnTo>
                    <a:pt x="20957" y="17096"/>
                  </a:lnTo>
                  <a:lnTo>
                    <a:pt x="22569" y="19853"/>
                  </a:lnTo>
                  <a:lnTo>
                    <a:pt x="24096" y="22399"/>
                  </a:lnTo>
                  <a:lnTo>
                    <a:pt x="24859" y="23671"/>
                  </a:lnTo>
                  <a:lnTo>
                    <a:pt x="25623" y="24901"/>
                  </a:lnTo>
                  <a:lnTo>
                    <a:pt x="26090" y="25580"/>
                  </a:lnTo>
                  <a:lnTo>
                    <a:pt x="26302" y="25877"/>
                  </a:lnTo>
                  <a:lnTo>
                    <a:pt x="26556" y="26174"/>
                  </a:lnTo>
                  <a:lnTo>
                    <a:pt x="26853" y="26429"/>
                  </a:lnTo>
                  <a:lnTo>
                    <a:pt x="27150" y="26641"/>
                  </a:lnTo>
                  <a:lnTo>
                    <a:pt x="27490" y="26810"/>
                  </a:lnTo>
                  <a:lnTo>
                    <a:pt x="27871" y="26895"/>
                  </a:lnTo>
                  <a:lnTo>
                    <a:pt x="28296" y="26980"/>
                  </a:lnTo>
                  <a:lnTo>
                    <a:pt x="28720" y="26980"/>
                  </a:lnTo>
                  <a:lnTo>
                    <a:pt x="29144" y="26895"/>
                  </a:lnTo>
                  <a:lnTo>
                    <a:pt x="29526" y="26810"/>
                  </a:lnTo>
                  <a:lnTo>
                    <a:pt x="29950" y="26641"/>
                  </a:lnTo>
                  <a:lnTo>
                    <a:pt x="30374" y="26471"/>
                  </a:lnTo>
                  <a:lnTo>
                    <a:pt x="30756" y="26259"/>
                  </a:lnTo>
                  <a:lnTo>
                    <a:pt x="31180" y="26004"/>
                  </a:lnTo>
                  <a:lnTo>
                    <a:pt x="31944" y="25495"/>
                  </a:lnTo>
                  <a:lnTo>
                    <a:pt x="32665" y="24901"/>
                  </a:lnTo>
                  <a:lnTo>
                    <a:pt x="33938" y="23841"/>
                  </a:lnTo>
                  <a:lnTo>
                    <a:pt x="34998" y="22908"/>
                  </a:lnTo>
                  <a:lnTo>
                    <a:pt x="36059" y="21974"/>
                  </a:lnTo>
                  <a:lnTo>
                    <a:pt x="37034" y="20956"/>
                  </a:lnTo>
                  <a:lnTo>
                    <a:pt x="38010" y="19938"/>
                  </a:lnTo>
                  <a:lnTo>
                    <a:pt x="38901" y="18920"/>
                  </a:lnTo>
                  <a:lnTo>
                    <a:pt x="39792" y="17817"/>
                  </a:lnTo>
                  <a:lnTo>
                    <a:pt x="40640" y="16714"/>
                  </a:lnTo>
                  <a:lnTo>
                    <a:pt x="41446" y="15569"/>
                  </a:lnTo>
                  <a:lnTo>
                    <a:pt x="41955" y="14763"/>
                  </a:lnTo>
                  <a:lnTo>
                    <a:pt x="42379" y="14042"/>
                  </a:lnTo>
                  <a:lnTo>
                    <a:pt x="42549" y="13702"/>
                  </a:lnTo>
                  <a:lnTo>
                    <a:pt x="42676" y="13363"/>
                  </a:lnTo>
                  <a:lnTo>
                    <a:pt x="42761" y="13066"/>
                  </a:lnTo>
                  <a:lnTo>
                    <a:pt x="42804" y="12727"/>
                  </a:lnTo>
                  <a:lnTo>
                    <a:pt x="42804" y="12430"/>
                  </a:lnTo>
                  <a:lnTo>
                    <a:pt x="42761" y="12090"/>
                  </a:lnTo>
                  <a:lnTo>
                    <a:pt x="42676" y="11793"/>
                  </a:lnTo>
                  <a:lnTo>
                    <a:pt x="42507" y="11454"/>
                  </a:lnTo>
                  <a:lnTo>
                    <a:pt x="42295" y="11157"/>
                  </a:lnTo>
                  <a:lnTo>
                    <a:pt x="42040" y="10818"/>
                  </a:lnTo>
                  <a:lnTo>
                    <a:pt x="41743" y="10478"/>
                  </a:lnTo>
                  <a:lnTo>
                    <a:pt x="41361" y="10139"/>
                  </a:lnTo>
                  <a:lnTo>
                    <a:pt x="40216" y="9206"/>
                  </a:lnTo>
                  <a:lnTo>
                    <a:pt x="39113" y="8357"/>
                  </a:lnTo>
                  <a:lnTo>
                    <a:pt x="37925" y="7466"/>
                  </a:lnTo>
                  <a:lnTo>
                    <a:pt x="36737" y="6660"/>
                  </a:lnTo>
                  <a:lnTo>
                    <a:pt x="34362" y="5048"/>
                  </a:lnTo>
                  <a:lnTo>
                    <a:pt x="31944" y="3479"/>
                  </a:lnTo>
                  <a:lnTo>
                    <a:pt x="30671" y="2588"/>
                  </a:lnTo>
                  <a:lnTo>
                    <a:pt x="29314" y="1697"/>
                  </a:lnTo>
                  <a:lnTo>
                    <a:pt x="28635" y="1273"/>
                  </a:lnTo>
                  <a:lnTo>
                    <a:pt x="27956" y="849"/>
                  </a:lnTo>
                  <a:lnTo>
                    <a:pt x="27277" y="509"/>
                  </a:lnTo>
                  <a:lnTo>
                    <a:pt x="26556" y="212"/>
                  </a:lnTo>
                  <a:lnTo>
                    <a:pt x="26090" y="85"/>
                  </a:lnTo>
                  <a:lnTo>
                    <a:pt x="25708"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5"/>
            <p:cNvSpPr/>
            <p:nvPr/>
          </p:nvSpPr>
          <p:spPr>
            <a:xfrm rot="1492530">
              <a:off x="286174" y="430597"/>
              <a:ext cx="30146" cy="11737"/>
            </a:xfrm>
            <a:custGeom>
              <a:avLst/>
              <a:gdLst/>
              <a:ahLst/>
              <a:cxnLst/>
              <a:rect l="l" t="t" r="r" b="b"/>
              <a:pathLst>
                <a:path w="2291" h="892" extrusionOk="0">
                  <a:moveTo>
                    <a:pt x="85" y="0"/>
                  </a:moveTo>
                  <a:lnTo>
                    <a:pt x="0" y="43"/>
                  </a:lnTo>
                  <a:lnTo>
                    <a:pt x="0" y="127"/>
                  </a:lnTo>
                  <a:lnTo>
                    <a:pt x="42" y="170"/>
                  </a:lnTo>
                  <a:lnTo>
                    <a:pt x="509" y="509"/>
                  </a:lnTo>
                  <a:lnTo>
                    <a:pt x="764" y="637"/>
                  </a:lnTo>
                  <a:lnTo>
                    <a:pt x="1061" y="764"/>
                  </a:lnTo>
                  <a:lnTo>
                    <a:pt x="1358" y="849"/>
                  </a:lnTo>
                  <a:lnTo>
                    <a:pt x="1612" y="891"/>
                  </a:lnTo>
                  <a:lnTo>
                    <a:pt x="1909" y="891"/>
                  </a:lnTo>
                  <a:lnTo>
                    <a:pt x="2206" y="849"/>
                  </a:lnTo>
                  <a:lnTo>
                    <a:pt x="2291" y="849"/>
                  </a:lnTo>
                  <a:lnTo>
                    <a:pt x="2291" y="764"/>
                  </a:lnTo>
                  <a:lnTo>
                    <a:pt x="2248" y="721"/>
                  </a:lnTo>
                  <a:lnTo>
                    <a:pt x="2206" y="679"/>
                  </a:lnTo>
                  <a:lnTo>
                    <a:pt x="1654" y="594"/>
                  </a:lnTo>
                  <a:lnTo>
                    <a:pt x="1103" y="509"/>
                  </a:lnTo>
                  <a:lnTo>
                    <a:pt x="636" y="297"/>
                  </a:lnTo>
                  <a:lnTo>
                    <a:pt x="382" y="170"/>
                  </a:lnTo>
                  <a:lnTo>
                    <a:pt x="127"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5"/>
            <p:cNvSpPr/>
            <p:nvPr/>
          </p:nvSpPr>
          <p:spPr>
            <a:xfrm rot="1492530">
              <a:off x="301941" y="429344"/>
              <a:ext cx="20658" cy="7829"/>
            </a:xfrm>
            <a:custGeom>
              <a:avLst/>
              <a:gdLst/>
              <a:ahLst/>
              <a:cxnLst/>
              <a:rect l="l" t="t" r="r" b="b"/>
              <a:pathLst>
                <a:path w="1570" h="595" extrusionOk="0">
                  <a:moveTo>
                    <a:pt x="0" y="1"/>
                  </a:moveTo>
                  <a:lnTo>
                    <a:pt x="0" y="43"/>
                  </a:lnTo>
                  <a:lnTo>
                    <a:pt x="43" y="128"/>
                  </a:lnTo>
                  <a:lnTo>
                    <a:pt x="340" y="340"/>
                  </a:lnTo>
                  <a:lnTo>
                    <a:pt x="679" y="510"/>
                  </a:lnTo>
                  <a:lnTo>
                    <a:pt x="1061" y="595"/>
                  </a:lnTo>
                  <a:lnTo>
                    <a:pt x="1442" y="595"/>
                  </a:lnTo>
                  <a:lnTo>
                    <a:pt x="1527" y="552"/>
                  </a:lnTo>
                  <a:lnTo>
                    <a:pt x="1570" y="468"/>
                  </a:lnTo>
                  <a:lnTo>
                    <a:pt x="1527" y="383"/>
                  </a:lnTo>
                  <a:lnTo>
                    <a:pt x="1442" y="340"/>
                  </a:lnTo>
                  <a:lnTo>
                    <a:pt x="1103" y="298"/>
                  </a:lnTo>
                  <a:lnTo>
                    <a:pt x="764" y="256"/>
                  </a:lnTo>
                  <a:lnTo>
                    <a:pt x="424" y="128"/>
                  </a:lnTo>
                  <a:lnTo>
                    <a:pt x="127" y="1"/>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5"/>
            <p:cNvSpPr/>
            <p:nvPr/>
          </p:nvSpPr>
          <p:spPr>
            <a:xfrm rot="1492530">
              <a:off x="659318" y="503173"/>
              <a:ext cx="24580" cy="10053"/>
            </a:xfrm>
            <a:custGeom>
              <a:avLst/>
              <a:gdLst/>
              <a:ahLst/>
              <a:cxnLst/>
              <a:rect l="l" t="t" r="r" b="b"/>
              <a:pathLst>
                <a:path w="1868" h="764" extrusionOk="0">
                  <a:moveTo>
                    <a:pt x="1316" y="0"/>
                  </a:moveTo>
                  <a:lnTo>
                    <a:pt x="1061" y="43"/>
                  </a:lnTo>
                  <a:lnTo>
                    <a:pt x="849" y="85"/>
                  </a:lnTo>
                  <a:lnTo>
                    <a:pt x="594" y="170"/>
                  </a:lnTo>
                  <a:lnTo>
                    <a:pt x="382" y="297"/>
                  </a:lnTo>
                  <a:lnTo>
                    <a:pt x="213" y="467"/>
                  </a:lnTo>
                  <a:lnTo>
                    <a:pt x="43" y="594"/>
                  </a:lnTo>
                  <a:lnTo>
                    <a:pt x="1" y="679"/>
                  </a:lnTo>
                  <a:lnTo>
                    <a:pt x="43" y="722"/>
                  </a:lnTo>
                  <a:lnTo>
                    <a:pt x="85" y="764"/>
                  </a:lnTo>
                  <a:lnTo>
                    <a:pt x="128" y="722"/>
                  </a:lnTo>
                  <a:lnTo>
                    <a:pt x="297" y="594"/>
                  </a:lnTo>
                  <a:lnTo>
                    <a:pt x="467" y="467"/>
                  </a:lnTo>
                  <a:lnTo>
                    <a:pt x="679" y="382"/>
                  </a:lnTo>
                  <a:lnTo>
                    <a:pt x="849" y="340"/>
                  </a:lnTo>
                  <a:lnTo>
                    <a:pt x="1273" y="340"/>
                  </a:lnTo>
                  <a:lnTo>
                    <a:pt x="1655" y="382"/>
                  </a:lnTo>
                  <a:lnTo>
                    <a:pt x="1782" y="382"/>
                  </a:lnTo>
                  <a:lnTo>
                    <a:pt x="1867" y="297"/>
                  </a:lnTo>
                  <a:lnTo>
                    <a:pt x="1867" y="212"/>
                  </a:lnTo>
                  <a:lnTo>
                    <a:pt x="1782" y="128"/>
                  </a:lnTo>
                  <a:lnTo>
                    <a:pt x="1570" y="43"/>
                  </a:lnTo>
                  <a:lnTo>
                    <a:pt x="1316"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5"/>
            <p:cNvSpPr/>
            <p:nvPr/>
          </p:nvSpPr>
          <p:spPr>
            <a:xfrm rot="1492530">
              <a:off x="668551" y="490143"/>
              <a:ext cx="21790" cy="8934"/>
            </a:xfrm>
            <a:custGeom>
              <a:avLst/>
              <a:gdLst/>
              <a:ahLst/>
              <a:cxnLst/>
              <a:rect l="l" t="t" r="r" b="b"/>
              <a:pathLst>
                <a:path w="1656" h="679" extrusionOk="0">
                  <a:moveTo>
                    <a:pt x="1146" y="0"/>
                  </a:moveTo>
                  <a:lnTo>
                    <a:pt x="934" y="42"/>
                  </a:lnTo>
                  <a:lnTo>
                    <a:pt x="722" y="42"/>
                  </a:lnTo>
                  <a:lnTo>
                    <a:pt x="552" y="127"/>
                  </a:lnTo>
                  <a:lnTo>
                    <a:pt x="340" y="212"/>
                  </a:lnTo>
                  <a:lnTo>
                    <a:pt x="170" y="339"/>
                  </a:lnTo>
                  <a:lnTo>
                    <a:pt x="43" y="467"/>
                  </a:lnTo>
                  <a:lnTo>
                    <a:pt x="1" y="551"/>
                  </a:lnTo>
                  <a:lnTo>
                    <a:pt x="43" y="636"/>
                  </a:lnTo>
                  <a:lnTo>
                    <a:pt x="128" y="679"/>
                  </a:lnTo>
                  <a:lnTo>
                    <a:pt x="213" y="636"/>
                  </a:lnTo>
                  <a:lnTo>
                    <a:pt x="510" y="467"/>
                  </a:lnTo>
                  <a:lnTo>
                    <a:pt x="807" y="339"/>
                  </a:lnTo>
                  <a:lnTo>
                    <a:pt x="1104" y="339"/>
                  </a:lnTo>
                  <a:lnTo>
                    <a:pt x="1443" y="382"/>
                  </a:lnTo>
                  <a:lnTo>
                    <a:pt x="1570" y="382"/>
                  </a:lnTo>
                  <a:lnTo>
                    <a:pt x="1655" y="297"/>
                  </a:lnTo>
                  <a:lnTo>
                    <a:pt x="1613" y="170"/>
                  </a:lnTo>
                  <a:lnTo>
                    <a:pt x="1613" y="127"/>
                  </a:lnTo>
                  <a:lnTo>
                    <a:pt x="1528" y="85"/>
                  </a:lnTo>
                  <a:lnTo>
                    <a:pt x="1358" y="42"/>
                  </a:lnTo>
                  <a:lnTo>
                    <a:pt x="1146" y="0"/>
                  </a:lnTo>
                  <a:close/>
                </a:path>
              </a:pathLst>
            </a:custGeom>
            <a:solidFill>
              <a:srgbClr val="2C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4" name="Google Shape;144;p5"/>
          <p:cNvGrpSpPr/>
          <p:nvPr/>
        </p:nvGrpSpPr>
        <p:grpSpPr>
          <a:xfrm flipH="1">
            <a:off x="279332" y="5609537"/>
            <a:ext cx="826813" cy="1049728"/>
            <a:chOff x="2965800" y="1494175"/>
            <a:chExt cx="999050" cy="1268400"/>
          </a:xfrm>
        </p:grpSpPr>
        <p:sp>
          <p:nvSpPr>
            <p:cNvPr id="145" name="Google Shape;145;p5"/>
            <p:cNvSpPr/>
            <p:nvPr/>
          </p:nvSpPr>
          <p:spPr>
            <a:xfrm>
              <a:off x="2965800" y="1494175"/>
              <a:ext cx="999050" cy="1268400"/>
            </a:xfrm>
            <a:custGeom>
              <a:avLst/>
              <a:gdLst/>
              <a:ahLst/>
              <a:cxnLst/>
              <a:rect l="l" t="t" r="r" b="b"/>
              <a:pathLst>
                <a:path w="39962" h="50736" extrusionOk="0">
                  <a:moveTo>
                    <a:pt x="38604" y="0"/>
                  </a:moveTo>
                  <a:lnTo>
                    <a:pt x="38434" y="43"/>
                  </a:lnTo>
                  <a:lnTo>
                    <a:pt x="38265" y="170"/>
                  </a:lnTo>
                  <a:lnTo>
                    <a:pt x="37883" y="509"/>
                  </a:lnTo>
                  <a:lnTo>
                    <a:pt x="37416" y="849"/>
                  </a:lnTo>
                  <a:lnTo>
                    <a:pt x="36483" y="1527"/>
                  </a:lnTo>
                  <a:lnTo>
                    <a:pt x="35465" y="2164"/>
                  </a:lnTo>
                  <a:lnTo>
                    <a:pt x="34362" y="2757"/>
                  </a:lnTo>
                  <a:lnTo>
                    <a:pt x="32156" y="3988"/>
                  </a:lnTo>
                  <a:lnTo>
                    <a:pt x="31095" y="4666"/>
                  </a:lnTo>
                  <a:lnTo>
                    <a:pt x="30077" y="5345"/>
                  </a:lnTo>
                  <a:lnTo>
                    <a:pt x="29102" y="6066"/>
                  </a:lnTo>
                  <a:lnTo>
                    <a:pt x="28677" y="6448"/>
                  </a:lnTo>
                  <a:lnTo>
                    <a:pt x="28253" y="6830"/>
                  </a:lnTo>
                  <a:lnTo>
                    <a:pt x="27871" y="7254"/>
                  </a:lnTo>
                  <a:lnTo>
                    <a:pt x="27532" y="7678"/>
                  </a:lnTo>
                  <a:lnTo>
                    <a:pt x="27193" y="8145"/>
                  </a:lnTo>
                  <a:lnTo>
                    <a:pt x="26938" y="8612"/>
                  </a:lnTo>
                  <a:lnTo>
                    <a:pt x="26726" y="9121"/>
                  </a:lnTo>
                  <a:lnTo>
                    <a:pt x="26556" y="9672"/>
                  </a:lnTo>
                  <a:lnTo>
                    <a:pt x="26429" y="10224"/>
                  </a:lnTo>
                  <a:lnTo>
                    <a:pt x="26344" y="10775"/>
                  </a:lnTo>
                  <a:lnTo>
                    <a:pt x="26302" y="11411"/>
                  </a:lnTo>
                  <a:lnTo>
                    <a:pt x="26344" y="12048"/>
                  </a:lnTo>
                  <a:lnTo>
                    <a:pt x="26472" y="12726"/>
                  </a:lnTo>
                  <a:lnTo>
                    <a:pt x="26641" y="13405"/>
                  </a:lnTo>
                  <a:lnTo>
                    <a:pt x="26175" y="14169"/>
                  </a:lnTo>
                  <a:lnTo>
                    <a:pt x="25708" y="14932"/>
                  </a:lnTo>
                  <a:lnTo>
                    <a:pt x="25199" y="15696"/>
                  </a:lnTo>
                  <a:lnTo>
                    <a:pt x="24647" y="16417"/>
                  </a:lnTo>
                  <a:lnTo>
                    <a:pt x="23502" y="17859"/>
                  </a:lnTo>
                  <a:lnTo>
                    <a:pt x="22314" y="19259"/>
                  </a:lnTo>
                  <a:lnTo>
                    <a:pt x="21084" y="20617"/>
                  </a:lnTo>
                  <a:lnTo>
                    <a:pt x="19811" y="21974"/>
                  </a:lnTo>
                  <a:lnTo>
                    <a:pt x="17181" y="24562"/>
                  </a:lnTo>
                  <a:lnTo>
                    <a:pt x="16969" y="23841"/>
                  </a:lnTo>
                  <a:lnTo>
                    <a:pt x="16884" y="23501"/>
                  </a:lnTo>
                  <a:lnTo>
                    <a:pt x="16842" y="23120"/>
                  </a:lnTo>
                  <a:lnTo>
                    <a:pt x="16842" y="22738"/>
                  </a:lnTo>
                  <a:lnTo>
                    <a:pt x="16842" y="22398"/>
                  </a:lnTo>
                  <a:lnTo>
                    <a:pt x="16884" y="22059"/>
                  </a:lnTo>
                  <a:lnTo>
                    <a:pt x="16969" y="21720"/>
                  </a:lnTo>
                  <a:lnTo>
                    <a:pt x="17224" y="21677"/>
                  </a:lnTo>
                  <a:lnTo>
                    <a:pt x="17436" y="21550"/>
                  </a:lnTo>
                  <a:lnTo>
                    <a:pt x="18199" y="20956"/>
                  </a:lnTo>
                  <a:lnTo>
                    <a:pt x="18963" y="20320"/>
                  </a:lnTo>
                  <a:lnTo>
                    <a:pt x="19684" y="19641"/>
                  </a:lnTo>
                  <a:lnTo>
                    <a:pt x="20405" y="18920"/>
                  </a:lnTo>
                  <a:lnTo>
                    <a:pt x="21042" y="18156"/>
                  </a:lnTo>
                  <a:lnTo>
                    <a:pt x="21593" y="17350"/>
                  </a:lnTo>
                  <a:lnTo>
                    <a:pt x="21848" y="16926"/>
                  </a:lnTo>
                  <a:lnTo>
                    <a:pt x="22060" y="16502"/>
                  </a:lnTo>
                  <a:lnTo>
                    <a:pt x="22272" y="16035"/>
                  </a:lnTo>
                  <a:lnTo>
                    <a:pt x="22442" y="15569"/>
                  </a:lnTo>
                  <a:lnTo>
                    <a:pt x="22569" y="15017"/>
                  </a:lnTo>
                  <a:lnTo>
                    <a:pt x="22696" y="14466"/>
                  </a:lnTo>
                  <a:lnTo>
                    <a:pt x="22738" y="13914"/>
                  </a:lnTo>
                  <a:lnTo>
                    <a:pt x="22781" y="13363"/>
                  </a:lnTo>
                  <a:lnTo>
                    <a:pt x="22781" y="12769"/>
                  </a:lnTo>
                  <a:lnTo>
                    <a:pt x="22738" y="12175"/>
                  </a:lnTo>
                  <a:lnTo>
                    <a:pt x="22611" y="11030"/>
                  </a:lnTo>
                  <a:lnTo>
                    <a:pt x="22442" y="9842"/>
                  </a:lnTo>
                  <a:lnTo>
                    <a:pt x="22229" y="8696"/>
                  </a:lnTo>
                  <a:lnTo>
                    <a:pt x="21975" y="7594"/>
                  </a:lnTo>
                  <a:lnTo>
                    <a:pt x="21805" y="6491"/>
                  </a:lnTo>
                  <a:lnTo>
                    <a:pt x="21720" y="6321"/>
                  </a:lnTo>
                  <a:lnTo>
                    <a:pt x="21636" y="6194"/>
                  </a:lnTo>
                  <a:lnTo>
                    <a:pt x="21508" y="6109"/>
                  </a:lnTo>
                  <a:lnTo>
                    <a:pt x="21339" y="6024"/>
                  </a:lnTo>
                  <a:lnTo>
                    <a:pt x="21211" y="6024"/>
                  </a:lnTo>
                  <a:lnTo>
                    <a:pt x="21042" y="6066"/>
                  </a:lnTo>
                  <a:lnTo>
                    <a:pt x="20872" y="6109"/>
                  </a:lnTo>
                  <a:lnTo>
                    <a:pt x="20745" y="6194"/>
                  </a:lnTo>
                  <a:lnTo>
                    <a:pt x="19684" y="7084"/>
                  </a:lnTo>
                  <a:lnTo>
                    <a:pt x="18581" y="7975"/>
                  </a:lnTo>
                  <a:lnTo>
                    <a:pt x="17436" y="8909"/>
                  </a:lnTo>
                  <a:lnTo>
                    <a:pt x="16375" y="9884"/>
                  </a:lnTo>
                  <a:lnTo>
                    <a:pt x="15866" y="10393"/>
                  </a:lnTo>
                  <a:lnTo>
                    <a:pt x="15400" y="10945"/>
                  </a:lnTo>
                  <a:lnTo>
                    <a:pt x="14975" y="11496"/>
                  </a:lnTo>
                  <a:lnTo>
                    <a:pt x="14594" y="12090"/>
                  </a:lnTo>
                  <a:lnTo>
                    <a:pt x="14254" y="12684"/>
                  </a:lnTo>
                  <a:lnTo>
                    <a:pt x="13957" y="13320"/>
                  </a:lnTo>
                  <a:lnTo>
                    <a:pt x="13703" y="13999"/>
                  </a:lnTo>
                  <a:lnTo>
                    <a:pt x="13575" y="14678"/>
                  </a:lnTo>
                  <a:lnTo>
                    <a:pt x="13448" y="15526"/>
                  </a:lnTo>
                  <a:lnTo>
                    <a:pt x="13448" y="16460"/>
                  </a:lnTo>
                  <a:lnTo>
                    <a:pt x="13491" y="16969"/>
                  </a:lnTo>
                  <a:lnTo>
                    <a:pt x="13533" y="17478"/>
                  </a:lnTo>
                  <a:lnTo>
                    <a:pt x="13618" y="17944"/>
                  </a:lnTo>
                  <a:lnTo>
                    <a:pt x="13745" y="18453"/>
                  </a:lnTo>
                  <a:lnTo>
                    <a:pt x="13872" y="18920"/>
                  </a:lnTo>
                  <a:lnTo>
                    <a:pt x="14042" y="19387"/>
                  </a:lnTo>
                  <a:lnTo>
                    <a:pt x="14254" y="19811"/>
                  </a:lnTo>
                  <a:lnTo>
                    <a:pt x="14509" y="20193"/>
                  </a:lnTo>
                  <a:lnTo>
                    <a:pt x="14806" y="20532"/>
                  </a:lnTo>
                  <a:lnTo>
                    <a:pt x="15103" y="20871"/>
                  </a:lnTo>
                  <a:lnTo>
                    <a:pt x="15484" y="21126"/>
                  </a:lnTo>
                  <a:lnTo>
                    <a:pt x="15909" y="21296"/>
                  </a:lnTo>
                  <a:lnTo>
                    <a:pt x="15824" y="21762"/>
                  </a:lnTo>
                  <a:lnTo>
                    <a:pt x="15739" y="22186"/>
                  </a:lnTo>
                  <a:lnTo>
                    <a:pt x="15781" y="22653"/>
                  </a:lnTo>
                  <a:lnTo>
                    <a:pt x="15824" y="23120"/>
                  </a:lnTo>
                  <a:lnTo>
                    <a:pt x="15909" y="23629"/>
                  </a:lnTo>
                  <a:lnTo>
                    <a:pt x="16121" y="24138"/>
                  </a:lnTo>
                  <a:lnTo>
                    <a:pt x="16248" y="24392"/>
                  </a:lnTo>
                  <a:lnTo>
                    <a:pt x="16375" y="24647"/>
                  </a:lnTo>
                  <a:lnTo>
                    <a:pt x="16545" y="24859"/>
                  </a:lnTo>
                  <a:lnTo>
                    <a:pt x="16715" y="25029"/>
                  </a:lnTo>
                  <a:lnTo>
                    <a:pt x="14254" y="27531"/>
                  </a:lnTo>
                  <a:lnTo>
                    <a:pt x="13066" y="28804"/>
                  </a:lnTo>
                  <a:lnTo>
                    <a:pt x="11921" y="30119"/>
                  </a:lnTo>
                  <a:lnTo>
                    <a:pt x="10182" y="32198"/>
                  </a:lnTo>
                  <a:lnTo>
                    <a:pt x="8485" y="34319"/>
                  </a:lnTo>
                  <a:lnTo>
                    <a:pt x="8273" y="33895"/>
                  </a:lnTo>
                  <a:lnTo>
                    <a:pt x="8146" y="33470"/>
                  </a:lnTo>
                  <a:lnTo>
                    <a:pt x="8061" y="33089"/>
                  </a:lnTo>
                  <a:lnTo>
                    <a:pt x="8061" y="32749"/>
                  </a:lnTo>
                  <a:lnTo>
                    <a:pt x="8273" y="32622"/>
                  </a:lnTo>
                  <a:lnTo>
                    <a:pt x="8824" y="31943"/>
                  </a:lnTo>
                  <a:lnTo>
                    <a:pt x="9333" y="31222"/>
                  </a:lnTo>
                  <a:lnTo>
                    <a:pt x="9800" y="30543"/>
                  </a:lnTo>
                  <a:lnTo>
                    <a:pt x="10224" y="29780"/>
                  </a:lnTo>
                  <a:lnTo>
                    <a:pt x="10564" y="29016"/>
                  </a:lnTo>
                  <a:lnTo>
                    <a:pt x="10818" y="28253"/>
                  </a:lnTo>
                  <a:lnTo>
                    <a:pt x="10988" y="27404"/>
                  </a:lnTo>
                  <a:lnTo>
                    <a:pt x="11073" y="26938"/>
                  </a:lnTo>
                  <a:lnTo>
                    <a:pt x="11073" y="26513"/>
                  </a:lnTo>
                  <a:lnTo>
                    <a:pt x="11073" y="26004"/>
                  </a:lnTo>
                  <a:lnTo>
                    <a:pt x="11073" y="25495"/>
                  </a:lnTo>
                  <a:lnTo>
                    <a:pt x="10945" y="24520"/>
                  </a:lnTo>
                  <a:lnTo>
                    <a:pt x="10733" y="23544"/>
                  </a:lnTo>
                  <a:lnTo>
                    <a:pt x="10436" y="22568"/>
                  </a:lnTo>
                  <a:lnTo>
                    <a:pt x="10097" y="21635"/>
                  </a:lnTo>
                  <a:lnTo>
                    <a:pt x="9715" y="20702"/>
                  </a:lnTo>
                  <a:lnTo>
                    <a:pt x="8909" y="18878"/>
                  </a:lnTo>
                  <a:lnTo>
                    <a:pt x="8824" y="18750"/>
                  </a:lnTo>
                  <a:lnTo>
                    <a:pt x="8655" y="18623"/>
                  </a:lnTo>
                  <a:lnTo>
                    <a:pt x="8485" y="18581"/>
                  </a:lnTo>
                  <a:lnTo>
                    <a:pt x="8315" y="18581"/>
                  </a:lnTo>
                  <a:lnTo>
                    <a:pt x="8146" y="18665"/>
                  </a:lnTo>
                  <a:lnTo>
                    <a:pt x="7976" y="18750"/>
                  </a:lnTo>
                  <a:lnTo>
                    <a:pt x="7849" y="18878"/>
                  </a:lnTo>
                  <a:lnTo>
                    <a:pt x="7806" y="19047"/>
                  </a:lnTo>
                  <a:lnTo>
                    <a:pt x="7679" y="19387"/>
                  </a:lnTo>
                  <a:lnTo>
                    <a:pt x="7594" y="19684"/>
                  </a:lnTo>
                  <a:lnTo>
                    <a:pt x="7297" y="20277"/>
                  </a:lnTo>
                  <a:lnTo>
                    <a:pt x="6915" y="20829"/>
                  </a:lnTo>
                  <a:lnTo>
                    <a:pt x="6534" y="21338"/>
                  </a:lnTo>
                  <a:lnTo>
                    <a:pt x="5643" y="22356"/>
                  </a:lnTo>
                  <a:lnTo>
                    <a:pt x="5218" y="22865"/>
                  </a:lnTo>
                  <a:lnTo>
                    <a:pt x="4837" y="23417"/>
                  </a:lnTo>
                  <a:lnTo>
                    <a:pt x="4540" y="23926"/>
                  </a:lnTo>
                  <a:lnTo>
                    <a:pt x="4285" y="24435"/>
                  </a:lnTo>
                  <a:lnTo>
                    <a:pt x="4073" y="24944"/>
                  </a:lnTo>
                  <a:lnTo>
                    <a:pt x="3903" y="25495"/>
                  </a:lnTo>
                  <a:lnTo>
                    <a:pt x="3734" y="26047"/>
                  </a:lnTo>
                  <a:lnTo>
                    <a:pt x="3649" y="26641"/>
                  </a:lnTo>
                  <a:lnTo>
                    <a:pt x="3564" y="27192"/>
                  </a:lnTo>
                  <a:lnTo>
                    <a:pt x="3564" y="27786"/>
                  </a:lnTo>
                  <a:lnTo>
                    <a:pt x="3606" y="28168"/>
                  </a:lnTo>
                  <a:lnTo>
                    <a:pt x="3649" y="28550"/>
                  </a:lnTo>
                  <a:lnTo>
                    <a:pt x="3776" y="28974"/>
                  </a:lnTo>
                  <a:lnTo>
                    <a:pt x="3861" y="29356"/>
                  </a:lnTo>
                  <a:lnTo>
                    <a:pt x="4031" y="29737"/>
                  </a:lnTo>
                  <a:lnTo>
                    <a:pt x="4158" y="30077"/>
                  </a:lnTo>
                  <a:lnTo>
                    <a:pt x="4370" y="30459"/>
                  </a:lnTo>
                  <a:lnTo>
                    <a:pt x="4582" y="30798"/>
                  </a:lnTo>
                  <a:lnTo>
                    <a:pt x="4837" y="31095"/>
                  </a:lnTo>
                  <a:lnTo>
                    <a:pt x="5091" y="31392"/>
                  </a:lnTo>
                  <a:lnTo>
                    <a:pt x="5346" y="31689"/>
                  </a:lnTo>
                  <a:lnTo>
                    <a:pt x="5685" y="31901"/>
                  </a:lnTo>
                  <a:lnTo>
                    <a:pt x="5982" y="32155"/>
                  </a:lnTo>
                  <a:lnTo>
                    <a:pt x="6321" y="32325"/>
                  </a:lnTo>
                  <a:lnTo>
                    <a:pt x="6703" y="32452"/>
                  </a:lnTo>
                  <a:lnTo>
                    <a:pt x="7085" y="32580"/>
                  </a:lnTo>
                  <a:lnTo>
                    <a:pt x="7085" y="32877"/>
                  </a:lnTo>
                  <a:lnTo>
                    <a:pt x="7170" y="33216"/>
                  </a:lnTo>
                  <a:lnTo>
                    <a:pt x="7255" y="33555"/>
                  </a:lnTo>
                  <a:lnTo>
                    <a:pt x="7340" y="33852"/>
                  </a:lnTo>
                  <a:lnTo>
                    <a:pt x="7509" y="34149"/>
                  </a:lnTo>
                  <a:lnTo>
                    <a:pt x="7679" y="34404"/>
                  </a:lnTo>
                  <a:lnTo>
                    <a:pt x="7849" y="34701"/>
                  </a:lnTo>
                  <a:lnTo>
                    <a:pt x="8061" y="34913"/>
                  </a:lnTo>
                  <a:lnTo>
                    <a:pt x="6830" y="36610"/>
                  </a:lnTo>
                  <a:lnTo>
                    <a:pt x="5685" y="38349"/>
                  </a:lnTo>
                  <a:lnTo>
                    <a:pt x="4582" y="40131"/>
                  </a:lnTo>
                  <a:lnTo>
                    <a:pt x="3522" y="41912"/>
                  </a:lnTo>
                  <a:lnTo>
                    <a:pt x="2546" y="43779"/>
                  </a:lnTo>
                  <a:lnTo>
                    <a:pt x="1613" y="45645"/>
                  </a:lnTo>
                  <a:lnTo>
                    <a:pt x="807" y="47597"/>
                  </a:lnTo>
                  <a:lnTo>
                    <a:pt x="43" y="49548"/>
                  </a:lnTo>
                  <a:lnTo>
                    <a:pt x="1" y="49760"/>
                  </a:lnTo>
                  <a:lnTo>
                    <a:pt x="1" y="49972"/>
                  </a:lnTo>
                  <a:lnTo>
                    <a:pt x="43" y="50142"/>
                  </a:lnTo>
                  <a:lnTo>
                    <a:pt x="85" y="50269"/>
                  </a:lnTo>
                  <a:lnTo>
                    <a:pt x="213" y="50439"/>
                  </a:lnTo>
                  <a:lnTo>
                    <a:pt x="340" y="50524"/>
                  </a:lnTo>
                  <a:lnTo>
                    <a:pt x="510" y="50609"/>
                  </a:lnTo>
                  <a:lnTo>
                    <a:pt x="679" y="50693"/>
                  </a:lnTo>
                  <a:lnTo>
                    <a:pt x="849" y="50736"/>
                  </a:lnTo>
                  <a:lnTo>
                    <a:pt x="1019" y="50736"/>
                  </a:lnTo>
                  <a:lnTo>
                    <a:pt x="1231" y="50693"/>
                  </a:lnTo>
                  <a:lnTo>
                    <a:pt x="1401" y="50651"/>
                  </a:lnTo>
                  <a:lnTo>
                    <a:pt x="1570" y="50566"/>
                  </a:lnTo>
                  <a:lnTo>
                    <a:pt x="1697" y="50439"/>
                  </a:lnTo>
                  <a:lnTo>
                    <a:pt x="1825" y="50269"/>
                  </a:lnTo>
                  <a:lnTo>
                    <a:pt x="1910" y="50057"/>
                  </a:lnTo>
                  <a:lnTo>
                    <a:pt x="2461" y="48657"/>
                  </a:lnTo>
                  <a:lnTo>
                    <a:pt x="3013" y="47300"/>
                  </a:lnTo>
                  <a:lnTo>
                    <a:pt x="3606" y="45942"/>
                  </a:lnTo>
                  <a:lnTo>
                    <a:pt x="4285" y="44585"/>
                  </a:lnTo>
                  <a:lnTo>
                    <a:pt x="4964" y="43270"/>
                  </a:lnTo>
                  <a:lnTo>
                    <a:pt x="5685" y="41997"/>
                  </a:lnTo>
                  <a:lnTo>
                    <a:pt x="6449" y="40724"/>
                  </a:lnTo>
                  <a:lnTo>
                    <a:pt x="7255" y="39452"/>
                  </a:lnTo>
                  <a:lnTo>
                    <a:pt x="7933" y="39494"/>
                  </a:lnTo>
                  <a:lnTo>
                    <a:pt x="8612" y="39452"/>
                  </a:lnTo>
                  <a:lnTo>
                    <a:pt x="9291" y="39367"/>
                  </a:lnTo>
                  <a:lnTo>
                    <a:pt x="9970" y="39197"/>
                  </a:lnTo>
                  <a:lnTo>
                    <a:pt x="10606" y="39028"/>
                  </a:lnTo>
                  <a:lnTo>
                    <a:pt x="11242" y="38773"/>
                  </a:lnTo>
                  <a:lnTo>
                    <a:pt x="11879" y="38476"/>
                  </a:lnTo>
                  <a:lnTo>
                    <a:pt x="12430" y="38094"/>
                  </a:lnTo>
                  <a:lnTo>
                    <a:pt x="12982" y="38434"/>
                  </a:lnTo>
                  <a:lnTo>
                    <a:pt x="13533" y="38773"/>
                  </a:lnTo>
                  <a:lnTo>
                    <a:pt x="14085" y="39028"/>
                  </a:lnTo>
                  <a:lnTo>
                    <a:pt x="14636" y="39240"/>
                  </a:lnTo>
                  <a:lnTo>
                    <a:pt x="15187" y="39409"/>
                  </a:lnTo>
                  <a:lnTo>
                    <a:pt x="15739" y="39537"/>
                  </a:lnTo>
                  <a:lnTo>
                    <a:pt x="16290" y="39664"/>
                  </a:lnTo>
                  <a:lnTo>
                    <a:pt x="16842" y="39706"/>
                  </a:lnTo>
                  <a:lnTo>
                    <a:pt x="17436" y="39749"/>
                  </a:lnTo>
                  <a:lnTo>
                    <a:pt x="17987" y="39749"/>
                  </a:lnTo>
                  <a:lnTo>
                    <a:pt x="18539" y="39706"/>
                  </a:lnTo>
                  <a:lnTo>
                    <a:pt x="19090" y="39664"/>
                  </a:lnTo>
                  <a:lnTo>
                    <a:pt x="19642" y="39579"/>
                  </a:lnTo>
                  <a:lnTo>
                    <a:pt x="20193" y="39452"/>
                  </a:lnTo>
                  <a:lnTo>
                    <a:pt x="20745" y="39282"/>
                  </a:lnTo>
                  <a:lnTo>
                    <a:pt x="21296" y="39112"/>
                  </a:lnTo>
                  <a:lnTo>
                    <a:pt x="22357" y="38688"/>
                  </a:lnTo>
                  <a:lnTo>
                    <a:pt x="23417" y="38179"/>
                  </a:lnTo>
                  <a:lnTo>
                    <a:pt x="24435" y="37585"/>
                  </a:lnTo>
                  <a:lnTo>
                    <a:pt x="25411" y="36907"/>
                  </a:lnTo>
                  <a:lnTo>
                    <a:pt x="26344" y="36185"/>
                  </a:lnTo>
                  <a:lnTo>
                    <a:pt x="27235" y="35422"/>
                  </a:lnTo>
                  <a:lnTo>
                    <a:pt x="28084" y="34616"/>
                  </a:lnTo>
                  <a:lnTo>
                    <a:pt x="28847" y="33767"/>
                  </a:lnTo>
                  <a:lnTo>
                    <a:pt x="28974" y="33598"/>
                  </a:lnTo>
                  <a:lnTo>
                    <a:pt x="29017" y="33386"/>
                  </a:lnTo>
                  <a:lnTo>
                    <a:pt x="29017" y="33216"/>
                  </a:lnTo>
                  <a:lnTo>
                    <a:pt x="28974" y="33046"/>
                  </a:lnTo>
                  <a:lnTo>
                    <a:pt x="28890" y="32877"/>
                  </a:lnTo>
                  <a:lnTo>
                    <a:pt x="28762" y="32749"/>
                  </a:lnTo>
                  <a:lnTo>
                    <a:pt x="28593" y="32664"/>
                  </a:lnTo>
                  <a:lnTo>
                    <a:pt x="28381" y="32622"/>
                  </a:lnTo>
                  <a:lnTo>
                    <a:pt x="27065" y="32537"/>
                  </a:lnTo>
                  <a:lnTo>
                    <a:pt x="25666" y="32452"/>
                  </a:lnTo>
                  <a:lnTo>
                    <a:pt x="24266" y="32367"/>
                  </a:lnTo>
                  <a:lnTo>
                    <a:pt x="22866" y="32325"/>
                  </a:lnTo>
                  <a:lnTo>
                    <a:pt x="21466" y="32283"/>
                  </a:lnTo>
                  <a:lnTo>
                    <a:pt x="20108" y="32325"/>
                  </a:lnTo>
                  <a:lnTo>
                    <a:pt x="19387" y="32367"/>
                  </a:lnTo>
                  <a:lnTo>
                    <a:pt x="18751" y="32452"/>
                  </a:lnTo>
                  <a:lnTo>
                    <a:pt x="18072" y="32537"/>
                  </a:lnTo>
                  <a:lnTo>
                    <a:pt x="17393" y="32707"/>
                  </a:lnTo>
                  <a:lnTo>
                    <a:pt x="16630" y="32919"/>
                  </a:lnTo>
                  <a:lnTo>
                    <a:pt x="15824" y="33216"/>
                  </a:lnTo>
                  <a:lnTo>
                    <a:pt x="15018" y="33640"/>
                  </a:lnTo>
                  <a:lnTo>
                    <a:pt x="14297" y="34107"/>
                  </a:lnTo>
                  <a:lnTo>
                    <a:pt x="13957" y="34361"/>
                  </a:lnTo>
                  <a:lnTo>
                    <a:pt x="13618" y="34658"/>
                  </a:lnTo>
                  <a:lnTo>
                    <a:pt x="13321" y="34955"/>
                  </a:lnTo>
                  <a:lnTo>
                    <a:pt x="13024" y="35295"/>
                  </a:lnTo>
                  <a:lnTo>
                    <a:pt x="12812" y="35634"/>
                  </a:lnTo>
                  <a:lnTo>
                    <a:pt x="12600" y="36016"/>
                  </a:lnTo>
                  <a:lnTo>
                    <a:pt x="12430" y="36397"/>
                  </a:lnTo>
                  <a:lnTo>
                    <a:pt x="12303" y="36822"/>
                  </a:lnTo>
                  <a:lnTo>
                    <a:pt x="11794" y="37161"/>
                  </a:lnTo>
                  <a:lnTo>
                    <a:pt x="11242" y="37458"/>
                  </a:lnTo>
                  <a:lnTo>
                    <a:pt x="10733" y="37755"/>
                  </a:lnTo>
                  <a:lnTo>
                    <a:pt x="10182" y="37967"/>
                  </a:lnTo>
                  <a:lnTo>
                    <a:pt x="9630" y="38179"/>
                  </a:lnTo>
                  <a:lnTo>
                    <a:pt x="9036" y="38349"/>
                  </a:lnTo>
                  <a:lnTo>
                    <a:pt x="8442" y="38476"/>
                  </a:lnTo>
                  <a:lnTo>
                    <a:pt x="7849" y="38561"/>
                  </a:lnTo>
                  <a:lnTo>
                    <a:pt x="8655" y="37373"/>
                  </a:lnTo>
                  <a:lnTo>
                    <a:pt x="9503" y="36228"/>
                  </a:lnTo>
                  <a:lnTo>
                    <a:pt x="10351" y="35082"/>
                  </a:lnTo>
                  <a:lnTo>
                    <a:pt x="11242" y="33937"/>
                  </a:lnTo>
                  <a:lnTo>
                    <a:pt x="13066" y="31731"/>
                  </a:lnTo>
                  <a:lnTo>
                    <a:pt x="14975" y="29568"/>
                  </a:lnTo>
                  <a:lnTo>
                    <a:pt x="15866" y="28592"/>
                  </a:lnTo>
                  <a:lnTo>
                    <a:pt x="16799" y="27616"/>
                  </a:lnTo>
                  <a:lnTo>
                    <a:pt x="18751" y="25665"/>
                  </a:lnTo>
                  <a:lnTo>
                    <a:pt x="19302" y="25835"/>
                  </a:lnTo>
                  <a:lnTo>
                    <a:pt x="19854" y="25919"/>
                  </a:lnTo>
                  <a:lnTo>
                    <a:pt x="20448" y="26004"/>
                  </a:lnTo>
                  <a:lnTo>
                    <a:pt x="21042" y="26004"/>
                  </a:lnTo>
                  <a:lnTo>
                    <a:pt x="21636" y="25962"/>
                  </a:lnTo>
                  <a:lnTo>
                    <a:pt x="22229" y="25835"/>
                  </a:lnTo>
                  <a:lnTo>
                    <a:pt x="22781" y="25707"/>
                  </a:lnTo>
                  <a:lnTo>
                    <a:pt x="23332" y="25495"/>
                  </a:lnTo>
                  <a:lnTo>
                    <a:pt x="23926" y="25707"/>
                  </a:lnTo>
                  <a:lnTo>
                    <a:pt x="24520" y="25919"/>
                  </a:lnTo>
                  <a:lnTo>
                    <a:pt x="25114" y="26089"/>
                  </a:lnTo>
                  <a:lnTo>
                    <a:pt x="25708" y="26216"/>
                  </a:lnTo>
                  <a:lnTo>
                    <a:pt x="26302" y="26344"/>
                  </a:lnTo>
                  <a:lnTo>
                    <a:pt x="26896" y="26428"/>
                  </a:lnTo>
                  <a:lnTo>
                    <a:pt x="27490" y="26471"/>
                  </a:lnTo>
                  <a:lnTo>
                    <a:pt x="28041" y="26513"/>
                  </a:lnTo>
                  <a:lnTo>
                    <a:pt x="29229" y="26513"/>
                  </a:lnTo>
                  <a:lnTo>
                    <a:pt x="29823" y="26471"/>
                  </a:lnTo>
                  <a:lnTo>
                    <a:pt x="30374" y="26386"/>
                  </a:lnTo>
                  <a:lnTo>
                    <a:pt x="30968" y="26301"/>
                  </a:lnTo>
                  <a:lnTo>
                    <a:pt x="31520" y="26174"/>
                  </a:lnTo>
                  <a:lnTo>
                    <a:pt x="32071" y="26004"/>
                  </a:lnTo>
                  <a:lnTo>
                    <a:pt x="32623" y="25835"/>
                  </a:lnTo>
                  <a:lnTo>
                    <a:pt x="33174" y="25665"/>
                  </a:lnTo>
                  <a:lnTo>
                    <a:pt x="33726" y="25410"/>
                  </a:lnTo>
                  <a:lnTo>
                    <a:pt x="34235" y="25198"/>
                  </a:lnTo>
                  <a:lnTo>
                    <a:pt x="34744" y="24901"/>
                  </a:lnTo>
                  <a:lnTo>
                    <a:pt x="35253" y="24604"/>
                  </a:lnTo>
                  <a:lnTo>
                    <a:pt x="35762" y="24307"/>
                  </a:lnTo>
                  <a:lnTo>
                    <a:pt x="36228" y="23968"/>
                  </a:lnTo>
                  <a:lnTo>
                    <a:pt x="36695" y="23629"/>
                  </a:lnTo>
                  <a:lnTo>
                    <a:pt x="37162" y="23247"/>
                  </a:lnTo>
                  <a:lnTo>
                    <a:pt x="37586" y="22823"/>
                  </a:lnTo>
                  <a:lnTo>
                    <a:pt x="38010" y="22398"/>
                  </a:lnTo>
                  <a:lnTo>
                    <a:pt x="38434" y="21974"/>
                  </a:lnTo>
                  <a:lnTo>
                    <a:pt x="38816" y="21508"/>
                  </a:lnTo>
                  <a:lnTo>
                    <a:pt x="39198" y="20999"/>
                  </a:lnTo>
                  <a:lnTo>
                    <a:pt x="39537" y="20490"/>
                  </a:lnTo>
                  <a:lnTo>
                    <a:pt x="39877" y="19980"/>
                  </a:lnTo>
                  <a:lnTo>
                    <a:pt x="39962" y="19811"/>
                  </a:lnTo>
                  <a:lnTo>
                    <a:pt x="39962" y="19641"/>
                  </a:lnTo>
                  <a:lnTo>
                    <a:pt x="39962" y="19471"/>
                  </a:lnTo>
                  <a:lnTo>
                    <a:pt x="39877" y="19302"/>
                  </a:lnTo>
                  <a:lnTo>
                    <a:pt x="39792" y="19174"/>
                  </a:lnTo>
                  <a:lnTo>
                    <a:pt x="39665" y="19047"/>
                  </a:lnTo>
                  <a:lnTo>
                    <a:pt x="39495" y="19005"/>
                  </a:lnTo>
                  <a:lnTo>
                    <a:pt x="39325" y="18962"/>
                  </a:lnTo>
                  <a:lnTo>
                    <a:pt x="38731" y="19005"/>
                  </a:lnTo>
                  <a:lnTo>
                    <a:pt x="38137" y="19005"/>
                  </a:lnTo>
                  <a:lnTo>
                    <a:pt x="36907" y="18920"/>
                  </a:lnTo>
                  <a:lnTo>
                    <a:pt x="34447" y="18708"/>
                  </a:lnTo>
                  <a:lnTo>
                    <a:pt x="33217" y="18665"/>
                  </a:lnTo>
                  <a:lnTo>
                    <a:pt x="32623" y="18623"/>
                  </a:lnTo>
                  <a:lnTo>
                    <a:pt x="32029" y="18665"/>
                  </a:lnTo>
                  <a:lnTo>
                    <a:pt x="31435" y="18708"/>
                  </a:lnTo>
                  <a:lnTo>
                    <a:pt x="30841" y="18793"/>
                  </a:lnTo>
                  <a:lnTo>
                    <a:pt x="30247" y="18920"/>
                  </a:lnTo>
                  <a:lnTo>
                    <a:pt x="29696" y="19090"/>
                  </a:lnTo>
                  <a:lnTo>
                    <a:pt x="28805" y="19429"/>
                  </a:lnTo>
                  <a:lnTo>
                    <a:pt x="27956" y="19811"/>
                  </a:lnTo>
                  <a:lnTo>
                    <a:pt x="27108" y="20320"/>
                  </a:lnTo>
                  <a:lnTo>
                    <a:pt x="26344" y="20914"/>
                  </a:lnTo>
                  <a:lnTo>
                    <a:pt x="25623" y="21508"/>
                  </a:lnTo>
                  <a:lnTo>
                    <a:pt x="24944" y="22229"/>
                  </a:lnTo>
                  <a:lnTo>
                    <a:pt x="24308" y="22950"/>
                  </a:lnTo>
                  <a:lnTo>
                    <a:pt x="23799" y="23756"/>
                  </a:lnTo>
                  <a:lnTo>
                    <a:pt x="23757" y="23841"/>
                  </a:lnTo>
                  <a:lnTo>
                    <a:pt x="23757" y="23926"/>
                  </a:lnTo>
                  <a:lnTo>
                    <a:pt x="23672" y="23968"/>
                  </a:lnTo>
                  <a:lnTo>
                    <a:pt x="23502" y="23926"/>
                  </a:lnTo>
                  <a:lnTo>
                    <a:pt x="23248" y="23926"/>
                  </a:lnTo>
                  <a:lnTo>
                    <a:pt x="23120" y="23968"/>
                  </a:lnTo>
                  <a:lnTo>
                    <a:pt x="22951" y="24138"/>
                  </a:lnTo>
                  <a:lnTo>
                    <a:pt x="22823" y="24350"/>
                  </a:lnTo>
                  <a:lnTo>
                    <a:pt x="22229" y="24604"/>
                  </a:lnTo>
                  <a:lnTo>
                    <a:pt x="21593" y="24816"/>
                  </a:lnTo>
                  <a:lnTo>
                    <a:pt x="21042" y="24901"/>
                  </a:lnTo>
                  <a:lnTo>
                    <a:pt x="20533" y="24944"/>
                  </a:lnTo>
                  <a:lnTo>
                    <a:pt x="20024" y="24986"/>
                  </a:lnTo>
                  <a:lnTo>
                    <a:pt x="19472" y="24944"/>
                  </a:lnTo>
                  <a:lnTo>
                    <a:pt x="20787" y="23629"/>
                  </a:lnTo>
                  <a:lnTo>
                    <a:pt x="22060" y="22271"/>
                  </a:lnTo>
                  <a:lnTo>
                    <a:pt x="23248" y="20871"/>
                  </a:lnTo>
                  <a:lnTo>
                    <a:pt x="23841" y="20150"/>
                  </a:lnTo>
                  <a:lnTo>
                    <a:pt x="24393" y="19429"/>
                  </a:lnTo>
                  <a:lnTo>
                    <a:pt x="24902" y="18665"/>
                  </a:lnTo>
                  <a:lnTo>
                    <a:pt x="25369" y="17902"/>
                  </a:lnTo>
                  <a:lnTo>
                    <a:pt x="25793" y="17138"/>
                  </a:lnTo>
                  <a:lnTo>
                    <a:pt x="26217" y="16332"/>
                  </a:lnTo>
                  <a:lnTo>
                    <a:pt x="26556" y="15526"/>
                  </a:lnTo>
                  <a:lnTo>
                    <a:pt x="26853" y="14678"/>
                  </a:lnTo>
                  <a:lnTo>
                    <a:pt x="27108" y="13829"/>
                  </a:lnTo>
                  <a:lnTo>
                    <a:pt x="27320" y="12981"/>
                  </a:lnTo>
                  <a:lnTo>
                    <a:pt x="27956" y="13193"/>
                  </a:lnTo>
                  <a:lnTo>
                    <a:pt x="28593" y="13363"/>
                  </a:lnTo>
                  <a:lnTo>
                    <a:pt x="29229" y="13448"/>
                  </a:lnTo>
                  <a:lnTo>
                    <a:pt x="29865" y="13532"/>
                  </a:lnTo>
                  <a:lnTo>
                    <a:pt x="30502" y="13532"/>
                  </a:lnTo>
                  <a:lnTo>
                    <a:pt x="31138" y="13490"/>
                  </a:lnTo>
                  <a:lnTo>
                    <a:pt x="31774" y="13405"/>
                  </a:lnTo>
                  <a:lnTo>
                    <a:pt x="32368" y="13278"/>
                  </a:lnTo>
                  <a:lnTo>
                    <a:pt x="33004" y="13108"/>
                  </a:lnTo>
                  <a:lnTo>
                    <a:pt x="33598" y="12896"/>
                  </a:lnTo>
                  <a:lnTo>
                    <a:pt x="34192" y="12684"/>
                  </a:lnTo>
                  <a:lnTo>
                    <a:pt x="34786" y="12387"/>
                  </a:lnTo>
                  <a:lnTo>
                    <a:pt x="35338" y="12048"/>
                  </a:lnTo>
                  <a:lnTo>
                    <a:pt x="35889" y="11708"/>
                  </a:lnTo>
                  <a:lnTo>
                    <a:pt x="36398" y="11327"/>
                  </a:lnTo>
                  <a:lnTo>
                    <a:pt x="36907" y="10902"/>
                  </a:lnTo>
                  <a:lnTo>
                    <a:pt x="37416" y="10393"/>
                  </a:lnTo>
                  <a:lnTo>
                    <a:pt x="37883" y="9842"/>
                  </a:lnTo>
                  <a:lnTo>
                    <a:pt x="38265" y="9290"/>
                  </a:lnTo>
                  <a:lnTo>
                    <a:pt x="38604" y="8696"/>
                  </a:lnTo>
                  <a:lnTo>
                    <a:pt x="38901" y="8060"/>
                  </a:lnTo>
                  <a:lnTo>
                    <a:pt x="39113" y="7424"/>
                  </a:lnTo>
                  <a:lnTo>
                    <a:pt x="39283" y="6788"/>
                  </a:lnTo>
                  <a:lnTo>
                    <a:pt x="39410" y="6109"/>
                  </a:lnTo>
                  <a:lnTo>
                    <a:pt x="39495" y="5472"/>
                  </a:lnTo>
                  <a:lnTo>
                    <a:pt x="39537" y="4794"/>
                  </a:lnTo>
                  <a:lnTo>
                    <a:pt x="39580" y="4073"/>
                  </a:lnTo>
                  <a:lnTo>
                    <a:pt x="39537" y="3394"/>
                  </a:lnTo>
                  <a:lnTo>
                    <a:pt x="39452" y="1994"/>
                  </a:lnTo>
                  <a:lnTo>
                    <a:pt x="39325" y="594"/>
                  </a:lnTo>
                  <a:lnTo>
                    <a:pt x="39283" y="382"/>
                  </a:lnTo>
                  <a:lnTo>
                    <a:pt x="39198" y="255"/>
                  </a:lnTo>
                  <a:lnTo>
                    <a:pt x="39071" y="127"/>
                  </a:lnTo>
                  <a:lnTo>
                    <a:pt x="38943" y="43"/>
                  </a:lnTo>
                  <a:lnTo>
                    <a:pt x="38774" y="0"/>
                  </a:lnTo>
                  <a:close/>
                </a:path>
              </a:pathLst>
            </a:custGeom>
            <a:solidFill>
              <a:srgbClr val="ABC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5"/>
            <p:cNvSpPr/>
            <p:nvPr/>
          </p:nvSpPr>
          <p:spPr>
            <a:xfrm>
              <a:off x="2965800" y="1494175"/>
              <a:ext cx="985275" cy="1268400"/>
            </a:xfrm>
            <a:custGeom>
              <a:avLst/>
              <a:gdLst/>
              <a:ahLst/>
              <a:cxnLst/>
              <a:rect l="l" t="t" r="r" b="b"/>
              <a:pathLst>
                <a:path w="39411" h="50736" extrusionOk="0">
                  <a:moveTo>
                    <a:pt x="38604" y="0"/>
                  </a:moveTo>
                  <a:lnTo>
                    <a:pt x="38434" y="43"/>
                  </a:lnTo>
                  <a:lnTo>
                    <a:pt x="38265" y="170"/>
                  </a:lnTo>
                  <a:lnTo>
                    <a:pt x="37883" y="509"/>
                  </a:lnTo>
                  <a:lnTo>
                    <a:pt x="37416" y="849"/>
                  </a:lnTo>
                  <a:lnTo>
                    <a:pt x="36483" y="1527"/>
                  </a:lnTo>
                  <a:lnTo>
                    <a:pt x="35465" y="2164"/>
                  </a:lnTo>
                  <a:lnTo>
                    <a:pt x="34362" y="2757"/>
                  </a:lnTo>
                  <a:lnTo>
                    <a:pt x="32156" y="3988"/>
                  </a:lnTo>
                  <a:lnTo>
                    <a:pt x="31095" y="4666"/>
                  </a:lnTo>
                  <a:lnTo>
                    <a:pt x="30077" y="5345"/>
                  </a:lnTo>
                  <a:lnTo>
                    <a:pt x="29102" y="6066"/>
                  </a:lnTo>
                  <a:lnTo>
                    <a:pt x="28677" y="6448"/>
                  </a:lnTo>
                  <a:lnTo>
                    <a:pt x="28253" y="6830"/>
                  </a:lnTo>
                  <a:lnTo>
                    <a:pt x="27871" y="7254"/>
                  </a:lnTo>
                  <a:lnTo>
                    <a:pt x="27532" y="7678"/>
                  </a:lnTo>
                  <a:lnTo>
                    <a:pt x="27193" y="8145"/>
                  </a:lnTo>
                  <a:lnTo>
                    <a:pt x="26938" y="8612"/>
                  </a:lnTo>
                  <a:lnTo>
                    <a:pt x="26726" y="9121"/>
                  </a:lnTo>
                  <a:lnTo>
                    <a:pt x="26556" y="9672"/>
                  </a:lnTo>
                  <a:lnTo>
                    <a:pt x="26429" y="10224"/>
                  </a:lnTo>
                  <a:lnTo>
                    <a:pt x="26344" y="10775"/>
                  </a:lnTo>
                  <a:lnTo>
                    <a:pt x="26302" y="11411"/>
                  </a:lnTo>
                  <a:lnTo>
                    <a:pt x="26344" y="12048"/>
                  </a:lnTo>
                  <a:lnTo>
                    <a:pt x="26472" y="12726"/>
                  </a:lnTo>
                  <a:lnTo>
                    <a:pt x="26641" y="13405"/>
                  </a:lnTo>
                  <a:lnTo>
                    <a:pt x="26175" y="14169"/>
                  </a:lnTo>
                  <a:lnTo>
                    <a:pt x="25708" y="14932"/>
                  </a:lnTo>
                  <a:lnTo>
                    <a:pt x="25199" y="15696"/>
                  </a:lnTo>
                  <a:lnTo>
                    <a:pt x="24647" y="16417"/>
                  </a:lnTo>
                  <a:lnTo>
                    <a:pt x="23502" y="17859"/>
                  </a:lnTo>
                  <a:lnTo>
                    <a:pt x="22314" y="19259"/>
                  </a:lnTo>
                  <a:lnTo>
                    <a:pt x="21084" y="20617"/>
                  </a:lnTo>
                  <a:lnTo>
                    <a:pt x="19811" y="21974"/>
                  </a:lnTo>
                  <a:lnTo>
                    <a:pt x="17181" y="24562"/>
                  </a:lnTo>
                  <a:lnTo>
                    <a:pt x="16969" y="23841"/>
                  </a:lnTo>
                  <a:lnTo>
                    <a:pt x="16884" y="23501"/>
                  </a:lnTo>
                  <a:lnTo>
                    <a:pt x="16842" y="23120"/>
                  </a:lnTo>
                  <a:lnTo>
                    <a:pt x="16842" y="22738"/>
                  </a:lnTo>
                  <a:lnTo>
                    <a:pt x="16842" y="22398"/>
                  </a:lnTo>
                  <a:lnTo>
                    <a:pt x="16884" y="22059"/>
                  </a:lnTo>
                  <a:lnTo>
                    <a:pt x="16969" y="21720"/>
                  </a:lnTo>
                  <a:lnTo>
                    <a:pt x="17224" y="21677"/>
                  </a:lnTo>
                  <a:lnTo>
                    <a:pt x="17436" y="21592"/>
                  </a:lnTo>
                  <a:lnTo>
                    <a:pt x="16884" y="21296"/>
                  </a:lnTo>
                  <a:lnTo>
                    <a:pt x="16418" y="20999"/>
                  </a:lnTo>
                  <a:lnTo>
                    <a:pt x="16036" y="20659"/>
                  </a:lnTo>
                  <a:lnTo>
                    <a:pt x="15697" y="20277"/>
                  </a:lnTo>
                  <a:lnTo>
                    <a:pt x="15442" y="19853"/>
                  </a:lnTo>
                  <a:lnTo>
                    <a:pt x="15230" y="19471"/>
                  </a:lnTo>
                  <a:lnTo>
                    <a:pt x="15103" y="19005"/>
                  </a:lnTo>
                  <a:lnTo>
                    <a:pt x="14975" y="18538"/>
                  </a:lnTo>
                  <a:lnTo>
                    <a:pt x="14933" y="18072"/>
                  </a:lnTo>
                  <a:lnTo>
                    <a:pt x="14933" y="17562"/>
                  </a:lnTo>
                  <a:lnTo>
                    <a:pt x="14975" y="17053"/>
                  </a:lnTo>
                  <a:lnTo>
                    <a:pt x="15060" y="16544"/>
                  </a:lnTo>
                  <a:lnTo>
                    <a:pt x="15187" y="15993"/>
                  </a:lnTo>
                  <a:lnTo>
                    <a:pt x="15357" y="15441"/>
                  </a:lnTo>
                  <a:lnTo>
                    <a:pt x="15527" y="14890"/>
                  </a:lnTo>
                  <a:lnTo>
                    <a:pt x="15739" y="14338"/>
                  </a:lnTo>
                  <a:lnTo>
                    <a:pt x="16290" y="13193"/>
                  </a:lnTo>
                  <a:lnTo>
                    <a:pt x="16927" y="12090"/>
                  </a:lnTo>
                  <a:lnTo>
                    <a:pt x="17605" y="10987"/>
                  </a:lnTo>
                  <a:lnTo>
                    <a:pt x="18369" y="9884"/>
                  </a:lnTo>
                  <a:lnTo>
                    <a:pt x="19175" y="8824"/>
                  </a:lnTo>
                  <a:lnTo>
                    <a:pt x="19981" y="7848"/>
                  </a:lnTo>
                  <a:lnTo>
                    <a:pt x="20745" y="6915"/>
                  </a:lnTo>
                  <a:lnTo>
                    <a:pt x="21508" y="6066"/>
                  </a:lnTo>
                  <a:lnTo>
                    <a:pt x="21296" y="6024"/>
                  </a:lnTo>
                  <a:lnTo>
                    <a:pt x="21084" y="6024"/>
                  </a:lnTo>
                  <a:lnTo>
                    <a:pt x="20914" y="6109"/>
                  </a:lnTo>
                  <a:lnTo>
                    <a:pt x="20745" y="6194"/>
                  </a:lnTo>
                  <a:lnTo>
                    <a:pt x="19684" y="7084"/>
                  </a:lnTo>
                  <a:lnTo>
                    <a:pt x="18581" y="7975"/>
                  </a:lnTo>
                  <a:lnTo>
                    <a:pt x="17436" y="8909"/>
                  </a:lnTo>
                  <a:lnTo>
                    <a:pt x="16375" y="9884"/>
                  </a:lnTo>
                  <a:lnTo>
                    <a:pt x="15866" y="10393"/>
                  </a:lnTo>
                  <a:lnTo>
                    <a:pt x="15400" y="10945"/>
                  </a:lnTo>
                  <a:lnTo>
                    <a:pt x="14975" y="11496"/>
                  </a:lnTo>
                  <a:lnTo>
                    <a:pt x="14594" y="12090"/>
                  </a:lnTo>
                  <a:lnTo>
                    <a:pt x="14254" y="12684"/>
                  </a:lnTo>
                  <a:lnTo>
                    <a:pt x="13957" y="13320"/>
                  </a:lnTo>
                  <a:lnTo>
                    <a:pt x="13703" y="13999"/>
                  </a:lnTo>
                  <a:lnTo>
                    <a:pt x="13575" y="14678"/>
                  </a:lnTo>
                  <a:lnTo>
                    <a:pt x="13448" y="15526"/>
                  </a:lnTo>
                  <a:lnTo>
                    <a:pt x="13448" y="16460"/>
                  </a:lnTo>
                  <a:lnTo>
                    <a:pt x="13491" y="16969"/>
                  </a:lnTo>
                  <a:lnTo>
                    <a:pt x="13533" y="17478"/>
                  </a:lnTo>
                  <a:lnTo>
                    <a:pt x="13618" y="17944"/>
                  </a:lnTo>
                  <a:lnTo>
                    <a:pt x="13745" y="18453"/>
                  </a:lnTo>
                  <a:lnTo>
                    <a:pt x="13872" y="18920"/>
                  </a:lnTo>
                  <a:lnTo>
                    <a:pt x="14042" y="19387"/>
                  </a:lnTo>
                  <a:lnTo>
                    <a:pt x="14254" y="19811"/>
                  </a:lnTo>
                  <a:lnTo>
                    <a:pt x="14509" y="20193"/>
                  </a:lnTo>
                  <a:lnTo>
                    <a:pt x="14806" y="20532"/>
                  </a:lnTo>
                  <a:lnTo>
                    <a:pt x="15103" y="20871"/>
                  </a:lnTo>
                  <a:lnTo>
                    <a:pt x="15484" y="21126"/>
                  </a:lnTo>
                  <a:lnTo>
                    <a:pt x="15909" y="21296"/>
                  </a:lnTo>
                  <a:lnTo>
                    <a:pt x="15824" y="21762"/>
                  </a:lnTo>
                  <a:lnTo>
                    <a:pt x="15739" y="22186"/>
                  </a:lnTo>
                  <a:lnTo>
                    <a:pt x="15781" y="22653"/>
                  </a:lnTo>
                  <a:lnTo>
                    <a:pt x="15824" y="23120"/>
                  </a:lnTo>
                  <a:lnTo>
                    <a:pt x="15909" y="23629"/>
                  </a:lnTo>
                  <a:lnTo>
                    <a:pt x="16121" y="24138"/>
                  </a:lnTo>
                  <a:lnTo>
                    <a:pt x="16248" y="24392"/>
                  </a:lnTo>
                  <a:lnTo>
                    <a:pt x="16375" y="24647"/>
                  </a:lnTo>
                  <a:lnTo>
                    <a:pt x="16545" y="24859"/>
                  </a:lnTo>
                  <a:lnTo>
                    <a:pt x="16715" y="25029"/>
                  </a:lnTo>
                  <a:lnTo>
                    <a:pt x="14254" y="27531"/>
                  </a:lnTo>
                  <a:lnTo>
                    <a:pt x="13066" y="28804"/>
                  </a:lnTo>
                  <a:lnTo>
                    <a:pt x="11921" y="30119"/>
                  </a:lnTo>
                  <a:lnTo>
                    <a:pt x="10182" y="32198"/>
                  </a:lnTo>
                  <a:lnTo>
                    <a:pt x="8485" y="34319"/>
                  </a:lnTo>
                  <a:lnTo>
                    <a:pt x="8273" y="33895"/>
                  </a:lnTo>
                  <a:lnTo>
                    <a:pt x="8146" y="33470"/>
                  </a:lnTo>
                  <a:lnTo>
                    <a:pt x="8061" y="33089"/>
                  </a:lnTo>
                  <a:lnTo>
                    <a:pt x="8061" y="32749"/>
                  </a:lnTo>
                  <a:lnTo>
                    <a:pt x="8188" y="32664"/>
                  </a:lnTo>
                  <a:lnTo>
                    <a:pt x="8061" y="32622"/>
                  </a:lnTo>
                  <a:lnTo>
                    <a:pt x="7933" y="32537"/>
                  </a:lnTo>
                  <a:lnTo>
                    <a:pt x="7849" y="32452"/>
                  </a:lnTo>
                  <a:lnTo>
                    <a:pt x="7721" y="32325"/>
                  </a:lnTo>
                  <a:lnTo>
                    <a:pt x="7212" y="31477"/>
                  </a:lnTo>
                  <a:lnTo>
                    <a:pt x="6788" y="30586"/>
                  </a:lnTo>
                  <a:lnTo>
                    <a:pt x="6449" y="29695"/>
                  </a:lnTo>
                  <a:lnTo>
                    <a:pt x="6194" y="28847"/>
                  </a:lnTo>
                  <a:lnTo>
                    <a:pt x="6067" y="27998"/>
                  </a:lnTo>
                  <a:lnTo>
                    <a:pt x="6024" y="27107"/>
                  </a:lnTo>
                  <a:lnTo>
                    <a:pt x="6024" y="26259"/>
                  </a:lnTo>
                  <a:lnTo>
                    <a:pt x="6109" y="25410"/>
                  </a:lnTo>
                  <a:lnTo>
                    <a:pt x="6279" y="24562"/>
                  </a:lnTo>
                  <a:lnTo>
                    <a:pt x="6491" y="23714"/>
                  </a:lnTo>
                  <a:lnTo>
                    <a:pt x="6788" y="22908"/>
                  </a:lnTo>
                  <a:lnTo>
                    <a:pt x="7085" y="22059"/>
                  </a:lnTo>
                  <a:lnTo>
                    <a:pt x="7467" y="21211"/>
                  </a:lnTo>
                  <a:lnTo>
                    <a:pt x="7849" y="20362"/>
                  </a:lnTo>
                  <a:lnTo>
                    <a:pt x="8739" y="18708"/>
                  </a:lnTo>
                  <a:lnTo>
                    <a:pt x="8612" y="18623"/>
                  </a:lnTo>
                  <a:lnTo>
                    <a:pt x="8485" y="18581"/>
                  </a:lnTo>
                  <a:lnTo>
                    <a:pt x="8315" y="18581"/>
                  </a:lnTo>
                  <a:lnTo>
                    <a:pt x="8188" y="18623"/>
                  </a:lnTo>
                  <a:lnTo>
                    <a:pt x="8061" y="18708"/>
                  </a:lnTo>
                  <a:lnTo>
                    <a:pt x="7933" y="18793"/>
                  </a:lnTo>
                  <a:lnTo>
                    <a:pt x="7849" y="18878"/>
                  </a:lnTo>
                  <a:lnTo>
                    <a:pt x="7806" y="19047"/>
                  </a:lnTo>
                  <a:lnTo>
                    <a:pt x="7679" y="19387"/>
                  </a:lnTo>
                  <a:lnTo>
                    <a:pt x="7594" y="19684"/>
                  </a:lnTo>
                  <a:lnTo>
                    <a:pt x="7297" y="20277"/>
                  </a:lnTo>
                  <a:lnTo>
                    <a:pt x="6915" y="20829"/>
                  </a:lnTo>
                  <a:lnTo>
                    <a:pt x="6534" y="21338"/>
                  </a:lnTo>
                  <a:lnTo>
                    <a:pt x="5643" y="22356"/>
                  </a:lnTo>
                  <a:lnTo>
                    <a:pt x="5218" y="22865"/>
                  </a:lnTo>
                  <a:lnTo>
                    <a:pt x="4837" y="23417"/>
                  </a:lnTo>
                  <a:lnTo>
                    <a:pt x="4540" y="23926"/>
                  </a:lnTo>
                  <a:lnTo>
                    <a:pt x="4285" y="24435"/>
                  </a:lnTo>
                  <a:lnTo>
                    <a:pt x="4073" y="24944"/>
                  </a:lnTo>
                  <a:lnTo>
                    <a:pt x="3903" y="25495"/>
                  </a:lnTo>
                  <a:lnTo>
                    <a:pt x="3734" y="26047"/>
                  </a:lnTo>
                  <a:lnTo>
                    <a:pt x="3649" y="26641"/>
                  </a:lnTo>
                  <a:lnTo>
                    <a:pt x="3564" y="27192"/>
                  </a:lnTo>
                  <a:lnTo>
                    <a:pt x="3564" y="27786"/>
                  </a:lnTo>
                  <a:lnTo>
                    <a:pt x="3606" y="28168"/>
                  </a:lnTo>
                  <a:lnTo>
                    <a:pt x="3649" y="28550"/>
                  </a:lnTo>
                  <a:lnTo>
                    <a:pt x="3776" y="28974"/>
                  </a:lnTo>
                  <a:lnTo>
                    <a:pt x="3861" y="29356"/>
                  </a:lnTo>
                  <a:lnTo>
                    <a:pt x="4031" y="29737"/>
                  </a:lnTo>
                  <a:lnTo>
                    <a:pt x="4158" y="30077"/>
                  </a:lnTo>
                  <a:lnTo>
                    <a:pt x="4370" y="30459"/>
                  </a:lnTo>
                  <a:lnTo>
                    <a:pt x="4582" y="30798"/>
                  </a:lnTo>
                  <a:lnTo>
                    <a:pt x="4837" y="31095"/>
                  </a:lnTo>
                  <a:lnTo>
                    <a:pt x="5091" y="31392"/>
                  </a:lnTo>
                  <a:lnTo>
                    <a:pt x="5346" y="31689"/>
                  </a:lnTo>
                  <a:lnTo>
                    <a:pt x="5685" y="31901"/>
                  </a:lnTo>
                  <a:lnTo>
                    <a:pt x="5982" y="32155"/>
                  </a:lnTo>
                  <a:lnTo>
                    <a:pt x="6321" y="32325"/>
                  </a:lnTo>
                  <a:lnTo>
                    <a:pt x="6703" y="32452"/>
                  </a:lnTo>
                  <a:lnTo>
                    <a:pt x="7085" y="32580"/>
                  </a:lnTo>
                  <a:lnTo>
                    <a:pt x="7085" y="32877"/>
                  </a:lnTo>
                  <a:lnTo>
                    <a:pt x="7170" y="33216"/>
                  </a:lnTo>
                  <a:lnTo>
                    <a:pt x="7255" y="33555"/>
                  </a:lnTo>
                  <a:lnTo>
                    <a:pt x="7340" y="33852"/>
                  </a:lnTo>
                  <a:lnTo>
                    <a:pt x="7509" y="34149"/>
                  </a:lnTo>
                  <a:lnTo>
                    <a:pt x="7679" y="34404"/>
                  </a:lnTo>
                  <a:lnTo>
                    <a:pt x="7849" y="34701"/>
                  </a:lnTo>
                  <a:lnTo>
                    <a:pt x="8061" y="34913"/>
                  </a:lnTo>
                  <a:lnTo>
                    <a:pt x="6830" y="36610"/>
                  </a:lnTo>
                  <a:lnTo>
                    <a:pt x="5685" y="38349"/>
                  </a:lnTo>
                  <a:lnTo>
                    <a:pt x="4582" y="40131"/>
                  </a:lnTo>
                  <a:lnTo>
                    <a:pt x="3522" y="41912"/>
                  </a:lnTo>
                  <a:lnTo>
                    <a:pt x="2546" y="43779"/>
                  </a:lnTo>
                  <a:lnTo>
                    <a:pt x="1613" y="45645"/>
                  </a:lnTo>
                  <a:lnTo>
                    <a:pt x="807" y="47597"/>
                  </a:lnTo>
                  <a:lnTo>
                    <a:pt x="43" y="49548"/>
                  </a:lnTo>
                  <a:lnTo>
                    <a:pt x="1" y="49760"/>
                  </a:lnTo>
                  <a:lnTo>
                    <a:pt x="1" y="49972"/>
                  </a:lnTo>
                  <a:lnTo>
                    <a:pt x="43" y="50142"/>
                  </a:lnTo>
                  <a:lnTo>
                    <a:pt x="85" y="50269"/>
                  </a:lnTo>
                  <a:lnTo>
                    <a:pt x="213" y="50439"/>
                  </a:lnTo>
                  <a:lnTo>
                    <a:pt x="340" y="50524"/>
                  </a:lnTo>
                  <a:lnTo>
                    <a:pt x="510" y="50609"/>
                  </a:lnTo>
                  <a:lnTo>
                    <a:pt x="679" y="50693"/>
                  </a:lnTo>
                  <a:lnTo>
                    <a:pt x="849" y="50736"/>
                  </a:lnTo>
                  <a:lnTo>
                    <a:pt x="1019" y="50736"/>
                  </a:lnTo>
                  <a:lnTo>
                    <a:pt x="1231" y="50693"/>
                  </a:lnTo>
                  <a:lnTo>
                    <a:pt x="1401" y="50651"/>
                  </a:lnTo>
                  <a:lnTo>
                    <a:pt x="1570" y="50566"/>
                  </a:lnTo>
                  <a:lnTo>
                    <a:pt x="1697" y="50439"/>
                  </a:lnTo>
                  <a:lnTo>
                    <a:pt x="1825" y="50269"/>
                  </a:lnTo>
                  <a:lnTo>
                    <a:pt x="1910" y="50057"/>
                  </a:lnTo>
                  <a:lnTo>
                    <a:pt x="2461" y="48657"/>
                  </a:lnTo>
                  <a:lnTo>
                    <a:pt x="3013" y="47300"/>
                  </a:lnTo>
                  <a:lnTo>
                    <a:pt x="3606" y="45942"/>
                  </a:lnTo>
                  <a:lnTo>
                    <a:pt x="4285" y="44585"/>
                  </a:lnTo>
                  <a:lnTo>
                    <a:pt x="4964" y="43270"/>
                  </a:lnTo>
                  <a:lnTo>
                    <a:pt x="5685" y="41997"/>
                  </a:lnTo>
                  <a:lnTo>
                    <a:pt x="6449" y="40724"/>
                  </a:lnTo>
                  <a:lnTo>
                    <a:pt x="7255" y="39452"/>
                  </a:lnTo>
                  <a:lnTo>
                    <a:pt x="7933" y="39494"/>
                  </a:lnTo>
                  <a:lnTo>
                    <a:pt x="8612" y="39452"/>
                  </a:lnTo>
                  <a:lnTo>
                    <a:pt x="9291" y="39367"/>
                  </a:lnTo>
                  <a:lnTo>
                    <a:pt x="9970" y="39197"/>
                  </a:lnTo>
                  <a:lnTo>
                    <a:pt x="10606" y="39028"/>
                  </a:lnTo>
                  <a:lnTo>
                    <a:pt x="11242" y="38773"/>
                  </a:lnTo>
                  <a:lnTo>
                    <a:pt x="11879" y="38476"/>
                  </a:lnTo>
                  <a:lnTo>
                    <a:pt x="12430" y="38094"/>
                  </a:lnTo>
                  <a:lnTo>
                    <a:pt x="12685" y="38264"/>
                  </a:lnTo>
                  <a:lnTo>
                    <a:pt x="12939" y="37797"/>
                  </a:lnTo>
                  <a:lnTo>
                    <a:pt x="13236" y="37373"/>
                  </a:lnTo>
                  <a:lnTo>
                    <a:pt x="13533" y="36949"/>
                  </a:lnTo>
                  <a:lnTo>
                    <a:pt x="13872" y="36567"/>
                  </a:lnTo>
                  <a:lnTo>
                    <a:pt x="14254" y="36185"/>
                  </a:lnTo>
                  <a:lnTo>
                    <a:pt x="14636" y="35846"/>
                  </a:lnTo>
                  <a:lnTo>
                    <a:pt x="15018" y="35507"/>
                  </a:lnTo>
                  <a:lnTo>
                    <a:pt x="15442" y="35210"/>
                  </a:lnTo>
                  <a:lnTo>
                    <a:pt x="15909" y="34913"/>
                  </a:lnTo>
                  <a:lnTo>
                    <a:pt x="16333" y="34658"/>
                  </a:lnTo>
                  <a:lnTo>
                    <a:pt x="17309" y="34149"/>
                  </a:lnTo>
                  <a:lnTo>
                    <a:pt x="18369" y="33767"/>
                  </a:lnTo>
                  <a:lnTo>
                    <a:pt x="19430" y="33428"/>
                  </a:lnTo>
                  <a:lnTo>
                    <a:pt x="20533" y="33173"/>
                  </a:lnTo>
                  <a:lnTo>
                    <a:pt x="21678" y="32961"/>
                  </a:lnTo>
                  <a:lnTo>
                    <a:pt x="22866" y="32792"/>
                  </a:lnTo>
                  <a:lnTo>
                    <a:pt x="24054" y="32707"/>
                  </a:lnTo>
                  <a:lnTo>
                    <a:pt x="25241" y="32664"/>
                  </a:lnTo>
                  <a:lnTo>
                    <a:pt x="27617" y="32664"/>
                  </a:lnTo>
                  <a:lnTo>
                    <a:pt x="28762" y="32749"/>
                  </a:lnTo>
                  <a:lnTo>
                    <a:pt x="28593" y="32664"/>
                  </a:lnTo>
                  <a:lnTo>
                    <a:pt x="28381" y="32622"/>
                  </a:lnTo>
                  <a:lnTo>
                    <a:pt x="27065" y="32537"/>
                  </a:lnTo>
                  <a:lnTo>
                    <a:pt x="25666" y="32452"/>
                  </a:lnTo>
                  <a:lnTo>
                    <a:pt x="24266" y="32367"/>
                  </a:lnTo>
                  <a:lnTo>
                    <a:pt x="22866" y="32325"/>
                  </a:lnTo>
                  <a:lnTo>
                    <a:pt x="21466" y="32283"/>
                  </a:lnTo>
                  <a:lnTo>
                    <a:pt x="20108" y="32325"/>
                  </a:lnTo>
                  <a:lnTo>
                    <a:pt x="19387" y="32367"/>
                  </a:lnTo>
                  <a:lnTo>
                    <a:pt x="18751" y="32452"/>
                  </a:lnTo>
                  <a:lnTo>
                    <a:pt x="18072" y="32537"/>
                  </a:lnTo>
                  <a:lnTo>
                    <a:pt x="17393" y="32707"/>
                  </a:lnTo>
                  <a:lnTo>
                    <a:pt x="16630" y="32919"/>
                  </a:lnTo>
                  <a:lnTo>
                    <a:pt x="15824" y="33216"/>
                  </a:lnTo>
                  <a:lnTo>
                    <a:pt x="15018" y="33640"/>
                  </a:lnTo>
                  <a:lnTo>
                    <a:pt x="14297" y="34107"/>
                  </a:lnTo>
                  <a:lnTo>
                    <a:pt x="13957" y="34361"/>
                  </a:lnTo>
                  <a:lnTo>
                    <a:pt x="13618" y="34658"/>
                  </a:lnTo>
                  <a:lnTo>
                    <a:pt x="13321" y="34955"/>
                  </a:lnTo>
                  <a:lnTo>
                    <a:pt x="13024" y="35295"/>
                  </a:lnTo>
                  <a:lnTo>
                    <a:pt x="12812" y="35634"/>
                  </a:lnTo>
                  <a:lnTo>
                    <a:pt x="12600" y="36016"/>
                  </a:lnTo>
                  <a:lnTo>
                    <a:pt x="12430" y="36397"/>
                  </a:lnTo>
                  <a:lnTo>
                    <a:pt x="12303" y="36822"/>
                  </a:lnTo>
                  <a:lnTo>
                    <a:pt x="11794" y="37161"/>
                  </a:lnTo>
                  <a:lnTo>
                    <a:pt x="11242" y="37458"/>
                  </a:lnTo>
                  <a:lnTo>
                    <a:pt x="10733" y="37755"/>
                  </a:lnTo>
                  <a:lnTo>
                    <a:pt x="10182" y="37967"/>
                  </a:lnTo>
                  <a:lnTo>
                    <a:pt x="9630" y="38179"/>
                  </a:lnTo>
                  <a:lnTo>
                    <a:pt x="9036" y="38349"/>
                  </a:lnTo>
                  <a:lnTo>
                    <a:pt x="8442" y="38476"/>
                  </a:lnTo>
                  <a:lnTo>
                    <a:pt x="7849" y="38561"/>
                  </a:lnTo>
                  <a:lnTo>
                    <a:pt x="8655" y="37373"/>
                  </a:lnTo>
                  <a:lnTo>
                    <a:pt x="9503" y="36228"/>
                  </a:lnTo>
                  <a:lnTo>
                    <a:pt x="10351" y="35082"/>
                  </a:lnTo>
                  <a:lnTo>
                    <a:pt x="11242" y="33937"/>
                  </a:lnTo>
                  <a:lnTo>
                    <a:pt x="13066" y="31731"/>
                  </a:lnTo>
                  <a:lnTo>
                    <a:pt x="14975" y="29568"/>
                  </a:lnTo>
                  <a:lnTo>
                    <a:pt x="15866" y="28592"/>
                  </a:lnTo>
                  <a:lnTo>
                    <a:pt x="16799" y="27616"/>
                  </a:lnTo>
                  <a:lnTo>
                    <a:pt x="18751" y="25665"/>
                  </a:lnTo>
                  <a:lnTo>
                    <a:pt x="19302" y="25835"/>
                  </a:lnTo>
                  <a:lnTo>
                    <a:pt x="19854" y="25919"/>
                  </a:lnTo>
                  <a:lnTo>
                    <a:pt x="20448" y="26004"/>
                  </a:lnTo>
                  <a:lnTo>
                    <a:pt x="21042" y="26004"/>
                  </a:lnTo>
                  <a:lnTo>
                    <a:pt x="21636" y="25962"/>
                  </a:lnTo>
                  <a:lnTo>
                    <a:pt x="22229" y="25835"/>
                  </a:lnTo>
                  <a:lnTo>
                    <a:pt x="22781" y="25707"/>
                  </a:lnTo>
                  <a:lnTo>
                    <a:pt x="23332" y="25495"/>
                  </a:lnTo>
                  <a:lnTo>
                    <a:pt x="23502" y="25538"/>
                  </a:lnTo>
                  <a:lnTo>
                    <a:pt x="23629" y="25071"/>
                  </a:lnTo>
                  <a:lnTo>
                    <a:pt x="23841" y="24647"/>
                  </a:lnTo>
                  <a:lnTo>
                    <a:pt x="24096" y="24180"/>
                  </a:lnTo>
                  <a:lnTo>
                    <a:pt x="24393" y="23798"/>
                  </a:lnTo>
                  <a:lnTo>
                    <a:pt x="24732" y="23374"/>
                  </a:lnTo>
                  <a:lnTo>
                    <a:pt x="25156" y="23035"/>
                  </a:lnTo>
                  <a:lnTo>
                    <a:pt x="25581" y="22695"/>
                  </a:lnTo>
                  <a:lnTo>
                    <a:pt x="26005" y="22356"/>
                  </a:lnTo>
                  <a:lnTo>
                    <a:pt x="26472" y="22059"/>
                  </a:lnTo>
                  <a:lnTo>
                    <a:pt x="26981" y="21762"/>
                  </a:lnTo>
                  <a:lnTo>
                    <a:pt x="27956" y="21253"/>
                  </a:lnTo>
                  <a:lnTo>
                    <a:pt x="28932" y="20829"/>
                  </a:lnTo>
                  <a:lnTo>
                    <a:pt x="29780" y="20490"/>
                  </a:lnTo>
                  <a:lnTo>
                    <a:pt x="30756" y="20193"/>
                  </a:lnTo>
                  <a:lnTo>
                    <a:pt x="31774" y="19896"/>
                  </a:lnTo>
                  <a:lnTo>
                    <a:pt x="32750" y="19641"/>
                  </a:lnTo>
                  <a:lnTo>
                    <a:pt x="33768" y="19429"/>
                  </a:lnTo>
                  <a:lnTo>
                    <a:pt x="34786" y="19259"/>
                  </a:lnTo>
                  <a:lnTo>
                    <a:pt x="35804" y="19132"/>
                  </a:lnTo>
                  <a:lnTo>
                    <a:pt x="36822" y="19047"/>
                  </a:lnTo>
                  <a:lnTo>
                    <a:pt x="37883" y="18962"/>
                  </a:lnTo>
                  <a:lnTo>
                    <a:pt x="36822" y="18920"/>
                  </a:lnTo>
                  <a:lnTo>
                    <a:pt x="35804" y="18835"/>
                  </a:lnTo>
                  <a:lnTo>
                    <a:pt x="34744" y="18750"/>
                  </a:lnTo>
                  <a:lnTo>
                    <a:pt x="33726" y="18665"/>
                  </a:lnTo>
                  <a:lnTo>
                    <a:pt x="32665" y="18623"/>
                  </a:lnTo>
                  <a:lnTo>
                    <a:pt x="31647" y="18665"/>
                  </a:lnTo>
                  <a:lnTo>
                    <a:pt x="31180" y="18750"/>
                  </a:lnTo>
                  <a:lnTo>
                    <a:pt x="30671" y="18835"/>
                  </a:lnTo>
                  <a:lnTo>
                    <a:pt x="30162" y="18920"/>
                  </a:lnTo>
                  <a:lnTo>
                    <a:pt x="29696" y="19090"/>
                  </a:lnTo>
                  <a:lnTo>
                    <a:pt x="28805" y="19429"/>
                  </a:lnTo>
                  <a:lnTo>
                    <a:pt x="27956" y="19811"/>
                  </a:lnTo>
                  <a:lnTo>
                    <a:pt x="27108" y="20320"/>
                  </a:lnTo>
                  <a:lnTo>
                    <a:pt x="26344" y="20914"/>
                  </a:lnTo>
                  <a:lnTo>
                    <a:pt x="25623" y="21508"/>
                  </a:lnTo>
                  <a:lnTo>
                    <a:pt x="24944" y="22229"/>
                  </a:lnTo>
                  <a:lnTo>
                    <a:pt x="24308" y="22950"/>
                  </a:lnTo>
                  <a:lnTo>
                    <a:pt x="23799" y="23756"/>
                  </a:lnTo>
                  <a:lnTo>
                    <a:pt x="23757" y="23841"/>
                  </a:lnTo>
                  <a:lnTo>
                    <a:pt x="23757" y="23926"/>
                  </a:lnTo>
                  <a:lnTo>
                    <a:pt x="23672" y="23968"/>
                  </a:lnTo>
                  <a:lnTo>
                    <a:pt x="23502" y="23926"/>
                  </a:lnTo>
                  <a:lnTo>
                    <a:pt x="23248" y="23926"/>
                  </a:lnTo>
                  <a:lnTo>
                    <a:pt x="23120" y="23968"/>
                  </a:lnTo>
                  <a:lnTo>
                    <a:pt x="22951" y="24138"/>
                  </a:lnTo>
                  <a:lnTo>
                    <a:pt x="22823" y="24350"/>
                  </a:lnTo>
                  <a:lnTo>
                    <a:pt x="22229" y="24604"/>
                  </a:lnTo>
                  <a:lnTo>
                    <a:pt x="21593" y="24816"/>
                  </a:lnTo>
                  <a:lnTo>
                    <a:pt x="21042" y="24901"/>
                  </a:lnTo>
                  <a:lnTo>
                    <a:pt x="20533" y="24944"/>
                  </a:lnTo>
                  <a:lnTo>
                    <a:pt x="20024" y="24986"/>
                  </a:lnTo>
                  <a:lnTo>
                    <a:pt x="19472" y="24944"/>
                  </a:lnTo>
                  <a:lnTo>
                    <a:pt x="20787" y="23629"/>
                  </a:lnTo>
                  <a:lnTo>
                    <a:pt x="22060" y="22271"/>
                  </a:lnTo>
                  <a:lnTo>
                    <a:pt x="23248" y="20871"/>
                  </a:lnTo>
                  <a:lnTo>
                    <a:pt x="23841" y="20150"/>
                  </a:lnTo>
                  <a:lnTo>
                    <a:pt x="24393" y="19429"/>
                  </a:lnTo>
                  <a:lnTo>
                    <a:pt x="24902" y="18665"/>
                  </a:lnTo>
                  <a:lnTo>
                    <a:pt x="25369" y="17902"/>
                  </a:lnTo>
                  <a:lnTo>
                    <a:pt x="25793" y="17138"/>
                  </a:lnTo>
                  <a:lnTo>
                    <a:pt x="26217" y="16332"/>
                  </a:lnTo>
                  <a:lnTo>
                    <a:pt x="26556" y="15526"/>
                  </a:lnTo>
                  <a:lnTo>
                    <a:pt x="26853" y="14678"/>
                  </a:lnTo>
                  <a:lnTo>
                    <a:pt x="27108" y="13829"/>
                  </a:lnTo>
                  <a:lnTo>
                    <a:pt x="27320" y="12981"/>
                  </a:lnTo>
                  <a:lnTo>
                    <a:pt x="27787" y="13108"/>
                  </a:lnTo>
                  <a:lnTo>
                    <a:pt x="27871" y="12599"/>
                  </a:lnTo>
                  <a:lnTo>
                    <a:pt x="28041" y="12090"/>
                  </a:lnTo>
                  <a:lnTo>
                    <a:pt x="28211" y="11581"/>
                  </a:lnTo>
                  <a:lnTo>
                    <a:pt x="28465" y="11114"/>
                  </a:lnTo>
                  <a:lnTo>
                    <a:pt x="28720" y="10648"/>
                  </a:lnTo>
                  <a:lnTo>
                    <a:pt x="28974" y="10224"/>
                  </a:lnTo>
                  <a:lnTo>
                    <a:pt x="29314" y="9799"/>
                  </a:lnTo>
                  <a:lnTo>
                    <a:pt x="29653" y="9375"/>
                  </a:lnTo>
                  <a:lnTo>
                    <a:pt x="30417" y="8612"/>
                  </a:lnTo>
                  <a:lnTo>
                    <a:pt x="31223" y="7890"/>
                  </a:lnTo>
                  <a:lnTo>
                    <a:pt x="32114" y="7212"/>
                  </a:lnTo>
                  <a:lnTo>
                    <a:pt x="33004" y="6533"/>
                  </a:lnTo>
                  <a:lnTo>
                    <a:pt x="34786" y="5303"/>
                  </a:lnTo>
                  <a:lnTo>
                    <a:pt x="35635" y="4709"/>
                  </a:lnTo>
                  <a:lnTo>
                    <a:pt x="36483" y="4073"/>
                  </a:lnTo>
                  <a:lnTo>
                    <a:pt x="37247" y="3436"/>
                  </a:lnTo>
                  <a:lnTo>
                    <a:pt x="38010" y="2757"/>
                  </a:lnTo>
                  <a:lnTo>
                    <a:pt x="38731" y="2036"/>
                  </a:lnTo>
                  <a:lnTo>
                    <a:pt x="39410" y="1273"/>
                  </a:lnTo>
                  <a:lnTo>
                    <a:pt x="39325" y="594"/>
                  </a:lnTo>
                  <a:lnTo>
                    <a:pt x="39283" y="382"/>
                  </a:lnTo>
                  <a:lnTo>
                    <a:pt x="39198" y="255"/>
                  </a:lnTo>
                  <a:lnTo>
                    <a:pt x="39071" y="127"/>
                  </a:lnTo>
                  <a:lnTo>
                    <a:pt x="38943" y="43"/>
                  </a:lnTo>
                  <a:lnTo>
                    <a:pt x="38774" y="0"/>
                  </a:lnTo>
                  <a:close/>
                </a:path>
              </a:pathLst>
            </a:custGeom>
            <a:solidFill>
              <a:srgbClr val="71B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5"/>
            <p:cNvSpPr/>
            <p:nvPr/>
          </p:nvSpPr>
          <p:spPr>
            <a:xfrm>
              <a:off x="3325325" y="1662800"/>
              <a:ext cx="194100" cy="353175"/>
            </a:xfrm>
            <a:custGeom>
              <a:avLst/>
              <a:gdLst/>
              <a:ahLst/>
              <a:cxnLst/>
              <a:rect l="l" t="t" r="r" b="b"/>
              <a:pathLst>
                <a:path w="7764" h="14127" extrusionOk="0">
                  <a:moveTo>
                    <a:pt x="6661" y="0"/>
                  </a:moveTo>
                  <a:lnTo>
                    <a:pt x="6576" y="85"/>
                  </a:lnTo>
                  <a:lnTo>
                    <a:pt x="6067" y="933"/>
                  </a:lnTo>
                  <a:lnTo>
                    <a:pt x="5600" y="1867"/>
                  </a:lnTo>
                  <a:lnTo>
                    <a:pt x="5176" y="2800"/>
                  </a:lnTo>
                  <a:lnTo>
                    <a:pt x="4794" y="3776"/>
                  </a:lnTo>
                  <a:lnTo>
                    <a:pt x="3691" y="2333"/>
                  </a:lnTo>
                  <a:lnTo>
                    <a:pt x="3649" y="2291"/>
                  </a:lnTo>
                  <a:lnTo>
                    <a:pt x="3564" y="2291"/>
                  </a:lnTo>
                  <a:lnTo>
                    <a:pt x="3479" y="2333"/>
                  </a:lnTo>
                  <a:lnTo>
                    <a:pt x="3437" y="2418"/>
                  </a:lnTo>
                  <a:lnTo>
                    <a:pt x="3437" y="2461"/>
                  </a:lnTo>
                  <a:lnTo>
                    <a:pt x="3437" y="2503"/>
                  </a:lnTo>
                  <a:lnTo>
                    <a:pt x="4624" y="4285"/>
                  </a:lnTo>
                  <a:lnTo>
                    <a:pt x="4115" y="5769"/>
                  </a:lnTo>
                  <a:lnTo>
                    <a:pt x="3691" y="7254"/>
                  </a:lnTo>
                  <a:lnTo>
                    <a:pt x="3224" y="6491"/>
                  </a:lnTo>
                  <a:lnTo>
                    <a:pt x="2631" y="5854"/>
                  </a:lnTo>
                  <a:lnTo>
                    <a:pt x="1994" y="5218"/>
                  </a:lnTo>
                  <a:lnTo>
                    <a:pt x="1273" y="4666"/>
                  </a:lnTo>
                  <a:lnTo>
                    <a:pt x="1188" y="4624"/>
                  </a:lnTo>
                  <a:lnTo>
                    <a:pt x="1146" y="4666"/>
                  </a:lnTo>
                  <a:lnTo>
                    <a:pt x="1061" y="4709"/>
                  </a:lnTo>
                  <a:lnTo>
                    <a:pt x="1019" y="4836"/>
                  </a:lnTo>
                  <a:lnTo>
                    <a:pt x="1061" y="4921"/>
                  </a:lnTo>
                  <a:lnTo>
                    <a:pt x="1103" y="4963"/>
                  </a:lnTo>
                  <a:lnTo>
                    <a:pt x="1485" y="5260"/>
                  </a:lnTo>
                  <a:lnTo>
                    <a:pt x="1867" y="5600"/>
                  </a:lnTo>
                  <a:lnTo>
                    <a:pt x="2206" y="5939"/>
                  </a:lnTo>
                  <a:lnTo>
                    <a:pt x="2503" y="6321"/>
                  </a:lnTo>
                  <a:lnTo>
                    <a:pt x="2800" y="6703"/>
                  </a:lnTo>
                  <a:lnTo>
                    <a:pt x="3055" y="7084"/>
                  </a:lnTo>
                  <a:lnTo>
                    <a:pt x="3309" y="7509"/>
                  </a:lnTo>
                  <a:lnTo>
                    <a:pt x="3521" y="7975"/>
                  </a:lnTo>
                  <a:lnTo>
                    <a:pt x="3097" y="9884"/>
                  </a:lnTo>
                  <a:lnTo>
                    <a:pt x="2800" y="11836"/>
                  </a:lnTo>
                  <a:lnTo>
                    <a:pt x="2249" y="10987"/>
                  </a:lnTo>
                  <a:lnTo>
                    <a:pt x="1697" y="10181"/>
                  </a:lnTo>
                  <a:lnTo>
                    <a:pt x="1019" y="9460"/>
                  </a:lnTo>
                  <a:lnTo>
                    <a:pt x="679" y="9078"/>
                  </a:lnTo>
                  <a:lnTo>
                    <a:pt x="255" y="8739"/>
                  </a:lnTo>
                  <a:lnTo>
                    <a:pt x="213" y="8696"/>
                  </a:lnTo>
                  <a:lnTo>
                    <a:pt x="170" y="8696"/>
                  </a:lnTo>
                  <a:lnTo>
                    <a:pt x="43" y="8739"/>
                  </a:lnTo>
                  <a:lnTo>
                    <a:pt x="0" y="8824"/>
                  </a:lnTo>
                  <a:lnTo>
                    <a:pt x="0" y="8909"/>
                  </a:lnTo>
                  <a:lnTo>
                    <a:pt x="43" y="8951"/>
                  </a:lnTo>
                  <a:lnTo>
                    <a:pt x="849" y="9799"/>
                  </a:lnTo>
                  <a:lnTo>
                    <a:pt x="1231" y="10224"/>
                  </a:lnTo>
                  <a:lnTo>
                    <a:pt x="1570" y="10690"/>
                  </a:lnTo>
                  <a:lnTo>
                    <a:pt x="1909" y="11157"/>
                  </a:lnTo>
                  <a:lnTo>
                    <a:pt x="2206" y="11666"/>
                  </a:lnTo>
                  <a:lnTo>
                    <a:pt x="2461" y="12175"/>
                  </a:lnTo>
                  <a:lnTo>
                    <a:pt x="2673" y="12684"/>
                  </a:lnTo>
                  <a:lnTo>
                    <a:pt x="2546" y="13787"/>
                  </a:lnTo>
                  <a:lnTo>
                    <a:pt x="2546" y="13914"/>
                  </a:lnTo>
                  <a:lnTo>
                    <a:pt x="2631" y="14041"/>
                  </a:lnTo>
                  <a:lnTo>
                    <a:pt x="2715" y="14084"/>
                  </a:lnTo>
                  <a:lnTo>
                    <a:pt x="2843" y="14126"/>
                  </a:lnTo>
                  <a:lnTo>
                    <a:pt x="2970" y="14126"/>
                  </a:lnTo>
                  <a:lnTo>
                    <a:pt x="3055" y="14084"/>
                  </a:lnTo>
                  <a:lnTo>
                    <a:pt x="3140" y="13999"/>
                  </a:lnTo>
                  <a:lnTo>
                    <a:pt x="3182" y="13914"/>
                  </a:lnTo>
                  <a:lnTo>
                    <a:pt x="3352" y="12769"/>
                  </a:lnTo>
                  <a:lnTo>
                    <a:pt x="4073" y="12048"/>
                  </a:lnTo>
                  <a:lnTo>
                    <a:pt x="4794" y="11411"/>
                  </a:lnTo>
                  <a:lnTo>
                    <a:pt x="5600" y="10775"/>
                  </a:lnTo>
                  <a:lnTo>
                    <a:pt x="6406" y="10224"/>
                  </a:lnTo>
                  <a:lnTo>
                    <a:pt x="6533" y="10096"/>
                  </a:lnTo>
                  <a:lnTo>
                    <a:pt x="6576" y="10011"/>
                  </a:lnTo>
                  <a:lnTo>
                    <a:pt x="6576" y="9884"/>
                  </a:lnTo>
                  <a:lnTo>
                    <a:pt x="6533" y="9757"/>
                  </a:lnTo>
                  <a:lnTo>
                    <a:pt x="6449" y="9672"/>
                  </a:lnTo>
                  <a:lnTo>
                    <a:pt x="6364" y="9630"/>
                  </a:lnTo>
                  <a:lnTo>
                    <a:pt x="6236" y="9630"/>
                  </a:lnTo>
                  <a:lnTo>
                    <a:pt x="6109" y="9672"/>
                  </a:lnTo>
                  <a:lnTo>
                    <a:pt x="5430" y="10096"/>
                  </a:lnTo>
                  <a:lnTo>
                    <a:pt x="4752" y="10563"/>
                  </a:lnTo>
                  <a:lnTo>
                    <a:pt x="4115" y="11072"/>
                  </a:lnTo>
                  <a:lnTo>
                    <a:pt x="3564" y="11666"/>
                  </a:lnTo>
                  <a:lnTo>
                    <a:pt x="3861" y="9884"/>
                  </a:lnTo>
                  <a:lnTo>
                    <a:pt x="4243" y="8103"/>
                  </a:lnTo>
                  <a:lnTo>
                    <a:pt x="5091" y="7551"/>
                  </a:lnTo>
                  <a:lnTo>
                    <a:pt x="5897" y="7084"/>
                  </a:lnTo>
                  <a:lnTo>
                    <a:pt x="6788" y="6618"/>
                  </a:lnTo>
                  <a:lnTo>
                    <a:pt x="7636" y="6151"/>
                  </a:lnTo>
                  <a:lnTo>
                    <a:pt x="7721" y="6109"/>
                  </a:lnTo>
                  <a:lnTo>
                    <a:pt x="7764" y="6024"/>
                  </a:lnTo>
                  <a:lnTo>
                    <a:pt x="7764" y="5939"/>
                  </a:lnTo>
                  <a:lnTo>
                    <a:pt x="7721" y="5854"/>
                  </a:lnTo>
                  <a:lnTo>
                    <a:pt x="7679" y="5769"/>
                  </a:lnTo>
                  <a:lnTo>
                    <a:pt x="7636" y="5727"/>
                  </a:lnTo>
                  <a:lnTo>
                    <a:pt x="7551" y="5685"/>
                  </a:lnTo>
                  <a:lnTo>
                    <a:pt x="7467" y="5685"/>
                  </a:lnTo>
                  <a:lnTo>
                    <a:pt x="6661" y="6024"/>
                  </a:lnTo>
                  <a:lnTo>
                    <a:pt x="5897" y="6448"/>
                  </a:lnTo>
                  <a:lnTo>
                    <a:pt x="5176" y="6872"/>
                  </a:lnTo>
                  <a:lnTo>
                    <a:pt x="4455" y="7339"/>
                  </a:lnTo>
                  <a:lnTo>
                    <a:pt x="4455" y="7339"/>
                  </a:lnTo>
                  <a:lnTo>
                    <a:pt x="4540" y="6915"/>
                  </a:lnTo>
                  <a:lnTo>
                    <a:pt x="4921" y="5685"/>
                  </a:lnTo>
                  <a:lnTo>
                    <a:pt x="5303" y="4497"/>
                  </a:lnTo>
                  <a:lnTo>
                    <a:pt x="5855" y="4200"/>
                  </a:lnTo>
                  <a:lnTo>
                    <a:pt x="6406" y="3945"/>
                  </a:lnTo>
                  <a:lnTo>
                    <a:pt x="7000" y="3733"/>
                  </a:lnTo>
                  <a:lnTo>
                    <a:pt x="7551" y="3521"/>
                  </a:lnTo>
                  <a:lnTo>
                    <a:pt x="7636" y="3479"/>
                  </a:lnTo>
                  <a:lnTo>
                    <a:pt x="7721" y="3394"/>
                  </a:lnTo>
                  <a:lnTo>
                    <a:pt x="7721" y="3351"/>
                  </a:lnTo>
                  <a:lnTo>
                    <a:pt x="7721" y="3267"/>
                  </a:lnTo>
                  <a:lnTo>
                    <a:pt x="7679" y="3182"/>
                  </a:lnTo>
                  <a:lnTo>
                    <a:pt x="7636" y="3139"/>
                  </a:lnTo>
                  <a:lnTo>
                    <a:pt x="7551" y="3097"/>
                  </a:lnTo>
                  <a:lnTo>
                    <a:pt x="7467" y="3097"/>
                  </a:lnTo>
                  <a:lnTo>
                    <a:pt x="6958" y="3224"/>
                  </a:lnTo>
                  <a:lnTo>
                    <a:pt x="6491" y="3394"/>
                  </a:lnTo>
                  <a:lnTo>
                    <a:pt x="5982" y="3606"/>
                  </a:lnTo>
                  <a:lnTo>
                    <a:pt x="5558" y="3818"/>
                  </a:lnTo>
                  <a:lnTo>
                    <a:pt x="6194" y="1994"/>
                  </a:lnTo>
                  <a:lnTo>
                    <a:pt x="6830" y="170"/>
                  </a:lnTo>
                  <a:lnTo>
                    <a:pt x="6830" y="85"/>
                  </a:lnTo>
                  <a:lnTo>
                    <a:pt x="6745"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5"/>
            <p:cNvSpPr/>
            <p:nvPr/>
          </p:nvSpPr>
          <p:spPr>
            <a:xfrm>
              <a:off x="3667875" y="1550375"/>
              <a:ext cx="267275" cy="261975"/>
            </a:xfrm>
            <a:custGeom>
              <a:avLst/>
              <a:gdLst/>
              <a:ahLst/>
              <a:cxnLst/>
              <a:rect l="l" t="t" r="r" b="b"/>
              <a:pathLst>
                <a:path w="10691" h="10479" extrusionOk="0">
                  <a:moveTo>
                    <a:pt x="8061" y="0"/>
                  </a:moveTo>
                  <a:lnTo>
                    <a:pt x="7933" y="43"/>
                  </a:lnTo>
                  <a:lnTo>
                    <a:pt x="7848" y="85"/>
                  </a:lnTo>
                  <a:lnTo>
                    <a:pt x="7848" y="170"/>
                  </a:lnTo>
                  <a:lnTo>
                    <a:pt x="7721" y="679"/>
                  </a:lnTo>
                  <a:lnTo>
                    <a:pt x="7594" y="1231"/>
                  </a:lnTo>
                  <a:lnTo>
                    <a:pt x="7467" y="2291"/>
                  </a:lnTo>
                  <a:lnTo>
                    <a:pt x="6364" y="3224"/>
                  </a:lnTo>
                  <a:lnTo>
                    <a:pt x="5261" y="4200"/>
                  </a:lnTo>
                  <a:lnTo>
                    <a:pt x="5091" y="2121"/>
                  </a:lnTo>
                  <a:lnTo>
                    <a:pt x="5091" y="2079"/>
                  </a:lnTo>
                  <a:lnTo>
                    <a:pt x="5006" y="2079"/>
                  </a:lnTo>
                  <a:lnTo>
                    <a:pt x="4964" y="2121"/>
                  </a:lnTo>
                  <a:lnTo>
                    <a:pt x="4837" y="4582"/>
                  </a:lnTo>
                  <a:lnTo>
                    <a:pt x="3606" y="5812"/>
                  </a:lnTo>
                  <a:lnTo>
                    <a:pt x="2419" y="7085"/>
                  </a:lnTo>
                  <a:lnTo>
                    <a:pt x="2334" y="6364"/>
                  </a:lnTo>
                  <a:lnTo>
                    <a:pt x="2249" y="5642"/>
                  </a:lnTo>
                  <a:lnTo>
                    <a:pt x="2122" y="4921"/>
                  </a:lnTo>
                  <a:lnTo>
                    <a:pt x="1952" y="4243"/>
                  </a:lnTo>
                  <a:lnTo>
                    <a:pt x="1910" y="4158"/>
                  </a:lnTo>
                  <a:lnTo>
                    <a:pt x="1867" y="4115"/>
                  </a:lnTo>
                  <a:lnTo>
                    <a:pt x="1782" y="4115"/>
                  </a:lnTo>
                  <a:lnTo>
                    <a:pt x="1655" y="4200"/>
                  </a:lnTo>
                  <a:lnTo>
                    <a:pt x="1655" y="4243"/>
                  </a:lnTo>
                  <a:lnTo>
                    <a:pt x="1655" y="4327"/>
                  </a:lnTo>
                  <a:lnTo>
                    <a:pt x="1782" y="5133"/>
                  </a:lnTo>
                  <a:lnTo>
                    <a:pt x="1910" y="5939"/>
                  </a:lnTo>
                  <a:lnTo>
                    <a:pt x="1994" y="6745"/>
                  </a:lnTo>
                  <a:lnTo>
                    <a:pt x="2037" y="7551"/>
                  </a:lnTo>
                  <a:lnTo>
                    <a:pt x="1485" y="8230"/>
                  </a:lnTo>
                  <a:lnTo>
                    <a:pt x="976" y="8909"/>
                  </a:lnTo>
                  <a:lnTo>
                    <a:pt x="467" y="9630"/>
                  </a:lnTo>
                  <a:lnTo>
                    <a:pt x="1" y="10309"/>
                  </a:lnTo>
                  <a:lnTo>
                    <a:pt x="1" y="10394"/>
                  </a:lnTo>
                  <a:lnTo>
                    <a:pt x="43" y="10436"/>
                  </a:lnTo>
                  <a:lnTo>
                    <a:pt x="85" y="10478"/>
                  </a:lnTo>
                  <a:lnTo>
                    <a:pt x="170" y="10436"/>
                  </a:lnTo>
                  <a:lnTo>
                    <a:pt x="2291" y="8273"/>
                  </a:lnTo>
                  <a:lnTo>
                    <a:pt x="2843" y="8230"/>
                  </a:lnTo>
                  <a:lnTo>
                    <a:pt x="3394" y="8188"/>
                  </a:lnTo>
                  <a:lnTo>
                    <a:pt x="4455" y="8188"/>
                  </a:lnTo>
                  <a:lnTo>
                    <a:pt x="5515" y="8273"/>
                  </a:lnTo>
                  <a:lnTo>
                    <a:pt x="6618" y="8357"/>
                  </a:lnTo>
                  <a:lnTo>
                    <a:pt x="6703" y="8357"/>
                  </a:lnTo>
                  <a:lnTo>
                    <a:pt x="6746" y="8315"/>
                  </a:lnTo>
                  <a:lnTo>
                    <a:pt x="6788" y="8230"/>
                  </a:lnTo>
                  <a:lnTo>
                    <a:pt x="6788" y="8103"/>
                  </a:lnTo>
                  <a:lnTo>
                    <a:pt x="6746" y="8018"/>
                  </a:lnTo>
                  <a:lnTo>
                    <a:pt x="6661" y="8018"/>
                  </a:lnTo>
                  <a:lnTo>
                    <a:pt x="6194" y="7891"/>
                  </a:lnTo>
                  <a:lnTo>
                    <a:pt x="5727" y="7806"/>
                  </a:lnTo>
                  <a:lnTo>
                    <a:pt x="5261" y="7721"/>
                  </a:lnTo>
                  <a:lnTo>
                    <a:pt x="4752" y="7679"/>
                  </a:lnTo>
                  <a:lnTo>
                    <a:pt x="3776" y="7679"/>
                  </a:lnTo>
                  <a:lnTo>
                    <a:pt x="2800" y="7764"/>
                  </a:lnTo>
                  <a:lnTo>
                    <a:pt x="5049" y="5473"/>
                  </a:lnTo>
                  <a:lnTo>
                    <a:pt x="6194" y="5430"/>
                  </a:lnTo>
                  <a:lnTo>
                    <a:pt x="7339" y="5388"/>
                  </a:lnTo>
                  <a:lnTo>
                    <a:pt x="9630" y="5346"/>
                  </a:lnTo>
                  <a:lnTo>
                    <a:pt x="9715" y="5346"/>
                  </a:lnTo>
                  <a:lnTo>
                    <a:pt x="9757" y="5303"/>
                  </a:lnTo>
                  <a:lnTo>
                    <a:pt x="9800" y="5218"/>
                  </a:lnTo>
                  <a:lnTo>
                    <a:pt x="9842" y="5133"/>
                  </a:lnTo>
                  <a:lnTo>
                    <a:pt x="9800" y="5091"/>
                  </a:lnTo>
                  <a:lnTo>
                    <a:pt x="9757" y="5006"/>
                  </a:lnTo>
                  <a:lnTo>
                    <a:pt x="9715" y="4964"/>
                  </a:lnTo>
                  <a:lnTo>
                    <a:pt x="9630" y="4921"/>
                  </a:lnTo>
                  <a:lnTo>
                    <a:pt x="8612" y="4879"/>
                  </a:lnTo>
                  <a:lnTo>
                    <a:pt x="7594" y="4836"/>
                  </a:lnTo>
                  <a:lnTo>
                    <a:pt x="6576" y="4879"/>
                  </a:lnTo>
                  <a:lnTo>
                    <a:pt x="5600" y="4964"/>
                  </a:lnTo>
                  <a:lnTo>
                    <a:pt x="6533" y="4030"/>
                  </a:lnTo>
                  <a:lnTo>
                    <a:pt x="7552" y="3097"/>
                  </a:lnTo>
                  <a:lnTo>
                    <a:pt x="7679" y="3140"/>
                  </a:lnTo>
                  <a:lnTo>
                    <a:pt x="8994" y="3097"/>
                  </a:lnTo>
                  <a:lnTo>
                    <a:pt x="10309" y="3055"/>
                  </a:lnTo>
                  <a:lnTo>
                    <a:pt x="10394" y="3012"/>
                  </a:lnTo>
                  <a:lnTo>
                    <a:pt x="10479" y="2970"/>
                  </a:lnTo>
                  <a:lnTo>
                    <a:pt x="10521" y="2885"/>
                  </a:lnTo>
                  <a:lnTo>
                    <a:pt x="10521" y="2843"/>
                  </a:lnTo>
                  <a:lnTo>
                    <a:pt x="10521" y="2758"/>
                  </a:lnTo>
                  <a:lnTo>
                    <a:pt x="10479" y="2673"/>
                  </a:lnTo>
                  <a:lnTo>
                    <a:pt x="10394" y="2631"/>
                  </a:lnTo>
                  <a:lnTo>
                    <a:pt x="10309" y="2631"/>
                  </a:lnTo>
                  <a:lnTo>
                    <a:pt x="8103" y="2588"/>
                  </a:lnTo>
                  <a:lnTo>
                    <a:pt x="9333" y="1570"/>
                  </a:lnTo>
                  <a:lnTo>
                    <a:pt x="10606" y="552"/>
                  </a:lnTo>
                  <a:lnTo>
                    <a:pt x="10691" y="467"/>
                  </a:lnTo>
                  <a:lnTo>
                    <a:pt x="10691" y="382"/>
                  </a:lnTo>
                  <a:lnTo>
                    <a:pt x="10691" y="297"/>
                  </a:lnTo>
                  <a:lnTo>
                    <a:pt x="10648" y="170"/>
                  </a:lnTo>
                  <a:lnTo>
                    <a:pt x="10606" y="128"/>
                  </a:lnTo>
                  <a:lnTo>
                    <a:pt x="10521" y="85"/>
                  </a:lnTo>
                  <a:lnTo>
                    <a:pt x="10436" y="85"/>
                  </a:lnTo>
                  <a:lnTo>
                    <a:pt x="10351" y="128"/>
                  </a:lnTo>
                  <a:lnTo>
                    <a:pt x="9206" y="934"/>
                  </a:lnTo>
                  <a:lnTo>
                    <a:pt x="8103" y="1825"/>
                  </a:lnTo>
                  <a:lnTo>
                    <a:pt x="8188" y="1019"/>
                  </a:lnTo>
                  <a:lnTo>
                    <a:pt x="8230" y="594"/>
                  </a:lnTo>
                  <a:lnTo>
                    <a:pt x="8188" y="213"/>
                  </a:lnTo>
                  <a:lnTo>
                    <a:pt x="8188" y="128"/>
                  </a:lnTo>
                  <a:lnTo>
                    <a:pt x="8145" y="85"/>
                  </a:lnTo>
                  <a:lnTo>
                    <a:pt x="8061"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5"/>
            <p:cNvSpPr/>
            <p:nvPr/>
          </p:nvSpPr>
          <p:spPr>
            <a:xfrm>
              <a:off x="3569250" y="1983075"/>
              <a:ext cx="362725" cy="167575"/>
            </a:xfrm>
            <a:custGeom>
              <a:avLst/>
              <a:gdLst/>
              <a:ahLst/>
              <a:cxnLst/>
              <a:rect l="l" t="t" r="r" b="b"/>
              <a:pathLst>
                <a:path w="14509" h="6703" extrusionOk="0">
                  <a:moveTo>
                    <a:pt x="11327" y="0"/>
                  </a:moveTo>
                  <a:lnTo>
                    <a:pt x="11284" y="43"/>
                  </a:lnTo>
                  <a:lnTo>
                    <a:pt x="11200" y="85"/>
                  </a:lnTo>
                  <a:lnTo>
                    <a:pt x="10521" y="1061"/>
                  </a:lnTo>
                  <a:lnTo>
                    <a:pt x="9842" y="1994"/>
                  </a:lnTo>
                  <a:lnTo>
                    <a:pt x="6448" y="3055"/>
                  </a:lnTo>
                  <a:lnTo>
                    <a:pt x="6745" y="2418"/>
                  </a:lnTo>
                  <a:lnTo>
                    <a:pt x="7000" y="1740"/>
                  </a:lnTo>
                  <a:lnTo>
                    <a:pt x="7170" y="1018"/>
                  </a:lnTo>
                  <a:lnTo>
                    <a:pt x="7297" y="297"/>
                  </a:lnTo>
                  <a:lnTo>
                    <a:pt x="7297" y="255"/>
                  </a:lnTo>
                  <a:lnTo>
                    <a:pt x="7254" y="212"/>
                  </a:lnTo>
                  <a:lnTo>
                    <a:pt x="7170" y="170"/>
                  </a:lnTo>
                  <a:lnTo>
                    <a:pt x="7042" y="170"/>
                  </a:lnTo>
                  <a:lnTo>
                    <a:pt x="6957" y="255"/>
                  </a:lnTo>
                  <a:lnTo>
                    <a:pt x="6703" y="1061"/>
                  </a:lnTo>
                  <a:lnTo>
                    <a:pt x="6448" y="1824"/>
                  </a:lnTo>
                  <a:lnTo>
                    <a:pt x="6151" y="2546"/>
                  </a:lnTo>
                  <a:lnTo>
                    <a:pt x="5770" y="3267"/>
                  </a:lnTo>
                  <a:lnTo>
                    <a:pt x="3055" y="4158"/>
                  </a:lnTo>
                  <a:lnTo>
                    <a:pt x="3479" y="3436"/>
                  </a:lnTo>
                  <a:lnTo>
                    <a:pt x="3776" y="2715"/>
                  </a:lnTo>
                  <a:lnTo>
                    <a:pt x="4030" y="1952"/>
                  </a:lnTo>
                  <a:lnTo>
                    <a:pt x="4115" y="1570"/>
                  </a:lnTo>
                  <a:lnTo>
                    <a:pt x="4200" y="1188"/>
                  </a:lnTo>
                  <a:lnTo>
                    <a:pt x="4200" y="1103"/>
                  </a:lnTo>
                  <a:lnTo>
                    <a:pt x="4158" y="1061"/>
                  </a:lnTo>
                  <a:lnTo>
                    <a:pt x="4073" y="1018"/>
                  </a:lnTo>
                  <a:lnTo>
                    <a:pt x="3946" y="1018"/>
                  </a:lnTo>
                  <a:lnTo>
                    <a:pt x="3861" y="1146"/>
                  </a:lnTo>
                  <a:lnTo>
                    <a:pt x="3521" y="1994"/>
                  </a:lnTo>
                  <a:lnTo>
                    <a:pt x="3182" y="2800"/>
                  </a:lnTo>
                  <a:lnTo>
                    <a:pt x="2758" y="3606"/>
                  </a:lnTo>
                  <a:lnTo>
                    <a:pt x="2249" y="4370"/>
                  </a:lnTo>
                  <a:lnTo>
                    <a:pt x="2206" y="4412"/>
                  </a:lnTo>
                  <a:lnTo>
                    <a:pt x="128" y="5133"/>
                  </a:lnTo>
                  <a:lnTo>
                    <a:pt x="43" y="5176"/>
                  </a:lnTo>
                  <a:lnTo>
                    <a:pt x="0" y="5218"/>
                  </a:lnTo>
                  <a:lnTo>
                    <a:pt x="0" y="5388"/>
                  </a:lnTo>
                  <a:lnTo>
                    <a:pt x="85" y="5473"/>
                  </a:lnTo>
                  <a:lnTo>
                    <a:pt x="170" y="5515"/>
                  </a:lnTo>
                  <a:lnTo>
                    <a:pt x="212" y="5515"/>
                  </a:lnTo>
                  <a:lnTo>
                    <a:pt x="2673" y="4879"/>
                  </a:lnTo>
                  <a:lnTo>
                    <a:pt x="3606" y="5260"/>
                  </a:lnTo>
                  <a:lnTo>
                    <a:pt x="4497" y="5685"/>
                  </a:lnTo>
                  <a:lnTo>
                    <a:pt x="5388" y="6151"/>
                  </a:lnTo>
                  <a:lnTo>
                    <a:pt x="6236" y="6660"/>
                  </a:lnTo>
                  <a:lnTo>
                    <a:pt x="6364" y="6703"/>
                  </a:lnTo>
                  <a:lnTo>
                    <a:pt x="6491" y="6703"/>
                  </a:lnTo>
                  <a:lnTo>
                    <a:pt x="6576" y="6618"/>
                  </a:lnTo>
                  <a:lnTo>
                    <a:pt x="6618" y="6533"/>
                  </a:lnTo>
                  <a:lnTo>
                    <a:pt x="6661" y="6448"/>
                  </a:lnTo>
                  <a:lnTo>
                    <a:pt x="6661" y="6321"/>
                  </a:lnTo>
                  <a:lnTo>
                    <a:pt x="6618" y="6236"/>
                  </a:lnTo>
                  <a:lnTo>
                    <a:pt x="6533" y="6151"/>
                  </a:lnTo>
                  <a:lnTo>
                    <a:pt x="5812" y="5727"/>
                  </a:lnTo>
                  <a:lnTo>
                    <a:pt x="5091" y="5303"/>
                  </a:lnTo>
                  <a:lnTo>
                    <a:pt x="4370" y="4964"/>
                  </a:lnTo>
                  <a:lnTo>
                    <a:pt x="3606" y="4624"/>
                  </a:lnTo>
                  <a:lnTo>
                    <a:pt x="6109" y="3861"/>
                  </a:lnTo>
                  <a:lnTo>
                    <a:pt x="6576" y="3945"/>
                  </a:lnTo>
                  <a:lnTo>
                    <a:pt x="7000" y="4073"/>
                  </a:lnTo>
                  <a:lnTo>
                    <a:pt x="7891" y="4327"/>
                  </a:lnTo>
                  <a:lnTo>
                    <a:pt x="8739" y="4667"/>
                  </a:lnTo>
                  <a:lnTo>
                    <a:pt x="9588" y="5091"/>
                  </a:lnTo>
                  <a:lnTo>
                    <a:pt x="9757" y="5091"/>
                  </a:lnTo>
                  <a:lnTo>
                    <a:pt x="9885" y="5006"/>
                  </a:lnTo>
                  <a:lnTo>
                    <a:pt x="9927" y="4921"/>
                  </a:lnTo>
                  <a:lnTo>
                    <a:pt x="9927" y="4879"/>
                  </a:lnTo>
                  <a:lnTo>
                    <a:pt x="9927" y="4794"/>
                  </a:lnTo>
                  <a:lnTo>
                    <a:pt x="9842" y="4709"/>
                  </a:lnTo>
                  <a:lnTo>
                    <a:pt x="9248" y="4327"/>
                  </a:lnTo>
                  <a:lnTo>
                    <a:pt x="8612" y="3988"/>
                  </a:lnTo>
                  <a:lnTo>
                    <a:pt x="7933" y="3733"/>
                  </a:lnTo>
                  <a:lnTo>
                    <a:pt x="7212" y="3521"/>
                  </a:lnTo>
                  <a:lnTo>
                    <a:pt x="9588" y="2800"/>
                  </a:lnTo>
                  <a:lnTo>
                    <a:pt x="9630" y="2842"/>
                  </a:lnTo>
                  <a:lnTo>
                    <a:pt x="9715" y="2842"/>
                  </a:lnTo>
                  <a:lnTo>
                    <a:pt x="10309" y="2885"/>
                  </a:lnTo>
                  <a:lnTo>
                    <a:pt x="10860" y="3012"/>
                  </a:lnTo>
                  <a:lnTo>
                    <a:pt x="11369" y="3224"/>
                  </a:lnTo>
                  <a:lnTo>
                    <a:pt x="11836" y="3521"/>
                  </a:lnTo>
                  <a:lnTo>
                    <a:pt x="11963" y="3564"/>
                  </a:lnTo>
                  <a:lnTo>
                    <a:pt x="12048" y="3564"/>
                  </a:lnTo>
                  <a:lnTo>
                    <a:pt x="12133" y="3521"/>
                  </a:lnTo>
                  <a:lnTo>
                    <a:pt x="12175" y="3436"/>
                  </a:lnTo>
                  <a:lnTo>
                    <a:pt x="12218" y="3352"/>
                  </a:lnTo>
                  <a:lnTo>
                    <a:pt x="12218" y="3267"/>
                  </a:lnTo>
                  <a:lnTo>
                    <a:pt x="12175" y="3139"/>
                  </a:lnTo>
                  <a:lnTo>
                    <a:pt x="12090" y="3055"/>
                  </a:lnTo>
                  <a:lnTo>
                    <a:pt x="11793" y="2842"/>
                  </a:lnTo>
                  <a:lnTo>
                    <a:pt x="11412" y="2673"/>
                  </a:lnTo>
                  <a:lnTo>
                    <a:pt x="11072" y="2503"/>
                  </a:lnTo>
                  <a:lnTo>
                    <a:pt x="10691" y="2418"/>
                  </a:lnTo>
                  <a:lnTo>
                    <a:pt x="14339" y="1188"/>
                  </a:lnTo>
                  <a:lnTo>
                    <a:pt x="14424" y="1146"/>
                  </a:lnTo>
                  <a:lnTo>
                    <a:pt x="14508" y="1061"/>
                  </a:lnTo>
                  <a:lnTo>
                    <a:pt x="14508" y="934"/>
                  </a:lnTo>
                  <a:lnTo>
                    <a:pt x="14508" y="849"/>
                  </a:lnTo>
                  <a:lnTo>
                    <a:pt x="14466" y="721"/>
                  </a:lnTo>
                  <a:lnTo>
                    <a:pt x="14381" y="679"/>
                  </a:lnTo>
                  <a:lnTo>
                    <a:pt x="14296" y="637"/>
                  </a:lnTo>
                  <a:lnTo>
                    <a:pt x="14169" y="637"/>
                  </a:lnTo>
                  <a:lnTo>
                    <a:pt x="10478" y="1824"/>
                  </a:lnTo>
                  <a:lnTo>
                    <a:pt x="11497" y="255"/>
                  </a:lnTo>
                  <a:lnTo>
                    <a:pt x="11539" y="212"/>
                  </a:lnTo>
                  <a:lnTo>
                    <a:pt x="11539" y="128"/>
                  </a:lnTo>
                  <a:lnTo>
                    <a:pt x="11454" y="43"/>
                  </a:lnTo>
                  <a:lnTo>
                    <a:pt x="11327"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5"/>
            <p:cNvSpPr/>
            <p:nvPr/>
          </p:nvSpPr>
          <p:spPr>
            <a:xfrm>
              <a:off x="3065500" y="1990500"/>
              <a:ext cx="146375" cy="307575"/>
            </a:xfrm>
            <a:custGeom>
              <a:avLst/>
              <a:gdLst/>
              <a:ahLst/>
              <a:cxnLst/>
              <a:rect l="l" t="t" r="r" b="b"/>
              <a:pathLst>
                <a:path w="5855" h="12303" extrusionOk="0">
                  <a:moveTo>
                    <a:pt x="4115" y="0"/>
                  </a:moveTo>
                  <a:lnTo>
                    <a:pt x="3988" y="85"/>
                  </a:lnTo>
                  <a:lnTo>
                    <a:pt x="3903" y="212"/>
                  </a:lnTo>
                  <a:lnTo>
                    <a:pt x="3521" y="1188"/>
                  </a:lnTo>
                  <a:lnTo>
                    <a:pt x="3182" y="2249"/>
                  </a:lnTo>
                  <a:lnTo>
                    <a:pt x="2885" y="3267"/>
                  </a:lnTo>
                  <a:lnTo>
                    <a:pt x="2673" y="4327"/>
                  </a:lnTo>
                  <a:lnTo>
                    <a:pt x="2036" y="3818"/>
                  </a:lnTo>
                  <a:lnTo>
                    <a:pt x="1697" y="3648"/>
                  </a:lnTo>
                  <a:lnTo>
                    <a:pt x="1358" y="3479"/>
                  </a:lnTo>
                  <a:lnTo>
                    <a:pt x="1315" y="3479"/>
                  </a:lnTo>
                  <a:lnTo>
                    <a:pt x="1273" y="3521"/>
                  </a:lnTo>
                  <a:lnTo>
                    <a:pt x="1273" y="3606"/>
                  </a:lnTo>
                  <a:lnTo>
                    <a:pt x="1400" y="3776"/>
                  </a:lnTo>
                  <a:lnTo>
                    <a:pt x="1527" y="3945"/>
                  </a:lnTo>
                  <a:lnTo>
                    <a:pt x="1867" y="4285"/>
                  </a:lnTo>
                  <a:lnTo>
                    <a:pt x="2588" y="4879"/>
                  </a:lnTo>
                  <a:lnTo>
                    <a:pt x="2418" y="6109"/>
                  </a:lnTo>
                  <a:lnTo>
                    <a:pt x="2376" y="7381"/>
                  </a:lnTo>
                  <a:lnTo>
                    <a:pt x="1824" y="7042"/>
                  </a:lnTo>
                  <a:lnTo>
                    <a:pt x="1273" y="6745"/>
                  </a:lnTo>
                  <a:lnTo>
                    <a:pt x="721" y="6491"/>
                  </a:lnTo>
                  <a:lnTo>
                    <a:pt x="128" y="6279"/>
                  </a:lnTo>
                  <a:lnTo>
                    <a:pt x="85" y="6279"/>
                  </a:lnTo>
                  <a:lnTo>
                    <a:pt x="0" y="6363"/>
                  </a:lnTo>
                  <a:lnTo>
                    <a:pt x="0" y="6406"/>
                  </a:lnTo>
                  <a:lnTo>
                    <a:pt x="43" y="6491"/>
                  </a:lnTo>
                  <a:lnTo>
                    <a:pt x="1230" y="7169"/>
                  </a:lnTo>
                  <a:lnTo>
                    <a:pt x="1782" y="7551"/>
                  </a:lnTo>
                  <a:lnTo>
                    <a:pt x="2376" y="7933"/>
                  </a:lnTo>
                  <a:lnTo>
                    <a:pt x="2418" y="9078"/>
                  </a:lnTo>
                  <a:lnTo>
                    <a:pt x="2546" y="10181"/>
                  </a:lnTo>
                  <a:lnTo>
                    <a:pt x="1867" y="9757"/>
                  </a:lnTo>
                  <a:lnTo>
                    <a:pt x="467" y="8951"/>
                  </a:lnTo>
                  <a:lnTo>
                    <a:pt x="382" y="8909"/>
                  </a:lnTo>
                  <a:lnTo>
                    <a:pt x="340" y="8951"/>
                  </a:lnTo>
                  <a:lnTo>
                    <a:pt x="340" y="9036"/>
                  </a:lnTo>
                  <a:lnTo>
                    <a:pt x="382" y="9078"/>
                  </a:lnTo>
                  <a:lnTo>
                    <a:pt x="1358" y="9800"/>
                  </a:lnTo>
                  <a:lnTo>
                    <a:pt x="2376" y="10478"/>
                  </a:lnTo>
                  <a:lnTo>
                    <a:pt x="2673" y="10690"/>
                  </a:lnTo>
                  <a:lnTo>
                    <a:pt x="2842" y="11412"/>
                  </a:lnTo>
                  <a:lnTo>
                    <a:pt x="3055" y="12175"/>
                  </a:lnTo>
                  <a:lnTo>
                    <a:pt x="3055" y="12218"/>
                  </a:lnTo>
                  <a:lnTo>
                    <a:pt x="3139" y="12260"/>
                  </a:lnTo>
                  <a:lnTo>
                    <a:pt x="3267" y="12302"/>
                  </a:lnTo>
                  <a:lnTo>
                    <a:pt x="3352" y="12218"/>
                  </a:lnTo>
                  <a:lnTo>
                    <a:pt x="3394" y="12175"/>
                  </a:lnTo>
                  <a:lnTo>
                    <a:pt x="3394" y="12090"/>
                  </a:lnTo>
                  <a:lnTo>
                    <a:pt x="3267" y="10733"/>
                  </a:lnTo>
                  <a:lnTo>
                    <a:pt x="3521" y="10563"/>
                  </a:lnTo>
                  <a:lnTo>
                    <a:pt x="3733" y="10309"/>
                  </a:lnTo>
                  <a:lnTo>
                    <a:pt x="4158" y="9842"/>
                  </a:lnTo>
                  <a:lnTo>
                    <a:pt x="5770" y="8272"/>
                  </a:lnTo>
                  <a:lnTo>
                    <a:pt x="5812" y="8187"/>
                  </a:lnTo>
                  <a:lnTo>
                    <a:pt x="5854" y="8060"/>
                  </a:lnTo>
                  <a:lnTo>
                    <a:pt x="5812" y="7975"/>
                  </a:lnTo>
                  <a:lnTo>
                    <a:pt x="5770" y="7891"/>
                  </a:lnTo>
                  <a:lnTo>
                    <a:pt x="5685" y="7848"/>
                  </a:lnTo>
                  <a:lnTo>
                    <a:pt x="5600" y="7806"/>
                  </a:lnTo>
                  <a:lnTo>
                    <a:pt x="5473" y="7848"/>
                  </a:lnTo>
                  <a:lnTo>
                    <a:pt x="5388" y="7891"/>
                  </a:lnTo>
                  <a:lnTo>
                    <a:pt x="4370" y="8994"/>
                  </a:lnTo>
                  <a:lnTo>
                    <a:pt x="3861" y="9587"/>
                  </a:lnTo>
                  <a:lnTo>
                    <a:pt x="3606" y="9842"/>
                  </a:lnTo>
                  <a:lnTo>
                    <a:pt x="3309" y="10096"/>
                  </a:lnTo>
                  <a:lnTo>
                    <a:pt x="3224" y="10224"/>
                  </a:lnTo>
                  <a:lnTo>
                    <a:pt x="3139" y="8824"/>
                  </a:lnTo>
                  <a:lnTo>
                    <a:pt x="3139" y="7424"/>
                  </a:lnTo>
                  <a:lnTo>
                    <a:pt x="3521" y="6830"/>
                  </a:lnTo>
                  <a:lnTo>
                    <a:pt x="3945" y="6321"/>
                  </a:lnTo>
                  <a:lnTo>
                    <a:pt x="4412" y="5812"/>
                  </a:lnTo>
                  <a:lnTo>
                    <a:pt x="4921" y="5303"/>
                  </a:lnTo>
                  <a:lnTo>
                    <a:pt x="4964" y="5218"/>
                  </a:lnTo>
                  <a:lnTo>
                    <a:pt x="4964" y="5133"/>
                  </a:lnTo>
                  <a:lnTo>
                    <a:pt x="4964" y="5091"/>
                  </a:lnTo>
                  <a:lnTo>
                    <a:pt x="4921" y="5006"/>
                  </a:lnTo>
                  <a:lnTo>
                    <a:pt x="4836" y="4921"/>
                  </a:lnTo>
                  <a:lnTo>
                    <a:pt x="4624" y="4921"/>
                  </a:lnTo>
                  <a:lnTo>
                    <a:pt x="4200" y="5260"/>
                  </a:lnTo>
                  <a:lnTo>
                    <a:pt x="3861" y="5600"/>
                  </a:lnTo>
                  <a:lnTo>
                    <a:pt x="3479" y="5982"/>
                  </a:lnTo>
                  <a:lnTo>
                    <a:pt x="3182" y="6406"/>
                  </a:lnTo>
                  <a:lnTo>
                    <a:pt x="3267" y="5473"/>
                  </a:lnTo>
                  <a:lnTo>
                    <a:pt x="3394" y="4539"/>
                  </a:lnTo>
                  <a:lnTo>
                    <a:pt x="3818" y="4285"/>
                  </a:lnTo>
                  <a:lnTo>
                    <a:pt x="4242" y="4030"/>
                  </a:lnTo>
                  <a:lnTo>
                    <a:pt x="5133" y="3606"/>
                  </a:lnTo>
                  <a:lnTo>
                    <a:pt x="5218" y="3564"/>
                  </a:lnTo>
                  <a:lnTo>
                    <a:pt x="5260" y="3479"/>
                  </a:lnTo>
                  <a:lnTo>
                    <a:pt x="5303" y="3394"/>
                  </a:lnTo>
                  <a:lnTo>
                    <a:pt x="5303" y="3309"/>
                  </a:lnTo>
                  <a:lnTo>
                    <a:pt x="5260" y="3224"/>
                  </a:lnTo>
                  <a:lnTo>
                    <a:pt x="5218" y="3182"/>
                  </a:lnTo>
                  <a:lnTo>
                    <a:pt x="5133" y="3139"/>
                  </a:lnTo>
                  <a:lnTo>
                    <a:pt x="5006" y="3139"/>
                  </a:lnTo>
                  <a:lnTo>
                    <a:pt x="4624" y="3224"/>
                  </a:lnTo>
                  <a:lnTo>
                    <a:pt x="4242" y="3351"/>
                  </a:lnTo>
                  <a:lnTo>
                    <a:pt x="3903" y="3521"/>
                  </a:lnTo>
                  <a:lnTo>
                    <a:pt x="3521" y="3733"/>
                  </a:lnTo>
                  <a:lnTo>
                    <a:pt x="3733" y="2885"/>
                  </a:lnTo>
                  <a:lnTo>
                    <a:pt x="3945" y="2079"/>
                  </a:lnTo>
                  <a:lnTo>
                    <a:pt x="4242" y="1230"/>
                  </a:lnTo>
                  <a:lnTo>
                    <a:pt x="4582" y="382"/>
                  </a:lnTo>
                  <a:lnTo>
                    <a:pt x="4582" y="255"/>
                  </a:lnTo>
                  <a:lnTo>
                    <a:pt x="4539" y="127"/>
                  </a:lnTo>
                  <a:lnTo>
                    <a:pt x="4454" y="43"/>
                  </a:lnTo>
                  <a:lnTo>
                    <a:pt x="4370"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5"/>
            <p:cNvSpPr/>
            <p:nvPr/>
          </p:nvSpPr>
          <p:spPr>
            <a:xfrm>
              <a:off x="3286075" y="2309700"/>
              <a:ext cx="374400" cy="171850"/>
            </a:xfrm>
            <a:custGeom>
              <a:avLst/>
              <a:gdLst/>
              <a:ahLst/>
              <a:cxnLst/>
              <a:rect l="l" t="t" r="r" b="b"/>
              <a:pathLst>
                <a:path w="14976" h="6874" extrusionOk="0">
                  <a:moveTo>
                    <a:pt x="11836" y="1"/>
                  </a:moveTo>
                  <a:lnTo>
                    <a:pt x="11243" y="468"/>
                  </a:lnTo>
                  <a:lnTo>
                    <a:pt x="10733" y="1019"/>
                  </a:lnTo>
                  <a:lnTo>
                    <a:pt x="8782" y="1486"/>
                  </a:lnTo>
                  <a:lnTo>
                    <a:pt x="6873" y="2080"/>
                  </a:lnTo>
                  <a:lnTo>
                    <a:pt x="6873" y="2080"/>
                  </a:lnTo>
                  <a:lnTo>
                    <a:pt x="7552" y="1274"/>
                  </a:lnTo>
                  <a:lnTo>
                    <a:pt x="8231" y="425"/>
                  </a:lnTo>
                  <a:lnTo>
                    <a:pt x="8231" y="383"/>
                  </a:lnTo>
                  <a:lnTo>
                    <a:pt x="8273" y="298"/>
                  </a:lnTo>
                  <a:lnTo>
                    <a:pt x="8188" y="213"/>
                  </a:lnTo>
                  <a:lnTo>
                    <a:pt x="8103" y="171"/>
                  </a:lnTo>
                  <a:lnTo>
                    <a:pt x="8061" y="171"/>
                  </a:lnTo>
                  <a:lnTo>
                    <a:pt x="7976" y="213"/>
                  </a:lnTo>
                  <a:lnTo>
                    <a:pt x="6958" y="1274"/>
                  </a:lnTo>
                  <a:lnTo>
                    <a:pt x="5940" y="2334"/>
                  </a:lnTo>
                  <a:lnTo>
                    <a:pt x="5940" y="2377"/>
                  </a:lnTo>
                  <a:lnTo>
                    <a:pt x="2631" y="3480"/>
                  </a:lnTo>
                  <a:lnTo>
                    <a:pt x="2631" y="3480"/>
                  </a:lnTo>
                  <a:lnTo>
                    <a:pt x="3310" y="2377"/>
                  </a:lnTo>
                  <a:lnTo>
                    <a:pt x="3946" y="1231"/>
                  </a:lnTo>
                  <a:lnTo>
                    <a:pt x="3988" y="1146"/>
                  </a:lnTo>
                  <a:lnTo>
                    <a:pt x="3988" y="1062"/>
                  </a:lnTo>
                  <a:lnTo>
                    <a:pt x="3946" y="977"/>
                  </a:lnTo>
                  <a:lnTo>
                    <a:pt x="3861" y="934"/>
                  </a:lnTo>
                  <a:lnTo>
                    <a:pt x="3692" y="934"/>
                  </a:lnTo>
                  <a:lnTo>
                    <a:pt x="3607" y="1019"/>
                  </a:lnTo>
                  <a:lnTo>
                    <a:pt x="2673" y="2419"/>
                  </a:lnTo>
                  <a:lnTo>
                    <a:pt x="1698" y="3776"/>
                  </a:lnTo>
                  <a:lnTo>
                    <a:pt x="171" y="4286"/>
                  </a:lnTo>
                  <a:lnTo>
                    <a:pt x="86" y="4328"/>
                  </a:lnTo>
                  <a:lnTo>
                    <a:pt x="43" y="4413"/>
                  </a:lnTo>
                  <a:lnTo>
                    <a:pt x="1" y="4498"/>
                  </a:lnTo>
                  <a:lnTo>
                    <a:pt x="1" y="4582"/>
                  </a:lnTo>
                  <a:lnTo>
                    <a:pt x="43" y="4667"/>
                  </a:lnTo>
                  <a:lnTo>
                    <a:pt x="128" y="4710"/>
                  </a:lnTo>
                  <a:lnTo>
                    <a:pt x="213" y="4752"/>
                  </a:lnTo>
                  <a:lnTo>
                    <a:pt x="298" y="4752"/>
                  </a:lnTo>
                  <a:lnTo>
                    <a:pt x="1528" y="4370"/>
                  </a:lnTo>
                  <a:lnTo>
                    <a:pt x="1570" y="4455"/>
                  </a:lnTo>
                  <a:lnTo>
                    <a:pt x="1655" y="4498"/>
                  </a:lnTo>
                  <a:lnTo>
                    <a:pt x="2334" y="4667"/>
                  </a:lnTo>
                  <a:lnTo>
                    <a:pt x="3013" y="4922"/>
                  </a:lnTo>
                  <a:lnTo>
                    <a:pt x="3692" y="5176"/>
                  </a:lnTo>
                  <a:lnTo>
                    <a:pt x="4328" y="5473"/>
                  </a:lnTo>
                  <a:lnTo>
                    <a:pt x="5558" y="6110"/>
                  </a:lnTo>
                  <a:lnTo>
                    <a:pt x="6831" y="6831"/>
                  </a:lnTo>
                  <a:lnTo>
                    <a:pt x="6916" y="6873"/>
                  </a:lnTo>
                  <a:lnTo>
                    <a:pt x="7043" y="6873"/>
                  </a:lnTo>
                  <a:lnTo>
                    <a:pt x="7128" y="6831"/>
                  </a:lnTo>
                  <a:lnTo>
                    <a:pt x="7213" y="6746"/>
                  </a:lnTo>
                  <a:lnTo>
                    <a:pt x="7255" y="6619"/>
                  </a:lnTo>
                  <a:lnTo>
                    <a:pt x="7255" y="6534"/>
                  </a:lnTo>
                  <a:lnTo>
                    <a:pt x="7213" y="6407"/>
                  </a:lnTo>
                  <a:lnTo>
                    <a:pt x="7128" y="6322"/>
                  </a:lnTo>
                  <a:lnTo>
                    <a:pt x="6576" y="5940"/>
                  </a:lnTo>
                  <a:lnTo>
                    <a:pt x="6025" y="5601"/>
                  </a:lnTo>
                  <a:lnTo>
                    <a:pt x="5431" y="5304"/>
                  </a:lnTo>
                  <a:lnTo>
                    <a:pt x="4879" y="5007"/>
                  </a:lnTo>
                  <a:lnTo>
                    <a:pt x="4285" y="4752"/>
                  </a:lnTo>
                  <a:lnTo>
                    <a:pt x="3649" y="4498"/>
                  </a:lnTo>
                  <a:lnTo>
                    <a:pt x="2419" y="4073"/>
                  </a:lnTo>
                  <a:lnTo>
                    <a:pt x="6279" y="2886"/>
                  </a:lnTo>
                  <a:lnTo>
                    <a:pt x="7467" y="3310"/>
                  </a:lnTo>
                  <a:lnTo>
                    <a:pt x="8570" y="3861"/>
                  </a:lnTo>
                  <a:lnTo>
                    <a:pt x="9673" y="4455"/>
                  </a:lnTo>
                  <a:lnTo>
                    <a:pt x="10733" y="5134"/>
                  </a:lnTo>
                  <a:lnTo>
                    <a:pt x="10861" y="5176"/>
                  </a:lnTo>
                  <a:lnTo>
                    <a:pt x="10946" y="5176"/>
                  </a:lnTo>
                  <a:lnTo>
                    <a:pt x="11030" y="5134"/>
                  </a:lnTo>
                  <a:lnTo>
                    <a:pt x="11115" y="5049"/>
                  </a:lnTo>
                  <a:lnTo>
                    <a:pt x="11115" y="4964"/>
                  </a:lnTo>
                  <a:lnTo>
                    <a:pt x="11115" y="4879"/>
                  </a:lnTo>
                  <a:lnTo>
                    <a:pt x="11115" y="4752"/>
                  </a:lnTo>
                  <a:lnTo>
                    <a:pt x="11030" y="4667"/>
                  </a:lnTo>
                  <a:lnTo>
                    <a:pt x="10097" y="4073"/>
                  </a:lnTo>
                  <a:lnTo>
                    <a:pt x="9121" y="3522"/>
                  </a:lnTo>
                  <a:lnTo>
                    <a:pt x="8103" y="3055"/>
                  </a:lnTo>
                  <a:lnTo>
                    <a:pt x="7085" y="2631"/>
                  </a:lnTo>
                  <a:lnTo>
                    <a:pt x="8697" y="2164"/>
                  </a:lnTo>
                  <a:lnTo>
                    <a:pt x="10309" y="1740"/>
                  </a:lnTo>
                  <a:lnTo>
                    <a:pt x="10352" y="1825"/>
                  </a:lnTo>
                  <a:lnTo>
                    <a:pt x="10479" y="1868"/>
                  </a:lnTo>
                  <a:lnTo>
                    <a:pt x="10818" y="2037"/>
                  </a:lnTo>
                  <a:lnTo>
                    <a:pt x="11158" y="2207"/>
                  </a:lnTo>
                  <a:lnTo>
                    <a:pt x="11752" y="2631"/>
                  </a:lnTo>
                  <a:lnTo>
                    <a:pt x="12345" y="3098"/>
                  </a:lnTo>
                  <a:lnTo>
                    <a:pt x="12939" y="3607"/>
                  </a:lnTo>
                  <a:lnTo>
                    <a:pt x="13024" y="3649"/>
                  </a:lnTo>
                  <a:lnTo>
                    <a:pt x="13194" y="3649"/>
                  </a:lnTo>
                  <a:lnTo>
                    <a:pt x="13279" y="3607"/>
                  </a:lnTo>
                  <a:lnTo>
                    <a:pt x="13364" y="3522"/>
                  </a:lnTo>
                  <a:lnTo>
                    <a:pt x="13406" y="3437"/>
                  </a:lnTo>
                  <a:lnTo>
                    <a:pt x="13406" y="3352"/>
                  </a:lnTo>
                  <a:lnTo>
                    <a:pt x="13364" y="3267"/>
                  </a:lnTo>
                  <a:lnTo>
                    <a:pt x="13109" y="3013"/>
                  </a:lnTo>
                  <a:lnTo>
                    <a:pt x="12897" y="2716"/>
                  </a:lnTo>
                  <a:lnTo>
                    <a:pt x="12642" y="2504"/>
                  </a:lnTo>
                  <a:lnTo>
                    <a:pt x="12345" y="2292"/>
                  </a:lnTo>
                  <a:lnTo>
                    <a:pt x="11752" y="1868"/>
                  </a:lnTo>
                  <a:lnTo>
                    <a:pt x="11115" y="1571"/>
                  </a:lnTo>
                  <a:lnTo>
                    <a:pt x="12897" y="1231"/>
                  </a:lnTo>
                  <a:lnTo>
                    <a:pt x="13788" y="1062"/>
                  </a:lnTo>
                  <a:lnTo>
                    <a:pt x="14679" y="977"/>
                  </a:lnTo>
                  <a:lnTo>
                    <a:pt x="14806" y="934"/>
                  </a:lnTo>
                  <a:lnTo>
                    <a:pt x="14933" y="849"/>
                  </a:lnTo>
                  <a:lnTo>
                    <a:pt x="14976" y="765"/>
                  </a:lnTo>
                  <a:lnTo>
                    <a:pt x="14976" y="637"/>
                  </a:lnTo>
                  <a:lnTo>
                    <a:pt x="14976" y="510"/>
                  </a:lnTo>
                  <a:lnTo>
                    <a:pt x="14933" y="425"/>
                  </a:lnTo>
                  <a:lnTo>
                    <a:pt x="14806" y="383"/>
                  </a:lnTo>
                  <a:lnTo>
                    <a:pt x="14679" y="340"/>
                  </a:lnTo>
                  <a:lnTo>
                    <a:pt x="13873" y="425"/>
                  </a:lnTo>
                  <a:lnTo>
                    <a:pt x="13067" y="552"/>
                  </a:lnTo>
                  <a:lnTo>
                    <a:pt x="11497" y="849"/>
                  </a:lnTo>
                  <a:lnTo>
                    <a:pt x="11921" y="86"/>
                  </a:lnTo>
                  <a:lnTo>
                    <a:pt x="11964" y="43"/>
                  </a:lnTo>
                  <a:lnTo>
                    <a:pt x="11921"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2" name="Google Shape;152;p5"/>
          <p:cNvGrpSpPr/>
          <p:nvPr/>
        </p:nvGrpSpPr>
        <p:grpSpPr>
          <a:xfrm rot="-2898405">
            <a:off x="1313279" y="6127942"/>
            <a:ext cx="517332" cy="228017"/>
            <a:chOff x="1406961" y="-1212504"/>
            <a:chExt cx="6086670" cy="2682735"/>
          </a:xfrm>
        </p:grpSpPr>
        <p:sp>
          <p:nvSpPr>
            <p:cNvPr id="153" name="Google Shape;153;p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 name="Google Shape;157;p5"/>
          <p:cNvGrpSpPr/>
          <p:nvPr/>
        </p:nvGrpSpPr>
        <p:grpSpPr>
          <a:xfrm rot="2555258">
            <a:off x="341079" y="396961"/>
            <a:ext cx="518077" cy="228345"/>
            <a:chOff x="1406961" y="-1212504"/>
            <a:chExt cx="6086670" cy="2682735"/>
          </a:xfrm>
        </p:grpSpPr>
        <p:sp>
          <p:nvSpPr>
            <p:cNvPr id="158" name="Google Shape;158;p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2" name="Google Shape;162;p5"/>
          <p:cNvGrpSpPr/>
          <p:nvPr/>
        </p:nvGrpSpPr>
        <p:grpSpPr>
          <a:xfrm rot="2898405" flipH="1">
            <a:off x="11241333" y="6127942"/>
            <a:ext cx="517332" cy="228017"/>
            <a:chOff x="1406961" y="-1212504"/>
            <a:chExt cx="6086670" cy="2682735"/>
          </a:xfrm>
        </p:grpSpPr>
        <p:sp>
          <p:nvSpPr>
            <p:cNvPr id="163" name="Google Shape;163;p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7" name="Google Shape;167;p5"/>
          <p:cNvGrpSpPr/>
          <p:nvPr/>
        </p:nvGrpSpPr>
        <p:grpSpPr>
          <a:xfrm rot="-2555258" flipH="1">
            <a:off x="11367136" y="983428"/>
            <a:ext cx="518077" cy="228345"/>
            <a:chOff x="1406961" y="-1212504"/>
            <a:chExt cx="6086670" cy="2682735"/>
          </a:xfrm>
        </p:grpSpPr>
        <p:sp>
          <p:nvSpPr>
            <p:cNvPr id="168" name="Google Shape;168;p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62311170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72"/>
        <p:cNvGrpSpPr/>
        <p:nvPr/>
      </p:nvGrpSpPr>
      <p:grpSpPr>
        <a:xfrm>
          <a:off x="0" y="0"/>
          <a:ext cx="0" cy="0"/>
          <a:chOff x="0" y="0"/>
          <a:chExt cx="0" cy="0"/>
        </a:xfrm>
      </p:grpSpPr>
      <p:sp>
        <p:nvSpPr>
          <p:cNvPr id="173" name="Google Shape;173;p6"/>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174" name="Google Shape;174;p6"/>
          <p:cNvGrpSpPr/>
          <p:nvPr/>
        </p:nvGrpSpPr>
        <p:grpSpPr>
          <a:xfrm>
            <a:off x="332141" y="251779"/>
            <a:ext cx="11435815" cy="6259155"/>
            <a:chOff x="249105" y="188834"/>
            <a:chExt cx="8576861" cy="4694366"/>
          </a:xfrm>
        </p:grpSpPr>
        <p:grpSp>
          <p:nvGrpSpPr>
            <p:cNvPr id="175" name="Google Shape;175;p6"/>
            <p:cNvGrpSpPr/>
            <p:nvPr/>
          </p:nvGrpSpPr>
          <p:grpSpPr>
            <a:xfrm rot="-2898405">
              <a:off x="256084" y="4595956"/>
              <a:ext cx="387999" cy="171013"/>
              <a:chOff x="1406961" y="-1212504"/>
              <a:chExt cx="6086670" cy="2682735"/>
            </a:xfrm>
          </p:grpSpPr>
          <p:sp>
            <p:nvSpPr>
              <p:cNvPr id="176" name="Google Shape;176;p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0" name="Google Shape;180;p6"/>
            <p:cNvGrpSpPr/>
            <p:nvPr/>
          </p:nvGrpSpPr>
          <p:grpSpPr>
            <a:xfrm rot="2555258">
              <a:off x="255809" y="297720"/>
              <a:ext cx="388558" cy="171259"/>
              <a:chOff x="1406961" y="-1212504"/>
              <a:chExt cx="6086670" cy="2682735"/>
            </a:xfrm>
          </p:grpSpPr>
          <p:sp>
            <p:nvSpPr>
              <p:cNvPr id="181" name="Google Shape;181;p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5" name="Google Shape;185;p6"/>
            <p:cNvGrpSpPr/>
            <p:nvPr/>
          </p:nvGrpSpPr>
          <p:grpSpPr>
            <a:xfrm rot="2898405" flipH="1">
              <a:off x="8430999" y="4595956"/>
              <a:ext cx="387999" cy="171013"/>
              <a:chOff x="1406961" y="-1212504"/>
              <a:chExt cx="6086670" cy="2682735"/>
            </a:xfrm>
          </p:grpSpPr>
          <p:sp>
            <p:nvSpPr>
              <p:cNvPr id="186" name="Google Shape;186;p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0" name="Google Shape;190;p6"/>
            <p:cNvGrpSpPr/>
            <p:nvPr/>
          </p:nvGrpSpPr>
          <p:grpSpPr>
            <a:xfrm rot="-2555258" flipH="1">
              <a:off x="8430702" y="392370"/>
              <a:ext cx="388558" cy="171259"/>
              <a:chOff x="1406961" y="-1212504"/>
              <a:chExt cx="6086670" cy="2682735"/>
            </a:xfrm>
          </p:grpSpPr>
          <p:sp>
            <p:nvSpPr>
              <p:cNvPr id="191" name="Google Shape;191;p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404255547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One-column text">
  <p:cSld name="One-column text">
    <p:spTree>
      <p:nvGrpSpPr>
        <p:cNvPr id="1" name="Shape 195"/>
        <p:cNvGrpSpPr/>
        <p:nvPr/>
      </p:nvGrpSpPr>
      <p:grpSpPr>
        <a:xfrm>
          <a:off x="0" y="0"/>
          <a:ext cx="0" cy="0"/>
          <a:chOff x="0" y="0"/>
          <a:chExt cx="0" cy="0"/>
        </a:xfrm>
      </p:grpSpPr>
      <p:sp>
        <p:nvSpPr>
          <p:cNvPr id="196" name="Google Shape;196;p7"/>
          <p:cNvSpPr txBox="1">
            <a:spLocks noGrp="1"/>
          </p:cNvSpPr>
          <p:nvPr>
            <p:ph type="title"/>
          </p:nvPr>
        </p:nvSpPr>
        <p:spPr>
          <a:xfrm>
            <a:off x="3750400" y="2146500"/>
            <a:ext cx="4691200" cy="195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104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7"/>
          <p:cNvSpPr txBox="1">
            <a:spLocks noGrp="1"/>
          </p:cNvSpPr>
          <p:nvPr>
            <p:ph type="subTitle" idx="1"/>
          </p:nvPr>
        </p:nvSpPr>
        <p:spPr>
          <a:xfrm>
            <a:off x="3034233" y="3940967"/>
            <a:ext cx="6123600" cy="98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98" name="Google Shape;198;p7"/>
          <p:cNvGrpSpPr/>
          <p:nvPr/>
        </p:nvGrpSpPr>
        <p:grpSpPr>
          <a:xfrm>
            <a:off x="8383513" y="2774567"/>
            <a:ext cx="7102820" cy="8729383"/>
            <a:chOff x="4926821" y="213384"/>
            <a:chExt cx="3430430" cy="4216007"/>
          </a:xfrm>
        </p:grpSpPr>
        <p:sp>
          <p:nvSpPr>
            <p:cNvPr id="199" name="Google Shape;199;p7"/>
            <p:cNvSpPr/>
            <p:nvPr/>
          </p:nvSpPr>
          <p:spPr>
            <a:xfrm rot="-3134405" flipH="1">
              <a:off x="5728059" y="1747772"/>
              <a:ext cx="2146337" cy="2273928"/>
            </a:xfrm>
            <a:custGeom>
              <a:avLst/>
              <a:gdLst/>
              <a:ahLst/>
              <a:cxnLst/>
              <a:rect l="l" t="t" r="r" b="b"/>
              <a:pathLst>
                <a:path w="163829" h="173568" extrusionOk="0">
                  <a:moveTo>
                    <a:pt x="163829" y="1"/>
                  </a:moveTo>
                  <a:lnTo>
                    <a:pt x="159942" y="586"/>
                  </a:lnTo>
                  <a:lnTo>
                    <a:pt x="156097" y="1213"/>
                  </a:lnTo>
                  <a:lnTo>
                    <a:pt x="152336" y="1881"/>
                  </a:lnTo>
                  <a:lnTo>
                    <a:pt x="148616" y="2592"/>
                  </a:lnTo>
                  <a:lnTo>
                    <a:pt x="144980" y="3344"/>
                  </a:lnTo>
                  <a:lnTo>
                    <a:pt x="141386" y="4138"/>
                  </a:lnTo>
                  <a:lnTo>
                    <a:pt x="137834" y="4974"/>
                  </a:lnTo>
                  <a:lnTo>
                    <a:pt x="134407" y="5852"/>
                  </a:lnTo>
                  <a:lnTo>
                    <a:pt x="130980" y="6771"/>
                  </a:lnTo>
                  <a:lnTo>
                    <a:pt x="127636" y="7732"/>
                  </a:lnTo>
                  <a:lnTo>
                    <a:pt x="124335" y="8735"/>
                  </a:lnTo>
                  <a:lnTo>
                    <a:pt x="121075" y="9780"/>
                  </a:lnTo>
                  <a:lnTo>
                    <a:pt x="117899" y="10825"/>
                  </a:lnTo>
                  <a:lnTo>
                    <a:pt x="114806" y="11954"/>
                  </a:lnTo>
                  <a:lnTo>
                    <a:pt x="111713" y="13082"/>
                  </a:lnTo>
                  <a:lnTo>
                    <a:pt x="108704" y="14252"/>
                  </a:lnTo>
                  <a:lnTo>
                    <a:pt x="105737" y="15464"/>
                  </a:lnTo>
                  <a:lnTo>
                    <a:pt x="102853" y="16718"/>
                  </a:lnTo>
                  <a:lnTo>
                    <a:pt x="100011" y="17972"/>
                  </a:lnTo>
                  <a:lnTo>
                    <a:pt x="97211" y="19309"/>
                  </a:lnTo>
                  <a:lnTo>
                    <a:pt x="94453" y="20646"/>
                  </a:lnTo>
                  <a:lnTo>
                    <a:pt x="91778" y="21984"/>
                  </a:lnTo>
                  <a:lnTo>
                    <a:pt x="89103" y="23405"/>
                  </a:lnTo>
                  <a:lnTo>
                    <a:pt x="86512" y="24826"/>
                  </a:lnTo>
                  <a:lnTo>
                    <a:pt x="84005" y="26247"/>
                  </a:lnTo>
                  <a:lnTo>
                    <a:pt x="81497" y="27751"/>
                  </a:lnTo>
                  <a:lnTo>
                    <a:pt x="79073" y="29256"/>
                  </a:lnTo>
                  <a:lnTo>
                    <a:pt x="76691" y="30760"/>
                  </a:lnTo>
                  <a:lnTo>
                    <a:pt x="74350" y="32307"/>
                  </a:lnTo>
                  <a:lnTo>
                    <a:pt x="72052" y="33895"/>
                  </a:lnTo>
                  <a:lnTo>
                    <a:pt x="69795" y="35483"/>
                  </a:lnTo>
                  <a:lnTo>
                    <a:pt x="67580" y="37113"/>
                  </a:lnTo>
                  <a:lnTo>
                    <a:pt x="65449" y="38743"/>
                  </a:lnTo>
                  <a:lnTo>
                    <a:pt x="63317" y="40415"/>
                  </a:lnTo>
                  <a:lnTo>
                    <a:pt x="61269" y="42086"/>
                  </a:lnTo>
                  <a:lnTo>
                    <a:pt x="59263" y="43800"/>
                  </a:lnTo>
                  <a:lnTo>
                    <a:pt x="57299" y="45513"/>
                  </a:lnTo>
                  <a:lnTo>
                    <a:pt x="55377" y="47227"/>
                  </a:lnTo>
                  <a:lnTo>
                    <a:pt x="53496" y="48982"/>
                  </a:lnTo>
                  <a:lnTo>
                    <a:pt x="51657" y="50737"/>
                  </a:lnTo>
                  <a:lnTo>
                    <a:pt x="49860" y="52535"/>
                  </a:lnTo>
                  <a:lnTo>
                    <a:pt x="48105" y="54332"/>
                  </a:lnTo>
                  <a:lnTo>
                    <a:pt x="46391" y="56129"/>
                  </a:lnTo>
                  <a:lnTo>
                    <a:pt x="44719" y="57926"/>
                  </a:lnTo>
                  <a:lnTo>
                    <a:pt x="43048" y="59765"/>
                  </a:lnTo>
                  <a:lnTo>
                    <a:pt x="41460" y="61604"/>
                  </a:lnTo>
                  <a:lnTo>
                    <a:pt x="39913" y="63443"/>
                  </a:lnTo>
                  <a:lnTo>
                    <a:pt x="38409" y="65323"/>
                  </a:lnTo>
                  <a:lnTo>
                    <a:pt x="36946" y="67204"/>
                  </a:lnTo>
                  <a:lnTo>
                    <a:pt x="35483" y="69043"/>
                  </a:lnTo>
                  <a:lnTo>
                    <a:pt x="34104" y="70965"/>
                  </a:lnTo>
                  <a:lnTo>
                    <a:pt x="32725" y="72846"/>
                  </a:lnTo>
                  <a:lnTo>
                    <a:pt x="31429" y="74727"/>
                  </a:lnTo>
                  <a:lnTo>
                    <a:pt x="30134" y="76607"/>
                  </a:lnTo>
                  <a:lnTo>
                    <a:pt x="28880" y="78530"/>
                  </a:lnTo>
                  <a:lnTo>
                    <a:pt x="27668" y="80410"/>
                  </a:lnTo>
                  <a:lnTo>
                    <a:pt x="26498" y="82333"/>
                  </a:lnTo>
                  <a:lnTo>
                    <a:pt x="25327" y="84255"/>
                  </a:lnTo>
                  <a:lnTo>
                    <a:pt x="24199" y="86136"/>
                  </a:lnTo>
                  <a:lnTo>
                    <a:pt x="23154" y="88059"/>
                  </a:lnTo>
                  <a:lnTo>
                    <a:pt x="22068" y="89939"/>
                  </a:lnTo>
                  <a:lnTo>
                    <a:pt x="21065" y="91862"/>
                  </a:lnTo>
                  <a:lnTo>
                    <a:pt x="20062" y="93742"/>
                  </a:lnTo>
                  <a:lnTo>
                    <a:pt x="19142" y="95665"/>
                  </a:lnTo>
                  <a:lnTo>
                    <a:pt x="18223" y="97546"/>
                  </a:lnTo>
                  <a:lnTo>
                    <a:pt x="17303" y="99426"/>
                  </a:lnTo>
                  <a:lnTo>
                    <a:pt x="15632" y="103188"/>
                  </a:lnTo>
                  <a:lnTo>
                    <a:pt x="14043" y="106907"/>
                  </a:lnTo>
                  <a:lnTo>
                    <a:pt x="12539" y="110627"/>
                  </a:lnTo>
                  <a:lnTo>
                    <a:pt x="11201" y="114263"/>
                  </a:lnTo>
                  <a:lnTo>
                    <a:pt x="9906" y="117857"/>
                  </a:lnTo>
                  <a:lnTo>
                    <a:pt x="8777" y="121409"/>
                  </a:lnTo>
                  <a:lnTo>
                    <a:pt x="7691" y="124878"/>
                  </a:lnTo>
                  <a:lnTo>
                    <a:pt x="6730" y="128305"/>
                  </a:lnTo>
                  <a:lnTo>
                    <a:pt x="5810" y="131649"/>
                  </a:lnTo>
                  <a:lnTo>
                    <a:pt x="5016" y="134909"/>
                  </a:lnTo>
                  <a:lnTo>
                    <a:pt x="4264" y="138085"/>
                  </a:lnTo>
                  <a:lnTo>
                    <a:pt x="3637" y="141177"/>
                  </a:lnTo>
                  <a:lnTo>
                    <a:pt x="3052" y="144145"/>
                  </a:lnTo>
                  <a:lnTo>
                    <a:pt x="2509" y="147028"/>
                  </a:lnTo>
                  <a:lnTo>
                    <a:pt x="2049" y="149787"/>
                  </a:lnTo>
                  <a:lnTo>
                    <a:pt x="1673" y="152420"/>
                  </a:lnTo>
                  <a:lnTo>
                    <a:pt x="1297" y="154927"/>
                  </a:lnTo>
                  <a:lnTo>
                    <a:pt x="1004" y="157310"/>
                  </a:lnTo>
                  <a:lnTo>
                    <a:pt x="753" y="159566"/>
                  </a:lnTo>
                  <a:lnTo>
                    <a:pt x="586" y="161698"/>
                  </a:lnTo>
                  <a:lnTo>
                    <a:pt x="419" y="163662"/>
                  </a:lnTo>
                  <a:lnTo>
                    <a:pt x="168" y="167089"/>
                  </a:lnTo>
                  <a:lnTo>
                    <a:pt x="43" y="169847"/>
                  </a:lnTo>
                  <a:lnTo>
                    <a:pt x="1" y="171895"/>
                  </a:lnTo>
                  <a:lnTo>
                    <a:pt x="1" y="173567"/>
                  </a:lnTo>
                  <a:lnTo>
                    <a:pt x="3553" y="173107"/>
                  </a:lnTo>
                  <a:lnTo>
                    <a:pt x="7106" y="172606"/>
                  </a:lnTo>
                  <a:lnTo>
                    <a:pt x="10575" y="172062"/>
                  </a:lnTo>
                  <a:lnTo>
                    <a:pt x="13960" y="171477"/>
                  </a:lnTo>
                  <a:lnTo>
                    <a:pt x="17345" y="170850"/>
                  </a:lnTo>
                  <a:lnTo>
                    <a:pt x="20647" y="170182"/>
                  </a:lnTo>
                  <a:lnTo>
                    <a:pt x="23907" y="169430"/>
                  </a:lnTo>
                  <a:lnTo>
                    <a:pt x="27125" y="168677"/>
                  </a:lnTo>
                  <a:lnTo>
                    <a:pt x="30301" y="167841"/>
                  </a:lnTo>
                  <a:lnTo>
                    <a:pt x="33393" y="166964"/>
                  </a:lnTo>
                  <a:lnTo>
                    <a:pt x="36486" y="166086"/>
                  </a:lnTo>
                  <a:lnTo>
                    <a:pt x="39495" y="165125"/>
                  </a:lnTo>
                  <a:lnTo>
                    <a:pt x="42463" y="164164"/>
                  </a:lnTo>
                  <a:lnTo>
                    <a:pt x="45388" y="163119"/>
                  </a:lnTo>
                  <a:lnTo>
                    <a:pt x="48272" y="162074"/>
                  </a:lnTo>
                  <a:lnTo>
                    <a:pt x="51072" y="160946"/>
                  </a:lnTo>
                  <a:lnTo>
                    <a:pt x="53872" y="159817"/>
                  </a:lnTo>
                  <a:lnTo>
                    <a:pt x="56589" y="158647"/>
                  </a:lnTo>
                  <a:lnTo>
                    <a:pt x="59305" y="157435"/>
                  </a:lnTo>
                  <a:lnTo>
                    <a:pt x="61938" y="156181"/>
                  </a:lnTo>
                  <a:lnTo>
                    <a:pt x="64529" y="154927"/>
                  </a:lnTo>
                  <a:lnTo>
                    <a:pt x="67120" y="153590"/>
                  </a:lnTo>
                  <a:lnTo>
                    <a:pt x="69628" y="152253"/>
                  </a:lnTo>
                  <a:lnTo>
                    <a:pt x="72094" y="150873"/>
                  </a:lnTo>
                  <a:lnTo>
                    <a:pt x="74518" y="149494"/>
                  </a:lnTo>
                  <a:lnTo>
                    <a:pt x="76900" y="148031"/>
                  </a:lnTo>
                  <a:lnTo>
                    <a:pt x="79240" y="146569"/>
                  </a:lnTo>
                  <a:lnTo>
                    <a:pt x="81539" y="145106"/>
                  </a:lnTo>
                  <a:lnTo>
                    <a:pt x="83796" y="143560"/>
                  </a:lnTo>
                  <a:lnTo>
                    <a:pt x="86011" y="142055"/>
                  </a:lnTo>
                  <a:lnTo>
                    <a:pt x="88184" y="140467"/>
                  </a:lnTo>
                  <a:lnTo>
                    <a:pt x="90315" y="138879"/>
                  </a:lnTo>
                  <a:lnTo>
                    <a:pt x="92405" y="137249"/>
                  </a:lnTo>
                  <a:lnTo>
                    <a:pt x="94453" y="135619"/>
                  </a:lnTo>
                  <a:lnTo>
                    <a:pt x="96501" y="133947"/>
                  </a:lnTo>
                  <a:lnTo>
                    <a:pt x="98465" y="132276"/>
                  </a:lnTo>
                  <a:lnTo>
                    <a:pt x="100387" y="130562"/>
                  </a:lnTo>
                  <a:lnTo>
                    <a:pt x="102310" y="128849"/>
                  </a:lnTo>
                  <a:lnTo>
                    <a:pt x="104149" y="127135"/>
                  </a:lnTo>
                  <a:lnTo>
                    <a:pt x="105988" y="125380"/>
                  </a:lnTo>
                  <a:lnTo>
                    <a:pt x="107743" y="123583"/>
                  </a:lnTo>
                  <a:lnTo>
                    <a:pt x="109498" y="121786"/>
                  </a:lnTo>
                  <a:lnTo>
                    <a:pt x="111212" y="119988"/>
                  </a:lnTo>
                  <a:lnTo>
                    <a:pt x="112884" y="118150"/>
                  </a:lnTo>
                  <a:lnTo>
                    <a:pt x="114555" y="116352"/>
                  </a:lnTo>
                  <a:lnTo>
                    <a:pt x="116143" y="114472"/>
                  </a:lnTo>
                  <a:lnTo>
                    <a:pt x="117731" y="112633"/>
                  </a:lnTo>
                  <a:lnTo>
                    <a:pt x="119236" y="110752"/>
                  </a:lnTo>
                  <a:lnTo>
                    <a:pt x="120741" y="108871"/>
                  </a:lnTo>
                  <a:lnTo>
                    <a:pt x="122203" y="106991"/>
                  </a:lnTo>
                  <a:lnTo>
                    <a:pt x="123666" y="105110"/>
                  </a:lnTo>
                  <a:lnTo>
                    <a:pt x="125045" y="103188"/>
                  </a:lnTo>
                  <a:lnTo>
                    <a:pt x="126424" y="101307"/>
                  </a:lnTo>
                  <a:lnTo>
                    <a:pt x="127762" y="99384"/>
                  </a:lnTo>
                  <a:lnTo>
                    <a:pt x="129057" y="97462"/>
                  </a:lnTo>
                  <a:lnTo>
                    <a:pt x="130353" y="95540"/>
                  </a:lnTo>
                  <a:lnTo>
                    <a:pt x="131565" y="93575"/>
                  </a:lnTo>
                  <a:lnTo>
                    <a:pt x="132777" y="91653"/>
                  </a:lnTo>
                  <a:lnTo>
                    <a:pt x="133989" y="89730"/>
                  </a:lnTo>
                  <a:lnTo>
                    <a:pt x="135117" y="87808"/>
                  </a:lnTo>
                  <a:lnTo>
                    <a:pt x="136246" y="85844"/>
                  </a:lnTo>
                  <a:lnTo>
                    <a:pt x="137332" y="83921"/>
                  </a:lnTo>
                  <a:lnTo>
                    <a:pt x="139422" y="80076"/>
                  </a:lnTo>
                  <a:lnTo>
                    <a:pt x="141428" y="76189"/>
                  </a:lnTo>
                  <a:lnTo>
                    <a:pt x="143309" y="72386"/>
                  </a:lnTo>
                  <a:lnTo>
                    <a:pt x="145064" y="68583"/>
                  </a:lnTo>
                  <a:lnTo>
                    <a:pt x="146736" y="64822"/>
                  </a:lnTo>
                  <a:lnTo>
                    <a:pt x="148324" y="61060"/>
                  </a:lnTo>
                  <a:lnTo>
                    <a:pt x="149787" y="57383"/>
                  </a:lnTo>
                  <a:lnTo>
                    <a:pt x="151166" y="53747"/>
                  </a:lnTo>
                  <a:lnTo>
                    <a:pt x="152420" y="50194"/>
                  </a:lnTo>
                  <a:lnTo>
                    <a:pt x="153632" y="46684"/>
                  </a:lnTo>
                  <a:lnTo>
                    <a:pt x="154760" y="43256"/>
                  </a:lnTo>
                  <a:lnTo>
                    <a:pt x="155763" y="39913"/>
                  </a:lnTo>
                  <a:lnTo>
                    <a:pt x="156724" y="36653"/>
                  </a:lnTo>
                  <a:lnTo>
                    <a:pt x="157602" y="33477"/>
                  </a:lnTo>
                  <a:lnTo>
                    <a:pt x="158396" y="30426"/>
                  </a:lnTo>
                  <a:lnTo>
                    <a:pt x="159148" y="27459"/>
                  </a:lnTo>
                  <a:lnTo>
                    <a:pt x="159775" y="24617"/>
                  </a:lnTo>
                  <a:lnTo>
                    <a:pt x="160402" y="21900"/>
                  </a:lnTo>
                  <a:lnTo>
                    <a:pt x="160945" y="19267"/>
                  </a:lnTo>
                  <a:lnTo>
                    <a:pt x="161405" y="16802"/>
                  </a:lnTo>
                  <a:lnTo>
                    <a:pt x="161823" y="14503"/>
                  </a:lnTo>
                  <a:lnTo>
                    <a:pt x="162533" y="10282"/>
                  </a:lnTo>
                  <a:lnTo>
                    <a:pt x="163077" y="6729"/>
                  </a:lnTo>
                  <a:lnTo>
                    <a:pt x="163411" y="3888"/>
                  </a:lnTo>
                  <a:lnTo>
                    <a:pt x="163662" y="1756"/>
                  </a:lnTo>
                  <a:lnTo>
                    <a:pt x="163829" y="1"/>
                  </a:lnTo>
                  <a:close/>
                </a:path>
              </a:pathLst>
            </a:custGeom>
            <a:solidFill>
              <a:srgbClr val="6496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7"/>
            <p:cNvSpPr/>
            <p:nvPr/>
          </p:nvSpPr>
          <p:spPr>
            <a:xfrm rot="-3134405" flipH="1">
              <a:off x="5728059" y="1747772"/>
              <a:ext cx="2146337" cy="2273928"/>
            </a:xfrm>
            <a:custGeom>
              <a:avLst/>
              <a:gdLst/>
              <a:ahLst/>
              <a:cxnLst/>
              <a:rect l="l" t="t" r="r" b="b"/>
              <a:pathLst>
                <a:path w="163829" h="173568" fill="none" extrusionOk="0">
                  <a:moveTo>
                    <a:pt x="163829" y="1"/>
                  </a:moveTo>
                  <a:lnTo>
                    <a:pt x="163829" y="1"/>
                  </a:lnTo>
                  <a:lnTo>
                    <a:pt x="163662" y="1756"/>
                  </a:lnTo>
                  <a:lnTo>
                    <a:pt x="163411" y="3888"/>
                  </a:lnTo>
                  <a:lnTo>
                    <a:pt x="163077" y="6729"/>
                  </a:lnTo>
                  <a:lnTo>
                    <a:pt x="162533" y="10282"/>
                  </a:lnTo>
                  <a:lnTo>
                    <a:pt x="161823" y="14503"/>
                  </a:lnTo>
                  <a:lnTo>
                    <a:pt x="161405" y="16802"/>
                  </a:lnTo>
                  <a:lnTo>
                    <a:pt x="160945" y="19267"/>
                  </a:lnTo>
                  <a:lnTo>
                    <a:pt x="160402" y="21900"/>
                  </a:lnTo>
                  <a:lnTo>
                    <a:pt x="159775" y="24617"/>
                  </a:lnTo>
                  <a:lnTo>
                    <a:pt x="159148" y="27459"/>
                  </a:lnTo>
                  <a:lnTo>
                    <a:pt x="158396" y="30426"/>
                  </a:lnTo>
                  <a:lnTo>
                    <a:pt x="157602" y="33477"/>
                  </a:lnTo>
                  <a:lnTo>
                    <a:pt x="156724" y="36653"/>
                  </a:lnTo>
                  <a:lnTo>
                    <a:pt x="155763" y="39913"/>
                  </a:lnTo>
                  <a:lnTo>
                    <a:pt x="154760" y="43256"/>
                  </a:lnTo>
                  <a:lnTo>
                    <a:pt x="153632" y="46684"/>
                  </a:lnTo>
                  <a:lnTo>
                    <a:pt x="152420" y="50194"/>
                  </a:lnTo>
                  <a:lnTo>
                    <a:pt x="151166" y="53747"/>
                  </a:lnTo>
                  <a:lnTo>
                    <a:pt x="149787" y="57383"/>
                  </a:lnTo>
                  <a:lnTo>
                    <a:pt x="148324" y="61060"/>
                  </a:lnTo>
                  <a:lnTo>
                    <a:pt x="146736" y="64822"/>
                  </a:lnTo>
                  <a:lnTo>
                    <a:pt x="145064" y="68583"/>
                  </a:lnTo>
                  <a:lnTo>
                    <a:pt x="143309" y="72386"/>
                  </a:lnTo>
                  <a:lnTo>
                    <a:pt x="141428" y="76189"/>
                  </a:lnTo>
                  <a:lnTo>
                    <a:pt x="139422" y="80076"/>
                  </a:lnTo>
                  <a:lnTo>
                    <a:pt x="137332" y="83921"/>
                  </a:lnTo>
                  <a:lnTo>
                    <a:pt x="136246" y="85844"/>
                  </a:lnTo>
                  <a:lnTo>
                    <a:pt x="135117" y="87808"/>
                  </a:lnTo>
                  <a:lnTo>
                    <a:pt x="133989" y="89730"/>
                  </a:lnTo>
                  <a:lnTo>
                    <a:pt x="132777" y="91653"/>
                  </a:lnTo>
                  <a:lnTo>
                    <a:pt x="131565" y="93575"/>
                  </a:lnTo>
                  <a:lnTo>
                    <a:pt x="130353" y="95540"/>
                  </a:lnTo>
                  <a:lnTo>
                    <a:pt x="129057" y="97462"/>
                  </a:lnTo>
                  <a:lnTo>
                    <a:pt x="127762" y="99384"/>
                  </a:lnTo>
                  <a:lnTo>
                    <a:pt x="126424" y="101307"/>
                  </a:lnTo>
                  <a:lnTo>
                    <a:pt x="125045" y="103188"/>
                  </a:lnTo>
                  <a:lnTo>
                    <a:pt x="123666" y="105110"/>
                  </a:lnTo>
                  <a:lnTo>
                    <a:pt x="122203" y="106991"/>
                  </a:lnTo>
                  <a:lnTo>
                    <a:pt x="120741" y="108871"/>
                  </a:lnTo>
                  <a:lnTo>
                    <a:pt x="119236" y="110752"/>
                  </a:lnTo>
                  <a:lnTo>
                    <a:pt x="117731" y="112633"/>
                  </a:lnTo>
                  <a:lnTo>
                    <a:pt x="116143" y="114472"/>
                  </a:lnTo>
                  <a:lnTo>
                    <a:pt x="114555" y="116352"/>
                  </a:lnTo>
                  <a:lnTo>
                    <a:pt x="112884" y="118150"/>
                  </a:lnTo>
                  <a:lnTo>
                    <a:pt x="111212" y="119988"/>
                  </a:lnTo>
                  <a:lnTo>
                    <a:pt x="109498" y="121786"/>
                  </a:lnTo>
                  <a:lnTo>
                    <a:pt x="107743" y="123583"/>
                  </a:lnTo>
                  <a:lnTo>
                    <a:pt x="105988" y="125380"/>
                  </a:lnTo>
                  <a:lnTo>
                    <a:pt x="104149" y="127135"/>
                  </a:lnTo>
                  <a:lnTo>
                    <a:pt x="102310" y="128849"/>
                  </a:lnTo>
                  <a:lnTo>
                    <a:pt x="100387" y="130562"/>
                  </a:lnTo>
                  <a:lnTo>
                    <a:pt x="98465" y="132276"/>
                  </a:lnTo>
                  <a:lnTo>
                    <a:pt x="96501" y="133947"/>
                  </a:lnTo>
                  <a:lnTo>
                    <a:pt x="94453" y="135619"/>
                  </a:lnTo>
                  <a:lnTo>
                    <a:pt x="92405" y="137249"/>
                  </a:lnTo>
                  <a:lnTo>
                    <a:pt x="90315" y="138879"/>
                  </a:lnTo>
                  <a:lnTo>
                    <a:pt x="88184" y="140467"/>
                  </a:lnTo>
                  <a:lnTo>
                    <a:pt x="86011" y="142055"/>
                  </a:lnTo>
                  <a:lnTo>
                    <a:pt x="83796" y="143560"/>
                  </a:lnTo>
                  <a:lnTo>
                    <a:pt x="81539" y="145106"/>
                  </a:lnTo>
                  <a:lnTo>
                    <a:pt x="79240" y="146569"/>
                  </a:lnTo>
                  <a:lnTo>
                    <a:pt x="76900" y="148031"/>
                  </a:lnTo>
                  <a:lnTo>
                    <a:pt x="74518" y="149494"/>
                  </a:lnTo>
                  <a:lnTo>
                    <a:pt x="72094" y="150873"/>
                  </a:lnTo>
                  <a:lnTo>
                    <a:pt x="69628" y="152253"/>
                  </a:lnTo>
                  <a:lnTo>
                    <a:pt x="67120" y="153590"/>
                  </a:lnTo>
                  <a:lnTo>
                    <a:pt x="64529" y="154927"/>
                  </a:lnTo>
                  <a:lnTo>
                    <a:pt x="61938" y="156181"/>
                  </a:lnTo>
                  <a:lnTo>
                    <a:pt x="59305" y="157435"/>
                  </a:lnTo>
                  <a:lnTo>
                    <a:pt x="56589" y="158647"/>
                  </a:lnTo>
                  <a:lnTo>
                    <a:pt x="53872" y="159817"/>
                  </a:lnTo>
                  <a:lnTo>
                    <a:pt x="51072" y="160946"/>
                  </a:lnTo>
                  <a:lnTo>
                    <a:pt x="48272" y="162074"/>
                  </a:lnTo>
                  <a:lnTo>
                    <a:pt x="45388" y="163119"/>
                  </a:lnTo>
                  <a:lnTo>
                    <a:pt x="42463" y="164164"/>
                  </a:lnTo>
                  <a:lnTo>
                    <a:pt x="39495" y="165125"/>
                  </a:lnTo>
                  <a:lnTo>
                    <a:pt x="36486" y="166086"/>
                  </a:lnTo>
                  <a:lnTo>
                    <a:pt x="33393" y="166964"/>
                  </a:lnTo>
                  <a:lnTo>
                    <a:pt x="30301" y="167841"/>
                  </a:lnTo>
                  <a:lnTo>
                    <a:pt x="27125" y="168677"/>
                  </a:lnTo>
                  <a:lnTo>
                    <a:pt x="23907" y="169430"/>
                  </a:lnTo>
                  <a:lnTo>
                    <a:pt x="20647" y="170182"/>
                  </a:lnTo>
                  <a:lnTo>
                    <a:pt x="17345" y="170850"/>
                  </a:lnTo>
                  <a:lnTo>
                    <a:pt x="13960" y="171477"/>
                  </a:lnTo>
                  <a:lnTo>
                    <a:pt x="10575" y="172062"/>
                  </a:lnTo>
                  <a:lnTo>
                    <a:pt x="7106" y="172606"/>
                  </a:lnTo>
                  <a:lnTo>
                    <a:pt x="3553" y="173107"/>
                  </a:lnTo>
                  <a:lnTo>
                    <a:pt x="1" y="173567"/>
                  </a:lnTo>
                  <a:lnTo>
                    <a:pt x="1" y="173567"/>
                  </a:lnTo>
                  <a:lnTo>
                    <a:pt x="1" y="171895"/>
                  </a:lnTo>
                  <a:lnTo>
                    <a:pt x="43" y="169847"/>
                  </a:lnTo>
                  <a:lnTo>
                    <a:pt x="168" y="167089"/>
                  </a:lnTo>
                  <a:lnTo>
                    <a:pt x="419" y="163662"/>
                  </a:lnTo>
                  <a:lnTo>
                    <a:pt x="586" y="161698"/>
                  </a:lnTo>
                  <a:lnTo>
                    <a:pt x="753" y="159566"/>
                  </a:lnTo>
                  <a:lnTo>
                    <a:pt x="1004" y="157310"/>
                  </a:lnTo>
                  <a:lnTo>
                    <a:pt x="1297" y="154927"/>
                  </a:lnTo>
                  <a:lnTo>
                    <a:pt x="1673" y="152420"/>
                  </a:lnTo>
                  <a:lnTo>
                    <a:pt x="2049" y="149787"/>
                  </a:lnTo>
                  <a:lnTo>
                    <a:pt x="2509" y="147028"/>
                  </a:lnTo>
                  <a:lnTo>
                    <a:pt x="3052" y="144145"/>
                  </a:lnTo>
                  <a:lnTo>
                    <a:pt x="3637" y="141177"/>
                  </a:lnTo>
                  <a:lnTo>
                    <a:pt x="4264" y="138085"/>
                  </a:lnTo>
                  <a:lnTo>
                    <a:pt x="5016" y="134909"/>
                  </a:lnTo>
                  <a:lnTo>
                    <a:pt x="5810" y="131649"/>
                  </a:lnTo>
                  <a:lnTo>
                    <a:pt x="6730" y="128305"/>
                  </a:lnTo>
                  <a:lnTo>
                    <a:pt x="7691" y="124878"/>
                  </a:lnTo>
                  <a:lnTo>
                    <a:pt x="8777" y="121409"/>
                  </a:lnTo>
                  <a:lnTo>
                    <a:pt x="9906" y="117857"/>
                  </a:lnTo>
                  <a:lnTo>
                    <a:pt x="11201" y="114263"/>
                  </a:lnTo>
                  <a:lnTo>
                    <a:pt x="12539" y="110627"/>
                  </a:lnTo>
                  <a:lnTo>
                    <a:pt x="14043" y="106907"/>
                  </a:lnTo>
                  <a:lnTo>
                    <a:pt x="15632" y="103188"/>
                  </a:lnTo>
                  <a:lnTo>
                    <a:pt x="17303" y="99426"/>
                  </a:lnTo>
                  <a:lnTo>
                    <a:pt x="18223" y="97546"/>
                  </a:lnTo>
                  <a:lnTo>
                    <a:pt x="19142" y="95665"/>
                  </a:lnTo>
                  <a:lnTo>
                    <a:pt x="20062" y="93742"/>
                  </a:lnTo>
                  <a:lnTo>
                    <a:pt x="21065" y="91862"/>
                  </a:lnTo>
                  <a:lnTo>
                    <a:pt x="22068" y="89939"/>
                  </a:lnTo>
                  <a:lnTo>
                    <a:pt x="23154" y="88059"/>
                  </a:lnTo>
                  <a:lnTo>
                    <a:pt x="24199" y="86136"/>
                  </a:lnTo>
                  <a:lnTo>
                    <a:pt x="25327" y="84255"/>
                  </a:lnTo>
                  <a:lnTo>
                    <a:pt x="26498" y="82333"/>
                  </a:lnTo>
                  <a:lnTo>
                    <a:pt x="27668" y="80410"/>
                  </a:lnTo>
                  <a:lnTo>
                    <a:pt x="28880" y="78530"/>
                  </a:lnTo>
                  <a:lnTo>
                    <a:pt x="30134" y="76607"/>
                  </a:lnTo>
                  <a:lnTo>
                    <a:pt x="31429" y="74727"/>
                  </a:lnTo>
                  <a:lnTo>
                    <a:pt x="32725" y="72846"/>
                  </a:lnTo>
                  <a:lnTo>
                    <a:pt x="34104" y="70965"/>
                  </a:lnTo>
                  <a:lnTo>
                    <a:pt x="35483" y="69043"/>
                  </a:lnTo>
                  <a:lnTo>
                    <a:pt x="36946" y="67204"/>
                  </a:lnTo>
                  <a:lnTo>
                    <a:pt x="38409" y="65323"/>
                  </a:lnTo>
                  <a:lnTo>
                    <a:pt x="39913" y="63443"/>
                  </a:lnTo>
                  <a:lnTo>
                    <a:pt x="41460" y="61604"/>
                  </a:lnTo>
                  <a:lnTo>
                    <a:pt x="43048" y="59765"/>
                  </a:lnTo>
                  <a:lnTo>
                    <a:pt x="44719" y="57926"/>
                  </a:lnTo>
                  <a:lnTo>
                    <a:pt x="46391" y="56129"/>
                  </a:lnTo>
                  <a:lnTo>
                    <a:pt x="48105" y="54332"/>
                  </a:lnTo>
                  <a:lnTo>
                    <a:pt x="49860" y="52535"/>
                  </a:lnTo>
                  <a:lnTo>
                    <a:pt x="51657" y="50737"/>
                  </a:lnTo>
                  <a:lnTo>
                    <a:pt x="53496" y="48982"/>
                  </a:lnTo>
                  <a:lnTo>
                    <a:pt x="55377" y="47227"/>
                  </a:lnTo>
                  <a:lnTo>
                    <a:pt x="57299" y="45513"/>
                  </a:lnTo>
                  <a:lnTo>
                    <a:pt x="59263" y="43800"/>
                  </a:lnTo>
                  <a:lnTo>
                    <a:pt x="61269" y="42086"/>
                  </a:lnTo>
                  <a:lnTo>
                    <a:pt x="63317" y="40415"/>
                  </a:lnTo>
                  <a:lnTo>
                    <a:pt x="65449" y="38743"/>
                  </a:lnTo>
                  <a:lnTo>
                    <a:pt x="67580" y="37113"/>
                  </a:lnTo>
                  <a:lnTo>
                    <a:pt x="69795" y="35483"/>
                  </a:lnTo>
                  <a:lnTo>
                    <a:pt x="72052" y="33895"/>
                  </a:lnTo>
                  <a:lnTo>
                    <a:pt x="74350" y="32307"/>
                  </a:lnTo>
                  <a:lnTo>
                    <a:pt x="76691" y="30760"/>
                  </a:lnTo>
                  <a:lnTo>
                    <a:pt x="79073" y="29256"/>
                  </a:lnTo>
                  <a:lnTo>
                    <a:pt x="81497" y="27751"/>
                  </a:lnTo>
                  <a:lnTo>
                    <a:pt x="84005" y="26247"/>
                  </a:lnTo>
                  <a:lnTo>
                    <a:pt x="86512" y="24826"/>
                  </a:lnTo>
                  <a:lnTo>
                    <a:pt x="89103" y="23405"/>
                  </a:lnTo>
                  <a:lnTo>
                    <a:pt x="91778" y="21984"/>
                  </a:lnTo>
                  <a:lnTo>
                    <a:pt x="94453" y="20646"/>
                  </a:lnTo>
                  <a:lnTo>
                    <a:pt x="97211" y="19309"/>
                  </a:lnTo>
                  <a:lnTo>
                    <a:pt x="100011" y="17972"/>
                  </a:lnTo>
                  <a:lnTo>
                    <a:pt x="102853" y="16718"/>
                  </a:lnTo>
                  <a:lnTo>
                    <a:pt x="105737" y="15464"/>
                  </a:lnTo>
                  <a:lnTo>
                    <a:pt x="108704" y="14252"/>
                  </a:lnTo>
                  <a:lnTo>
                    <a:pt x="111713" y="13082"/>
                  </a:lnTo>
                  <a:lnTo>
                    <a:pt x="114806" y="11954"/>
                  </a:lnTo>
                  <a:lnTo>
                    <a:pt x="117899" y="10825"/>
                  </a:lnTo>
                  <a:lnTo>
                    <a:pt x="121075" y="9780"/>
                  </a:lnTo>
                  <a:lnTo>
                    <a:pt x="124335" y="8735"/>
                  </a:lnTo>
                  <a:lnTo>
                    <a:pt x="127636" y="7732"/>
                  </a:lnTo>
                  <a:lnTo>
                    <a:pt x="130980" y="6771"/>
                  </a:lnTo>
                  <a:lnTo>
                    <a:pt x="134407" y="5852"/>
                  </a:lnTo>
                  <a:lnTo>
                    <a:pt x="137834" y="4974"/>
                  </a:lnTo>
                  <a:lnTo>
                    <a:pt x="141386" y="4138"/>
                  </a:lnTo>
                  <a:lnTo>
                    <a:pt x="144980" y="3344"/>
                  </a:lnTo>
                  <a:lnTo>
                    <a:pt x="148616" y="2592"/>
                  </a:lnTo>
                  <a:lnTo>
                    <a:pt x="152336" y="1881"/>
                  </a:lnTo>
                  <a:lnTo>
                    <a:pt x="156097" y="1213"/>
                  </a:lnTo>
                  <a:lnTo>
                    <a:pt x="159942" y="586"/>
                  </a:lnTo>
                  <a:lnTo>
                    <a:pt x="1638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7"/>
            <p:cNvSpPr/>
            <p:nvPr/>
          </p:nvSpPr>
          <p:spPr>
            <a:xfrm rot="-3134405" flipH="1">
              <a:off x="5834059" y="1925304"/>
              <a:ext cx="1879678" cy="1946493"/>
            </a:xfrm>
            <a:custGeom>
              <a:avLst/>
              <a:gdLst/>
              <a:ahLst/>
              <a:cxnLst/>
              <a:rect l="l" t="t" r="r" b="b"/>
              <a:pathLst>
                <a:path w="143475" h="148575" extrusionOk="0">
                  <a:moveTo>
                    <a:pt x="141427" y="1"/>
                  </a:moveTo>
                  <a:lnTo>
                    <a:pt x="141051" y="43"/>
                  </a:lnTo>
                  <a:lnTo>
                    <a:pt x="140675" y="126"/>
                  </a:lnTo>
                  <a:lnTo>
                    <a:pt x="140341" y="335"/>
                  </a:lnTo>
                  <a:lnTo>
                    <a:pt x="140006" y="628"/>
                  </a:lnTo>
                  <a:lnTo>
                    <a:pt x="122077" y="19267"/>
                  </a:lnTo>
                  <a:lnTo>
                    <a:pt x="98422" y="22276"/>
                  </a:lnTo>
                  <a:lnTo>
                    <a:pt x="95831" y="23572"/>
                  </a:lnTo>
                  <a:lnTo>
                    <a:pt x="93156" y="24868"/>
                  </a:lnTo>
                  <a:lnTo>
                    <a:pt x="90482" y="26163"/>
                  </a:lnTo>
                  <a:lnTo>
                    <a:pt x="87723" y="27417"/>
                  </a:lnTo>
                  <a:lnTo>
                    <a:pt x="87723" y="27417"/>
                  </a:lnTo>
                  <a:lnTo>
                    <a:pt x="117940" y="23530"/>
                  </a:lnTo>
                  <a:lnTo>
                    <a:pt x="92864" y="49609"/>
                  </a:lnTo>
                  <a:lnTo>
                    <a:pt x="88183" y="54499"/>
                  </a:lnTo>
                  <a:lnTo>
                    <a:pt x="37196" y="58511"/>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342" y="62816"/>
                  </a:lnTo>
                  <a:lnTo>
                    <a:pt x="81872" y="58762"/>
                  </a:lnTo>
                  <a:lnTo>
                    <a:pt x="84254" y="58553"/>
                  </a:lnTo>
                  <a:lnTo>
                    <a:pt x="48605" y="95623"/>
                  </a:lnTo>
                  <a:lnTo>
                    <a:pt x="18807" y="101391"/>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5046" y="105946"/>
                  </a:lnTo>
                  <a:lnTo>
                    <a:pt x="44133" y="100304"/>
                  </a:lnTo>
                  <a:lnTo>
                    <a:pt x="17720" y="127762"/>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424" y="148533"/>
                  </a:lnTo>
                  <a:lnTo>
                    <a:pt x="2800" y="148449"/>
                  </a:lnTo>
                  <a:lnTo>
                    <a:pt x="3135" y="148241"/>
                  </a:lnTo>
                  <a:lnTo>
                    <a:pt x="3469" y="147948"/>
                  </a:lnTo>
                  <a:lnTo>
                    <a:pt x="47728" y="101934"/>
                  </a:lnTo>
                  <a:lnTo>
                    <a:pt x="48020" y="128055"/>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447" y="102059"/>
                  </a:lnTo>
                  <a:lnTo>
                    <a:pt x="51405" y="98089"/>
                  </a:lnTo>
                  <a:lnTo>
                    <a:pt x="86929" y="61144"/>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90858" y="57090"/>
                  </a:lnTo>
                  <a:lnTo>
                    <a:pt x="123707" y="22903"/>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7719" y="20856"/>
                  </a:lnTo>
                  <a:lnTo>
                    <a:pt x="127719" y="20647"/>
                  </a:lnTo>
                  <a:lnTo>
                    <a:pt x="127719" y="20438"/>
                  </a:lnTo>
                  <a:lnTo>
                    <a:pt x="127677" y="20229"/>
                  </a:lnTo>
                  <a:lnTo>
                    <a:pt x="127594" y="20020"/>
                  </a:lnTo>
                  <a:lnTo>
                    <a:pt x="127427" y="19644"/>
                  </a:lnTo>
                  <a:lnTo>
                    <a:pt x="127176" y="19309"/>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close/>
                </a:path>
              </a:pathLst>
            </a:custGeom>
            <a:solidFill>
              <a:srgbClr val="ABC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7"/>
            <p:cNvSpPr/>
            <p:nvPr/>
          </p:nvSpPr>
          <p:spPr>
            <a:xfrm rot="-3134405" flipH="1">
              <a:off x="5834059" y="1925304"/>
              <a:ext cx="1879678" cy="1946493"/>
            </a:xfrm>
            <a:custGeom>
              <a:avLst/>
              <a:gdLst/>
              <a:ahLst/>
              <a:cxnLst/>
              <a:rect l="l" t="t" r="r" b="b"/>
              <a:pathLst>
                <a:path w="143475" h="148575" fill="none" extrusionOk="0">
                  <a:moveTo>
                    <a:pt x="141427" y="1"/>
                  </a:moveTo>
                  <a:lnTo>
                    <a:pt x="141427" y="1"/>
                  </a:lnTo>
                  <a:lnTo>
                    <a:pt x="141051" y="43"/>
                  </a:lnTo>
                  <a:lnTo>
                    <a:pt x="140675" y="126"/>
                  </a:lnTo>
                  <a:lnTo>
                    <a:pt x="140341" y="335"/>
                  </a:lnTo>
                  <a:lnTo>
                    <a:pt x="140006" y="628"/>
                  </a:lnTo>
                  <a:lnTo>
                    <a:pt x="140006" y="628"/>
                  </a:lnTo>
                  <a:lnTo>
                    <a:pt x="122077" y="19267"/>
                  </a:lnTo>
                  <a:lnTo>
                    <a:pt x="122077" y="19267"/>
                  </a:lnTo>
                  <a:lnTo>
                    <a:pt x="98422" y="22276"/>
                  </a:lnTo>
                  <a:lnTo>
                    <a:pt x="98422" y="22276"/>
                  </a:lnTo>
                  <a:lnTo>
                    <a:pt x="95831" y="23572"/>
                  </a:lnTo>
                  <a:lnTo>
                    <a:pt x="93156" y="24868"/>
                  </a:lnTo>
                  <a:lnTo>
                    <a:pt x="90482" y="26163"/>
                  </a:lnTo>
                  <a:lnTo>
                    <a:pt x="87723" y="27417"/>
                  </a:lnTo>
                  <a:lnTo>
                    <a:pt x="87723" y="27417"/>
                  </a:lnTo>
                  <a:lnTo>
                    <a:pt x="117940" y="23530"/>
                  </a:lnTo>
                  <a:lnTo>
                    <a:pt x="117940" y="23530"/>
                  </a:lnTo>
                  <a:lnTo>
                    <a:pt x="92864" y="49609"/>
                  </a:lnTo>
                  <a:lnTo>
                    <a:pt x="92864" y="49609"/>
                  </a:lnTo>
                  <a:lnTo>
                    <a:pt x="88183" y="54499"/>
                  </a:lnTo>
                  <a:lnTo>
                    <a:pt x="88183" y="54499"/>
                  </a:lnTo>
                  <a:lnTo>
                    <a:pt x="37196" y="58511"/>
                  </a:lnTo>
                  <a:lnTo>
                    <a:pt x="37196" y="58511"/>
                  </a:lnTo>
                  <a:lnTo>
                    <a:pt x="29757" y="59138"/>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133" y="62816"/>
                  </a:lnTo>
                  <a:lnTo>
                    <a:pt x="30342" y="62816"/>
                  </a:lnTo>
                  <a:lnTo>
                    <a:pt x="30342" y="62816"/>
                  </a:lnTo>
                  <a:lnTo>
                    <a:pt x="81872" y="58762"/>
                  </a:lnTo>
                  <a:lnTo>
                    <a:pt x="81872" y="58762"/>
                  </a:lnTo>
                  <a:lnTo>
                    <a:pt x="84254" y="58553"/>
                  </a:lnTo>
                  <a:lnTo>
                    <a:pt x="84254" y="58553"/>
                  </a:lnTo>
                  <a:lnTo>
                    <a:pt x="48605" y="95623"/>
                  </a:lnTo>
                  <a:lnTo>
                    <a:pt x="48605" y="95623"/>
                  </a:lnTo>
                  <a:lnTo>
                    <a:pt x="18807" y="101391"/>
                  </a:lnTo>
                  <a:lnTo>
                    <a:pt x="18807" y="101391"/>
                  </a:lnTo>
                  <a:lnTo>
                    <a:pt x="14460" y="102226"/>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4628" y="105988"/>
                  </a:lnTo>
                  <a:lnTo>
                    <a:pt x="15046" y="105946"/>
                  </a:lnTo>
                  <a:lnTo>
                    <a:pt x="15046" y="105946"/>
                  </a:lnTo>
                  <a:lnTo>
                    <a:pt x="44133" y="100304"/>
                  </a:lnTo>
                  <a:lnTo>
                    <a:pt x="44133" y="100304"/>
                  </a:lnTo>
                  <a:lnTo>
                    <a:pt x="17720" y="127762"/>
                  </a:lnTo>
                  <a:lnTo>
                    <a:pt x="17720" y="127762"/>
                  </a:lnTo>
                  <a:lnTo>
                    <a:pt x="460" y="145733"/>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048" y="148575"/>
                  </a:lnTo>
                  <a:lnTo>
                    <a:pt x="2424" y="148533"/>
                  </a:lnTo>
                  <a:lnTo>
                    <a:pt x="2800" y="148449"/>
                  </a:lnTo>
                  <a:lnTo>
                    <a:pt x="3135" y="148241"/>
                  </a:lnTo>
                  <a:lnTo>
                    <a:pt x="3469" y="147948"/>
                  </a:lnTo>
                  <a:lnTo>
                    <a:pt x="3469" y="147948"/>
                  </a:lnTo>
                  <a:lnTo>
                    <a:pt x="47728" y="101934"/>
                  </a:lnTo>
                  <a:lnTo>
                    <a:pt x="47728" y="101934"/>
                  </a:lnTo>
                  <a:lnTo>
                    <a:pt x="48020" y="128055"/>
                  </a:lnTo>
                  <a:lnTo>
                    <a:pt x="48020" y="128055"/>
                  </a:lnTo>
                  <a:lnTo>
                    <a:pt x="48062" y="132568"/>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781" y="132986"/>
                  </a:lnTo>
                  <a:lnTo>
                    <a:pt x="51447" y="102059"/>
                  </a:lnTo>
                  <a:lnTo>
                    <a:pt x="51447" y="102059"/>
                  </a:lnTo>
                  <a:lnTo>
                    <a:pt x="51405" y="98089"/>
                  </a:lnTo>
                  <a:lnTo>
                    <a:pt x="51405" y="98089"/>
                  </a:lnTo>
                  <a:lnTo>
                    <a:pt x="86929" y="61144"/>
                  </a:lnTo>
                  <a:lnTo>
                    <a:pt x="86929" y="61144"/>
                  </a:lnTo>
                  <a:lnTo>
                    <a:pt x="85090" y="106197"/>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88810" y="106657"/>
                  </a:lnTo>
                  <a:lnTo>
                    <a:pt x="90858" y="57090"/>
                  </a:lnTo>
                  <a:lnTo>
                    <a:pt x="90858" y="57090"/>
                  </a:lnTo>
                  <a:lnTo>
                    <a:pt x="123707" y="22903"/>
                  </a:lnTo>
                  <a:lnTo>
                    <a:pt x="123707" y="22903"/>
                  </a:lnTo>
                  <a:lnTo>
                    <a:pt x="118692" y="66661"/>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2411" y="67079"/>
                  </a:lnTo>
                  <a:lnTo>
                    <a:pt x="127719" y="20856"/>
                  </a:lnTo>
                  <a:lnTo>
                    <a:pt x="127719" y="20856"/>
                  </a:lnTo>
                  <a:lnTo>
                    <a:pt x="127719" y="20647"/>
                  </a:lnTo>
                  <a:lnTo>
                    <a:pt x="127719" y="20438"/>
                  </a:lnTo>
                  <a:lnTo>
                    <a:pt x="127677" y="20229"/>
                  </a:lnTo>
                  <a:lnTo>
                    <a:pt x="127594" y="20020"/>
                  </a:lnTo>
                  <a:lnTo>
                    <a:pt x="127427" y="19644"/>
                  </a:lnTo>
                  <a:lnTo>
                    <a:pt x="127176" y="19309"/>
                  </a:lnTo>
                  <a:lnTo>
                    <a:pt x="127176" y="19309"/>
                  </a:lnTo>
                  <a:lnTo>
                    <a:pt x="143015" y="2843"/>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lnTo>
                    <a:pt x="14142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7"/>
            <p:cNvSpPr/>
            <p:nvPr/>
          </p:nvSpPr>
          <p:spPr>
            <a:xfrm rot="-3134405" flipH="1">
              <a:off x="4798926" y="1212184"/>
              <a:ext cx="3117651" cy="120512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7"/>
            <p:cNvSpPr/>
            <p:nvPr/>
          </p:nvSpPr>
          <p:spPr>
            <a:xfrm rot="-3134405" flipH="1">
              <a:off x="4798926" y="1212184"/>
              <a:ext cx="3117651" cy="120512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7"/>
            <p:cNvSpPr/>
            <p:nvPr/>
          </p:nvSpPr>
          <p:spPr>
            <a:xfrm rot="-3134405" flipH="1">
              <a:off x="4998754" y="1340105"/>
              <a:ext cx="2679092" cy="9932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7"/>
            <p:cNvSpPr/>
            <p:nvPr/>
          </p:nvSpPr>
          <p:spPr>
            <a:xfrm rot="-3134405" flipH="1">
              <a:off x="4998754" y="1340105"/>
              <a:ext cx="2679092" cy="9932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7" name="Google Shape;207;p7"/>
          <p:cNvGrpSpPr/>
          <p:nvPr/>
        </p:nvGrpSpPr>
        <p:grpSpPr>
          <a:xfrm rot="2555258">
            <a:off x="2246846" y="939661"/>
            <a:ext cx="518077" cy="228345"/>
            <a:chOff x="1406961" y="-1212504"/>
            <a:chExt cx="6086670" cy="2682735"/>
          </a:xfrm>
        </p:grpSpPr>
        <p:sp>
          <p:nvSpPr>
            <p:cNvPr id="208" name="Google Shape;208;p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2" name="Google Shape;212;p7"/>
          <p:cNvGrpSpPr/>
          <p:nvPr/>
        </p:nvGrpSpPr>
        <p:grpSpPr>
          <a:xfrm rot="2898405" flipH="1">
            <a:off x="9156366" y="4701742"/>
            <a:ext cx="517332" cy="228017"/>
            <a:chOff x="1406961" y="-1212504"/>
            <a:chExt cx="6086670" cy="2682735"/>
          </a:xfrm>
        </p:grpSpPr>
        <p:sp>
          <p:nvSpPr>
            <p:cNvPr id="213" name="Google Shape;213;p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7" name="Google Shape;217;p7"/>
          <p:cNvGrpSpPr/>
          <p:nvPr/>
        </p:nvGrpSpPr>
        <p:grpSpPr>
          <a:xfrm rot="-2555258" flipH="1">
            <a:off x="2115870" y="4409561"/>
            <a:ext cx="518077" cy="228345"/>
            <a:chOff x="1406961" y="-1212504"/>
            <a:chExt cx="6086670" cy="2682735"/>
          </a:xfrm>
        </p:grpSpPr>
        <p:sp>
          <p:nvSpPr>
            <p:cNvPr id="218" name="Google Shape;218;p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79231958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22"/>
        <p:cNvGrpSpPr/>
        <p:nvPr/>
      </p:nvGrpSpPr>
      <p:grpSpPr>
        <a:xfrm>
          <a:off x="0" y="0"/>
          <a:ext cx="0" cy="0"/>
          <a:chOff x="0" y="0"/>
          <a:chExt cx="0" cy="0"/>
        </a:xfrm>
      </p:grpSpPr>
      <p:sp>
        <p:nvSpPr>
          <p:cNvPr id="223" name="Google Shape;223;p8"/>
          <p:cNvSpPr txBox="1">
            <a:spLocks noGrp="1"/>
          </p:cNvSpPr>
          <p:nvPr>
            <p:ph type="title"/>
          </p:nvPr>
        </p:nvSpPr>
        <p:spPr>
          <a:xfrm>
            <a:off x="930833" y="2502800"/>
            <a:ext cx="6120000" cy="1467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4400"/>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grpSp>
        <p:nvGrpSpPr>
          <p:cNvPr id="224" name="Google Shape;224;p8"/>
          <p:cNvGrpSpPr/>
          <p:nvPr/>
        </p:nvGrpSpPr>
        <p:grpSpPr>
          <a:xfrm>
            <a:off x="332141" y="251779"/>
            <a:ext cx="11435815" cy="6259155"/>
            <a:chOff x="249105" y="188834"/>
            <a:chExt cx="8576861" cy="4694366"/>
          </a:xfrm>
        </p:grpSpPr>
        <p:grpSp>
          <p:nvGrpSpPr>
            <p:cNvPr id="225" name="Google Shape;225;p8"/>
            <p:cNvGrpSpPr/>
            <p:nvPr/>
          </p:nvGrpSpPr>
          <p:grpSpPr>
            <a:xfrm rot="-2898405">
              <a:off x="256084" y="4595956"/>
              <a:ext cx="387999" cy="171013"/>
              <a:chOff x="1406961" y="-1212504"/>
              <a:chExt cx="6086670" cy="2682735"/>
            </a:xfrm>
          </p:grpSpPr>
          <p:sp>
            <p:nvSpPr>
              <p:cNvPr id="226" name="Google Shape;226;p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0" name="Google Shape;230;p8"/>
            <p:cNvGrpSpPr/>
            <p:nvPr/>
          </p:nvGrpSpPr>
          <p:grpSpPr>
            <a:xfrm rot="2555258">
              <a:off x="255809" y="297720"/>
              <a:ext cx="388558" cy="171259"/>
              <a:chOff x="1406961" y="-1212504"/>
              <a:chExt cx="6086670" cy="2682735"/>
            </a:xfrm>
          </p:grpSpPr>
          <p:sp>
            <p:nvSpPr>
              <p:cNvPr id="231" name="Google Shape;231;p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5" name="Google Shape;235;p8"/>
            <p:cNvGrpSpPr/>
            <p:nvPr/>
          </p:nvGrpSpPr>
          <p:grpSpPr>
            <a:xfrm rot="2898405" flipH="1">
              <a:off x="8430999" y="4595956"/>
              <a:ext cx="387999" cy="171013"/>
              <a:chOff x="1406961" y="-1212504"/>
              <a:chExt cx="6086670" cy="2682735"/>
            </a:xfrm>
          </p:grpSpPr>
          <p:sp>
            <p:nvSpPr>
              <p:cNvPr id="236" name="Google Shape;236;p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0" name="Google Shape;240;p8"/>
            <p:cNvGrpSpPr/>
            <p:nvPr/>
          </p:nvGrpSpPr>
          <p:grpSpPr>
            <a:xfrm rot="-2555258" flipH="1">
              <a:off x="8430702" y="392370"/>
              <a:ext cx="388558" cy="171259"/>
              <a:chOff x="1406961" y="-1212504"/>
              <a:chExt cx="6086670" cy="2682735"/>
            </a:xfrm>
          </p:grpSpPr>
          <p:sp>
            <p:nvSpPr>
              <p:cNvPr id="241" name="Google Shape;241;p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98386989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45"/>
        <p:cNvGrpSpPr/>
        <p:nvPr/>
      </p:nvGrpSpPr>
      <p:grpSpPr>
        <a:xfrm>
          <a:off x="0" y="0"/>
          <a:ext cx="0" cy="0"/>
          <a:chOff x="0" y="0"/>
          <a:chExt cx="0" cy="0"/>
        </a:xfrm>
      </p:grpSpPr>
      <p:sp>
        <p:nvSpPr>
          <p:cNvPr id="246" name="Google Shape;246;p9"/>
          <p:cNvSpPr txBox="1">
            <a:spLocks noGrp="1"/>
          </p:cNvSpPr>
          <p:nvPr>
            <p:ph type="title"/>
          </p:nvPr>
        </p:nvSpPr>
        <p:spPr>
          <a:xfrm>
            <a:off x="1140323" y="1886033"/>
            <a:ext cx="3350000" cy="1758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7" name="Google Shape;247;p9"/>
          <p:cNvSpPr txBox="1">
            <a:spLocks noGrp="1"/>
          </p:cNvSpPr>
          <p:nvPr>
            <p:ph type="subTitle" idx="1"/>
          </p:nvPr>
        </p:nvSpPr>
        <p:spPr>
          <a:xfrm>
            <a:off x="1140335" y="4048021"/>
            <a:ext cx="4092800" cy="109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2000"/>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248" name="Google Shape;248;p9"/>
          <p:cNvGrpSpPr/>
          <p:nvPr/>
        </p:nvGrpSpPr>
        <p:grpSpPr>
          <a:xfrm>
            <a:off x="332141" y="251779"/>
            <a:ext cx="11435815" cy="6259155"/>
            <a:chOff x="249105" y="188834"/>
            <a:chExt cx="8576861" cy="4694366"/>
          </a:xfrm>
        </p:grpSpPr>
        <p:grpSp>
          <p:nvGrpSpPr>
            <p:cNvPr id="249" name="Google Shape;249;p9"/>
            <p:cNvGrpSpPr/>
            <p:nvPr/>
          </p:nvGrpSpPr>
          <p:grpSpPr>
            <a:xfrm rot="-2898405">
              <a:off x="256084" y="4595956"/>
              <a:ext cx="387999" cy="171013"/>
              <a:chOff x="1406961" y="-1212504"/>
              <a:chExt cx="6086670" cy="2682735"/>
            </a:xfrm>
          </p:grpSpPr>
          <p:sp>
            <p:nvSpPr>
              <p:cNvPr id="250" name="Google Shape;250;p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4" name="Google Shape;254;p9"/>
            <p:cNvGrpSpPr/>
            <p:nvPr/>
          </p:nvGrpSpPr>
          <p:grpSpPr>
            <a:xfrm rot="2555258">
              <a:off x="255809" y="297720"/>
              <a:ext cx="388558" cy="171259"/>
              <a:chOff x="1406961" y="-1212504"/>
              <a:chExt cx="6086670" cy="2682735"/>
            </a:xfrm>
          </p:grpSpPr>
          <p:sp>
            <p:nvSpPr>
              <p:cNvPr id="255" name="Google Shape;255;p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9" name="Google Shape;259;p9"/>
            <p:cNvGrpSpPr/>
            <p:nvPr/>
          </p:nvGrpSpPr>
          <p:grpSpPr>
            <a:xfrm rot="2898405" flipH="1">
              <a:off x="8430999" y="4595956"/>
              <a:ext cx="387999" cy="171013"/>
              <a:chOff x="1406961" y="-1212504"/>
              <a:chExt cx="6086670" cy="2682735"/>
            </a:xfrm>
          </p:grpSpPr>
          <p:sp>
            <p:nvSpPr>
              <p:cNvPr id="260" name="Google Shape;260;p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4" name="Google Shape;264;p9"/>
            <p:cNvGrpSpPr/>
            <p:nvPr/>
          </p:nvGrpSpPr>
          <p:grpSpPr>
            <a:xfrm rot="-2555258" flipH="1">
              <a:off x="8430702" y="392370"/>
              <a:ext cx="388558" cy="171259"/>
              <a:chOff x="1406961" y="-1212504"/>
              <a:chExt cx="6086670" cy="2682735"/>
            </a:xfrm>
          </p:grpSpPr>
          <p:sp>
            <p:nvSpPr>
              <p:cNvPr id="265" name="Google Shape;265;p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09366641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69"/>
        <p:cNvGrpSpPr/>
        <p:nvPr/>
      </p:nvGrpSpPr>
      <p:grpSpPr>
        <a:xfrm>
          <a:off x="0" y="0"/>
          <a:ext cx="0" cy="0"/>
          <a:chOff x="0" y="0"/>
          <a:chExt cx="0" cy="0"/>
        </a:xfrm>
      </p:grpSpPr>
      <p:sp>
        <p:nvSpPr>
          <p:cNvPr id="270" name="Google Shape;270;p10"/>
          <p:cNvSpPr txBox="1">
            <a:spLocks noGrp="1"/>
          </p:cNvSpPr>
          <p:nvPr>
            <p:ph type="body" idx="1"/>
          </p:nvPr>
        </p:nvSpPr>
        <p:spPr>
          <a:xfrm>
            <a:off x="863367" y="5275633"/>
            <a:ext cx="5506000" cy="6764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400"/>
              <a:buNone/>
              <a:defRPr sz="2000">
                <a:solidFill>
                  <a:srgbClr val="000000"/>
                </a:solidFill>
              </a:defRPr>
            </a:lvl1pPr>
          </a:lstStyle>
          <a:p>
            <a:endParaRPr/>
          </a:p>
        </p:txBody>
      </p:sp>
      <p:grpSp>
        <p:nvGrpSpPr>
          <p:cNvPr id="271" name="Google Shape;271;p10"/>
          <p:cNvGrpSpPr/>
          <p:nvPr/>
        </p:nvGrpSpPr>
        <p:grpSpPr>
          <a:xfrm>
            <a:off x="332141" y="251779"/>
            <a:ext cx="11435815" cy="6259155"/>
            <a:chOff x="249105" y="188834"/>
            <a:chExt cx="8576861" cy="4694366"/>
          </a:xfrm>
        </p:grpSpPr>
        <p:grpSp>
          <p:nvGrpSpPr>
            <p:cNvPr id="272" name="Google Shape;272;p10"/>
            <p:cNvGrpSpPr/>
            <p:nvPr/>
          </p:nvGrpSpPr>
          <p:grpSpPr>
            <a:xfrm rot="-2898405">
              <a:off x="256084" y="4595956"/>
              <a:ext cx="387999" cy="171013"/>
              <a:chOff x="1406961" y="-1212504"/>
              <a:chExt cx="6086670" cy="2682735"/>
            </a:xfrm>
          </p:grpSpPr>
          <p:sp>
            <p:nvSpPr>
              <p:cNvPr id="273" name="Google Shape;273;p1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1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1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1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7" name="Google Shape;277;p10"/>
            <p:cNvGrpSpPr/>
            <p:nvPr/>
          </p:nvGrpSpPr>
          <p:grpSpPr>
            <a:xfrm rot="2555258">
              <a:off x="255809" y="297720"/>
              <a:ext cx="388558" cy="171259"/>
              <a:chOff x="1406961" y="-1212504"/>
              <a:chExt cx="6086670" cy="2682735"/>
            </a:xfrm>
          </p:grpSpPr>
          <p:sp>
            <p:nvSpPr>
              <p:cNvPr id="278" name="Google Shape;278;p1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1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1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1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2" name="Google Shape;282;p10"/>
            <p:cNvGrpSpPr/>
            <p:nvPr/>
          </p:nvGrpSpPr>
          <p:grpSpPr>
            <a:xfrm rot="2898405" flipH="1">
              <a:off x="8430999" y="4595956"/>
              <a:ext cx="387999" cy="171013"/>
              <a:chOff x="1406961" y="-1212504"/>
              <a:chExt cx="6086670" cy="2682735"/>
            </a:xfrm>
          </p:grpSpPr>
          <p:sp>
            <p:nvSpPr>
              <p:cNvPr id="283" name="Google Shape;283;p1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1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1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1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7" name="Google Shape;287;p10"/>
            <p:cNvGrpSpPr/>
            <p:nvPr/>
          </p:nvGrpSpPr>
          <p:grpSpPr>
            <a:xfrm rot="-2555258" flipH="1">
              <a:off x="8430702" y="392370"/>
              <a:ext cx="388558" cy="171259"/>
              <a:chOff x="1406961" y="-1212504"/>
              <a:chExt cx="6086670" cy="2682735"/>
            </a:xfrm>
          </p:grpSpPr>
          <p:sp>
            <p:nvSpPr>
              <p:cNvPr id="288" name="Google Shape;288;p1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1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1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1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07724933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92"/>
        <p:cNvGrpSpPr/>
        <p:nvPr/>
      </p:nvGrpSpPr>
      <p:grpSpPr>
        <a:xfrm>
          <a:off x="0" y="0"/>
          <a:ext cx="0" cy="0"/>
          <a:chOff x="0" y="0"/>
          <a:chExt cx="0" cy="0"/>
        </a:xfrm>
      </p:grpSpPr>
      <p:grpSp>
        <p:nvGrpSpPr>
          <p:cNvPr id="293" name="Google Shape;293;p11"/>
          <p:cNvGrpSpPr/>
          <p:nvPr/>
        </p:nvGrpSpPr>
        <p:grpSpPr>
          <a:xfrm>
            <a:off x="332141" y="251779"/>
            <a:ext cx="11435815" cy="6259155"/>
            <a:chOff x="249105" y="188834"/>
            <a:chExt cx="8576861" cy="4694366"/>
          </a:xfrm>
        </p:grpSpPr>
        <p:grpSp>
          <p:nvGrpSpPr>
            <p:cNvPr id="294" name="Google Shape;294;p11"/>
            <p:cNvGrpSpPr/>
            <p:nvPr/>
          </p:nvGrpSpPr>
          <p:grpSpPr>
            <a:xfrm rot="-2898405">
              <a:off x="256084" y="4595956"/>
              <a:ext cx="387999" cy="171013"/>
              <a:chOff x="1406961" y="-1212504"/>
              <a:chExt cx="6086670" cy="2682735"/>
            </a:xfrm>
          </p:grpSpPr>
          <p:sp>
            <p:nvSpPr>
              <p:cNvPr id="295" name="Google Shape;295;p1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1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1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1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9" name="Google Shape;299;p11"/>
            <p:cNvGrpSpPr/>
            <p:nvPr/>
          </p:nvGrpSpPr>
          <p:grpSpPr>
            <a:xfrm rot="2555258">
              <a:off x="255809" y="297720"/>
              <a:ext cx="388558" cy="171259"/>
              <a:chOff x="1406961" y="-1212504"/>
              <a:chExt cx="6086670" cy="2682735"/>
            </a:xfrm>
          </p:grpSpPr>
          <p:sp>
            <p:nvSpPr>
              <p:cNvPr id="300" name="Google Shape;300;p1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1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1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1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4" name="Google Shape;304;p11"/>
            <p:cNvGrpSpPr/>
            <p:nvPr/>
          </p:nvGrpSpPr>
          <p:grpSpPr>
            <a:xfrm rot="2898405" flipH="1">
              <a:off x="8430999" y="4595956"/>
              <a:ext cx="387999" cy="171013"/>
              <a:chOff x="1406961" y="-1212504"/>
              <a:chExt cx="6086670" cy="2682735"/>
            </a:xfrm>
          </p:grpSpPr>
          <p:sp>
            <p:nvSpPr>
              <p:cNvPr id="305" name="Google Shape;305;p1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1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1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1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9" name="Google Shape;309;p11"/>
            <p:cNvGrpSpPr/>
            <p:nvPr/>
          </p:nvGrpSpPr>
          <p:grpSpPr>
            <a:xfrm rot="-2555258" flipH="1">
              <a:off x="8430702" y="392370"/>
              <a:ext cx="388558" cy="171259"/>
              <a:chOff x="1406961" y="-1212504"/>
              <a:chExt cx="6086670" cy="2682735"/>
            </a:xfrm>
          </p:grpSpPr>
          <p:sp>
            <p:nvSpPr>
              <p:cNvPr id="310" name="Google Shape;310;p1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1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1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1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14" name="Google Shape;314;p11"/>
          <p:cNvSpPr txBox="1">
            <a:spLocks noGrp="1"/>
          </p:cNvSpPr>
          <p:nvPr>
            <p:ph type="title" hasCustomPrompt="1"/>
          </p:nvPr>
        </p:nvSpPr>
        <p:spPr>
          <a:xfrm>
            <a:off x="1140400" y="3324497"/>
            <a:ext cx="9911200" cy="161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900"/>
              <a:buNone/>
              <a:defRPr sz="6667"/>
            </a:lvl1pPr>
            <a:lvl2pPr lvl="1" rtl="0">
              <a:spcBef>
                <a:spcPts val="0"/>
              </a:spcBef>
              <a:spcAft>
                <a:spcPts val="0"/>
              </a:spcAft>
              <a:buSzPts val="6900"/>
              <a:buNone/>
              <a:defRPr sz="9200"/>
            </a:lvl2pPr>
            <a:lvl3pPr lvl="2" rtl="0">
              <a:spcBef>
                <a:spcPts val="0"/>
              </a:spcBef>
              <a:spcAft>
                <a:spcPts val="0"/>
              </a:spcAft>
              <a:buSzPts val="6900"/>
              <a:buNone/>
              <a:defRPr sz="9200"/>
            </a:lvl3pPr>
            <a:lvl4pPr lvl="3" rtl="0">
              <a:spcBef>
                <a:spcPts val="0"/>
              </a:spcBef>
              <a:spcAft>
                <a:spcPts val="0"/>
              </a:spcAft>
              <a:buSzPts val="6900"/>
              <a:buNone/>
              <a:defRPr sz="9200"/>
            </a:lvl4pPr>
            <a:lvl5pPr lvl="4" rtl="0">
              <a:spcBef>
                <a:spcPts val="0"/>
              </a:spcBef>
              <a:spcAft>
                <a:spcPts val="0"/>
              </a:spcAft>
              <a:buSzPts val="6900"/>
              <a:buNone/>
              <a:defRPr sz="9200"/>
            </a:lvl5pPr>
            <a:lvl6pPr lvl="5" rtl="0">
              <a:spcBef>
                <a:spcPts val="0"/>
              </a:spcBef>
              <a:spcAft>
                <a:spcPts val="0"/>
              </a:spcAft>
              <a:buSzPts val="6900"/>
              <a:buNone/>
              <a:defRPr sz="9200"/>
            </a:lvl6pPr>
            <a:lvl7pPr lvl="6" rtl="0">
              <a:spcBef>
                <a:spcPts val="0"/>
              </a:spcBef>
              <a:spcAft>
                <a:spcPts val="0"/>
              </a:spcAft>
              <a:buSzPts val="6900"/>
              <a:buNone/>
              <a:defRPr sz="9200"/>
            </a:lvl7pPr>
            <a:lvl8pPr lvl="7" rtl="0">
              <a:spcBef>
                <a:spcPts val="0"/>
              </a:spcBef>
              <a:spcAft>
                <a:spcPts val="0"/>
              </a:spcAft>
              <a:buSzPts val="6900"/>
              <a:buNone/>
              <a:defRPr sz="9200"/>
            </a:lvl8pPr>
            <a:lvl9pPr lvl="8" rtl="0">
              <a:spcBef>
                <a:spcPts val="0"/>
              </a:spcBef>
              <a:spcAft>
                <a:spcPts val="0"/>
              </a:spcAft>
              <a:buSzPts val="6900"/>
              <a:buNone/>
              <a:defRPr sz="9200"/>
            </a:lvl9pPr>
          </a:lstStyle>
          <a:p>
            <a:r>
              <a:t>xx%</a:t>
            </a:r>
          </a:p>
        </p:txBody>
      </p:sp>
      <p:grpSp>
        <p:nvGrpSpPr>
          <p:cNvPr id="315" name="Google Shape;315;p11"/>
          <p:cNvGrpSpPr/>
          <p:nvPr/>
        </p:nvGrpSpPr>
        <p:grpSpPr>
          <a:xfrm rot="-1194492">
            <a:off x="516459" y="6109226"/>
            <a:ext cx="352552" cy="143393"/>
            <a:chOff x="5891825" y="1109775"/>
            <a:chExt cx="264425" cy="107550"/>
          </a:xfrm>
        </p:grpSpPr>
        <p:sp>
          <p:nvSpPr>
            <p:cNvPr id="316" name="Google Shape;316;p11"/>
            <p:cNvSpPr/>
            <p:nvPr/>
          </p:nvSpPr>
          <p:spPr>
            <a:xfrm>
              <a:off x="5891825" y="1109775"/>
              <a:ext cx="264425" cy="107550"/>
            </a:xfrm>
            <a:custGeom>
              <a:avLst/>
              <a:gdLst/>
              <a:ahLst/>
              <a:cxnLst/>
              <a:rect l="l" t="t" r="r" b="b"/>
              <a:pathLst>
                <a:path w="10577" h="4302" extrusionOk="0">
                  <a:moveTo>
                    <a:pt x="5114" y="1"/>
                  </a:moveTo>
                  <a:lnTo>
                    <a:pt x="4184" y="233"/>
                  </a:lnTo>
                  <a:lnTo>
                    <a:pt x="3370" y="466"/>
                  </a:lnTo>
                  <a:lnTo>
                    <a:pt x="2673" y="814"/>
                  </a:lnTo>
                  <a:lnTo>
                    <a:pt x="1511" y="1628"/>
                  </a:lnTo>
                  <a:lnTo>
                    <a:pt x="697" y="2442"/>
                  </a:lnTo>
                  <a:lnTo>
                    <a:pt x="0" y="3255"/>
                  </a:lnTo>
                  <a:lnTo>
                    <a:pt x="1162" y="3720"/>
                  </a:lnTo>
                  <a:lnTo>
                    <a:pt x="2208" y="4069"/>
                  </a:lnTo>
                  <a:lnTo>
                    <a:pt x="3254" y="4301"/>
                  </a:lnTo>
                  <a:lnTo>
                    <a:pt x="4184" y="4301"/>
                  </a:lnTo>
                  <a:lnTo>
                    <a:pt x="5114" y="4185"/>
                  </a:lnTo>
                  <a:lnTo>
                    <a:pt x="6044" y="3952"/>
                  </a:lnTo>
                  <a:lnTo>
                    <a:pt x="6857" y="3720"/>
                  </a:lnTo>
                  <a:lnTo>
                    <a:pt x="7555" y="3371"/>
                  </a:lnTo>
                  <a:lnTo>
                    <a:pt x="8833" y="2674"/>
                  </a:lnTo>
                  <a:lnTo>
                    <a:pt x="9763" y="1860"/>
                  </a:lnTo>
                  <a:lnTo>
                    <a:pt x="10576" y="1047"/>
                  </a:lnTo>
                  <a:lnTo>
                    <a:pt x="9298" y="466"/>
                  </a:lnTo>
                  <a:lnTo>
                    <a:pt x="8136" y="117"/>
                  </a:lnTo>
                  <a:lnTo>
                    <a:pt x="6973" y="1"/>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11"/>
            <p:cNvSpPr/>
            <p:nvPr/>
          </p:nvSpPr>
          <p:spPr>
            <a:xfrm>
              <a:off x="5891825" y="1109775"/>
              <a:ext cx="264425" cy="107550"/>
            </a:xfrm>
            <a:custGeom>
              <a:avLst/>
              <a:gdLst/>
              <a:ahLst/>
              <a:cxnLst/>
              <a:rect l="l" t="t" r="r" b="b"/>
              <a:pathLst>
                <a:path w="10577" h="4302" fill="none" extrusionOk="0">
                  <a:moveTo>
                    <a:pt x="10576" y="1047"/>
                  </a:moveTo>
                  <a:lnTo>
                    <a:pt x="10576" y="1047"/>
                  </a:lnTo>
                  <a:lnTo>
                    <a:pt x="9763" y="1860"/>
                  </a:lnTo>
                  <a:lnTo>
                    <a:pt x="8833" y="2674"/>
                  </a:lnTo>
                  <a:lnTo>
                    <a:pt x="7555" y="3371"/>
                  </a:lnTo>
                  <a:lnTo>
                    <a:pt x="6857" y="3720"/>
                  </a:lnTo>
                  <a:lnTo>
                    <a:pt x="6044" y="3952"/>
                  </a:lnTo>
                  <a:lnTo>
                    <a:pt x="5114" y="4185"/>
                  </a:lnTo>
                  <a:lnTo>
                    <a:pt x="4184" y="4301"/>
                  </a:lnTo>
                  <a:lnTo>
                    <a:pt x="3254" y="4301"/>
                  </a:lnTo>
                  <a:lnTo>
                    <a:pt x="2208" y="4069"/>
                  </a:lnTo>
                  <a:lnTo>
                    <a:pt x="1162" y="3720"/>
                  </a:lnTo>
                  <a:lnTo>
                    <a:pt x="0" y="3255"/>
                  </a:lnTo>
                  <a:lnTo>
                    <a:pt x="0" y="3255"/>
                  </a:lnTo>
                  <a:lnTo>
                    <a:pt x="697" y="2442"/>
                  </a:lnTo>
                  <a:lnTo>
                    <a:pt x="1511" y="1628"/>
                  </a:lnTo>
                  <a:lnTo>
                    <a:pt x="2673" y="814"/>
                  </a:lnTo>
                  <a:lnTo>
                    <a:pt x="3370" y="466"/>
                  </a:lnTo>
                  <a:lnTo>
                    <a:pt x="4184" y="233"/>
                  </a:lnTo>
                  <a:lnTo>
                    <a:pt x="5114" y="1"/>
                  </a:lnTo>
                  <a:lnTo>
                    <a:pt x="6044" y="1"/>
                  </a:lnTo>
                  <a:lnTo>
                    <a:pt x="6973" y="1"/>
                  </a:lnTo>
                  <a:lnTo>
                    <a:pt x="8136" y="117"/>
                  </a:lnTo>
                  <a:lnTo>
                    <a:pt x="9298" y="466"/>
                  </a:lnTo>
                  <a:lnTo>
                    <a:pt x="10576" y="10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11"/>
            <p:cNvSpPr/>
            <p:nvPr/>
          </p:nvSpPr>
          <p:spPr>
            <a:xfrm>
              <a:off x="5912150" y="1115600"/>
              <a:ext cx="226650" cy="90100"/>
            </a:xfrm>
            <a:custGeom>
              <a:avLst/>
              <a:gdLst/>
              <a:ahLst/>
              <a:cxnLst/>
              <a:rect l="l" t="t" r="r" b="b"/>
              <a:pathLst>
                <a:path w="9066" h="3604" extrusionOk="0">
                  <a:moveTo>
                    <a:pt x="5579" y="0"/>
                  </a:moveTo>
                  <a:lnTo>
                    <a:pt x="5463" y="117"/>
                  </a:lnTo>
                  <a:lnTo>
                    <a:pt x="5463" y="233"/>
                  </a:lnTo>
                  <a:lnTo>
                    <a:pt x="7555" y="1279"/>
                  </a:lnTo>
                  <a:lnTo>
                    <a:pt x="5928" y="1627"/>
                  </a:lnTo>
                  <a:lnTo>
                    <a:pt x="5696" y="1627"/>
                  </a:lnTo>
                  <a:lnTo>
                    <a:pt x="3720" y="465"/>
                  </a:lnTo>
                  <a:lnTo>
                    <a:pt x="3371" y="349"/>
                  </a:lnTo>
                  <a:lnTo>
                    <a:pt x="3371" y="233"/>
                  </a:lnTo>
                  <a:lnTo>
                    <a:pt x="3255" y="349"/>
                  </a:lnTo>
                  <a:lnTo>
                    <a:pt x="3371" y="465"/>
                  </a:lnTo>
                  <a:lnTo>
                    <a:pt x="5347" y="1627"/>
                  </a:lnTo>
                  <a:lnTo>
                    <a:pt x="5463" y="1627"/>
                  </a:lnTo>
                  <a:lnTo>
                    <a:pt x="3139" y="2092"/>
                  </a:lnTo>
                  <a:lnTo>
                    <a:pt x="1860" y="1627"/>
                  </a:lnTo>
                  <a:lnTo>
                    <a:pt x="1744" y="1511"/>
                  </a:lnTo>
                  <a:lnTo>
                    <a:pt x="1628" y="1511"/>
                  </a:lnTo>
                  <a:lnTo>
                    <a:pt x="1628" y="1627"/>
                  </a:lnTo>
                  <a:lnTo>
                    <a:pt x="2906" y="2209"/>
                  </a:lnTo>
                  <a:lnTo>
                    <a:pt x="1163" y="2557"/>
                  </a:lnTo>
                  <a:lnTo>
                    <a:pt x="117" y="2790"/>
                  </a:lnTo>
                  <a:lnTo>
                    <a:pt x="1" y="2790"/>
                  </a:lnTo>
                  <a:lnTo>
                    <a:pt x="117" y="2906"/>
                  </a:lnTo>
                  <a:lnTo>
                    <a:pt x="2906" y="2325"/>
                  </a:lnTo>
                  <a:lnTo>
                    <a:pt x="2906" y="2325"/>
                  </a:lnTo>
                  <a:lnTo>
                    <a:pt x="2325" y="3255"/>
                  </a:lnTo>
                  <a:lnTo>
                    <a:pt x="2209" y="3487"/>
                  </a:lnTo>
                  <a:lnTo>
                    <a:pt x="2209" y="3603"/>
                  </a:lnTo>
                  <a:lnTo>
                    <a:pt x="2325" y="3603"/>
                  </a:lnTo>
                  <a:lnTo>
                    <a:pt x="3139" y="2441"/>
                  </a:lnTo>
                  <a:lnTo>
                    <a:pt x="3139" y="2325"/>
                  </a:lnTo>
                  <a:lnTo>
                    <a:pt x="5463" y="1860"/>
                  </a:lnTo>
                  <a:lnTo>
                    <a:pt x="4185" y="3487"/>
                  </a:lnTo>
                  <a:lnTo>
                    <a:pt x="4185" y="3603"/>
                  </a:lnTo>
                  <a:lnTo>
                    <a:pt x="4301" y="3603"/>
                  </a:lnTo>
                  <a:lnTo>
                    <a:pt x="5696" y="1744"/>
                  </a:lnTo>
                  <a:lnTo>
                    <a:pt x="7788" y="1395"/>
                  </a:lnTo>
                  <a:lnTo>
                    <a:pt x="6509" y="2906"/>
                  </a:lnTo>
                  <a:lnTo>
                    <a:pt x="6509" y="3022"/>
                  </a:lnTo>
                  <a:lnTo>
                    <a:pt x="6625" y="3022"/>
                  </a:lnTo>
                  <a:lnTo>
                    <a:pt x="8020" y="1395"/>
                  </a:lnTo>
                  <a:lnTo>
                    <a:pt x="8020" y="1279"/>
                  </a:lnTo>
                  <a:lnTo>
                    <a:pt x="9066" y="1163"/>
                  </a:lnTo>
                  <a:lnTo>
                    <a:pt x="9066" y="1046"/>
                  </a:lnTo>
                  <a:lnTo>
                    <a:pt x="8950" y="930"/>
                  </a:lnTo>
                  <a:lnTo>
                    <a:pt x="7788" y="1163"/>
                  </a:lnTo>
                  <a:lnTo>
                    <a:pt x="5928" y="233"/>
                  </a:lnTo>
                  <a:lnTo>
                    <a:pt x="5579" y="0"/>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11"/>
            <p:cNvSpPr/>
            <p:nvPr/>
          </p:nvSpPr>
          <p:spPr>
            <a:xfrm>
              <a:off x="5912150" y="1115600"/>
              <a:ext cx="226650" cy="90100"/>
            </a:xfrm>
            <a:custGeom>
              <a:avLst/>
              <a:gdLst/>
              <a:ahLst/>
              <a:cxnLst/>
              <a:rect l="l" t="t" r="r" b="b"/>
              <a:pathLst>
                <a:path w="9066" h="3604" fill="none" extrusionOk="0">
                  <a:moveTo>
                    <a:pt x="5579" y="0"/>
                  </a:moveTo>
                  <a:lnTo>
                    <a:pt x="5579" y="0"/>
                  </a:lnTo>
                  <a:lnTo>
                    <a:pt x="5463" y="117"/>
                  </a:lnTo>
                  <a:lnTo>
                    <a:pt x="5463" y="233"/>
                  </a:lnTo>
                  <a:lnTo>
                    <a:pt x="5463" y="233"/>
                  </a:lnTo>
                  <a:lnTo>
                    <a:pt x="7555" y="1279"/>
                  </a:lnTo>
                  <a:lnTo>
                    <a:pt x="7555" y="1279"/>
                  </a:lnTo>
                  <a:lnTo>
                    <a:pt x="5928" y="1627"/>
                  </a:lnTo>
                  <a:lnTo>
                    <a:pt x="5928" y="1627"/>
                  </a:lnTo>
                  <a:lnTo>
                    <a:pt x="5696" y="1627"/>
                  </a:lnTo>
                  <a:lnTo>
                    <a:pt x="5696" y="1627"/>
                  </a:lnTo>
                  <a:lnTo>
                    <a:pt x="3720" y="465"/>
                  </a:lnTo>
                  <a:lnTo>
                    <a:pt x="3720" y="465"/>
                  </a:lnTo>
                  <a:lnTo>
                    <a:pt x="3371" y="349"/>
                  </a:lnTo>
                  <a:lnTo>
                    <a:pt x="3371" y="349"/>
                  </a:lnTo>
                  <a:lnTo>
                    <a:pt x="3371" y="233"/>
                  </a:lnTo>
                  <a:lnTo>
                    <a:pt x="3371" y="233"/>
                  </a:lnTo>
                  <a:lnTo>
                    <a:pt x="3255" y="349"/>
                  </a:lnTo>
                  <a:lnTo>
                    <a:pt x="3371" y="465"/>
                  </a:lnTo>
                  <a:lnTo>
                    <a:pt x="3371" y="465"/>
                  </a:lnTo>
                  <a:lnTo>
                    <a:pt x="5347" y="1627"/>
                  </a:lnTo>
                  <a:lnTo>
                    <a:pt x="5463" y="1627"/>
                  </a:lnTo>
                  <a:lnTo>
                    <a:pt x="5463" y="1627"/>
                  </a:lnTo>
                  <a:lnTo>
                    <a:pt x="3139" y="2092"/>
                  </a:lnTo>
                  <a:lnTo>
                    <a:pt x="3139" y="2092"/>
                  </a:lnTo>
                  <a:lnTo>
                    <a:pt x="1860" y="1627"/>
                  </a:lnTo>
                  <a:lnTo>
                    <a:pt x="1860" y="1627"/>
                  </a:lnTo>
                  <a:lnTo>
                    <a:pt x="1744" y="1511"/>
                  </a:lnTo>
                  <a:lnTo>
                    <a:pt x="1744" y="1511"/>
                  </a:lnTo>
                  <a:lnTo>
                    <a:pt x="1628" y="1511"/>
                  </a:lnTo>
                  <a:lnTo>
                    <a:pt x="1628" y="1511"/>
                  </a:lnTo>
                  <a:lnTo>
                    <a:pt x="1628" y="1511"/>
                  </a:lnTo>
                  <a:lnTo>
                    <a:pt x="1628" y="1627"/>
                  </a:lnTo>
                  <a:lnTo>
                    <a:pt x="1628" y="1627"/>
                  </a:lnTo>
                  <a:lnTo>
                    <a:pt x="2906" y="2209"/>
                  </a:lnTo>
                  <a:lnTo>
                    <a:pt x="2906" y="2209"/>
                  </a:lnTo>
                  <a:lnTo>
                    <a:pt x="1163" y="2557"/>
                  </a:lnTo>
                  <a:lnTo>
                    <a:pt x="1163" y="2557"/>
                  </a:lnTo>
                  <a:lnTo>
                    <a:pt x="117" y="2790"/>
                  </a:lnTo>
                  <a:lnTo>
                    <a:pt x="117" y="2790"/>
                  </a:lnTo>
                  <a:lnTo>
                    <a:pt x="1" y="2790"/>
                  </a:lnTo>
                  <a:lnTo>
                    <a:pt x="117" y="2906"/>
                  </a:lnTo>
                  <a:lnTo>
                    <a:pt x="117" y="2906"/>
                  </a:lnTo>
                  <a:lnTo>
                    <a:pt x="117" y="2906"/>
                  </a:lnTo>
                  <a:lnTo>
                    <a:pt x="117" y="2906"/>
                  </a:lnTo>
                  <a:lnTo>
                    <a:pt x="2906" y="2325"/>
                  </a:lnTo>
                  <a:lnTo>
                    <a:pt x="2906" y="2325"/>
                  </a:lnTo>
                  <a:lnTo>
                    <a:pt x="2325" y="3255"/>
                  </a:lnTo>
                  <a:lnTo>
                    <a:pt x="2325" y="3255"/>
                  </a:lnTo>
                  <a:lnTo>
                    <a:pt x="2209" y="3487"/>
                  </a:lnTo>
                  <a:lnTo>
                    <a:pt x="2209" y="3487"/>
                  </a:lnTo>
                  <a:lnTo>
                    <a:pt x="2209" y="3603"/>
                  </a:lnTo>
                  <a:lnTo>
                    <a:pt x="2209" y="3603"/>
                  </a:lnTo>
                  <a:lnTo>
                    <a:pt x="2209" y="3603"/>
                  </a:lnTo>
                  <a:lnTo>
                    <a:pt x="2325" y="3603"/>
                  </a:lnTo>
                  <a:lnTo>
                    <a:pt x="2325" y="3603"/>
                  </a:lnTo>
                  <a:lnTo>
                    <a:pt x="3139" y="2441"/>
                  </a:lnTo>
                  <a:lnTo>
                    <a:pt x="3139" y="2441"/>
                  </a:lnTo>
                  <a:lnTo>
                    <a:pt x="3139" y="2325"/>
                  </a:lnTo>
                  <a:lnTo>
                    <a:pt x="3139" y="2325"/>
                  </a:lnTo>
                  <a:lnTo>
                    <a:pt x="5463" y="1860"/>
                  </a:lnTo>
                  <a:lnTo>
                    <a:pt x="5463" y="1860"/>
                  </a:lnTo>
                  <a:lnTo>
                    <a:pt x="4185" y="3487"/>
                  </a:lnTo>
                  <a:lnTo>
                    <a:pt x="4185" y="3487"/>
                  </a:lnTo>
                  <a:lnTo>
                    <a:pt x="4185" y="3603"/>
                  </a:lnTo>
                  <a:lnTo>
                    <a:pt x="4301" y="3603"/>
                  </a:lnTo>
                  <a:lnTo>
                    <a:pt x="4301" y="3603"/>
                  </a:lnTo>
                  <a:lnTo>
                    <a:pt x="4301" y="3603"/>
                  </a:lnTo>
                  <a:lnTo>
                    <a:pt x="4301" y="3603"/>
                  </a:lnTo>
                  <a:lnTo>
                    <a:pt x="5696" y="1744"/>
                  </a:lnTo>
                  <a:lnTo>
                    <a:pt x="5696" y="1744"/>
                  </a:lnTo>
                  <a:lnTo>
                    <a:pt x="7788" y="1395"/>
                  </a:lnTo>
                  <a:lnTo>
                    <a:pt x="7788" y="1395"/>
                  </a:lnTo>
                  <a:lnTo>
                    <a:pt x="6509" y="2906"/>
                  </a:lnTo>
                  <a:lnTo>
                    <a:pt x="6509" y="2906"/>
                  </a:lnTo>
                  <a:lnTo>
                    <a:pt x="6509" y="2906"/>
                  </a:lnTo>
                  <a:lnTo>
                    <a:pt x="6509" y="3022"/>
                  </a:lnTo>
                  <a:lnTo>
                    <a:pt x="6509" y="3022"/>
                  </a:lnTo>
                  <a:lnTo>
                    <a:pt x="6625" y="3022"/>
                  </a:lnTo>
                  <a:lnTo>
                    <a:pt x="6625" y="3022"/>
                  </a:lnTo>
                  <a:lnTo>
                    <a:pt x="8020" y="1395"/>
                  </a:lnTo>
                  <a:lnTo>
                    <a:pt x="8020" y="1279"/>
                  </a:lnTo>
                  <a:lnTo>
                    <a:pt x="8020" y="1279"/>
                  </a:lnTo>
                  <a:lnTo>
                    <a:pt x="9066" y="1163"/>
                  </a:lnTo>
                  <a:lnTo>
                    <a:pt x="9066" y="1163"/>
                  </a:lnTo>
                  <a:lnTo>
                    <a:pt x="9066" y="1046"/>
                  </a:lnTo>
                  <a:lnTo>
                    <a:pt x="8950" y="930"/>
                  </a:lnTo>
                  <a:lnTo>
                    <a:pt x="8950" y="930"/>
                  </a:lnTo>
                  <a:lnTo>
                    <a:pt x="8950" y="930"/>
                  </a:lnTo>
                  <a:lnTo>
                    <a:pt x="8950" y="930"/>
                  </a:lnTo>
                  <a:lnTo>
                    <a:pt x="7788" y="1163"/>
                  </a:lnTo>
                  <a:lnTo>
                    <a:pt x="7788" y="1163"/>
                  </a:lnTo>
                  <a:lnTo>
                    <a:pt x="5928" y="233"/>
                  </a:lnTo>
                  <a:lnTo>
                    <a:pt x="5928" y="233"/>
                  </a:lnTo>
                  <a:lnTo>
                    <a:pt x="5579" y="0"/>
                  </a:lnTo>
                  <a:lnTo>
                    <a:pt x="5579" y="0"/>
                  </a:lnTo>
                  <a:lnTo>
                    <a:pt x="55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0" name="Google Shape;320;p11"/>
          <p:cNvGrpSpPr/>
          <p:nvPr/>
        </p:nvGrpSpPr>
        <p:grpSpPr>
          <a:xfrm rot="-6744154">
            <a:off x="11035125" y="5934378"/>
            <a:ext cx="352556" cy="143396"/>
            <a:chOff x="5891825" y="1109775"/>
            <a:chExt cx="264425" cy="107550"/>
          </a:xfrm>
        </p:grpSpPr>
        <p:sp>
          <p:nvSpPr>
            <p:cNvPr id="321" name="Google Shape;321;p11"/>
            <p:cNvSpPr/>
            <p:nvPr/>
          </p:nvSpPr>
          <p:spPr>
            <a:xfrm>
              <a:off x="5891825" y="1109775"/>
              <a:ext cx="264425" cy="107550"/>
            </a:xfrm>
            <a:custGeom>
              <a:avLst/>
              <a:gdLst/>
              <a:ahLst/>
              <a:cxnLst/>
              <a:rect l="l" t="t" r="r" b="b"/>
              <a:pathLst>
                <a:path w="10577" h="4302" extrusionOk="0">
                  <a:moveTo>
                    <a:pt x="5114" y="1"/>
                  </a:moveTo>
                  <a:lnTo>
                    <a:pt x="4184" y="233"/>
                  </a:lnTo>
                  <a:lnTo>
                    <a:pt x="3370" y="466"/>
                  </a:lnTo>
                  <a:lnTo>
                    <a:pt x="2673" y="814"/>
                  </a:lnTo>
                  <a:lnTo>
                    <a:pt x="1511" y="1628"/>
                  </a:lnTo>
                  <a:lnTo>
                    <a:pt x="697" y="2442"/>
                  </a:lnTo>
                  <a:lnTo>
                    <a:pt x="0" y="3255"/>
                  </a:lnTo>
                  <a:lnTo>
                    <a:pt x="1162" y="3720"/>
                  </a:lnTo>
                  <a:lnTo>
                    <a:pt x="2208" y="4069"/>
                  </a:lnTo>
                  <a:lnTo>
                    <a:pt x="3254" y="4301"/>
                  </a:lnTo>
                  <a:lnTo>
                    <a:pt x="4184" y="4301"/>
                  </a:lnTo>
                  <a:lnTo>
                    <a:pt x="5114" y="4185"/>
                  </a:lnTo>
                  <a:lnTo>
                    <a:pt x="6044" y="3952"/>
                  </a:lnTo>
                  <a:lnTo>
                    <a:pt x="6857" y="3720"/>
                  </a:lnTo>
                  <a:lnTo>
                    <a:pt x="7555" y="3371"/>
                  </a:lnTo>
                  <a:lnTo>
                    <a:pt x="8833" y="2674"/>
                  </a:lnTo>
                  <a:lnTo>
                    <a:pt x="9763" y="1860"/>
                  </a:lnTo>
                  <a:lnTo>
                    <a:pt x="10576" y="1047"/>
                  </a:lnTo>
                  <a:lnTo>
                    <a:pt x="9298" y="466"/>
                  </a:lnTo>
                  <a:lnTo>
                    <a:pt x="8136" y="117"/>
                  </a:lnTo>
                  <a:lnTo>
                    <a:pt x="6973" y="1"/>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11"/>
            <p:cNvSpPr/>
            <p:nvPr/>
          </p:nvSpPr>
          <p:spPr>
            <a:xfrm>
              <a:off x="5891825" y="1109775"/>
              <a:ext cx="264425" cy="107550"/>
            </a:xfrm>
            <a:custGeom>
              <a:avLst/>
              <a:gdLst/>
              <a:ahLst/>
              <a:cxnLst/>
              <a:rect l="l" t="t" r="r" b="b"/>
              <a:pathLst>
                <a:path w="10577" h="4302" fill="none" extrusionOk="0">
                  <a:moveTo>
                    <a:pt x="10576" y="1047"/>
                  </a:moveTo>
                  <a:lnTo>
                    <a:pt x="10576" y="1047"/>
                  </a:lnTo>
                  <a:lnTo>
                    <a:pt x="9763" y="1860"/>
                  </a:lnTo>
                  <a:lnTo>
                    <a:pt x="8833" y="2674"/>
                  </a:lnTo>
                  <a:lnTo>
                    <a:pt x="7555" y="3371"/>
                  </a:lnTo>
                  <a:lnTo>
                    <a:pt x="6857" y="3720"/>
                  </a:lnTo>
                  <a:lnTo>
                    <a:pt x="6044" y="3952"/>
                  </a:lnTo>
                  <a:lnTo>
                    <a:pt x="5114" y="4185"/>
                  </a:lnTo>
                  <a:lnTo>
                    <a:pt x="4184" y="4301"/>
                  </a:lnTo>
                  <a:lnTo>
                    <a:pt x="3254" y="4301"/>
                  </a:lnTo>
                  <a:lnTo>
                    <a:pt x="2208" y="4069"/>
                  </a:lnTo>
                  <a:lnTo>
                    <a:pt x="1162" y="3720"/>
                  </a:lnTo>
                  <a:lnTo>
                    <a:pt x="0" y="3255"/>
                  </a:lnTo>
                  <a:lnTo>
                    <a:pt x="0" y="3255"/>
                  </a:lnTo>
                  <a:lnTo>
                    <a:pt x="697" y="2442"/>
                  </a:lnTo>
                  <a:lnTo>
                    <a:pt x="1511" y="1628"/>
                  </a:lnTo>
                  <a:lnTo>
                    <a:pt x="2673" y="814"/>
                  </a:lnTo>
                  <a:lnTo>
                    <a:pt x="3370" y="466"/>
                  </a:lnTo>
                  <a:lnTo>
                    <a:pt x="4184" y="233"/>
                  </a:lnTo>
                  <a:lnTo>
                    <a:pt x="5114" y="1"/>
                  </a:lnTo>
                  <a:lnTo>
                    <a:pt x="6044" y="1"/>
                  </a:lnTo>
                  <a:lnTo>
                    <a:pt x="6973" y="1"/>
                  </a:lnTo>
                  <a:lnTo>
                    <a:pt x="8136" y="117"/>
                  </a:lnTo>
                  <a:lnTo>
                    <a:pt x="9298" y="466"/>
                  </a:lnTo>
                  <a:lnTo>
                    <a:pt x="10576" y="10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11"/>
            <p:cNvSpPr/>
            <p:nvPr/>
          </p:nvSpPr>
          <p:spPr>
            <a:xfrm>
              <a:off x="5912150" y="1115600"/>
              <a:ext cx="226650" cy="90100"/>
            </a:xfrm>
            <a:custGeom>
              <a:avLst/>
              <a:gdLst/>
              <a:ahLst/>
              <a:cxnLst/>
              <a:rect l="l" t="t" r="r" b="b"/>
              <a:pathLst>
                <a:path w="9066" h="3604" extrusionOk="0">
                  <a:moveTo>
                    <a:pt x="5579" y="0"/>
                  </a:moveTo>
                  <a:lnTo>
                    <a:pt x="5463" y="117"/>
                  </a:lnTo>
                  <a:lnTo>
                    <a:pt x="5463" y="233"/>
                  </a:lnTo>
                  <a:lnTo>
                    <a:pt x="7555" y="1279"/>
                  </a:lnTo>
                  <a:lnTo>
                    <a:pt x="5928" y="1627"/>
                  </a:lnTo>
                  <a:lnTo>
                    <a:pt x="5696" y="1627"/>
                  </a:lnTo>
                  <a:lnTo>
                    <a:pt x="3720" y="465"/>
                  </a:lnTo>
                  <a:lnTo>
                    <a:pt x="3371" y="349"/>
                  </a:lnTo>
                  <a:lnTo>
                    <a:pt x="3371" y="233"/>
                  </a:lnTo>
                  <a:lnTo>
                    <a:pt x="3255" y="349"/>
                  </a:lnTo>
                  <a:lnTo>
                    <a:pt x="3371" y="465"/>
                  </a:lnTo>
                  <a:lnTo>
                    <a:pt x="5347" y="1627"/>
                  </a:lnTo>
                  <a:lnTo>
                    <a:pt x="5463" y="1627"/>
                  </a:lnTo>
                  <a:lnTo>
                    <a:pt x="3139" y="2092"/>
                  </a:lnTo>
                  <a:lnTo>
                    <a:pt x="1860" y="1627"/>
                  </a:lnTo>
                  <a:lnTo>
                    <a:pt x="1744" y="1511"/>
                  </a:lnTo>
                  <a:lnTo>
                    <a:pt x="1628" y="1511"/>
                  </a:lnTo>
                  <a:lnTo>
                    <a:pt x="1628" y="1627"/>
                  </a:lnTo>
                  <a:lnTo>
                    <a:pt x="2906" y="2209"/>
                  </a:lnTo>
                  <a:lnTo>
                    <a:pt x="1163" y="2557"/>
                  </a:lnTo>
                  <a:lnTo>
                    <a:pt x="117" y="2790"/>
                  </a:lnTo>
                  <a:lnTo>
                    <a:pt x="1" y="2790"/>
                  </a:lnTo>
                  <a:lnTo>
                    <a:pt x="117" y="2906"/>
                  </a:lnTo>
                  <a:lnTo>
                    <a:pt x="2906" y="2325"/>
                  </a:lnTo>
                  <a:lnTo>
                    <a:pt x="2906" y="2325"/>
                  </a:lnTo>
                  <a:lnTo>
                    <a:pt x="2325" y="3255"/>
                  </a:lnTo>
                  <a:lnTo>
                    <a:pt x="2209" y="3487"/>
                  </a:lnTo>
                  <a:lnTo>
                    <a:pt x="2209" y="3603"/>
                  </a:lnTo>
                  <a:lnTo>
                    <a:pt x="2325" y="3603"/>
                  </a:lnTo>
                  <a:lnTo>
                    <a:pt x="3139" y="2441"/>
                  </a:lnTo>
                  <a:lnTo>
                    <a:pt x="3139" y="2325"/>
                  </a:lnTo>
                  <a:lnTo>
                    <a:pt x="5463" y="1860"/>
                  </a:lnTo>
                  <a:lnTo>
                    <a:pt x="4185" y="3487"/>
                  </a:lnTo>
                  <a:lnTo>
                    <a:pt x="4185" y="3603"/>
                  </a:lnTo>
                  <a:lnTo>
                    <a:pt x="4301" y="3603"/>
                  </a:lnTo>
                  <a:lnTo>
                    <a:pt x="5696" y="1744"/>
                  </a:lnTo>
                  <a:lnTo>
                    <a:pt x="7788" y="1395"/>
                  </a:lnTo>
                  <a:lnTo>
                    <a:pt x="6509" y="2906"/>
                  </a:lnTo>
                  <a:lnTo>
                    <a:pt x="6509" y="3022"/>
                  </a:lnTo>
                  <a:lnTo>
                    <a:pt x="6625" y="3022"/>
                  </a:lnTo>
                  <a:lnTo>
                    <a:pt x="8020" y="1395"/>
                  </a:lnTo>
                  <a:lnTo>
                    <a:pt x="8020" y="1279"/>
                  </a:lnTo>
                  <a:lnTo>
                    <a:pt x="9066" y="1163"/>
                  </a:lnTo>
                  <a:lnTo>
                    <a:pt x="9066" y="1046"/>
                  </a:lnTo>
                  <a:lnTo>
                    <a:pt x="8950" y="930"/>
                  </a:lnTo>
                  <a:lnTo>
                    <a:pt x="7788" y="1163"/>
                  </a:lnTo>
                  <a:lnTo>
                    <a:pt x="5928" y="233"/>
                  </a:lnTo>
                  <a:lnTo>
                    <a:pt x="5579" y="0"/>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11"/>
            <p:cNvSpPr/>
            <p:nvPr/>
          </p:nvSpPr>
          <p:spPr>
            <a:xfrm>
              <a:off x="5912150" y="1115600"/>
              <a:ext cx="226650" cy="90100"/>
            </a:xfrm>
            <a:custGeom>
              <a:avLst/>
              <a:gdLst/>
              <a:ahLst/>
              <a:cxnLst/>
              <a:rect l="l" t="t" r="r" b="b"/>
              <a:pathLst>
                <a:path w="9066" h="3604" fill="none" extrusionOk="0">
                  <a:moveTo>
                    <a:pt x="5579" y="0"/>
                  </a:moveTo>
                  <a:lnTo>
                    <a:pt x="5579" y="0"/>
                  </a:lnTo>
                  <a:lnTo>
                    <a:pt x="5463" y="117"/>
                  </a:lnTo>
                  <a:lnTo>
                    <a:pt x="5463" y="233"/>
                  </a:lnTo>
                  <a:lnTo>
                    <a:pt x="5463" y="233"/>
                  </a:lnTo>
                  <a:lnTo>
                    <a:pt x="7555" y="1279"/>
                  </a:lnTo>
                  <a:lnTo>
                    <a:pt x="7555" y="1279"/>
                  </a:lnTo>
                  <a:lnTo>
                    <a:pt x="5928" y="1627"/>
                  </a:lnTo>
                  <a:lnTo>
                    <a:pt x="5928" y="1627"/>
                  </a:lnTo>
                  <a:lnTo>
                    <a:pt x="5696" y="1627"/>
                  </a:lnTo>
                  <a:lnTo>
                    <a:pt x="5696" y="1627"/>
                  </a:lnTo>
                  <a:lnTo>
                    <a:pt x="3720" y="465"/>
                  </a:lnTo>
                  <a:lnTo>
                    <a:pt x="3720" y="465"/>
                  </a:lnTo>
                  <a:lnTo>
                    <a:pt x="3371" y="349"/>
                  </a:lnTo>
                  <a:lnTo>
                    <a:pt x="3371" y="349"/>
                  </a:lnTo>
                  <a:lnTo>
                    <a:pt x="3371" y="233"/>
                  </a:lnTo>
                  <a:lnTo>
                    <a:pt x="3371" y="233"/>
                  </a:lnTo>
                  <a:lnTo>
                    <a:pt x="3255" y="349"/>
                  </a:lnTo>
                  <a:lnTo>
                    <a:pt x="3371" y="465"/>
                  </a:lnTo>
                  <a:lnTo>
                    <a:pt x="3371" y="465"/>
                  </a:lnTo>
                  <a:lnTo>
                    <a:pt x="5347" y="1627"/>
                  </a:lnTo>
                  <a:lnTo>
                    <a:pt x="5463" y="1627"/>
                  </a:lnTo>
                  <a:lnTo>
                    <a:pt x="5463" y="1627"/>
                  </a:lnTo>
                  <a:lnTo>
                    <a:pt x="3139" y="2092"/>
                  </a:lnTo>
                  <a:lnTo>
                    <a:pt x="3139" y="2092"/>
                  </a:lnTo>
                  <a:lnTo>
                    <a:pt x="1860" y="1627"/>
                  </a:lnTo>
                  <a:lnTo>
                    <a:pt x="1860" y="1627"/>
                  </a:lnTo>
                  <a:lnTo>
                    <a:pt x="1744" y="1511"/>
                  </a:lnTo>
                  <a:lnTo>
                    <a:pt x="1744" y="1511"/>
                  </a:lnTo>
                  <a:lnTo>
                    <a:pt x="1628" y="1511"/>
                  </a:lnTo>
                  <a:lnTo>
                    <a:pt x="1628" y="1511"/>
                  </a:lnTo>
                  <a:lnTo>
                    <a:pt x="1628" y="1511"/>
                  </a:lnTo>
                  <a:lnTo>
                    <a:pt x="1628" y="1627"/>
                  </a:lnTo>
                  <a:lnTo>
                    <a:pt x="1628" y="1627"/>
                  </a:lnTo>
                  <a:lnTo>
                    <a:pt x="2906" y="2209"/>
                  </a:lnTo>
                  <a:lnTo>
                    <a:pt x="2906" y="2209"/>
                  </a:lnTo>
                  <a:lnTo>
                    <a:pt x="1163" y="2557"/>
                  </a:lnTo>
                  <a:lnTo>
                    <a:pt x="1163" y="2557"/>
                  </a:lnTo>
                  <a:lnTo>
                    <a:pt x="117" y="2790"/>
                  </a:lnTo>
                  <a:lnTo>
                    <a:pt x="117" y="2790"/>
                  </a:lnTo>
                  <a:lnTo>
                    <a:pt x="1" y="2790"/>
                  </a:lnTo>
                  <a:lnTo>
                    <a:pt x="117" y="2906"/>
                  </a:lnTo>
                  <a:lnTo>
                    <a:pt x="117" y="2906"/>
                  </a:lnTo>
                  <a:lnTo>
                    <a:pt x="117" y="2906"/>
                  </a:lnTo>
                  <a:lnTo>
                    <a:pt x="117" y="2906"/>
                  </a:lnTo>
                  <a:lnTo>
                    <a:pt x="2906" y="2325"/>
                  </a:lnTo>
                  <a:lnTo>
                    <a:pt x="2906" y="2325"/>
                  </a:lnTo>
                  <a:lnTo>
                    <a:pt x="2325" y="3255"/>
                  </a:lnTo>
                  <a:lnTo>
                    <a:pt x="2325" y="3255"/>
                  </a:lnTo>
                  <a:lnTo>
                    <a:pt x="2209" y="3487"/>
                  </a:lnTo>
                  <a:lnTo>
                    <a:pt x="2209" y="3487"/>
                  </a:lnTo>
                  <a:lnTo>
                    <a:pt x="2209" y="3603"/>
                  </a:lnTo>
                  <a:lnTo>
                    <a:pt x="2209" y="3603"/>
                  </a:lnTo>
                  <a:lnTo>
                    <a:pt x="2209" y="3603"/>
                  </a:lnTo>
                  <a:lnTo>
                    <a:pt x="2325" y="3603"/>
                  </a:lnTo>
                  <a:lnTo>
                    <a:pt x="2325" y="3603"/>
                  </a:lnTo>
                  <a:lnTo>
                    <a:pt x="3139" y="2441"/>
                  </a:lnTo>
                  <a:lnTo>
                    <a:pt x="3139" y="2441"/>
                  </a:lnTo>
                  <a:lnTo>
                    <a:pt x="3139" y="2325"/>
                  </a:lnTo>
                  <a:lnTo>
                    <a:pt x="3139" y="2325"/>
                  </a:lnTo>
                  <a:lnTo>
                    <a:pt x="5463" y="1860"/>
                  </a:lnTo>
                  <a:lnTo>
                    <a:pt x="5463" y="1860"/>
                  </a:lnTo>
                  <a:lnTo>
                    <a:pt x="4185" y="3487"/>
                  </a:lnTo>
                  <a:lnTo>
                    <a:pt x="4185" y="3487"/>
                  </a:lnTo>
                  <a:lnTo>
                    <a:pt x="4185" y="3603"/>
                  </a:lnTo>
                  <a:lnTo>
                    <a:pt x="4301" y="3603"/>
                  </a:lnTo>
                  <a:lnTo>
                    <a:pt x="4301" y="3603"/>
                  </a:lnTo>
                  <a:lnTo>
                    <a:pt x="4301" y="3603"/>
                  </a:lnTo>
                  <a:lnTo>
                    <a:pt x="4301" y="3603"/>
                  </a:lnTo>
                  <a:lnTo>
                    <a:pt x="5696" y="1744"/>
                  </a:lnTo>
                  <a:lnTo>
                    <a:pt x="5696" y="1744"/>
                  </a:lnTo>
                  <a:lnTo>
                    <a:pt x="7788" y="1395"/>
                  </a:lnTo>
                  <a:lnTo>
                    <a:pt x="7788" y="1395"/>
                  </a:lnTo>
                  <a:lnTo>
                    <a:pt x="6509" y="2906"/>
                  </a:lnTo>
                  <a:lnTo>
                    <a:pt x="6509" y="2906"/>
                  </a:lnTo>
                  <a:lnTo>
                    <a:pt x="6509" y="2906"/>
                  </a:lnTo>
                  <a:lnTo>
                    <a:pt x="6509" y="3022"/>
                  </a:lnTo>
                  <a:lnTo>
                    <a:pt x="6509" y="3022"/>
                  </a:lnTo>
                  <a:lnTo>
                    <a:pt x="6625" y="3022"/>
                  </a:lnTo>
                  <a:lnTo>
                    <a:pt x="6625" y="3022"/>
                  </a:lnTo>
                  <a:lnTo>
                    <a:pt x="8020" y="1395"/>
                  </a:lnTo>
                  <a:lnTo>
                    <a:pt x="8020" y="1279"/>
                  </a:lnTo>
                  <a:lnTo>
                    <a:pt x="8020" y="1279"/>
                  </a:lnTo>
                  <a:lnTo>
                    <a:pt x="9066" y="1163"/>
                  </a:lnTo>
                  <a:lnTo>
                    <a:pt x="9066" y="1163"/>
                  </a:lnTo>
                  <a:lnTo>
                    <a:pt x="9066" y="1046"/>
                  </a:lnTo>
                  <a:lnTo>
                    <a:pt x="8950" y="930"/>
                  </a:lnTo>
                  <a:lnTo>
                    <a:pt x="8950" y="930"/>
                  </a:lnTo>
                  <a:lnTo>
                    <a:pt x="8950" y="930"/>
                  </a:lnTo>
                  <a:lnTo>
                    <a:pt x="8950" y="930"/>
                  </a:lnTo>
                  <a:lnTo>
                    <a:pt x="7788" y="1163"/>
                  </a:lnTo>
                  <a:lnTo>
                    <a:pt x="7788" y="1163"/>
                  </a:lnTo>
                  <a:lnTo>
                    <a:pt x="5928" y="233"/>
                  </a:lnTo>
                  <a:lnTo>
                    <a:pt x="5928" y="233"/>
                  </a:lnTo>
                  <a:lnTo>
                    <a:pt x="5579" y="0"/>
                  </a:lnTo>
                  <a:lnTo>
                    <a:pt x="5579" y="0"/>
                  </a:lnTo>
                  <a:lnTo>
                    <a:pt x="557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5" name="Google Shape;325;p11"/>
          <p:cNvSpPr txBox="1">
            <a:spLocks noGrp="1"/>
          </p:cNvSpPr>
          <p:nvPr>
            <p:ph type="subTitle" idx="1"/>
          </p:nvPr>
        </p:nvSpPr>
        <p:spPr>
          <a:xfrm>
            <a:off x="3087200" y="4745500"/>
            <a:ext cx="6017600" cy="65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326" name="Google Shape;326;p11"/>
          <p:cNvGrpSpPr/>
          <p:nvPr/>
        </p:nvGrpSpPr>
        <p:grpSpPr>
          <a:xfrm>
            <a:off x="8383513" y="2774567"/>
            <a:ext cx="7102820" cy="8729383"/>
            <a:chOff x="4926821" y="213384"/>
            <a:chExt cx="3430430" cy="4216007"/>
          </a:xfrm>
        </p:grpSpPr>
        <p:sp>
          <p:nvSpPr>
            <p:cNvPr id="327" name="Google Shape;327;p11"/>
            <p:cNvSpPr/>
            <p:nvPr/>
          </p:nvSpPr>
          <p:spPr>
            <a:xfrm rot="-3134405" flipH="1">
              <a:off x="5728059" y="1747772"/>
              <a:ext cx="2146337" cy="2273928"/>
            </a:xfrm>
            <a:custGeom>
              <a:avLst/>
              <a:gdLst/>
              <a:ahLst/>
              <a:cxnLst/>
              <a:rect l="l" t="t" r="r" b="b"/>
              <a:pathLst>
                <a:path w="163829" h="173568" extrusionOk="0">
                  <a:moveTo>
                    <a:pt x="163829" y="1"/>
                  </a:moveTo>
                  <a:lnTo>
                    <a:pt x="159942" y="586"/>
                  </a:lnTo>
                  <a:lnTo>
                    <a:pt x="156097" y="1213"/>
                  </a:lnTo>
                  <a:lnTo>
                    <a:pt x="152336" y="1881"/>
                  </a:lnTo>
                  <a:lnTo>
                    <a:pt x="148616" y="2592"/>
                  </a:lnTo>
                  <a:lnTo>
                    <a:pt x="144980" y="3344"/>
                  </a:lnTo>
                  <a:lnTo>
                    <a:pt x="141386" y="4138"/>
                  </a:lnTo>
                  <a:lnTo>
                    <a:pt x="137834" y="4974"/>
                  </a:lnTo>
                  <a:lnTo>
                    <a:pt x="134407" y="5852"/>
                  </a:lnTo>
                  <a:lnTo>
                    <a:pt x="130980" y="6771"/>
                  </a:lnTo>
                  <a:lnTo>
                    <a:pt x="127636" y="7732"/>
                  </a:lnTo>
                  <a:lnTo>
                    <a:pt x="124335" y="8735"/>
                  </a:lnTo>
                  <a:lnTo>
                    <a:pt x="121075" y="9780"/>
                  </a:lnTo>
                  <a:lnTo>
                    <a:pt x="117899" y="10825"/>
                  </a:lnTo>
                  <a:lnTo>
                    <a:pt x="114806" y="11954"/>
                  </a:lnTo>
                  <a:lnTo>
                    <a:pt x="111713" y="13082"/>
                  </a:lnTo>
                  <a:lnTo>
                    <a:pt x="108704" y="14252"/>
                  </a:lnTo>
                  <a:lnTo>
                    <a:pt x="105737" y="15464"/>
                  </a:lnTo>
                  <a:lnTo>
                    <a:pt x="102853" y="16718"/>
                  </a:lnTo>
                  <a:lnTo>
                    <a:pt x="100011" y="17972"/>
                  </a:lnTo>
                  <a:lnTo>
                    <a:pt x="97211" y="19309"/>
                  </a:lnTo>
                  <a:lnTo>
                    <a:pt x="94453" y="20646"/>
                  </a:lnTo>
                  <a:lnTo>
                    <a:pt x="91778" y="21984"/>
                  </a:lnTo>
                  <a:lnTo>
                    <a:pt x="89103" y="23405"/>
                  </a:lnTo>
                  <a:lnTo>
                    <a:pt x="86512" y="24826"/>
                  </a:lnTo>
                  <a:lnTo>
                    <a:pt x="84005" y="26247"/>
                  </a:lnTo>
                  <a:lnTo>
                    <a:pt x="81497" y="27751"/>
                  </a:lnTo>
                  <a:lnTo>
                    <a:pt x="79073" y="29256"/>
                  </a:lnTo>
                  <a:lnTo>
                    <a:pt x="76691" y="30760"/>
                  </a:lnTo>
                  <a:lnTo>
                    <a:pt x="74350" y="32307"/>
                  </a:lnTo>
                  <a:lnTo>
                    <a:pt x="72052" y="33895"/>
                  </a:lnTo>
                  <a:lnTo>
                    <a:pt x="69795" y="35483"/>
                  </a:lnTo>
                  <a:lnTo>
                    <a:pt x="67580" y="37113"/>
                  </a:lnTo>
                  <a:lnTo>
                    <a:pt x="65449" y="38743"/>
                  </a:lnTo>
                  <a:lnTo>
                    <a:pt x="63317" y="40415"/>
                  </a:lnTo>
                  <a:lnTo>
                    <a:pt x="61269" y="42086"/>
                  </a:lnTo>
                  <a:lnTo>
                    <a:pt x="59263" y="43800"/>
                  </a:lnTo>
                  <a:lnTo>
                    <a:pt x="57299" y="45513"/>
                  </a:lnTo>
                  <a:lnTo>
                    <a:pt x="55377" y="47227"/>
                  </a:lnTo>
                  <a:lnTo>
                    <a:pt x="53496" y="48982"/>
                  </a:lnTo>
                  <a:lnTo>
                    <a:pt x="51657" y="50737"/>
                  </a:lnTo>
                  <a:lnTo>
                    <a:pt x="49860" y="52535"/>
                  </a:lnTo>
                  <a:lnTo>
                    <a:pt x="48105" y="54332"/>
                  </a:lnTo>
                  <a:lnTo>
                    <a:pt x="46391" y="56129"/>
                  </a:lnTo>
                  <a:lnTo>
                    <a:pt x="44719" y="57926"/>
                  </a:lnTo>
                  <a:lnTo>
                    <a:pt x="43048" y="59765"/>
                  </a:lnTo>
                  <a:lnTo>
                    <a:pt x="41460" y="61604"/>
                  </a:lnTo>
                  <a:lnTo>
                    <a:pt x="39913" y="63443"/>
                  </a:lnTo>
                  <a:lnTo>
                    <a:pt x="38409" y="65323"/>
                  </a:lnTo>
                  <a:lnTo>
                    <a:pt x="36946" y="67204"/>
                  </a:lnTo>
                  <a:lnTo>
                    <a:pt x="35483" y="69043"/>
                  </a:lnTo>
                  <a:lnTo>
                    <a:pt x="34104" y="70965"/>
                  </a:lnTo>
                  <a:lnTo>
                    <a:pt x="32725" y="72846"/>
                  </a:lnTo>
                  <a:lnTo>
                    <a:pt x="31429" y="74727"/>
                  </a:lnTo>
                  <a:lnTo>
                    <a:pt x="30134" y="76607"/>
                  </a:lnTo>
                  <a:lnTo>
                    <a:pt x="28880" y="78530"/>
                  </a:lnTo>
                  <a:lnTo>
                    <a:pt x="27668" y="80410"/>
                  </a:lnTo>
                  <a:lnTo>
                    <a:pt x="26498" y="82333"/>
                  </a:lnTo>
                  <a:lnTo>
                    <a:pt x="25327" y="84255"/>
                  </a:lnTo>
                  <a:lnTo>
                    <a:pt x="24199" y="86136"/>
                  </a:lnTo>
                  <a:lnTo>
                    <a:pt x="23154" y="88059"/>
                  </a:lnTo>
                  <a:lnTo>
                    <a:pt x="22068" y="89939"/>
                  </a:lnTo>
                  <a:lnTo>
                    <a:pt x="21065" y="91862"/>
                  </a:lnTo>
                  <a:lnTo>
                    <a:pt x="20062" y="93742"/>
                  </a:lnTo>
                  <a:lnTo>
                    <a:pt x="19142" y="95665"/>
                  </a:lnTo>
                  <a:lnTo>
                    <a:pt x="18223" y="97546"/>
                  </a:lnTo>
                  <a:lnTo>
                    <a:pt x="17303" y="99426"/>
                  </a:lnTo>
                  <a:lnTo>
                    <a:pt x="15632" y="103188"/>
                  </a:lnTo>
                  <a:lnTo>
                    <a:pt x="14043" y="106907"/>
                  </a:lnTo>
                  <a:lnTo>
                    <a:pt x="12539" y="110627"/>
                  </a:lnTo>
                  <a:lnTo>
                    <a:pt x="11201" y="114263"/>
                  </a:lnTo>
                  <a:lnTo>
                    <a:pt x="9906" y="117857"/>
                  </a:lnTo>
                  <a:lnTo>
                    <a:pt x="8777" y="121409"/>
                  </a:lnTo>
                  <a:lnTo>
                    <a:pt x="7691" y="124878"/>
                  </a:lnTo>
                  <a:lnTo>
                    <a:pt x="6730" y="128305"/>
                  </a:lnTo>
                  <a:lnTo>
                    <a:pt x="5810" y="131649"/>
                  </a:lnTo>
                  <a:lnTo>
                    <a:pt x="5016" y="134909"/>
                  </a:lnTo>
                  <a:lnTo>
                    <a:pt x="4264" y="138085"/>
                  </a:lnTo>
                  <a:lnTo>
                    <a:pt x="3637" y="141177"/>
                  </a:lnTo>
                  <a:lnTo>
                    <a:pt x="3052" y="144145"/>
                  </a:lnTo>
                  <a:lnTo>
                    <a:pt x="2509" y="147028"/>
                  </a:lnTo>
                  <a:lnTo>
                    <a:pt x="2049" y="149787"/>
                  </a:lnTo>
                  <a:lnTo>
                    <a:pt x="1673" y="152420"/>
                  </a:lnTo>
                  <a:lnTo>
                    <a:pt x="1297" y="154927"/>
                  </a:lnTo>
                  <a:lnTo>
                    <a:pt x="1004" y="157310"/>
                  </a:lnTo>
                  <a:lnTo>
                    <a:pt x="753" y="159566"/>
                  </a:lnTo>
                  <a:lnTo>
                    <a:pt x="586" y="161698"/>
                  </a:lnTo>
                  <a:lnTo>
                    <a:pt x="419" y="163662"/>
                  </a:lnTo>
                  <a:lnTo>
                    <a:pt x="168" y="167089"/>
                  </a:lnTo>
                  <a:lnTo>
                    <a:pt x="43" y="169847"/>
                  </a:lnTo>
                  <a:lnTo>
                    <a:pt x="1" y="171895"/>
                  </a:lnTo>
                  <a:lnTo>
                    <a:pt x="1" y="173567"/>
                  </a:lnTo>
                  <a:lnTo>
                    <a:pt x="3553" y="173107"/>
                  </a:lnTo>
                  <a:lnTo>
                    <a:pt x="7106" y="172606"/>
                  </a:lnTo>
                  <a:lnTo>
                    <a:pt x="10575" y="172062"/>
                  </a:lnTo>
                  <a:lnTo>
                    <a:pt x="13960" y="171477"/>
                  </a:lnTo>
                  <a:lnTo>
                    <a:pt x="17345" y="170850"/>
                  </a:lnTo>
                  <a:lnTo>
                    <a:pt x="20647" y="170182"/>
                  </a:lnTo>
                  <a:lnTo>
                    <a:pt x="23907" y="169430"/>
                  </a:lnTo>
                  <a:lnTo>
                    <a:pt x="27125" y="168677"/>
                  </a:lnTo>
                  <a:lnTo>
                    <a:pt x="30301" y="167841"/>
                  </a:lnTo>
                  <a:lnTo>
                    <a:pt x="33393" y="166964"/>
                  </a:lnTo>
                  <a:lnTo>
                    <a:pt x="36486" y="166086"/>
                  </a:lnTo>
                  <a:lnTo>
                    <a:pt x="39495" y="165125"/>
                  </a:lnTo>
                  <a:lnTo>
                    <a:pt x="42463" y="164164"/>
                  </a:lnTo>
                  <a:lnTo>
                    <a:pt x="45388" y="163119"/>
                  </a:lnTo>
                  <a:lnTo>
                    <a:pt x="48272" y="162074"/>
                  </a:lnTo>
                  <a:lnTo>
                    <a:pt x="51072" y="160946"/>
                  </a:lnTo>
                  <a:lnTo>
                    <a:pt x="53872" y="159817"/>
                  </a:lnTo>
                  <a:lnTo>
                    <a:pt x="56589" y="158647"/>
                  </a:lnTo>
                  <a:lnTo>
                    <a:pt x="59305" y="157435"/>
                  </a:lnTo>
                  <a:lnTo>
                    <a:pt x="61938" y="156181"/>
                  </a:lnTo>
                  <a:lnTo>
                    <a:pt x="64529" y="154927"/>
                  </a:lnTo>
                  <a:lnTo>
                    <a:pt x="67120" y="153590"/>
                  </a:lnTo>
                  <a:lnTo>
                    <a:pt x="69628" y="152253"/>
                  </a:lnTo>
                  <a:lnTo>
                    <a:pt x="72094" y="150873"/>
                  </a:lnTo>
                  <a:lnTo>
                    <a:pt x="74518" y="149494"/>
                  </a:lnTo>
                  <a:lnTo>
                    <a:pt x="76900" y="148031"/>
                  </a:lnTo>
                  <a:lnTo>
                    <a:pt x="79240" y="146569"/>
                  </a:lnTo>
                  <a:lnTo>
                    <a:pt x="81539" y="145106"/>
                  </a:lnTo>
                  <a:lnTo>
                    <a:pt x="83796" y="143560"/>
                  </a:lnTo>
                  <a:lnTo>
                    <a:pt x="86011" y="142055"/>
                  </a:lnTo>
                  <a:lnTo>
                    <a:pt x="88184" y="140467"/>
                  </a:lnTo>
                  <a:lnTo>
                    <a:pt x="90315" y="138879"/>
                  </a:lnTo>
                  <a:lnTo>
                    <a:pt x="92405" y="137249"/>
                  </a:lnTo>
                  <a:lnTo>
                    <a:pt x="94453" y="135619"/>
                  </a:lnTo>
                  <a:lnTo>
                    <a:pt x="96501" y="133947"/>
                  </a:lnTo>
                  <a:lnTo>
                    <a:pt x="98465" y="132276"/>
                  </a:lnTo>
                  <a:lnTo>
                    <a:pt x="100387" y="130562"/>
                  </a:lnTo>
                  <a:lnTo>
                    <a:pt x="102310" y="128849"/>
                  </a:lnTo>
                  <a:lnTo>
                    <a:pt x="104149" y="127135"/>
                  </a:lnTo>
                  <a:lnTo>
                    <a:pt x="105988" y="125380"/>
                  </a:lnTo>
                  <a:lnTo>
                    <a:pt x="107743" y="123583"/>
                  </a:lnTo>
                  <a:lnTo>
                    <a:pt x="109498" y="121786"/>
                  </a:lnTo>
                  <a:lnTo>
                    <a:pt x="111212" y="119988"/>
                  </a:lnTo>
                  <a:lnTo>
                    <a:pt x="112884" y="118150"/>
                  </a:lnTo>
                  <a:lnTo>
                    <a:pt x="114555" y="116352"/>
                  </a:lnTo>
                  <a:lnTo>
                    <a:pt x="116143" y="114472"/>
                  </a:lnTo>
                  <a:lnTo>
                    <a:pt x="117731" y="112633"/>
                  </a:lnTo>
                  <a:lnTo>
                    <a:pt x="119236" y="110752"/>
                  </a:lnTo>
                  <a:lnTo>
                    <a:pt x="120741" y="108871"/>
                  </a:lnTo>
                  <a:lnTo>
                    <a:pt x="122203" y="106991"/>
                  </a:lnTo>
                  <a:lnTo>
                    <a:pt x="123666" y="105110"/>
                  </a:lnTo>
                  <a:lnTo>
                    <a:pt x="125045" y="103188"/>
                  </a:lnTo>
                  <a:lnTo>
                    <a:pt x="126424" y="101307"/>
                  </a:lnTo>
                  <a:lnTo>
                    <a:pt x="127762" y="99384"/>
                  </a:lnTo>
                  <a:lnTo>
                    <a:pt x="129057" y="97462"/>
                  </a:lnTo>
                  <a:lnTo>
                    <a:pt x="130353" y="95540"/>
                  </a:lnTo>
                  <a:lnTo>
                    <a:pt x="131565" y="93575"/>
                  </a:lnTo>
                  <a:lnTo>
                    <a:pt x="132777" y="91653"/>
                  </a:lnTo>
                  <a:lnTo>
                    <a:pt x="133989" y="89730"/>
                  </a:lnTo>
                  <a:lnTo>
                    <a:pt x="135117" y="87808"/>
                  </a:lnTo>
                  <a:lnTo>
                    <a:pt x="136246" y="85844"/>
                  </a:lnTo>
                  <a:lnTo>
                    <a:pt x="137332" y="83921"/>
                  </a:lnTo>
                  <a:lnTo>
                    <a:pt x="139422" y="80076"/>
                  </a:lnTo>
                  <a:lnTo>
                    <a:pt x="141428" y="76189"/>
                  </a:lnTo>
                  <a:lnTo>
                    <a:pt x="143309" y="72386"/>
                  </a:lnTo>
                  <a:lnTo>
                    <a:pt x="145064" y="68583"/>
                  </a:lnTo>
                  <a:lnTo>
                    <a:pt x="146736" y="64822"/>
                  </a:lnTo>
                  <a:lnTo>
                    <a:pt x="148324" y="61060"/>
                  </a:lnTo>
                  <a:lnTo>
                    <a:pt x="149787" y="57383"/>
                  </a:lnTo>
                  <a:lnTo>
                    <a:pt x="151166" y="53747"/>
                  </a:lnTo>
                  <a:lnTo>
                    <a:pt x="152420" y="50194"/>
                  </a:lnTo>
                  <a:lnTo>
                    <a:pt x="153632" y="46684"/>
                  </a:lnTo>
                  <a:lnTo>
                    <a:pt x="154760" y="43256"/>
                  </a:lnTo>
                  <a:lnTo>
                    <a:pt x="155763" y="39913"/>
                  </a:lnTo>
                  <a:lnTo>
                    <a:pt x="156724" y="36653"/>
                  </a:lnTo>
                  <a:lnTo>
                    <a:pt x="157602" y="33477"/>
                  </a:lnTo>
                  <a:lnTo>
                    <a:pt x="158396" y="30426"/>
                  </a:lnTo>
                  <a:lnTo>
                    <a:pt x="159148" y="27459"/>
                  </a:lnTo>
                  <a:lnTo>
                    <a:pt x="159775" y="24617"/>
                  </a:lnTo>
                  <a:lnTo>
                    <a:pt x="160402" y="21900"/>
                  </a:lnTo>
                  <a:lnTo>
                    <a:pt x="160945" y="19267"/>
                  </a:lnTo>
                  <a:lnTo>
                    <a:pt x="161405" y="16802"/>
                  </a:lnTo>
                  <a:lnTo>
                    <a:pt x="161823" y="14503"/>
                  </a:lnTo>
                  <a:lnTo>
                    <a:pt x="162533" y="10282"/>
                  </a:lnTo>
                  <a:lnTo>
                    <a:pt x="163077" y="6729"/>
                  </a:lnTo>
                  <a:lnTo>
                    <a:pt x="163411" y="3888"/>
                  </a:lnTo>
                  <a:lnTo>
                    <a:pt x="163662" y="1756"/>
                  </a:lnTo>
                  <a:lnTo>
                    <a:pt x="163829" y="1"/>
                  </a:lnTo>
                  <a:close/>
                </a:path>
              </a:pathLst>
            </a:custGeom>
            <a:solidFill>
              <a:srgbClr val="6496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11"/>
            <p:cNvSpPr/>
            <p:nvPr/>
          </p:nvSpPr>
          <p:spPr>
            <a:xfrm rot="-3134405" flipH="1">
              <a:off x="5728059" y="1747772"/>
              <a:ext cx="2146337" cy="2273928"/>
            </a:xfrm>
            <a:custGeom>
              <a:avLst/>
              <a:gdLst/>
              <a:ahLst/>
              <a:cxnLst/>
              <a:rect l="l" t="t" r="r" b="b"/>
              <a:pathLst>
                <a:path w="163829" h="173568" fill="none" extrusionOk="0">
                  <a:moveTo>
                    <a:pt x="163829" y="1"/>
                  </a:moveTo>
                  <a:lnTo>
                    <a:pt x="163829" y="1"/>
                  </a:lnTo>
                  <a:lnTo>
                    <a:pt x="163662" y="1756"/>
                  </a:lnTo>
                  <a:lnTo>
                    <a:pt x="163411" y="3888"/>
                  </a:lnTo>
                  <a:lnTo>
                    <a:pt x="163077" y="6729"/>
                  </a:lnTo>
                  <a:lnTo>
                    <a:pt x="162533" y="10282"/>
                  </a:lnTo>
                  <a:lnTo>
                    <a:pt x="161823" y="14503"/>
                  </a:lnTo>
                  <a:lnTo>
                    <a:pt x="161405" y="16802"/>
                  </a:lnTo>
                  <a:lnTo>
                    <a:pt x="160945" y="19267"/>
                  </a:lnTo>
                  <a:lnTo>
                    <a:pt x="160402" y="21900"/>
                  </a:lnTo>
                  <a:lnTo>
                    <a:pt x="159775" y="24617"/>
                  </a:lnTo>
                  <a:lnTo>
                    <a:pt x="159148" y="27459"/>
                  </a:lnTo>
                  <a:lnTo>
                    <a:pt x="158396" y="30426"/>
                  </a:lnTo>
                  <a:lnTo>
                    <a:pt x="157602" y="33477"/>
                  </a:lnTo>
                  <a:lnTo>
                    <a:pt x="156724" y="36653"/>
                  </a:lnTo>
                  <a:lnTo>
                    <a:pt x="155763" y="39913"/>
                  </a:lnTo>
                  <a:lnTo>
                    <a:pt x="154760" y="43256"/>
                  </a:lnTo>
                  <a:lnTo>
                    <a:pt x="153632" y="46684"/>
                  </a:lnTo>
                  <a:lnTo>
                    <a:pt x="152420" y="50194"/>
                  </a:lnTo>
                  <a:lnTo>
                    <a:pt x="151166" y="53747"/>
                  </a:lnTo>
                  <a:lnTo>
                    <a:pt x="149787" y="57383"/>
                  </a:lnTo>
                  <a:lnTo>
                    <a:pt x="148324" y="61060"/>
                  </a:lnTo>
                  <a:lnTo>
                    <a:pt x="146736" y="64822"/>
                  </a:lnTo>
                  <a:lnTo>
                    <a:pt x="145064" y="68583"/>
                  </a:lnTo>
                  <a:lnTo>
                    <a:pt x="143309" y="72386"/>
                  </a:lnTo>
                  <a:lnTo>
                    <a:pt x="141428" y="76189"/>
                  </a:lnTo>
                  <a:lnTo>
                    <a:pt x="139422" y="80076"/>
                  </a:lnTo>
                  <a:lnTo>
                    <a:pt x="137332" y="83921"/>
                  </a:lnTo>
                  <a:lnTo>
                    <a:pt x="136246" y="85844"/>
                  </a:lnTo>
                  <a:lnTo>
                    <a:pt x="135117" y="87808"/>
                  </a:lnTo>
                  <a:lnTo>
                    <a:pt x="133989" y="89730"/>
                  </a:lnTo>
                  <a:lnTo>
                    <a:pt x="132777" y="91653"/>
                  </a:lnTo>
                  <a:lnTo>
                    <a:pt x="131565" y="93575"/>
                  </a:lnTo>
                  <a:lnTo>
                    <a:pt x="130353" y="95540"/>
                  </a:lnTo>
                  <a:lnTo>
                    <a:pt x="129057" y="97462"/>
                  </a:lnTo>
                  <a:lnTo>
                    <a:pt x="127762" y="99384"/>
                  </a:lnTo>
                  <a:lnTo>
                    <a:pt x="126424" y="101307"/>
                  </a:lnTo>
                  <a:lnTo>
                    <a:pt x="125045" y="103188"/>
                  </a:lnTo>
                  <a:lnTo>
                    <a:pt x="123666" y="105110"/>
                  </a:lnTo>
                  <a:lnTo>
                    <a:pt x="122203" y="106991"/>
                  </a:lnTo>
                  <a:lnTo>
                    <a:pt x="120741" y="108871"/>
                  </a:lnTo>
                  <a:lnTo>
                    <a:pt x="119236" y="110752"/>
                  </a:lnTo>
                  <a:lnTo>
                    <a:pt x="117731" y="112633"/>
                  </a:lnTo>
                  <a:lnTo>
                    <a:pt x="116143" y="114472"/>
                  </a:lnTo>
                  <a:lnTo>
                    <a:pt x="114555" y="116352"/>
                  </a:lnTo>
                  <a:lnTo>
                    <a:pt x="112884" y="118150"/>
                  </a:lnTo>
                  <a:lnTo>
                    <a:pt x="111212" y="119988"/>
                  </a:lnTo>
                  <a:lnTo>
                    <a:pt x="109498" y="121786"/>
                  </a:lnTo>
                  <a:lnTo>
                    <a:pt x="107743" y="123583"/>
                  </a:lnTo>
                  <a:lnTo>
                    <a:pt x="105988" y="125380"/>
                  </a:lnTo>
                  <a:lnTo>
                    <a:pt x="104149" y="127135"/>
                  </a:lnTo>
                  <a:lnTo>
                    <a:pt x="102310" y="128849"/>
                  </a:lnTo>
                  <a:lnTo>
                    <a:pt x="100387" y="130562"/>
                  </a:lnTo>
                  <a:lnTo>
                    <a:pt x="98465" y="132276"/>
                  </a:lnTo>
                  <a:lnTo>
                    <a:pt x="96501" y="133947"/>
                  </a:lnTo>
                  <a:lnTo>
                    <a:pt x="94453" y="135619"/>
                  </a:lnTo>
                  <a:lnTo>
                    <a:pt x="92405" y="137249"/>
                  </a:lnTo>
                  <a:lnTo>
                    <a:pt x="90315" y="138879"/>
                  </a:lnTo>
                  <a:lnTo>
                    <a:pt x="88184" y="140467"/>
                  </a:lnTo>
                  <a:lnTo>
                    <a:pt x="86011" y="142055"/>
                  </a:lnTo>
                  <a:lnTo>
                    <a:pt x="83796" y="143560"/>
                  </a:lnTo>
                  <a:lnTo>
                    <a:pt x="81539" y="145106"/>
                  </a:lnTo>
                  <a:lnTo>
                    <a:pt x="79240" y="146569"/>
                  </a:lnTo>
                  <a:lnTo>
                    <a:pt x="76900" y="148031"/>
                  </a:lnTo>
                  <a:lnTo>
                    <a:pt x="74518" y="149494"/>
                  </a:lnTo>
                  <a:lnTo>
                    <a:pt x="72094" y="150873"/>
                  </a:lnTo>
                  <a:lnTo>
                    <a:pt x="69628" y="152253"/>
                  </a:lnTo>
                  <a:lnTo>
                    <a:pt x="67120" y="153590"/>
                  </a:lnTo>
                  <a:lnTo>
                    <a:pt x="64529" y="154927"/>
                  </a:lnTo>
                  <a:lnTo>
                    <a:pt x="61938" y="156181"/>
                  </a:lnTo>
                  <a:lnTo>
                    <a:pt x="59305" y="157435"/>
                  </a:lnTo>
                  <a:lnTo>
                    <a:pt x="56589" y="158647"/>
                  </a:lnTo>
                  <a:lnTo>
                    <a:pt x="53872" y="159817"/>
                  </a:lnTo>
                  <a:lnTo>
                    <a:pt x="51072" y="160946"/>
                  </a:lnTo>
                  <a:lnTo>
                    <a:pt x="48272" y="162074"/>
                  </a:lnTo>
                  <a:lnTo>
                    <a:pt x="45388" y="163119"/>
                  </a:lnTo>
                  <a:lnTo>
                    <a:pt x="42463" y="164164"/>
                  </a:lnTo>
                  <a:lnTo>
                    <a:pt x="39495" y="165125"/>
                  </a:lnTo>
                  <a:lnTo>
                    <a:pt x="36486" y="166086"/>
                  </a:lnTo>
                  <a:lnTo>
                    <a:pt x="33393" y="166964"/>
                  </a:lnTo>
                  <a:lnTo>
                    <a:pt x="30301" y="167841"/>
                  </a:lnTo>
                  <a:lnTo>
                    <a:pt x="27125" y="168677"/>
                  </a:lnTo>
                  <a:lnTo>
                    <a:pt x="23907" y="169430"/>
                  </a:lnTo>
                  <a:lnTo>
                    <a:pt x="20647" y="170182"/>
                  </a:lnTo>
                  <a:lnTo>
                    <a:pt x="17345" y="170850"/>
                  </a:lnTo>
                  <a:lnTo>
                    <a:pt x="13960" y="171477"/>
                  </a:lnTo>
                  <a:lnTo>
                    <a:pt x="10575" y="172062"/>
                  </a:lnTo>
                  <a:lnTo>
                    <a:pt x="7106" y="172606"/>
                  </a:lnTo>
                  <a:lnTo>
                    <a:pt x="3553" y="173107"/>
                  </a:lnTo>
                  <a:lnTo>
                    <a:pt x="1" y="173567"/>
                  </a:lnTo>
                  <a:lnTo>
                    <a:pt x="1" y="173567"/>
                  </a:lnTo>
                  <a:lnTo>
                    <a:pt x="1" y="171895"/>
                  </a:lnTo>
                  <a:lnTo>
                    <a:pt x="43" y="169847"/>
                  </a:lnTo>
                  <a:lnTo>
                    <a:pt x="168" y="167089"/>
                  </a:lnTo>
                  <a:lnTo>
                    <a:pt x="419" y="163662"/>
                  </a:lnTo>
                  <a:lnTo>
                    <a:pt x="586" y="161698"/>
                  </a:lnTo>
                  <a:lnTo>
                    <a:pt x="753" y="159566"/>
                  </a:lnTo>
                  <a:lnTo>
                    <a:pt x="1004" y="157310"/>
                  </a:lnTo>
                  <a:lnTo>
                    <a:pt x="1297" y="154927"/>
                  </a:lnTo>
                  <a:lnTo>
                    <a:pt x="1673" y="152420"/>
                  </a:lnTo>
                  <a:lnTo>
                    <a:pt x="2049" y="149787"/>
                  </a:lnTo>
                  <a:lnTo>
                    <a:pt x="2509" y="147028"/>
                  </a:lnTo>
                  <a:lnTo>
                    <a:pt x="3052" y="144145"/>
                  </a:lnTo>
                  <a:lnTo>
                    <a:pt x="3637" y="141177"/>
                  </a:lnTo>
                  <a:lnTo>
                    <a:pt x="4264" y="138085"/>
                  </a:lnTo>
                  <a:lnTo>
                    <a:pt x="5016" y="134909"/>
                  </a:lnTo>
                  <a:lnTo>
                    <a:pt x="5810" y="131649"/>
                  </a:lnTo>
                  <a:lnTo>
                    <a:pt x="6730" y="128305"/>
                  </a:lnTo>
                  <a:lnTo>
                    <a:pt x="7691" y="124878"/>
                  </a:lnTo>
                  <a:lnTo>
                    <a:pt x="8777" y="121409"/>
                  </a:lnTo>
                  <a:lnTo>
                    <a:pt x="9906" y="117857"/>
                  </a:lnTo>
                  <a:lnTo>
                    <a:pt x="11201" y="114263"/>
                  </a:lnTo>
                  <a:lnTo>
                    <a:pt x="12539" y="110627"/>
                  </a:lnTo>
                  <a:lnTo>
                    <a:pt x="14043" y="106907"/>
                  </a:lnTo>
                  <a:lnTo>
                    <a:pt x="15632" y="103188"/>
                  </a:lnTo>
                  <a:lnTo>
                    <a:pt x="17303" y="99426"/>
                  </a:lnTo>
                  <a:lnTo>
                    <a:pt x="18223" y="97546"/>
                  </a:lnTo>
                  <a:lnTo>
                    <a:pt x="19142" y="95665"/>
                  </a:lnTo>
                  <a:lnTo>
                    <a:pt x="20062" y="93742"/>
                  </a:lnTo>
                  <a:lnTo>
                    <a:pt x="21065" y="91862"/>
                  </a:lnTo>
                  <a:lnTo>
                    <a:pt x="22068" y="89939"/>
                  </a:lnTo>
                  <a:lnTo>
                    <a:pt x="23154" y="88059"/>
                  </a:lnTo>
                  <a:lnTo>
                    <a:pt x="24199" y="86136"/>
                  </a:lnTo>
                  <a:lnTo>
                    <a:pt x="25327" y="84255"/>
                  </a:lnTo>
                  <a:lnTo>
                    <a:pt x="26498" y="82333"/>
                  </a:lnTo>
                  <a:lnTo>
                    <a:pt x="27668" y="80410"/>
                  </a:lnTo>
                  <a:lnTo>
                    <a:pt x="28880" y="78530"/>
                  </a:lnTo>
                  <a:lnTo>
                    <a:pt x="30134" y="76607"/>
                  </a:lnTo>
                  <a:lnTo>
                    <a:pt x="31429" y="74727"/>
                  </a:lnTo>
                  <a:lnTo>
                    <a:pt x="32725" y="72846"/>
                  </a:lnTo>
                  <a:lnTo>
                    <a:pt x="34104" y="70965"/>
                  </a:lnTo>
                  <a:lnTo>
                    <a:pt x="35483" y="69043"/>
                  </a:lnTo>
                  <a:lnTo>
                    <a:pt x="36946" y="67204"/>
                  </a:lnTo>
                  <a:lnTo>
                    <a:pt x="38409" y="65323"/>
                  </a:lnTo>
                  <a:lnTo>
                    <a:pt x="39913" y="63443"/>
                  </a:lnTo>
                  <a:lnTo>
                    <a:pt x="41460" y="61604"/>
                  </a:lnTo>
                  <a:lnTo>
                    <a:pt x="43048" y="59765"/>
                  </a:lnTo>
                  <a:lnTo>
                    <a:pt x="44719" y="57926"/>
                  </a:lnTo>
                  <a:lnTo>
                    <a:pt x="46391" y="56129"/>
                  </a:lnTo>
                  <a:lnTo>
                    <a:pt x="48105" y="54332"/>
                  </a:lnTo>
                  <a:lnTo>
                    <a:pt x="49860" y="52535"/>
                  </a:lnTo>
                  <a:lnTo>
                    <a:pt x="51657" y="50737"/>
                  </a:lnTo>
                  <a:lnTo>
                    <a:pt x="53496" y="48982"/>
                  </a:lnTo>
                  <a:lnTo>
                    <a:pt x="55377" y="47227"/>
                  </a:lnTo>
                  <a:lnTo>
                    <a:pt x="57299" y="45513"/>
                  </a:lnTo>
                  <a:lnTo>
                    <a:pt x="59263" y="43800"/>
                  </a:lnTo>
                  <a:lnTo>
                    <a:pt x="61269" y="42086"/>
                  </a:lnTo>
                  <a:lnTo>
                    <a:pt x="63317" y="40415"/>
                  </a:lnTo>
                  <a:lnTo>
                    <a:pt x="65449" y="38743"/>
                  </a:lnTo>
                  <a:lnTo>
                    <a:pt x="67580" y="37113"/>
                  </a:lnTo>
                  <a:lnTo>
                    <a:pt x="69795" y="35483"/>
                  </a:lnTo>
                  <a:lnTo>
                    <a:pt x="72052" y="33895"/>
                  </a:lnTo>
                  <a:lnTo>
                    <a:pt x="74350" y="32307"/>
                  </a:lnTo>
                  <a:lnTo>
                    <a:pt x="76691" y="30760"/>
                  </a:lnTo>
                  <a:lnTo>
                    <a:pt x="79073" y="29256"/>
                  </a:lnTo>
                  <a:lnTo>
                    <a:pt x="81497" y="27751"/>
                  </a:lnTo>
                  <a:lnTo>
                    <a:pt x="84005" y="26247"/>
                  </a:lnTo>
                  <a:lnTo>
                    <a:pt x="86512" y="24826"/>
                  </a:lnTo>
                  <a:lnTo>
                    <a:pt x="89103" y="23405"/>
                  </a:lnTo>
                  <a:lnTo>
                    <a:pt x="91778" y="21984"/>
                  </a:lnTo>
                  <a:lnTo>
                    <a:pt x="94453" y="20646"/>
                  </a:lnTo>
                  <a:lnTo>
                    <a:pt x="97211" y="19309"/>
                  </a:lnTo>
                  <a:lnTo>
                    <a:pt x="100011" y="17972"/>
                  </a:lnTo>
                  <a:lnTo>
                    <a:pt x="102853" y="16718"/>
                  </a:lnTo>
                  <a:lnTo>
                    <a:pt x="105737" y="15464"/>
                  </a:lnTo>
                  <a:lnTo>
                    <a:pt x="108704" y="14252"/>
                  </a:lnTo>
                  <a:lnTo>
                    <a:pt x="111713" y="13082"/>
                  </a:lnTo>
                  <a:lnTo>
                    <a:pt x="114806" y="11954"/>
                  </a:lnTo>
                  <a:lnTo>
                    <a:pt x="117899" y="10825"/>
                  </a:lnTo>
                  <a:lnTo>
                    <a:pt x="121075" y="9780"/>
                  </a:lnTo>
                  <a:lnTo>
                    <a:pt x="124335" y="8735"/>
                  </a:lnTo>
                  <a:lnTo>
                    <a:pt x="127636" y="7732"/>
                  </a:lnTo>
                  <a:lnTo>
                    <a:pt x="130980" y="6771"/>
                  </a:lnTo>
                  <a:lnTo>
                    <a:pt x="134407" y="5852"/>
                  </a:lnTo>
                  <a:lnTo>
                    <a:pt x="137834" y="4974"/>
                  </a:lnTo>
                  <a:lnTo>
                    <a:pt x="141386" y="4138"/>
                  </a:lnTo>
                  <a:lnTo>
                    <a:pt x="144980" y="3344"/>
                  </a:lnTo>
                  <a:lnTo>
                    <a:pt x="148616" y="2592"/>
                  </a:lnTo>
                  <a:lnTo>
                    <a:pt x="152336" y="1881"/>
                  </a:lnTo>
                  <a:lnTo>
                    <a:pt x="156097" y="1213"/>
                  </a:lnTo>
                  <a:lnTo>
                    <a:pt x="159942" y="586"/>
                  </a:lnTo>
                  <a:lnTo>
                    <a:pt x="1638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11"/>
            <p:cNvSpPr/>
            <p:nvPr/>
          </p:nvSpPr>
          <p:spPr>
            <a:xfrm rot="-3134405" flipH="1">
              <a:off x="5834059" y="1925304"/>
              <a:ext cx="1879678" cy="1946493"/>
            </a:xfrm>
            <a:custGeom>
              <a:avLst/>
              <a:gdLst/>
              <a:ahLst/>
              <a:cxnLst/>
              <a:rect l="l" t="t" r="r" b="b"/>
              <a:pathLst>
                <a:path w="143475" h="148575" extrusionOk="0">
                  <a:moveTo>
                    <a:pt x="141427" y="1"/>
                  </a:moveTo>
                  <a:lnTo>
                    <a:pt x="141051" y="43"/>
                  </a:lnTo>
                  <a:lnTo>
                    <a:pt x="140675" y="126"/>
                  </a:lnTo>
                  <a:lnTo>
                    <a:pt x="140341" y="335"/>
                  </a:lnTo>
                  <a:lnTo>
                    <a:pt x="140006" y="628"/>
                  </a:lnTo>
                  <a:lnTo>
                    <a:pt x="122077" y="19267"/>
                  </a:lnTo>
                  <a:lnTo>
                    <a:pt x="98422" y="22276"/>
                  </a:lnTo>
                  <a:lnTo>
                    <a:pt x="95831" y="23572"/>
                  </a:lnTo>
                  <a:lnTo>
                    <a:pt x="93156" y="24868"/>
                  </a:lnTo>
                  <a:lnTo>
                    <a:pt x="90482" y="26163"/>
                  </a:lnTo>
                  <a:lnTo>
                    <a:pt x="87723" y="27417"/>
                  </a:lnTo>
                  <a:lnTo>
                    <a:pt x="87723" y="27417"/>
                  </a:lnTo>
                  <a:lnTo>
                    <a:pt x="117940" y="23530"/>
                  </a:lnTo>
                  <a:lnTo>
                    <a:pt x="92864" y="49609"/>
                  </a:lnTo>
                  <a:lnTo>
                    <a:pt x="88183" y="54499"/>
                  </a:lnTo>
                  <a:lnTo>
                    <a:pt x="37196" y="58511"/>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342" y="62816"/>
                  </a:lnTo>
                  <a:lnTo>
                    <a:pt x="81872" y="58762"/>
                  </a:lnTo>
                  <a:lnTo>
                    <a:pt x="84254" y="58553"/>
                  </a:lnTo>
                  <a:lnTo>
                    <a:pt x="48605" y="95623"/>
                  </a:lnTo>
                  <a:lnTo>
                    <a:pt x="18807" y="101391"/>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5046" y="105946"/>
                  </a:lnTo>
                  <a:lnTo>
                    <a:pt x="44133" y="100304"/>
                  </a:lnTo>
                  <a:lnTo>
                    <a:pt x="17720" y="127762"/>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424" y="148533"/>
                  </a:lnTo>
                  <a:lnTo>
                    <a:pt x="2800" y="148449"/>
                  </a:lnTo>
                  <a:lnTo>
                    <a:pt x="3135" y="148241"/>
                  </a:lnTo>
                  <a:lnTo>
                    <a:pt x="3469" y="147948"/>
                  </a:lnTo>
                  <a:lnTo>
                    <a:pt x="47728" y="101934"/>
                  </a:lnTo>
                  <a:lnTo>
                    <a:pt x="48020" y="128055"/>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447" y="102059"/>
                  </a:lnTo>
                  <a:lnTo>
                    <a:pt x="51405" y="98089"/>
                  </a:lnTo>
                  <a:lnTo>
                    <a:pt x="86929" y="61144"/>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90858" y="57090"/>
                  </a:lnTo>
                  <a:lnTo>
                    <a:pt x="123707" y="22903"/>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7719" y="20856"/>
                  </a:lnTo>
                  <a:lnTo>
                    <a:pt x="127719" y="20647"/>
                  </a:lnTo>
                  <a:lnTo>
                    <a:pt x="127719" y="20438"/>
                  </a:lnTo>
                  <a:lnTo>
                    <a:pt x="127677" y="20229"/>
                  </a:lnTo>
                  <a:lnTo>
                    <a:pt x="127594" y="20020"/>
                  </a:lnTo>
                  <a:lnTo>
                    <a:pt x="127427" y="19644"/>
                  </a:lnTo>
                  <a:lnTo>
                    <a:pt x="127176" y="19309"/>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close/>
                </a:path>
              </a:pathLst>
            </a:custGeom>
            <a:solidFill>
              <a:srgbClr val="ABC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11"/>
            <p:cNvSpPr/>
            <p:nvPr/>
          </p:nvSpPr>
          <p:spPr>
            <a:xfrm rot="-3134405" flipH="1">
              <a:off x="5834059" y="1925304"/>
              <a:ext cx="1879678" cy="1946493"/>
            </a:xfrm>
            <a:custGeom>
              <a:avLst/>
              <a:gdLst/>
              <a:ahLst/>
              <a:cxnLst/>
              <a:rect l="l" t="t" r="r" b="b"/>
              <a:pathLst>
                <a:path w="143475" h="148575" fill="none" extrusionOk="0">
                  <a:moveTo>
                    <a:pt x="141427" y="1"/>
                  </a:moveTo>
                  <a:lnTo>
                    <a:pt x="141427" y="1"/>
                  </a:lnTo>
                  <a:lnTo>
                    <a:pt x="141051" y="43"/>
                  </a:lnTo>
                  <a:lnTo>
                    <a:pt x="140675" y="126"/>
                  </a:lnTo>
                  <a:lnTo>
                    <a:pt x="140341" y="335"/>
                  </a:lnTo>
                  <a:lnTo>
                    <a:pt x="140006" y="628"/>
                  </a:lnTo>
                  <a:lnTo>
                    <a:pt x="140006" y="628"/>
                  </a:lnTo>
                  <a:lnTo>
                    <a:pt x="122077" y="19267"/>
                  </a:lnTo>
                  <a:lnTo>
                    <a:pt x="122077" y="19267"/>
                  </a:lnTo>
                  <a:lnTo>
                    <a:pt x="98422" y="22276"/>
                  </a:lnTo>
                  <a:lnTo>
                    <a:pt x="98422" y="22276"/>
                  </a:lnTo>
                  <a:lnTo>
                    <a:pt x="95831" y="23572"/>
                  </a:lnTo>
                  <a:lnTo>
                    <a:pt x="93156" y="24868"/>
                  </a:lnTo>
                  <a:lnTo>
                    <a:pt x="90482" y="26163"/>
                  </a:lnTo>
                  <a:lnTo>
                    <a:pt x="87723" y="27417"/>
                  </a:lnTo>
                  <a:lnTo>
                    <a:pt x="87723" y="27417"/>
                  </a:lnTo>
                  <a:lnTo>
                    <a:pt x="117940" y="23530"/>
                  </a:lnTo>
                  <a:lnTo>
                    <a:pt x="117940" y="23530"/>
                  </a:lnTo>
                  <a:lnTo>
                    <a:pt x="92864" y="49609"/>
                  </a:lnTo>
                  <a:lnTo>
                    <a:pt x="92864" y="49609"/>
                  </a:lnTo>
                  <a:lnTo>
                    <a:pt x="88183" y="54499"/>
                  </a:lnTo>
                  <a:lnTo>
                    <a:pt x="88183" y="54499"/>
                  </a:lnTo>
                  <a:lnTo>
                    <a:pt x="37196" y="58511"/>
                  </a:lnTo>
                  <a:lnTo>
                    <a:pt x="37196" y="58511"/>
                  </a:lnTo>
                  <a:lnTo>
                    <a:pt x="29757" y="59138"/>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133" y="62816"/>
                  </a:lnTo>
                  <a:lnTo>
                    <a:pt x="30342" y="62816"/>
                  </a:lnTo>
                  <a:lnTo>
                    <a:pt x="30342" y="62816"/>
                  </a:lnTo>
                  <a:lnTo>
                    <a:pt x="81872" y="58762"/>
                  </a:lnTo>
                  <a:lnTo>
                    <a:pt x="81872" y="58762"/>
                  </a:lnTo>
                  <a:lnTo>
                    <a:pt x="84254" y="58553"/>
                  </a:lnTo>
                  <a:lnTo>
                    <a:pt x="84254" y="58553"/>
                  </a:lnTo>
                  <a:lnTo>
                    <a:pt x="48605" y="95623"/>
                  </a:lnTo>
                  <a:lnTo>
                    <a:pt x="48605" y="95623"/>
                  </a:lnTo>
                  <a:lnTo>
                    <a:pt x="18807" y="101391"/>
                  </a:lnTo>
                  <a:lnTo>
                    <a:pt x="18807" y="101391"/>
                  </a:lnTo>
                  <a:lnTo>
                    <a:pt x="14460" y="102226"/>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4628" y="105988"/>
                  </a:lnTo>
                  <a:lnTo>
                    <a:pt x="15046" y="105946"/>
                  </a:lnTo>
                  <a:lnTo>
                    <a:pt x="15046" y="105946"/>
                  </a:lnTo>
                  <a:lnTo>
                    <a:pt x="44133" y="100304"/>
                  </a:lnTo>
                  <a:lnTo>
                    <a:pt x="44133" y="100304"/>
                  </a:lnTo>
                  <a:lnTo>
                    <a:pt x="17720" y="127762"/>
                  </a:lnTo>
                  <a:lnTo>
                    <a:pt x="17720" y="127762"/>
                  </a:lnTo>
                  <a:lnTo>
                    <a:pt x="460" y="145733"/>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048" y="148575"/>
                  </a:lnTo>
                  <a:lnTo>
                    <a:pt x="2424" y="148533"/>
                  </a:lnTo>
                  <a:lnTo>
                    <a:pt x="2800" y="148449"/>
                  </a:lnTo>
                  <a:lnTo>
                    <a:pt x="3135" y="148241"/>
                  </a:lnTo>
                  <a:lnTo>
                    <a:pt x="3469" y="147948"/>
                  </a:lnTo>
                  <a:lnTo>
                    <a:pt x="3469" y="147948"/>
                  </a:lnTo>
                  <a:lnTo>
                    <a:pt x="47728" y="101934"/>
                  </a:lnTo>
                  <a:lnTo>
                    <a:pt x="47728" y="101934"/>
                  </a:lnTo>
                  <a:lnTo>
                    <a:pt x="48020" y="128055"/>
                  </a:lnTo>
                  <a:lnTo>
                    <a:pt x="48020" y="128055"/>
                  </a:lnTo>
                  <a:lnTo>
                    <a:pt x="48062" y="132568"/>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781" y="132986"/>
                  </a:lnTo>
                  <a:lnTo>
                    <a:pt x="51447" y="102059"/>
                  </a:lnTo>
                  <a:lnTo>
                    <a:pt x="51447" y="102059"/>
                  </a:lnTo>
                  <a:lnTo>
                    <a:pt x="51405" y="98089"/>
                  </a:lnTo>
                  <a:lnTo>
                    <a:pt x="51405" y="98089"/>
                  </a:lnTo>
                  <a:lnTo>
                    <a:pt x="86929" y="61144"/>
                  </a:lnTo>
                  <a:lnTo>
                    <a:pt x="86929" y="61144"/>
                  </a:lnTo>
                  <a:lnTo>
                    <a:pt x="85090" y="106197"/>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88810" y="106657"/>
                  </a:lnTo>
                  <a:lnTo>
                    <a:pt x="90858" y="57090"/>
                  </a:lnTo>
                  <a:lnTo>
                    <a:pt x="90858" y="57090"/>
                  </a:lnTo>
                  <a:lnTo>
                    <a:pt x="123707" y="22903"/>
                  </a:lnTo>
                  <a:lnTo>
                    <a:pt x="123707" y="22903"/>
                  </a:lnTo>
                  <a:lnTo>
                    <a:pt x="118692" y="66661"/>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2411" y="67079"/>
                  </a:lnTo>
                  <a:lnTo>
                    <a:pt x="127719" y="20856"/>
                  </a:lnTo>
                  <a:lnTo>
                    <a:pt x="127719" y="20856"/>
                  </a:lnTo>
                  <a:lnTo>
                    <a:pt x="127719" y="20647"/>
                  </a:lnTo>
                  <a:lnTo>
                    <a:pt x="127719" y="20438"/>
                  </a:lnTo>
                  <a:lnTo>
                    <a:pt x="127677" y="20229"/>
                  </a:lnTo>
                  <a:lnTo>
                    <a:pt x="127594" y="20020"/>
                  </a:lnTo>
                  <a:lnTo>
                    <a:pt x="127427" y="19644"/>
                  </a:lnTo>
                  <a:lnTo>
                    <a:pt x="127176" y="19309"/>
                  </a:lnTo>
                  <a:lnTo>
                    <a:pt x="127176" y="19309"/>
                  </a:lnTo>
                  <a:lnTo>
                    <a:pt x="143015" y="2843"/>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lnTo>
                    <a:pt x="14142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11"/>
            <p:cNvSpPr/>
            <p:nvPr/>
          </p:nvSpPr>
          <p:spPr>
            <a:xfrm rot="-3134405" flipH="1">
              <a:off x="4798926" y="1212184"/>
              <a:ext cx="3117651" cy="120512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11"/>
            <p:cNvSpPr/>
            <p:nvPr/>
          </p:nvSpPr>
          <p:spPr>
            <a:xfrm rot="-3134405" flipH="1">
              <a:off x="4798926" y="1212184"/>
              <a:ext cx="3117651" cy="120512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11"/>
            <p:cNvSpPr/>
            <p:nvPr/>
          </p:nvSpPr>
          <p:spPr>
            <a:xfrm rot="-3134405" flipH="1">
              <a:off x="4998754" y="1340105"/>
              <a:ext cx="2679092" cy="9932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11"/>
            <p:cNvSpPr/>
            <p:nvPr/>
          </p:nvSpPr>
          <p:spPr>
            <a:xfrm rot="-3134405" flipH="1">
              <a:off x="4998754" y="1340105"/>
              <a:ext cx="2679092" cy="9932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5" name="Google Shape;335;p11"/>
          <p:cNvGrpSpPr/>
          <p:nvPr/>
        </p:nvGrpSpPr>
        <p:grpSpPr>
          <a:xfrm flipH="1">
            <a:off x="-3240521" y="2774567"/>
            <a:ext cx="7102820" cy="8729383"/>
            <a:chOff x="4926821" y="213384"/>
            <a:chExt cx="3430430" cy="4216007"/>
          </a:xfrm>
        </p:grpSpPr>
        <p:sp>
          <p:nvSpPr>
            <p:cNvPr id="336" name="Google Shape;336;p11"/>
            <p:cNvSpPr/>
            <p:nvPr/>
          </p:nvSpPr>
          <p:spPr>
            <a:xfrm rot="-3134405" flipH="1">
              <a:off x="5728059" y="1747772"/>
              <a:ext cx="2146337" cy="2273928"/>
            </a:xfrm>
            <a:custGeom>
              <a:avLst/>
              <a:gdLst/>
              <a:ahLst/>
              <a:cxnLst/>
              <a:rect l="l" t="t" r="r" b="b"/>
              <a:pathLst>
                <a:path w="163829" h="173568" extrusionOk="0">
                  <a:moveTo>
                    <a:pt x="163829" y="1"/>
                  </a:moveTo>
                  <a:lnTo>
                    <a:pt x="159942" y="586"/>
                  </a:lnTo>
                  <a:lnTo>
                    <a:pt x="156097" y="1213"/>
                  </a:lnTo>
                  <a:lnTo>
                    <a:pt x="152336" y="1881"/>
                  </a:lnTo>
                  <a:lnTo>
                    <a:pt x="148616" y="2592"/>
                  </a:lnTo>
                  <a:lnTo>
                    <a:pt x="144980" y="3344"/>
                  </a:lnTo>
                  <a:lnTo>
                    <a:pt x="141386" y="4138"/>
                  </a:lnTo>
                  <a:lnTo>
                    <a:pt x="137834" y="4974"/>
                  </a:lnTo>
                  <a:lnTo>
                    <a:pt x="134407" y="5852"/>
                  </a:lnTo>
                  <a:lnTo>
                    <a:pt x="130980" y="6771"/>
                  </a:lnTo>
                  <a:lnTo>
                    <a:pt x="127636" y="7732"/>
                  </a:lnTo>
                  <a:lnTo>
                    <a:pt x="124335" y="8735"/>
                  </a:lnTo>
                  <a:lnTo>
                    <a:pt x="121075" y="9780"/>
                  </a:lnTo>
                  <a:lnTo>
                    <a:pt x="117899" y="10825"/>
                  </a:lnTo>
                  <a:lnTo>
                    <a:pt x="114806" y="11954"/>
                  </a:lnTo>
                  <a:lnTo>
                    <a:pt x="111713" y="13082"/>
                  </a:lnTo>
                  <a:lnTo>
                    <a:pt x="108704" y="14252"/>
                  </a:lnTo>
                  <a:lnTo>
                    <a:pt x="105737" y="15464"/>
                  </a:lnTo>
                  <a:lnTo>
                    <a:pt x="102853" y="16718"/>
                  </a:lnTo>
                  <a:lnTo>
                    <a:pt x="100011" y="17972"/>
                  </a:lnTo>
                  <a:lnTo>
                    <a:pt x="97211" y="19309"/>
                  </a:lnTo>
                  <a:lnTo>
                    <a:pt x="94453" y="20646"/>
                  </a:lnTo>
                  <a:lnTo>
                    <a:pt x="91778" y="21984"/>
                  </a:lnTo>
                  <a:lnTo>
                    <a:pt x="89103" y="23405"/>
                  </a:lnTo>
                  <a:lnTo>
                    <a:pt x="86512" y="24826"/>
                  </a:lnTo>
                  <a:lnTo>
                    <a:pt x="84005" y="26247"/>
                  </a:lnTo>
                  <a:lnTo>
                    <a:pt x="81497" y="27751"/>
                  </a:lnTo>
                  <a:lnTo>
                    <a:pt x="79073" y="29256"/>
                  </a:lnTo>
                  <a:lnTo>
                    <a:pt x="76691" y="30760"/>
                  </a:lnTo>
                  <a:lnTo>
                    <a:pt x="74350" y="32307"/>
                  </a:lnTo>
                  <a:lnTo>
                    <a:pt x="72052" y="33895"/>
                  </a:lnTo>
                  <a:lnTo>
                    <a:pt x="69795" y="35483"/>
                  </a:lnTo>
                  <a:lnTo>
                    <a:pt x="67580" y="37113"/>
                  </a:lnTo>
                  <a:lnTo>
                    <a:pt x="65449" y="38743"/>
                  </a:lnTo>
                  <a:lnTo>
                    <a:pt x="63317" y="40415"/>
                  </a:lnTo>
                  <a:lnTo>
                    <a:pt x="61269" y="42086"/>
                  </a:lnTo>
                  <a:lnTo>
                    <a:pt x="59263" y="43800"/>
                  </a:lnTo>
                  <a:lnTo>
                    <a:pt x="57299" y="45513"/>
                  </a:lnTo>
                  <a:lnTo>
                    <a:pt x="55377" y="47227"/>
                  </a:lnTo>
                  <a:lnTo>
                    <a:pt x="53496" y="48982"/>
                  </a:lnTo>
                  <a:lnTo>
                    <a:pt x="51657" y="50737"/>
                  </a:lnTo>
                  <a:lnTo>
                    <a:pt x="49860" y="52535"/>
                  </a:lnTo>
                  <a:lnTo>
                    <a:pt x="48105" y="54332"/>
                  </a:lnTo>
                  <a:lnTo>
                    <a:pt x="46391" y="56129"/>
                  </a:lnTo>
                  <a:lnTo>
                    <a:pt x="44719" y="57926"/>
                  </a:lnTo>
                  <a:lnTo>
                    <a:pt x="43048" y="59765"/>
                  </a:lnTo>
                  <a:lnTo>
                    <a:pt x="41460" y="61604"/>
                  </a:lnTo>
                  <a:lnTo>
                    <a:pt x="39913" y="63443"/>
                  </a:lnTo>
                  <a:lnTo>
                    <a:pt x="38409" y="65323"/>
                  </a:lnTo>
                  <a:lnTo>
                    <a:pt x="36946" y="67204"/>
                  </a:lnTo>
                  <a:lnTo>
                    <a:pt x="35483" y="69043"/>
                  </a:lnTo>
                  <a:lnTo>
                    <a:pt x="34104" y="70965"/>
                  </a:lnTo>
                  <a:lnTo>
                    <a:pt x="32725" y="72846"/>
                  </a:lnTo>
                  <a:lnTo>
                    <a:pt x="31429" y="74727"/>
                  </a:lnTo>
                  <a:lnTo>
                    <a:pt x="30134" y="76607"/>
                  </a:lnTo>
                  <a:lnTo>
                    <a:pt x="28880" y="78530"/>
                  </a:lnTo>
                  <a:lnTo>
                    <a:pt x="27668" y="80410"/>
                  </a:lnTo>
                  <a:lnTo>
                    <a:pt x="26498" y="82333"/>
                  </a:lnTo>
                  <a:lnTo>
                    <a:pt x="25327" y="84255"/>
                  </a:lnTo>
                  <a:lnTo>
                    <a:pt x="24199" y="86136"/>
                  </a:lnTo>
                  <a:lnTo>
                    <a:pt x="23154" y="88059"/>
                  </a:lnTo>
                  <a:lnTo>
                    <a:pt x="22068" y="89939"/>
                  </a:lnTo>
                  <a:lnTo>
                    <a:pt x="21065" y="91862"/>
                  </a:lnTo>
                  <a:lnTo>
                    <a:pt x="20062" y="93742"/>
                  </a:lnTo>
                  <a:lnTo>
                    <a:pt x="19142" y="95665"/>
                  </a:lnTo>
                  <a:lnTo>
                    <a:pt x="18223" y="97546"/>
                  </a:lnTo>
                  <a:lnTo>
                    <a:pt x="17303" y="99426"/>
                  </a:lnTo>
                  <a:lnTo>
                    <a:pt x="15632" y="103188"/>
                  </a:lnTo>
                  <a:lnTo>
                    <a:pt x="14043" y="106907"/>
                  </a:lnTo>
                  <a:lnTo>
                    <a:pt x="12539" y="110627"/>
                  </a:lnTo>
                  <a:lnTo>
                    <a:pt x="11201" y="114263"/>
                  </a:lnTo>
                  <a:lnTo>
                    <a:pt x="9906" y="117857"/>
                  </a:lnTo>
                  <a:lnTo>
                    <a:pt x="8777" y="121409"/>
                  </a:lnTo>
                  <a:lnTo>
                    <a:pt x="7691" y="124878"/>
                  </a:lnTo>
                  <a:lnTo>
                    <a:pt x="6730" y="128305"/>
                  </a:lnTo>
                  <a:lnTo>
                    <a:pt x="5810" y="131649"/>
                  </a:lnTo>
                  <a:lnTo>
                    <a:pt x="5016" y="134909"/>
                  </a:lnTo>
                  <a:lnTo>
                    <a:pt x="4264" y="138085"/>
                  </a:lnTo>
                  <a:lnTo>
                    <a:pt x="3637" y="141177"/>
                  </a:lnTo>
                  <a:lnTo>
                    <a:pt x="3052" y="144145"/>
                  </a:lnTo>
                  <a:lnTo>
                    <a:pt x="2509" y="147028"/>
                  </a:lnTo>
                  <a:lnTo>
                    <a:pt x="2049" y="149787"/>
                  </a:lnTo>
                  <a:lnTo>
                    <a:pt x="1673" y="152420"/>
                  </a:lnTo>
                  <a:lnTo>
                    <a:pt x="1297" y="154927"/>
                  </a:lnTo>
                  <a:lnTo>
                    <a:pt x="1004" y="157310"/>
                  </a:lnTo>
                  <a:lnTo>
                    <a:pt x="753" y="159566"/>
                  </a:lnTo>
                  <a:lnTo>
                    <a:pt x="586" y="161698"/>
                  </a:lnTo>
                  <a:lnTo>
                    <a:pt x="419" y="163662"/>
                  </a:lnTo>
                  <a:lnTo>
                    <a:pt x="168" y="167089"/>
                  </a:lnTo>
                  <a:lnTo>
                    <a:pt x="43" y="169847"/>
                  </a:lnTo>
                  <a:lnTo>
                    <a:pt x="1" y="171895"/>
                  </a:lnTo>
                  <a:lnTo>
                    <a:pt x="1" y="173567"/>
                  </a:lnTo>
                  <a:lnTo>
                    <a:pt x="3553" y="173107"/>
                  </a:lnTo>
                  <a:lnTo>
                    <a:pt x="7106" y="172606"/>
                  </a:lnTo>
                  <a:lnTo>
                    <a:pt x="10575" y="172062"/>
                  </a:lnTo>
                  <a:lnTo>
                    <a:pt x="13960" y="171477"/>
                  </a:lnTo>
                  <a:lnTo>
                    <a:pt x="17345" y="170850"/>
                  </a:lnTo>
                  <a:lnTo>
                    <a:pt x="20647" y="170182"/>
                  </a:lnTo>
                  <a:lnTo>
                    <a:pt x="23907" y="169430"/>
                  </a:lnTo>
                  <a:lnTo>
                    <a:pt x="27125" y="168677"/>
                  </a:lnTo>
                  <a:lnTo>
                    <a:pt x="30301" y="167841"/>
                  </a:lnTo>
                  <a:lnTo>
                    <a:pt x="33393" y="166964"/>
                  </a:lnTo>
                  <a:lnTo>
                    <a:pt x="36486" y="166086"/>
                  </a:lnTo>
                  <a:lnTo>
                    <a:pt x="39495" y="165125"/>
                  </a:lnTo>
                  <a:lnTo>
                    <a:pt x="42463" y="164164"/>
                  </a:lnTo>
                  <a:lnTo>
                    <a:pt x="45388" y="163119"/>
                  </a:lnTo>
                  <a:lnTo>
                    <a:pt x="48272" y="162074"/>
                  </a:lnTo>
                  <a:lnTo>
                    <a:pt x="51072" y="160946"/>
                  </a:lnTo>
                  <a:lnTo>
                    <a:pt x="53872" y="159817"/>
                  </a:lnTo>
                  <a:lnTo>
                    <a:pt x="56589" y="158647"/>
                  </a:lnTo>
                  <a:lnTo>
                    <a:pt x="59305" y="157435"/>
                  </a:lnTo>
                  <a:lnTo>
                    <a:pt x="61938" y="156181"/>
                  </a:lnTo>
                  <a:lnTo>
                    <a:pt x="64529" y="154927"/>
                  </a:lnTo>
                  <a:lnTo>
                    <a:pt x="67120" y="153590"/>
                  </a:lnTo>
                  <a:lnTo>
                    <a:pt x="69628" y="152253"/>
                  </a:lnTo>
                  <a:lnTo>
                    <a:pt x="72094" y="150873"/>
                  </a:lnTo>
                  <a:lnTo>
                    <a:pt x="74518" y="149494"/>
                  </a:lnTo>
                  <a:lnTo>
                    <a:pt x="76900" y="148031"/>
                  </a:lnTo>
                  <a:lnTo>
                    <a:pt x="79240" y="146569"/>
                  </a:lnTo>
                  <a:lnTo>
                    <a:pt x="81539" y="145106"/>
                  </a:lnTo>
                  <a:lnTo>
                    <a:pt x="83796" y="143560"/>
                  </a:lnTo>
                  <a:lnTo>
                    <a:pt x="86011" y="142055"/>
                  </a:lnTo>
                  <a:lnTo>
                    <a:pt x="88184" y="140467"/>
                  </a:lnTo>
                  <a:lnTo>
                    <a:pt x="90315" y="138879"/>
                  </a:lnTo>
                  <a:lnTo>
                    <a:pt x="92405" y="137249"/>
                  </a:lnTo>
                  <a:lnTo>
                    <a:pt x="94453" y="135619"/>
                  </a:lnTo>
                  <a:lnTo>
                    <a:pt x="96501" y="133947"/>
                  </a:lnTo>
                  <a:lnTo>
                    <a:pt x="98465" y="132276"/>
                  </a:lnTo>
                  <a:lnTo>
                    <a:pt x="100387" y="130562"/>
                  </a:lnTo>
                  <a:lnTo>
                    <a:pt x="102310" y="128849"/>
                  </a:lnTo>
                  <a:lnTo>
                    <a:pt x="104149" y="127135"/>
                  </a:lnTo>
                  <a:lnTo>
                    <a:pt x="105988" y="125380"/>
                  </a:lnTo>
                  <a:lnTo>
                    <a:pt x="107743" y="123583"/>
                  </a:lnTo>
                  <a:lnTo>
                    <a:pt x="109498" y="121786"/>
                  </a:lnTo>
                  <a:lnTo>
                    <a:pt x="111212" y="119988"/>
                  </a:lnTo>
                  <a:lnTo>
                    <a:pt x="112884" y="118150"/>
                  </a:lnTo>
                  <a:lnTo>
                    <a:pt x="114555" y="116352"/>
                  </a:lnTo>
                  <a:lnTo>
                    <a:pt x="116143" y="114472"/>
                  </a:lnTo>
                  <a:lnTo>
                    <a:pt x="117731" y="112633"/>
                  </a:lnTo>
                  <a:lnTo>
                    <a:pt x="119236" y="110752"/>
                  </a:lnTo>
                  <a:lnTo>
                    <a:pt x="120741" y="108871"/>
                  </a:lnTo>
                  <a:lnTo>
                    <a:pt x="122203" y="106991"/>
                  </a:lnTo>
                  <a:lnTo>
                    <a:pt x="123666" y="105110"/>
                  </a:lnTo>
                  <a:lnTo>
                    <a:pt x="125045" y="103188"/>
                  </a:lnTo>
                  <a:lnTo>
                    <a:pt x="126424" y="101307"/>
                  </a:lnTo>
                  <a:lnTo>
                    <a:pt x="127762" y="99384"/>
                  </a:lnTo>
                  <a:lnTo>
                    <a:pt x="129057" y="97462"/>
                  </a:lnTo>
                  <a:lnTo>
                    <a:pt x="130353" y="95540"/>
                  </a:lnTo>
                  <a:lnTo>
                    <a:pt x="131565" y="93575"/>
                  </a:lnTo>
                  <a:lnTo>
                    <a:pt x="132777" y="91653"/>
                  </a:lnTo>
                  <a:lnTo>
                    <a:pt x="133989" y="89730"/>
                  </a:lnTo>
                  <a:lnTo>
                    <a:pt x="135117" y="87808"/>
                  </a:lnTo>
                  <a:lnTo>
                    <a:pt x="136246" y="85844"/>
                  </a:lnTo>
                  <a:lnTo>
                    <a:pt x="137332" y="83921"/>
                  </a:lnTo>
                  <a:lnTo>
                    <a:pt x="139422" y="80076"/>
                  </a:lnTo>
                  <a:lnTo>
                    <a:pt x="141428" y="76189"/>
                  </a:lnTo>
                  <a:lnTo>
                    <a:pt x="143309" y="72386"/>
                  </a:lnTo>
                  <a:lnTo>
                    <a:pt x="145064" y="68583"/>
                  </a:lnTo>
                  <a:lnTo>
                    <a:pt x="146736" y="64822"/>
                  </a:lnTo>
                  <a:lnTo>
                    <a:pt x="148324" y="61060"/>
                  </a:lnTo>
                  <a:lnTo>
                    <a:pt x="149787" y="57383"/>
                  </a:lnTo>
                  <a:lnTo>
                    <a:pt x="151166" y="53747"/>
                  </a:lnTo>
                  <a:lnTo>
                    <a:pt x="152420" y="50194"/>
                  </a:lnTo>
                  <a:lnTo>
                    <a:pt x="153632" y="46684"/>
                  </a:lnTo>
                  <a:lnTo>
                    <a:pt x="154760" y="43256"/>
                  </a:lnTo>
                  <a:lnTo>
                    <a:pt x="155763" y="39913"/>
                  </a:lnTo>
                  <a:lnTo>
                    <a:pt x="156724" y="36653"/>
                  </a:lnTo>
                  <a:lnTo>
                    <a:pt x="157602" y="33477"/>
                  </a:lnTo>
                  <a:lnTo>
                    <a:pt x="158396" y="30426"/>
                  </a:lnTo>
                  <a:lnTo>
                    <a:pt x="159148" y="27459"/>
                  </a:lnTo>
                  <a:lnTo>
                    <a:pt x="159775" y="24617"/>
                  </a:lnTo>
                  <a:lnTo>
                    <a:pt x="160402" y="21900"/>
                  </a:lnTo>
                  <a:lnTo>
                    <a:pt x="160945" y="19267"/>
                  </a:lnTo>
                  <a:lnTo>
                    <a:pt x="161405" y="16802"/>
                  </a:lnTo>
                  <a:lnTo>
                    <a:pt x="161823" y="14503"/>
                  </a:lnTo>
                  <a:lnTo>
                    <a:pt x="162533" y="10282"/>
                  </a:lnTo>
                  <a:lnTo>
                    <a:pt x="163077" y="6729"/>
                  </a:lnTo>
                  <a:lnTo>
                    <a:pt x="163411" y="3888"/>
                  </a:lnTo>
                  <a:lnTo>
                    <a:pt x="163662" y="1756"/>
                  </a:lnTo>
                  <a:lnTo>
                    <a:pt x="163829" y="1"/>
                  </a:lnTo>
                  <a:close/>
                </a:path>
              </a:pathLst>
            </a:custGeom>
            <a:solidFill>
              <a:srgbClr val="6496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11"/>
            <p:cNvSpPr/>
            <p:nvPr/>
          </p:nvSpPr>
          <p:spPr>
            <a:xfrm rot="-3134405" flipH="1">
              <a:off x="5728059" y="1747772"/>
              <a:ext cx="2146337" cy="2273928"/>
            </a:xfrm>
            <a:custGeom>
              <a:avLst/>
              <a:gdLst/>
              <a:ahLst/>
              <a:cxnLst/>
              <a:rect l="l" t="t" r="r" b="b"/>
              <a:pathLst>
                <a:path w="163829" h="173568" fill="none" extrusionOk="0">
                  <a:moveTo>
                    <a:pt x="163829" y="1"/>
                  </a:moveTo>
                  <a:lnTo>
                    <a:pt x="163829" y="1"/>
                  </a:lnTo>
                  <a:lnTo>
                    <a:pt x="163662" y="1756"/>
                  </a:lnTo>
                  <a:lnTo>
                    <a:pt x="163411" y="3888"/>
                  </a:lnTo>
                  <a:lnTo>
                    <a:pt x="163077" y="6729"/>
                  </a:lnTo>
                  <a:lnTo>
                    <a:pt x="162533" y="10282"/>
                  </a:lnTo>
                  <a:lnTo>
                    <a:pt x="161823" y="14503"/>
                  </a:lnTo>
                  <a:lnTo>
                    <a:pt x="161405" y="16802"/>
                  </a:lnTo>
                  <a:lnTo>
                    <a:pt x="160945" y="19267"/>
                  </a:lnTo>
                  <a:lnTo>
                    <a:pt x="160402" y="21900"/>
                  </a:lnTo>
                  <a:lnTo>
                    <a:pt x="159775" y="24617"/>
                  </a:lnTo>
                  <a:lnTo>
                    <a:pt x="159148" y="27459"/>
                  </a:lnTo>
                  <a:lnTo>
                    <a:pt x="158396" y="30426"/>
                  </a:lnTo>
                  <a:lnTo>
                    <a:pt x="157602" y="33477"/>
                  </a:lnTo>
                  <a:lnTo>
                    <a:pt x="156724" y="36653"/>
                  </a:lnTo>
                  <a:lnTo>
                    <a:pt x="155763" y="39913"/>
                  </a:lnTo>
                  <a:lnTo>
                    <a:pt x="154760" y="43256"/>
                  </a:lnTo>
                  <a:lnTo>
                    <a:pt x="153632" y="46684"/>
                  </a:lnTo>
                  <a:lnTo>
                    <a:pt x="152420" y="50194"/>
                  </a:lnTo>
                  <a:lnTo>
                    <a:pt x="151166" y="53747"/>
                  </a:lnTo>
                  <a:lnTo>
                    <a:pt x="149787" y="57383"/>
                  </a:lnTo>
                  <a:lnTo>
                    <a:pt x="148324" y="61060"/>
                  </a:lnTo>
                  <a:lnTo>
                    <a:pt x="146736" y="64822"/>
                  </a:lnTo>
                  <a:lnTo>
                    <a:pt x="145064" y="68583"/>
                  </a:lnTo>
                  <a:lnTo>
                    <a:pt x="143309" y="72386"/>
                  </a:lnTo>
                  <a:lnTo>
                    <a:pt x="141428" y="76189"/>
                  </a:lnTo>
                  <a:lnTo>
                    <a:pt x="139422" y="80076"/>
                  </a:lnTo>
                  <a:lnTo>
                    <a:pt x="137332" y="83921"/>
                  </a:lnTo>
                  <a:lnTo>
                    <a:pt x="136246" y="85844"/>
                  </a:lnTo>
                  <a:lnTo>
                    <a:pt x="135117" y="87808"/>
                  </a:lnTo>
                  <a:lnTo>
                    <a:pt x="133989" y="89730"/>
                  </a:lnTo>
                  <a:lnTo>
                    <a:pt x="132777" y="91653"/>
                  </a:lnTo>
                  <a:lnTo>
                    <a:pt x="131565" y="93575"/>
                  </a:lnTo>
                  <a:lnTo>
                    <a:pt x="130353" y="95540"/>
                  </a:lnTo>
                  <a:lnTo>
                    <a:pt x="129057" y="97462"/>
                  </a:lnTo>
                  <a:lnTo>
                    <a:pt x="127762" y="99384"/>
                  </a:lnTo>
                  <a:lnTo>
                    <a:pt x="126424" y="101307"/>
                  </a:lnTo>
                  <a:lnTo>
                    <a:pt x="125045" y="103188"/>
                  </a:lnTo>
                  <a:lnTo>
                    <a:pt x="123666" y="105110"/>
                  </a:lnTo>
                  <a:lnTo>
                    <a:pt x="122203" y="106991"/>
                  </a:lnTo>
                  <a:lnTo>
                    <a:pt x="120741" y="108871"/>
                  </a:lnTo>
                  <a:lnTo>
                    <a:pt x="119236" y="110752"/>
                  </a:lnTo>
                  <a:lnTo>
                    <a:pt x="117731" y="112633"/>
                  </a:lnTo>
                  <a:lnTo>
                    <a:pt x="116143" y="114472"/>
                  </a:lnTo>
                  <a:lnTo>
                    <a:pt x="114555" y="116352"/>
                  </a:lnTo>
                  <a:lnTo>
                    <a:pt x="112884" y="118150"/>
                  </a:lnTo>
                  <a:lnTo>
                    <a:pt x="111212" y="119988"/>
                  </a:lnTo>
                  <a:lnTo>
                    <a:pt x="109498" y="121786"/>
                  </a:lnTo>
                  <a:lnTo>
                    <a:pt x="107743" y="123583"/>
                  </a:lnTo>
                  <a:lnTo>
                    <a:pt x="105988" y="125380"/>
                  </a:lnTo>
                  <a:lnTo>
                    <a:pt x="104149" y="127135"/>
                  </a:lnTo>
                  <a:lnTo>
                    <a:pt x="102310" y="128849"/>
                  </a:lnTo>
                  <a:lnTo>
                    <a:pt x="100387" y="130562"/>
                  </a:lnTo>
                  <a:lnTo>
                    <a:pt x="98465" y="132276"/>
                  </a:lnTo>
                  <a:lnTo>
                    <a:pt x="96501" y="133947"/>
                  </a:lnTo>
                  <a:lnTo>
                    <a:pt x="94453" y="135619"/>
                  </a:lnTo>
                  <a:lnTo>
                    <a:pt x="92405" y="137249"/>
                  </a:lnTo>
                  <a:lnTo>
                    <a:pt x="90315" y="138879"/>
                  </a:lnTo>
                  <a:lnTo>
                    <a:pt x="88184" y="140467"/>
                  </a:lnTo>
                  <a:lnTo>
                    <a:pt x="86011" y="142055"/>
                  </a:lnTo>
                  <a:lnTo>
                    <a:pt x="83796" y="143560"/>
                  </a:lnTo>
                  <a:lnTo>
                    <a:pt x="81539" y="145106"/>
                  </a:lnTo>
                  <a:lnTo>
                    <a:pt x="79240" y="146569"/>
                  </a:lnTo>
                  <a:lnTo>
                    <a:pt x="76900" y="148031"/>
                  </a:lnTo>
                  <a:lnTo>
                    <a:pt x="74518" y="149494"/>
                  </a:lnTo>
                  <a:lnTo>
                    <a:pt x="72094" y="150873"/>
                  </a:lnTo>
                  <a:lnTo>
                    <a:pt x="69628" y="152253"/>
                  </a:lnTo>
                  <a:lnTo>
                    <a:pt x="67120" y="153590"/>
                  </a:lnTo>
                  <a:lnTo>
                    <a:pt x="64529" y="154927"/>
                  </a:lnTo>
                  <a:lnTo>
                    <a:pt x="61938" y="156181"/>
                  </a:lnTo>
                  <a:lnTo>
                    <a:pt x="59305" y="157435"/>
                  </a:lnTo>
                  <a:lnTo>
                    <a:pt x="56589" y="158647"/>
                  </a:lnTo>
                  <a:lnTo>
                    <a:pt x="53872" y="159817"/>
                  </a:lnTo>
                  <a:lnTo>
                    <a:pt x="51072" y="160946"/>
                  </a:lnTo>
                  <a:lnTo>
                    <a:pt x="48272" y="162074"/>
                  </a:lnTo>
                  <a:lnTo>
                    <a:pt x="45388" y="163119"/>
                  </a:lnTo>
                  <a:lnTo>
                    <a:pt x="42463" y="164164"/>
                  </a:lnTo>
                  <a:lnTo>
                    <a:pt x="39495" y="165125"/>
                  </a:lnTo>
                  <a:lnTo>
                    <a:pt x="36486" y="166086"/>
                  </a:lnTo>
                  <a:lnTo>
                    <a:pt x="33393" y="166964"/>
                  </a:lnTo>
                  <a:lnTo>
                    <a:pt x="30301" y="167841"/>
                  </a:lnTo>
                  <a:lnTo>
                    <a:pt x="27125" y="168677"/>
                  </a:lnTo>
                  <a:lnTo>
                    <a:pt x="23907" y="169430"/>
                  </a:lnTo>
                  <a:lnTo>
                    <a:pt x="20647" y="170182"/>
                  </a:lnTo>
                  <a:lnTo>
                    <a:pt x="17345" y="170850"/>
                  </a:lnTo>
                  <a:lnTo>
                    <a:pt x="13960" y="171477"/>
                  </a:lnTo>
                  <a:lnTo>
                    <a:pt x="10575" y="172062"/>
                  </a:lnTo>
                  <a:lnTo>
                    <a:pt x="7106" y="172606"/>
                  </a:lnTo>
                  <a:lnTo>
                    <a:pt x="3553" y="173107"/>
                  </a:lnTo>
                  <a:lnTo>
                    <a:pt x="1" y="173567"/>
                  </a:lnTo>
                  <a:lnTo>
                    <a:pt x="1" y="173567"/>
                  </a:lnTo>
                  <a:lnTo>
                    <a:pt x="1" y="171895"/>
                  </a:lnTo>
                  <a:lnTo>
                    <a:pt x="43" y="169847"/>
                  </a:lnTo>
                  <a:lnTo>
                    <a:pt x="168" y="167089"/>
                  </a:lnTo>
                  <a:lnTo>
                    <a:pt x="419" y="163662"/>
                  </a:lnTo>
                  <a:lnTo>
                    <a:pt x="586" y="161698"/>
                  </a:lnTo>
                  <a:lnTo>
                    <a:pt x="753" y="159566"/>
                  </a:lnTo>
                  <a:lnTo>
                    <a:pt x="1004" y="157310"/>
                  </a:lnTo>
                  <a:lnTo>
                    <a:pt x="1297" y="154927"/>
                  </a:lnTo>
                  <a:lnTo>
                    <a:pt x="1673" y="152420"/>
                  </a:lnTo>
                  <a:lnTo>
                    <a:pt x="2049" y="149787"/>
                  </a:lnTo>
                  <a:lnTo>
                    <a:pt x="2509" y="147028"/>
                  </a:lnTo>
                  <a:lnTo>
                    <a:pt x="3052" y="144145"/>
                  </a:lnTo>
                  <a:lnTo>
                    <a:pt x="3637" y="141177"/>
                  </a:lnTo>
                  <a:lnTo>
                    <a:pt x="4264" y="138085"/>
                  </a:lnTo>
                  <a:lnTo>
                    <a:pt x="5016" y="134909"/>
                  </a:lnTo>
                  <a:lnTo>
                    <a:pt x="5810" y="131649"/>
                  </a:lnTo>
                  <a:lnTo>
                    <a:pt x="6730" y="128305"/>
                  </a:lnTo>
                  <a:lnTo>
                    <a:pt x="7691" y="124878"/>
                  </a:lnTo>
                  <a:lnTo>
                    <a:pt x="8777" y="121409"/>
                  </a:lnTo>
                  <a:lnTo>
                    <a:pt x="9906" y="117857"/>
                  </a:lnTo>
                  <a:lnTo>
                    <a:pt x="11201" y="114263"/>
                  </a:lnTo>
                  <a:lnTo>
                    <a:pt x="12539" y="110627"/>
                  </a:lnTo>
                  <a:lnTo>
                    <a:pt x="14043" y="106907"/>
                  </a:lnTo>
                  <a:lnTo>
                    <a:pt x="15632" y="103188"/>
                  </a:lnTo>
                  <a:lnTo>
                    <a:pt x="17303" y="99426"/>
                  </a:lnTo>
                  <a:lnTo>
                    <a:pt x="18223" y="97546"/>
                  </a:lnTo>
                  <a:lnTo>
                    <a:pt x="19142" y="95665"/>
                  </a:lnTo>
                  <a:lnTo>
                    <a:pt x="20062" y="93742"/>
                  </a:lnTo>
                  <a:lnTo>
                    <a:pt x="21065" y="91862"/>
                  </a:lnTo>
                  <a:lnTo>
                    <a:pt x="22068" y="89939"/>
                  </a:lnTo>
                  <a:lnTo>
                    <a:pt x="23154" y="88059"/>
                  </a:lnTo>
                  <a:lnTo>
                    <a:pt x="24199" y="86136"/>
                  </a:lnTo>
                  <a:lnTo>
                    <a:pt x="25327" y="84255"/>
                  </a:lnTo>
                  <a:lnTo>
                    <a:pt x="26498" y="82333"/>
                  </a:lnTo>
                  <a:lnTo>
                    <a:pt x="27668" y="80410"/>
                  </a:lnTo>
                  <a:lnTo>
                    <a:pt x="28880" y="78530"/>
                  </a:lnTo>
                  <a:lnTo>
                    <a:pt x="30134" y="76607"/>
                  </a:lnTo>
                  <a:lnTo>
                    <a:pt x="31429" y="74727"/>
                  </a:lnTo>
                  <a:lnTo>
                    <a:pt x="32725" y="72846"/>
                  </a:lnTo>
                  <a:lnTo>
                    <a:pt x="34104" y="70965"/>
                  </a:lnTo>
                  <a:lnTo>
                    <a:pt x="35483" y="69043"/>
                  </a:lnTo>
                  <a:lnTo>
                    <a:pt x="36946" y="67204"/>
                  </a:lnTo>
                  <a:lnTo>
                    <a:pt x="38409" y="65323"/>
                  </a:lnTo>
                  <a:lnTo>
                    <a:pt x="39913" y="63443"/>
                  </a:lnTo>
                  <a:lnTo>
                    <a:pt x="41460" y="61604"/>
                  </a:lnTo>
                  <a:lnTo>
                    <a:pt x="43048" y="59765"/>
                  </a:lnTo>
                  <a:lnTo>
                    <a:pt x="44719" y="57926"/>
                  </a:lnTo>
                  <a:lnTo>
                    <a:pt x="46391" y="56129"/>
                  </a:lnTo>
                  <a:lnTo>
                    <a:pt x="48105" y="54332"/>
                  </a:lnTo>
                  <a:lnTo>
                    <a:pt x="49860" y="52535"/>
                  </a:lnTo>
                  <a:lnTo>
                    <a:pt x="51657" y="50737"/>
                  </a:lnTo>
                  <a:lnTo>
                    <a:pt x="53496" y="48982"/>
                  </a:lnTo>
                  <a:lnTo>
                    <a:pt x="55377" y="47227"/>
                  </a:lnTo>
                  <a:lnTo>
                    <a:pt x="57299" y="45513"/>
                  </a:lnTo>
                  <a:lnTo>
                    <a:pt x="59263" y="43800"/>
                  </a:lnTo>
                  <a:lnTo>
                    <a:pt x="61269" y="42086"/>
                  </a:lnTo>
                  <a:lnTo>
                    <a:pt x="63317" y="40415"/>
                  </a:lnTo>
                  <a:lnTo>
                    <a:pt x="65449" y="38743"/>
                  </a:lnTo>
                  <a:lnTo>
                    <a:pt x="67580" y="37113"/>
                  </a:lnTo>
                  <a:lnTo>
                    <a:pt x="69795" y="35483"/>
                  </a:lnTo>
                  <a:lnTo>
                    <a:pt x="72052" y="33895"/>
                  </a:lnTo>
                  <a:lnTo>
                    <a:pt x="74350" y="32307"/>
                  </a:lnTo>
                  <a:lnTo>
                    <a:pt x="76691" y="30760"/>
                  </a:lnTo>
                  <a:lnTo>
                    <a:pt x="79073" y="29256"/>
                  </a:lnTo>
                  <a:lnTo>
                    <a:pt x="81497" y="27751"/>
                  </a:lnTo>
                  <a:lnTo>
                    <a:pt x="84005" y="26247"/>
                  </a:lnTo>
                  <a:lnTo>
                    <a:pt x="86512" y="24826"/>
                  </a:lnTo>
                  <a:lnTo>
                    <a:pt x="89103" y="23405"/>
                  </a:lnTo>
                  <a:lnTo>
                    <a:pt x="91778" y="21984"/>
                  </a:lnTo>
                  <a:lnTo>
                    <a:pt x="94453" y="20646"/>
                  </a:lnTo>
                  <a:lnTo>
                    <a:pt x="97211" y="19309"/>
                  </a:lnTo>
                  <a:lnTo>
                    <a:pt x="100011" y="17972"/>
                  </a:lnTo>
                  <a:lnTo>
                    <a:pt x="102853" y="16718"/>
                  </a:lnTo>
                  <a:lnTo>
                    <a:pt x="105737" y="15464"/>
                  </a:lnTo>
                  <a:lnTo>
                    <a:pt x="108704" y="14252"/>
                  </a:lnTo>
                  <a:lnTo>
                    <a:pt x="111713" y="13082"/>
                  </a:lnTo>
                  <a:lnTo>
                    <a:pt x="114806" y="11954"/>
                  </a:lnTo>
                  <a:lnTo>
                    <a:pt x="117899" y="10825"/>
                  </a:lnTo>
                  <a:lnTo>
                    <a:pt x="121075" y="9780"/>
                  </a:lnTo>
                  <a:lnTo>
                    <a:pt x="124335" y="8735"/>
                  </a:lnTo>
                  <a:lnTo>
                    <a:pt x="127636" y="7732"/>
                  </a:lnTo>
                  <a:lnTo>
                    <a:pt x="130980" y="6771"/>
                  </a:lnTo>
                  <a:lnTo>
                    <a:pt x="134407" y="5852"/>
                  </a:lnTo>
                  <a:lnTo>
                    <a:pt x="137834" y="4974"/>
                  </a:lnTo>
                  <a:lnTo>
                    <a:pt x="141386" y="4138"/>
                  </a:lnTo>
                  <a:lnTo>
                    <a:pt x="144980" y="3344"/>
                  </a:lnTo>
                  <a:lnTo>
                    <a:pt x="148616" y="2592"/>
                  </a:lnTo>
                  <a:lnTo>
                    <a:pt x="152336" y="1881"/>
                  </a:lnTo>
                  <a:lnTo>
                    <a:pt x="156097" y="1213"/>
                  </a:lnTo>
                  <a:lnTo>
                    <a:pt x="159942" y="586"/>
                  </a:lnTo>
                  <a:lnTo>
                    <a:pt x="1638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11"/>
            <p:cNvSpPr/>
            <p:nvPr/>
          </p:nvSpPr>
          <p:spPr>
            <a:xfrm rot="-3134405" flipH="1">
              <a:off x="5834059" y="1925304"/>
              <a:ext cx="1879678" cy="1946493"/>
            </a:xfrm>
            <a:custGeom>
              <a:avLst/>
              <a:gdLst/>
              <a:ahLst/>
              <a:cxnLst/>
              <a:rect l="l" t="t" r="r" b="b"/>
              <a:pathLst>
                <a:path w="143475" h="148575" extrusionOk="0">
                  <a:moveTo>
                    <a:pt x="141427" y="1"/>
                  </a:moveTo>
                  <a:lnTo>
                    <a:pt x="141051" y="43"/>
                  </a:lnTo>
                  <a:lnTo>
                    <a:pt x="140675" y="126"/>
                  </a:lnTo>
                  <a:lnTo>
                    <a:pt x="140341" y="335"/>
                  </a:lnTo>
                  <a:lnTo>
                    <a:pt x="140006" y="628"/>
                  </a:lnTo>
                  <a:lnTo>
                    <a:pt x="122077" y="19267"/>
                  </a:lnTo>
                  <a:lnTo>
                    <a:pt x="98422" y="22276"/>
                  </a:lnTo>
                  <a:lnTo>
                    <a:pt x="95831" y="23572"/>
                  </a:lnTo>
                  <a:lnTo>
                    <a:pt x="93156" y="24868"/>
                  </a:lnTo>
                  <a:lnTo>
                    <a:pt x="90482" y="26163"/>
                  </a:lnTo>
                  <a:lnTo>
                    <a:pt x="87723" y="27417"/>
                  </a:lnTo>
                  <a:lnTo>
                    <a:pt x="87723" y="27417"/>
                  </a:lnTo>
                  <a:lnTo>
                    <a:pt x="117940" y="23530"/>
                  </a:lnTo>
                  <a:lnTo>
                    <a:pt x="92864" y="49609"/>
                  </a:lnTo>
                  <a:lnTo>
                    <a:pt x="88183" y="54499"/>
                  </a:lnTo>
                  <a:lnTo>
                    <a:pt x="37196" y="58511"/>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342" y="62816"/>
                  </a:lnTo>
                  <a:lnTo>
                    <a:pt x="81872" y="58762"/>
                  </a:lnTo>
                  <a:lnTo>
                    <a:pt x="84254" y="58553"/>
                  </a:lnTo>
                  <a:lnTo>
                    <a:pt x="48605" y="95623"/>
                  </a:lnTo>
                  <a:lnTo>
                    <a:pt x="18807" y="101391"/>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5046" y="105946"/>
                  </a:lnTo>
                  <a:lnTo>
                    <a:pt x="44133" y="100304"/>
                  </a:lnTo>
                  <a:lnTo>
                    <a:pt x="17720" y="127762"/>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424" y="148533"/>
                  </a:lnTo>
                  <a:lnTo>
                    <a:pt x="2800" y="148449"/>
                  </a:lnTo>
                  <a:lnTo>
                    <a:pt x="3135" y="148241"/>
                  </a:lnTo>
                  <a:lnTo>
                    <a:pt x="3469" y="147948"/>
                  </a:lnTo>
                  <a:lnTo>
                    <a:pt x="47728" y="101934"/>
                  </a:lnTo>
                  <a:lnTo>
                    <a:pt x="48020" y="128055"/>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447" y="102059"/>
                  </a:lnTo>
                  <a:lnTo>
                    <a:pt x="51405" y="98089"/>
                  </a:lnTo>
                  <a:lnTo>
                    <a:pt x="86929" y="61144"/>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90858" y="57090"/>
                  </a:lnTo>
                  <a:lnTo>
                    <a:pt x="123707" y="22903"/>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7719" y="20856"/>
                  </a:lnTo>
                  <a:lnTo>
                    <a:pt x="127719" y="20647"/>
                  </a:lnTo>
                  <a:lnTo>
                    <a:pt x="127719" y="20438"/>
                  </a:lnTo>
                  <a:lnTo>
                    <a:pt x="127677" y="20229"/>
                  </a:lnTo>
                  <a:lnTo>
                    <a:pt x="127594" y="20020"/>
                  </a:lnTo>
                  <a:lnTo>
                    <a:pt x="127427" y="19644"/>
                  </a:lnTo>
                  <a:lnTo>
                    <a:pt x="127176" y="19309"/>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close/>
                </a:path>
              </a:pathLst>
            </a:custGeom>
            <a:solidFill>
              <a:srgbClr val="ABC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11"/>
            <p:cNvSpPr/>
            <p:nvPr/>
          </p:nvSpPr>
          <p:spPr>
            <a:xfrm rot="-3134405" flipH="1">
              <a:off x="5834059" y="1925304"/>
              <a:ext cx="1879678" cy="1946493"/>
            </a:xfrm>
            <a:custGeom>
              <a:avLst/>
              <a:gdLst/>
              <a:ahLst/>
              <a:cxnLst/>
              <a:rect l="l" t="t" r="r" b="b"/>
              <a:pathLst>
                <a:path w="143475" h="148575" fill="none" extrusionOk="0">
                  <a:moveTo>
                    <a:pt x="141427" y="1"/>
                  </a:moveTo>
                  <a:lnTo>
                    <a:pt x="141427" y="1"/>
                  </a:lnTo>
                  <a:lnTo>
                    <a:pt x="141051" y="43"/>
                  </a:lnTo>
                  <a:lnTo>
                    <a:pt x="140675" y="126"/>
                  </a:lnTo>
                  <a:lnTo>
                    <a:pt x="140341" y="335"/>
                  </a:lnTo>
                  <a:lnTo>
                    <a:pt x="140006" y="628"/>
                  </a:lnTo>
                  <a:lnTo>
                    <a:pt x="140006" y="628"/>
                  </a:lnTo>
                  <a:lnTo>
                    <a:pt x="122077" y="19267"/>
                  </a:lnTo>
                  <a:lnTo>
                    <a:pt x="122077" y="19267"/>
                  </a:lnTo>
                  <a:lnTo>
                    <a:pt x="98422" y="22276"/>
                  </a:lnTo>
                  <a:lnTo>
                    <a:pt x="98422" y="22276"/>
                  </a:lnTo>
                  <a:lnTo>
                    <a:pt x="95831" y="23572"/>
                  </a:lnTo>
                  <a:lnTo>
                    <a:pt x="93156" y="24868"/>
                  </a:lnTo>
                  <a:lnTo>
                    <a:pt x="90482" y="26163"/>
                  </a:lnTo>
                  <a:lnTo>
                    <a:pt x="87723" y="27417"/>
                  </a:lnTo>
                  <a:lnTo>
                    <a:pt x="87723" y="27417"/>
                  </a:lnTo>
                  <a:lnTo>
                    <a:pt x="117940" y="23530"/>
                  </a:lnTo>
                  <a:lnTo>
                    <a:pt x="117940" y="23530"/>
                  </a:lnTo>
                  <a:lnTo>
                    <a:pt x="92864" y="49609"/>
                  </a:lnTo>
                  <a:lnTo>
                    <a:pt x="92864" y="49609"/>
                  </a:lnTo>
                  <a:lnTo>
                    <a:pt x="88183" y="54499"/>
                  </a:lnTo>
                  <a:lnTo>
                    <a:pt x="88183" y="54499"/>
                  </a:lnTo>
                  <a:lnTo>
                    <a:pt x="37196" y="58511"/>
                  </a:lnTo>
                  <a:lnTo>
                    <a:pt x="37196" y="58511"/>
                  </a:lnTo>
                  <a:lnTo>
                    <a:pt x="29757" y="59138"/>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133" y="62816"/>
                  </a:lnTo>
                  <a:lnTo>
                    <a:pt x="30342" y="62816"/>
                  </a:lnTo>
                  <a:lnTo>
                    <a:pt x="30342" y="62816"/>
                  </a:lnTo>
                  <a:lnTo>
                    <a:pt x="81872" y="58762"/>
                  </a:lnTo>
                  <a:lnTo>
                    <a:pt x="81872" y="58762"/>
                  </a:lnTo>
                  <a:lnTo>
                    <a:pt x="84254" y="58553"/>
                  </a:lnTo>
                  <a:lnTo>
                    <a:pt x="84254" y="58553"/>
                  </a:lnTo>
                  <a:lnTo>
                    <a:pt x="48605" y="95623"/>
                  </a:lnTo>
                  <a:lnTo>
                    <a:pt x="48605" y="95623"/>
                  </a:lnTo>
                  <a:lnTo>
                    <a:pt x="18807" y="101391"/>
                  </a:lnTo>
                  <a:lnTo>
                    <a:pt x="18807" y="101391"/>
                  </a:lnTo>
                  <a:lnTo>
                    <a:pt x="14460" y="102226"/>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4628" y="105988"/>
                  </a:lnTo>
                  <a:lnTo>
                    <a:pt x="15046" y="105946"/>
                  </a:lnTo>
                  <a:lnTo>
                    <a:pt x="15046" y="105946"/>
                  </a:lnTo>
                  <a:lnTo>
                    <a:pt x="44133" y="100304"/>
                  </a:lnTo>
                  <a:lnTo>
                    <a:pt x="44133" y="100304"/>
                  </a:lnTo>
                  <a:lnTo>
                    <a:pt x="17720" y="127762"/>
                  </a:lnTo>
                  <a:lnTo>
                    <a:pt x="17720" y="127762"/>
                  </a:lnTo>
                  <a:lnTo>
                    <a:pt x="460" y="145733"/>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048" y="148575"/>
                  </a:lnTo>
                  <a:lnTo>
                    <a:pt x="2424" y="148533"/>
                  </a:lnTo>
                  <a:lnTo>
                    <a:pt x="2800" y="148449"/>
                  </a:lnTo>
                  <a:lnTo>
                    <a:pt x="3135" y="148241"/>
                  </a:lnTo>
                  <a:lnTo>
                    <a:pt x="3469" y="147948"/>
                  </a:lnTo>
                  <a:lnTo>
                    <a:pt x="3469" y="147948"/>
                  </a:lnTo>
                  <a:lnTo>
                    <a:pt x="47728" y="101934"/>
                  </a:lnTo>
                  <a:lnTo>
                    <a:pt x="47728" y="101934"/>
                  </a:lnTo>
                  <a:lnTo>
                    <a:pt x="48020" y="128055"/>
                  </a:lnTo>
                  <a:lnTo>
                    <a:pt x="48020" y="128055"/>
                  </a:lnTo>
                  <a:lnTo>
                    <a:pt x="48062" y="132568"/>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781" y="132986"/>
                  </a:lnTo>
                  <a:lnTo>
                    <a:pt x="51447" y="102059"/>
                  </a:lnTo>
                  <a:lnTo>
                    <a:pt x="51447" y="102059"/>
                  </a:lnTo>
                  <a:lnTo>
                    <a:pt x="51405" y="98089"/>
                  </a:lnTo>
                  <a:lnTo>
                    <a:pt x="51405" y="98089"/>
                  </a:lnTo>
                  <a:lnTo>
                    <a:pt x="86929" y="61144"/>
                  </a:lnTo>
                  <a:lnTo>
                    <a:pt x="86929" y="61144"/>
                  </a:lnTo>
                  <a:lnTo>
                    <a:pt x="85090" y="106197"/>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88810" y="106657"/>
                  </a:lnTo>
                  <a:lnTo>
                    <a:pt x="90858" y="57090"/>
                  </a:lnTo>
                  <a:lnTo>
                    <a:pt x="90858" y="57090"/>
                  </a:lnTo>
                  <a:lnTo>
                    <a:pt x="123707" y="22903"/>
                  </a:lnTo>
                  <a:lnTo>
                    <a:pt x="123707" y="22903"/>
                  </a:lnTo>
                  <a:lnTo>
                    <a:pt x="118692" y="66661"/>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2411" y="67079"/>
                  </a:lnTo>
                  <a:lnTo>
                    <a:pt x="127719" y="20856"/>
                  </a:lnTo>
                  <a:lnTo>
                    <a:pt x="127719" y="20856"/>
                  </a:lnTo>
                  <a:lnTo>
                    <a:pt x="127719" y="20647"/>
                  </a:lnTo>
                  <a:lnTo>
                    <a:pt x="127719" y="20438"/>
                  </a:lnTo>
                  <a:lnTo>
                    <a:pt x="127677" y="20229"/>
                  </a:lnTo>
                  <a:lnTo>
                    <a:pt x="127594" y="20020"/>
                  </a:lnTo>
                  <a:lnTo>
                    <a:pt x="127427" y="19644"/>
                  </a:lnTo>
                  <a:lnTo>
                    <a:pt x="127176" y="19309"/>
                  </a:lnTo>
                  <a:lnTo>
                    <a:pt x="127176" y="19309"/>
                  </a:lnTo>
                  <a:lnTo>
                    <a:pt x="143015" y="2843"/>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lnTo>
                    <a:pt x="14142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11"/>
            <p:cNvSpPr/>
            <p:nvPr/>
          </p:nvSpPr>
          <p:spPr>
            <a:xfrm rot="-3134405" flipH="1">
              <a:off x="4798926" y="1212184"/>
              <a:ext cx="3117651" cy="120512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11"/>
            <p:cNvSpPr/>
            <p:nvPr/>
          </p:nvSpPr>
          <p:spPr>
            <a:xfrm rot="-3134405" flipH="1">
              <a:off x="4798926" y="1212184"/>
              <a:ext cx="3117651" cy="120512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11"/>
            <p:cNvSpPr/>
            <p:nvPr/>
          </p:nvSpPr>
          <p:spPr>
            <a:xfrm rot="-3134405" flipH="1">
              <a:off x="4998754" y="1340105"/>
              <a:ext cx="2679092" cy="9932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11"/>
            <p:cNvSpPr/>
            <p:nvPr/>
          </p:nvSpPr>
          <p:spPr>
            <a:xfrm rot="-3134405" flipH="1">
              <a:off x="4998754" y="1340105"/>
              <a:ext cx="2679092" cy="9932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99775099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344"/>
        <p:cNvGrpSpPr/>
        <p:nvPr/>
      </p:nvGrpSpPr>
      <p:grpSpPr>
        <a:xfrm>
          <a:off x="0" y="0"/>
          <a:ext cx="0" cy="0"/>
          <a:chOff x="0" y="0"/>
          <a:chExt cx="0" cy="0"/>
        </a:xfrm>
      </p:grpSpPr>
    </p:spTree>
    <p:extLst>
      <p:ext uri="{BB962C8B-B14F-4D97-AF65-F5344CB8AC3E}">
        <p14:creationId xmlns:p14="http://schemas.microsoft.com/office/powerpoint/2010/main" val="390687031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345"/>
        <p:cNvGrpSpPr/>
        <p:nvPr/>
      </p:nvGrpSpPr>
      <p:grpSpPr>
        <a:xfrm>
          <a:off x="0" y="0"/>
          <a:ext cx="0" cy="0"/>
          <a:chOff x="0" y="0"/>
          <a:chExt cx="0" cy="0"/>
        </a:xfrm>
      </p:grpSpPr>
      <p:sp>
        <p:nvSpPr>
          <p:cNvPr id="346" name="Google Shape;346;p13"/>
          <p:cNvSpPr txBox="1">
            <a:spLocks noGrp="1"/>
          </p:cNvSpPr>
          <p:nvPr>
            <p:ph type="title"/>
          </p:nvPr>
        </p:nvSpPr>
        <p:spPr>
          <a:xfrm>
            <a:off x="4047600" y="4184667"/>
            <a:ext cx="4096800" cy="831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atin typeface="Nunito SemiBold"/>
                <a:ea typeface="Nunito SemiBold"/>
                <a:cs typeface="Nunito SemiBold"/>
                <a:sym typeface="Nunito SemiBold"/>
              </a:defRPr>
            </a:lvl2pPr>
            <a:lvl3pPr lvl="2" rtl="0">
              <a:spcBef>
                <a:spcPts val="0"/>
              </a:spcBef>
              <a:spcAft>
                <a:spcPts val="0"/>
              </a:spcAft>
              <a:buSzPts val="2800"/>
              <a:buNone/>
              <a:defRPr>
                <a:latin typeface="Nunito SemiBold"/>
                <a:ea typeface="Nunito SemiBold"/>
                <a:cs typeface="Nunito SemiBold"/>
                <a:sym typeface="Nunito SemiBold"/>
              </a:defRPr>
            </a:lvl3pPr>
            <a:lvl4pPr lvl="3" rtl="0">
              <a:spcBef>
                <a:spcPts val="0"/>
              </a:spcBef>
              <a:spcAft>
                <a:spcPts val="0"/>
              </a:spcAft>
              <a:buSzPts val="2800"/>
              <a:buNone/>
              <a:defRPr>
                <a:latin typeface="Nunito SemiBold"/>
                <a:ea typeface="Nunito SemiBold"/>
                <a:cs typeface="Nunito SemiBold"/>
                <a:sym typeface="Nunito SemiBold"/>
              </a:defRPr>
            </a:lvl4pPr>
            <a:lvl5pPr lvl="4" rtl="0">
              <a:spcBef>
                <a:spcPts val="0"/>
              </a:spcBef>
              <a:spcAft>
                <a:spcPts val="0"/>
              </a:spcAft>
              <a:buSzPts val="2800"/>
              <a:buNone/>
              <a:defRPr>
                <a:latin typeface="Nunito SemiBold"/>
                <a:ea typeface="Nunito SemiBold"/>
                <a:cs typeface="Nunito SemiBold"/>
                <a:sym typeface="Nunito SemiBold"/>
              </a:defRPr>
            </a:lvl5pPr>
            <a:lvl6pPr lvl="5" rtl="0">
              <a:spcBef>
                <a:spcPts val="0"/>
              </a:spcBef>
              <a:spcAft>
                <a:spcPts val="0"/>
              </a:spcAft>
              <a:buSzPts val="2800"/>
              <a:buNone/>
              <a:defRPr>
                <a:latin typeface="Nunito SemiBold"/>
                <a:ea typeface="Nunito SemiBold"/>
                <a:cs typeface="Nunito SemiBold"/>
                <a:sym typeface="Nunito SemiBold"/>
              </a:defRPr>
            </a:lvl6pPr>
            <a:lvl7pPr lvl="6" rtl="0">
              <a:spcBef>
                <a:spcPts val="0"/>
              </a:spcBef>
              <a:spcAft>
                <a:spcPts val="0"/>
              </a:spcAft>
              <a:buSzPts val="2800"/>
              <a:buNone/>
              <a:defRPr>
                <a:latin typeface="Nunito SemiBold"/>
                <a:ea typeface="Nunito SemiBold"/>
                <a:cs typeface="Nunito SemiBold"/>
                <a:sym typeface="Nunito SemiBold"/>
              </a:defRPr>
            </a:lvl7pPr>
            <a:lvl8pPr lvl="7" rtl="0">
              <a:spcBef>
                <a:spcPts val="0"/>
              </a:spcBef>
              <a:spcAft>
                <a:spcPts val="0"/>
              </a:spcAft>
              <a:buSzPts val="2800"/>
              <a:buNone/>
              <a:defRPr>
                <a:latin typeface="Nunito SemiBold"/>
                <a:ea typeface="Nunito SemiBold"/>
                <a:cs typeface="Nunito SemiBold"/>
                <a:sym typeface="Nunito SemiBold"/>
              </a:defRPr>
            </a:lvl8pPr>
            <a:lvl9pPr lvl="8" rtl="0">
              <a:spcBef>
                <a:spcPts val="0"/>
              </a:spcBef>
              <a:spcAft>
                <a:spcPts val="0"/>
              </a:spcAft>
              <a:buSzPts val="2800"/>
              <a:buNone/>
              <a:defRPr>
                <a:latin typeface="Nunito SemiBold"/>
                <a:ea typeface="Nunito SemiBold"/>
                <a:cs typeface="Nunito SemiBold"/>
                <a:sym typeface="Nunito SemiBold"/>
              </a:defRPr>
            </a:lvl9pPr>
          </a:lstStyle>
          <a:p>
            <a:endParaRPr/>
          </a:p>
        </p:txBody>
      </p:sp>
      <p:sp>
        <p:nvSpPr>
          <p:cNvPr id="347" name="Google Shape;347;p13"/>
          <p:cNvSpPr txBox="1">
            <a:spLocks noGrp="1"/>
          </p:cNvSpPr>
          <p:nvPr>
            <p:ph type="subTitle" idx="1"/>
          </p:nvPr>
        </p:nvSpPr>
        <p:spPr>
          <a:xfrm>
            <a:off x="3364733" y="3042033"/>
            <a:ext cx="5462400" cy="1363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000">
                <a:solidFill>
                  <a:srgbClr val="000000"/>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grpSp>
        <p:nvGrpSpPr>
          <p:cNvPr id="348" name="Google Shape;348;p13"/>
          <p:cNvGrpSpPr/>
          <p:nvPr/>
        </p:nvGrpSpPr>
        <p:grpSpPr>
          <a:xfrm flipH="1">
            <a:off x="279332" y="5609537"/>
            <a:ext cx="826813" cy="1049728"/>
            <a:chOff x="2965800" y="1494175"/>
            <a:chExt cx="999050" cy="1268400"/>
          </a:xfrm>
        </p:grpSpPr>
        <p:sp>
          <p:nvSpPr>
            <p:cNvPr id="349" name="Google Shape;349;p13"/>
            <p:cNvSpPr/>
            <p:nvPr/>
          </p:nvSpPr>
          <p:spPr>
            <a:xfrm>
              <a:off x="2965800" y="1494175"/>
              <a:ext cx="999050" cy="1268400"/>
            </a:xfrm>
            <a:custGeom>
              <a:avLst/>
              <a:gdLst/>
              <a:ahLst/>
              <a:cxnLst/>
              <a:rect l="l" t="t" r="r" b="b"/>
              <a:pathLst>
                <a:path w="39962" h="50736" extrusionOk="0">
                  <a:moveTo>
                    <a:pt x="38604" y="0"/>
                  </a:moveTo>
                  <a:lnTo>
                    <a:pt x="38434" y="43"/>
                  </a:lnTo>
                  <a:lnTo>
                    <a:pt x="38265" y="170"/>
                  </a:lnTo>
                  <a:lnTo>
                    <a:pt x="37883" y="509"/>
                  </a:lnTo>
                  <a:lnTo>
                    <a:pt x="37416" y="849"/>
                  </a:lnTo>
                  <a:lnTo>
                    <a:pt x="36483" y="1527"/>
                  </a:lnTo>
                  <a:lnTo>
                    <a:pt x="35465" y="2164"/>
                  </a:lnTo>
                  <a:lnTo>
                    <a:pt x="34362" y="2757"/>
                  </a:lnTo>
                  <a:lnTo>
                    <a:pt x="32156" y="3988"/>
                  </a:lnTo>
                  <a:lnTo>
                    <a:pt x="31095" y="4666"/>
                  </a:lnTo>
                  <a:lnTo>
                    <a:pt x="30077" y="5345"/>
                  </a:lnTo>
                  <a:lnTo>
                    <a:pt x="29102" y="6066"/>
                  </a:lnTo>
                  <a:lnTo>
                    <a:pt x="28677" y="6448"/>
                  </a:lnTo>
                  <a:lnTo>
                    <a:pt x="28253" y="6830"/>
                  </a:lnTo>
                  <a:lnTo>
                    <a:pt x="27871" y="7254"/>
                  </a:lnTo>
                  <a:lnTo>
                    <a:pt x="27532" y="7678"/>
                  </a:lnTo>
                  <a:lnTo>
                    <a:pt x="27193" y="8145"/>
                  </a:lnTo>
                  <a:lnTo>
                    <a:pt x="26938" y="8612"/>
                  </a:lnTo>
                  <a:lnTo>
                    <a:pt x="26726" y="9121"/>
                  </a:lnTo>
                  <a:lnTo>
                    <a:pt x="26556" y="9672"/>
                  </a:lnTo>
                  <a:lnTo>
                    <a:pt x="26429" y="10224"/>
                  </a:lnTo>
                  <a:lnTo>
                    <a:pt x="26344" y="10775"/>
                  </a:lnTo>
                  <a:lnTo>
                    <a:pt x="26302" y="11411"/>
                  </a:lnTo>
                  <a:lnTo>
                    <a:pt x="26344" y="12048"/>
                  </a:lnTo>
                  <a:lnTo>
                    <a:pt x="26472" y="12726"/>
                  </a:lnTo>
                  <a:lnTo>
                    <a:pt x="26641" y="13405"/>
                  </a:lnTo>
                  <a:lnTo>
                    <a:pt x="26175" y="14169"/>
                  </a:lnTo>
                  <a:lnTo>
                    <a:pt x="25708" y="14932"/>
                  </a:lnTo>
                  <a:lnTo>
                    <a:pt x="25199" y="15696"/>
                  </a:lnTo>
                  <a:lnTo>
                    <a:pt x="24647" y="16417"/>
                  </a:lnTo>
                  <a:lnTo>
                    <a:pt x="23502" y="17859"/>
                  </a:lnTo>
                  <a:lnTo>
                    <a:pt x="22314" y="19259"/>
                  </a:lnTo>
                  <a:lnTo>
                    <a:pt x="21084" y="20617"/>
                  </a:lnTo>
                  <a:lnTo>
                    <a:pt x="19811" y="21974"/>
                  </a:lnTo>
                  <a:lnTo>
                    <a:pt x="17181" y="24562"/>
                  </a:lnTo>
                  <a:lnTo>
                    <a:pt x="16969" y="23841"/>
                  </a:lnTo>
                  <a:lnTo>
                    <a:pt x="16884" y="23501"/>
                  </a:lnTo>
                  <a:lnTo>
                    <a:pt x="16842" y="23120"/>
                  </a:lnTo>
                  <a:lnTo>
                    <a:pt x="16842" y="22738"/>
                  </a:lnTo>
                  <a:lnTo>
                    <a:pt x="16842" y="22398"/>
                  </a:lnTo>
                  <a:lnTo>
                    <a:pt x="16884" y="22059"/>
                  </a:lnTo>
                  <a:lnTo>
                    <a:pt x="16969" y="21720"/>
                  </a:lnTo>
                  <a:lnTo>
                    <a:pt x="17224" y="21677"/>
                  </a:lnTo>
                  <a:lnTo>
                    <a:pt x="17436" y="21550"/>
                  </a:lnTo>
                  <a:lnTo>
                    <a:pt x="18199" y="20956"/>
                  </a:lnTo>
                  <a:lnTo>
                    <a:pt x="18963" y="20320"/>
                  </a:lnTo>
                  <a:lnTo>
                    <a:pt x="19684" y="19641"/>
                  </a:lnTo>
                  <a:lnTo>
                    <a:pt x="20405" y="18920"/>
                  </a:lnTo>
                  <a:lnTo>
                    <a:pt x="21042" y="18156"/>
                  </a:lnTo>
                  <a:lnTo>
                    <a:pt x="21593" y="17350"/>
                  </a:lnTo>
                  <a:lnTo>
                    <a:pt x="21848" y="16926"/>
                  </a:lnTo>
                  <a:lnTo>
                    <a:pt x="22060" y="16502"/>
                  </a:lnTo>
                  <a:lnTo>
                    <a:pt x="22272" y="16035"/>
                  </a:lnTo>
                  <a:lnTo>
                    <a:pt x="22442" y="15569"/>
                  </a:lnTo>
                  <a:lnTo>
                    <a:pt x="22569" y="15017"/>
                  </a:lnTo>
                  <a:lnTo>
                    <a:pt x="22696" y="14466"/>
                  </a:lnTo>
                  <a:lnTo>
                    <a:pt x="22738" y="13914"/>
                  </a:lnTo>
                  <a:lnTo>
                    <a:pt x="22781" y="13363"/>
                  </a:lnTo>
                  <a:lnTo>
                    <a:pt x="22781" y="12769"/>
                  </a:lnTo>
                  <a:lnTo>
                    <a:pt x="22738" y="12175"/>
                  </a:lnTo>
                  <a:lnTo>
                    <a:pt x="22611" y="11030"/>
                  </a:lnTo>
                  <a:lnTo>
                    <a:pt x="22442" y="9842"/>
                  </a:lnTo>
                  <a:lnTo>
                    <a:pt x="22229" y="8696"/>
                  </a:lnTo>
                  <a:lnTo>
                    <a:pt x="21975" y="7594"/>
                  </a:lnTo>
                  <a:lnTo>
                    <a:pt x="21805" y="6491"/>
                  </a:lnTo>
                  <a:lnTo>
                    <a:pt x="21720" y="6321"/>
                  </a:lnTo>
                  <a:lnTo>
                    <a:pt x="21636" y="6194"/>
                  </a:lnTo>
                  <a:lnTo>
                    <a:pt x="21508" y="6109"/>
                  </a:lnTo>
                  <a:lnTo>
                    <a:pt x="21339" y="6024"/>
                  </a:lnTo>
                  <a:lnTo>
                    <a:pt x="21211" y="6024"/>
                  </a:lnTo>
                  <a:lnTo>
                    <a:pt x="21042" y="6066"/>
                  </a:lnTo>
                  <a:lnTo>
                    <a:pt x="20872" y="6109"/>
                  </a:lnTo>
                  <a:lnTo>
                    <a:pt x="20745" y="6194"/>
                  </a:lnTo>
                  <a:lnTo>
                    <a:pt x="19684" y="7084"/>
                  </a:lnTo>
                  <a:lnTo>
                    <a:pt x="18581" y="7975"/>
                  </a:lnTo>
                  <a:lnTo>
                    <a:pt x="17436" y="8909"/>
                  </a:lnTo>
                  <a:lnTo>
                    <a:pt x="16375" y="9884"/>
                  </a:lnTo>
                  <a:lnTo>
                    <a:pt x="15866" y="10393"/>
                  </a:lnTo>
                  <a:lnTo>
                    <a:pt x="15400" y="10945"/>
                  </a:lnTo>
                  <a:lnTo>
                    <a:pt x="14975" y="11496"/>
                  </a:lnTo>
                  <a:lnTo>
                    <a:pt x="14594" y="12090"/>
                  </a:lnTo>
                  <a:lnTo>
                    <a:pt x="14254" y="12684"/>
                  </a:lnTo>
                  <a:lnTo>
                    <a:pt x="13957" y="13320"/>
                  </a:lnTo>
                  <a:lnTo>
                    <a:pt x="13703" y="13999"/>
                  </a:lnTo>
                  <a:lnTo>
                    <a:pt x="13575" y="14678"/>
                  </a:lnTo>
                  <a:lnTo>
                    <a:pt x="13448" y="15526"/>
                  </a:lnTo>
                  <a:lnTo>
                    <a:pt x="13448" y="16460"/>
                  </a:lnTo>
                  <a:lnTo>
                    <a:pt x="13491" y="16969"/>
                  </a:lnTo>
                  <a:lnTo>
                    <a:pt x="13533" y="17478"/>
                  </a:lnTo>
                  <a:lnTo>
                    <a:pt x="13618" y="17944"/>
                  </a:lnTo>
                  <a:lnTo>
                    <a:pt x="13745" y="18453"/>
                  </a:lnTo>
                  <a:lnTo>
                    <a:pt x="13872" y="18920"/>
                  </a:lnTo>
                  <a:lnTo>
                    <a:pt x="14042" y="19387"/>
                  </a:lnTo>
                  <a:lnTo>
                    <a:pt x="14254" y="19811"/>
                  </a:lnTo>
                  <a:lnTo>
                    <a:pt x="14509" y="20193"/>
                  </a:lnTo>
                  <a:lnTo>
                    <a:pt x="14806" y="20532"/>
                  </a:lnTo>
                  <a:lnTo>
                    <a:pt x="15103" y="20871"/>
                  </a:lnTo>
                  <a:lnTo>
                    <a:pt x="15484" y="21126"/>
                  </a:lnTo>
                  <a:lnTo>
                    <a:pt x="15909" y="21296"/>
                  </a:lnTo>
                  <a:lnTo>
                    <a:pt x="15824" y="21762"/>
                  </a:lnTo>
                  <a:lnTo>
                    <a:pt x="15739" y="22186"/>
                  </a:lnTo>
                  <a:lnTo>
                    <a:pt x="15781" y="22653"/>
                  </a:lnTo>
                  <a:lnTo>
                    <a:pt x="15824" y="23120"/>
                  </a:lnTo>
                  <a:lnTo>
                    <a:pt x="15909" y="23629"/>
                  </a:lnTo>
                  <a:lnTo>
                    <a:pt x="16121" y="24138"/>
                  </a:lnTo>
                  <a:lnTo>
                    <a:pt x="16248" y="24392"/>
                  </a:lnTo>
                  <a:lnTo>
                    <a:pt x="16375" y="24647"/>
                  </a:lnTo>
                  <a:lnTo>
                    <a:pt x="16545" y="24859"/>
                  </a:lnTo>
                  <a:lnTo>
                    <a:pt x="16715" y="25029"/>
                  </a:lnTo>
                  <a:lnTo>
                    <a:pt x="14254" y="27531"/>
                  </a:lnTo>
                  <a:lnTo>
                    <a:pt x="13066" y="28804"/>
                  </a:lnTo>
                  <a:lnTo>
                    <a:pt x="11921" y="30119"/>
                  </a:lnTo>
                  <a:lnTo>
                    <a:pt x="10182" y="32198"/>
                  </a:lnTo>
                  <a:lnTo>
                    <a:pt x="8485" y="34319"/>
                  </a:lnTo>
                  <a:lnTo>
                    <a:pt x="8273" y="33895"/>
                  </a:lnTo>
                  <a:lnTo>
                    <a:pt x="8146" y="33470"/>
                  </a:lnTo>
                  <a:lnTo>
                    <a:pt x="8061" y="33089"/>
                  </a:lnTo>
                  <a:lnTo>
                    <a:pt x="8061" y="32749"/>
                  </a:lnTo>
                  <a:lnTo>
                    <a:pt x="8273" y="32622"/>
                  </a:lnTo>
                  <a:lnTo>
                    <a:pt x="8824" y="31943"/>
                  </a:lnTo>
                  <a:lnTo>
                    <a:pt x="9333" y="31222"/>
                  </a:lnTo>
                  <a:lnTo>
                    <a:pt x="9800" y="30543"/>
                  </a:lnTo>
                  <a:lnTo>
                    <a:pt x="10224" y="29780"/>
                  </a:lnTo>
                  <a:lnTo>
                    <a:pt x="10564" y="29016"/>
                  </a:lnTo>
                  <a:lnTo>
                    <a:pt x="10818" y="28253"/>
                  </a:lnTo>
                  <a:lnTo>
                    <a:pt x="10988" y="27404"/>
                  </a:lnTo>
                  <a:lnTo>
                    <a:pt x="11073" y="26938"/>
                  </a:lnTo>
                  <a:lnTo>
                    <a:pt x="11073" y="26513"/>
                  </a:lnTo>
                  <a:lnTo>
                    <a:pt x="11073" y="26004"/>
                  </a:lnTo>
                  <a:lnTo>
                    <a:pt x="11073" y="25495"/>
                  </a:lnTo>
                  <a:lnTo>
                    <a:pt x="10945" y="24520"/>
                  </a:lnTo>
                  <a:lnTo>
                    <a:pt x="10733" y="23544"/>
                  </a:lnTo>
                  <a:lnTo>
                    <a:pt x="10436" y="22568"/>
                  </a:lnTo>
                  <a:lnTo>
                    <a:pt x="10097" y="21635"/>
                  </a:lnTo>
                  <a:lnTo>
                    <a:pt x="9715" y="20702"/>
                  </a:lnTo>
                  <a:lnTo>
                    <a:pt x="8909" y="18878"/>
                  </a:lnTo>
                  <a:lnTo>
                    <a:pt x="8824" y="18750"/>
                  </a:lnTo>
                  <a:lnTo>
                    <a:pt x="8655" y="18623"/>
                  </a:lnTo>
                  <a:lnTo>
                    <a:pt x="8485" y="18581"/>
                  </a:lnTo>
                  <a:lnTo>
                    <a:pt x="8315" y="18581"/>
                  </a:lnTo>
                  <a:lnTo>
                    <a:pt x="8146" y="18665"/>
                  </a:lnTo>
                  <a:lnTo>
                    <a:pt x="7976" y="18750"/>
                  </a:lnTo>
                  <a:lnTo>
                    <a:pt x="7849" y="18878"/>
                  </a:lnTo>
                  <a:lnTo>
                    <a:pt x="7806" y="19047"/>
                  </a:lnTo>
                  <a:lnTo>
                    <a:pt x="7679" y="19387"/>
                  </a:lnTo>
                  <a:lnTo>
                    <a:pt x="7594" y="19684"/>
                  </a:lnTo>
                  <a:lnTo>
                    <a:pt x="7297" y="20277"/>
                  </a:lnTo>
                  <a:lnTo>
                    <a:pt x="6915" y="20829"/>
                  </a:lnTo>
                  <a:lnTo>
                    <a:pt x="6534" y="21338"/>
                  </a:lnTo>
                  <a:lnTo>
                    <a:pt x="5643" y="22356"/>
                  </a:lnTo>
                  <a:lnTo>
                    <a:pt x="5218" y="22865"/>
                  </a:lnTo>
                  <a:lnTo>
                    <a:pt x="4837" y="23417"/>
                  </a:lnTo>
                  <a:lnTo>
                    <a:pt x="4540" y="23926"/>
                  </a:lnTo>
                  <a:lnTo>
                    <a:pt x="4285" y="24435"/>
                  </a:lnTo>
                  <a:lnTo>
                    <a:pt x="4073" y="24944"/>
                  </a:lnTo>
                  <a:lnTo>
                    <a:pt x="3903" y="25495"/>
                  </a:lnTo>
                  <a:lnTo>
                    <a:pt x="3734" y="26047"/>
                  </a:lnTo>
                  <a:lnTo>
                    <a:pt x="3649" y="26641"/>
                  </a:lnTo>
                  <a:lnTo>
                    <a:pt x="3564" y="27192"/>
                  </a:lnTo>
                  <a:lnTo>
                    <a:pt x="3564" y="27786"/>
                  </a:lnTo>
                  <a:lnTo>
                    <a:pt x="3606" y="28168"/>
                  </a:lnTo>
                  <a:lnTo>
                    <a:pt x="3649" y="28550"/>
                  </a:lnTo>
                  <a:lnTo>
                    <a:pt x="3776" y="28974"/>
                  </a:lnTo>
                  <a:lnTo>
                    <a:pt x="3861" y="29356"/>
                  </a:lnTo>
                  <a:lnTo>
                    <a:pt x="4031" y="29737"/>
                  </a:lnTo>
                  <a:lnTo>
                    <a:pt x="4158" y="30077"/>
                  </a:lnTo>
                  <a:lnTo>
                    <a:pt x="4370" y="30459"/>
                  </a:lnTo>
                  <a:lnTo>
                    <a:pt x="4582" y="30798"/>
                  </a:lnTo>
                  <a:lnTo>
                    <a:pt x="4837" y="31095"/>
                  </a:lnTo>
                  <a:lnTo>
                    <a:pt x="5091" y="31392"/>
                  </a:lnTo>
                  <a:lnTo>
                    <a:pt x="5346" y="31689"/>
                  </a:lnTo>
                  <a:lnTo>
                    <a:pt x="5685" y="31901"/>
                  </a:lnTo>
                  <a:lnTo>
                    <a:pt x="5982" y="32155"/>
                  </a:lnTo>
                  <a:lnTo>
                    <a:pt x="6321" y="32325"/>
                  </a:lnTo>
                  <a:lnTo>
                    <a:pt x="6703" y="32452"/>
                  </a:lnTo>
                  <a:lnTo>
                    <a:pt x="7085" y="32580"/>
                  </a:lnTo>
                  <a:lnTo>
                    <a:pt x="7085" y="32877"/>
                  </a:lnTo>
                  <a:lnTo>
                    <a:pt x="7170" y="33216"/>
                  </a:lnTo>
                  <a:lnTo>
                    <a:pt x="7255" y="33555"/>
                  </a:lnTo>
                  <a:lnTo>
                    <a:pt x="7340" y="33852"/>
                  </a:lnTo>
                  <a:lnTo>
                    <a:pt x="7509" y="34149"/>
                  </a:lnTo>
                  <a:lnTo>
                    <a:pt x="7679" y="34404"/>
                  </a:lnTo>
                  <a:lnTo>
                    <a:pt x="7849" y="34701"/>
                  </a:lnTo>
                  <a:lnTo>
                    <a:pt x="8061" y="34913"/>
                  </a:lnTo>
                  <a:lnTo>
                    <a:pt x="6830" y="36610"/>
                  </a:lnTo>
                  <a:lnTo>
                    <a:pt x="5685" y="38349"/>
                  </a:lnTo>
                  <a:lnTo>
                    <a:pt x="4582" y="40131"/>
                  </a:lnTo>
                  <a:lnTo>
                    <a:pt x="3522" y="41912"/>
                  </a:lnTo>
                  <a:lnTo>
                    <a:pt x="2546" y="43779"/>
                  </a:lnTo>
                  <a:lnTo>
                    <a:pt x="1613" y="45645"/>
                  </a:lnTo>
                  <a:lnTo>
                    <a:pt x="807" y="47597"/>
                  </a:lnTo>
                  <a:lnTo>
                    <a:pt x="43" y="49548"/>
                  </a:lnTo>
                  <a:lnTo>
                    <a:pt x="1" y="49760"/>
                  </a:lnTo>
                  <a:lnTo>
                    <a:pt x="1" y="49972"/>
                  </a:lnTo>
                  <a:lnTo>
                    <a:pt x="43" y="50142"/>
                  </a:lnTo>
                  <a:lnTo>
                    <a:pt x="85" y="50269"/>
                  </a:lnTo>
                  <a:lnTo>
                    <a:pt x="213" y="50439"/>
                  </a:lnTo>
                  <a:lnTo>
                    <a:pt x="340" y="50524"/>
                  </a:lnTo>
                  <a:lnTo>
                    <a:pt x="510" y="50609"/>
                  </a:lnTo>
                  <a:lnTo>
                    <a:pt x="679" y="50693"/>
                  </a:lnTo>
                  <a:lnTo>
                    <a:pt x="849" y="50736"/>
                  </a:lnTo>
                  <a:lnTo>
                    <a:pt x="1019" y="50736"/>
                  </a:lnTo>
                  <a:lnTo>
                    <a:pt x="1231" y="50693"/>
                  </a:lnTo>
                  <a:lnTo>
                    <a:pt x="1401" y="50651"/>
                  </a:lnTo>
                  <a:lnTo>
                    <a:pt x="1570" y="50566"/>
                  </a:lnTo>
                  <a:lnTo>
                    <a:pt x="1697" y="50439"/>
                  </a:lnTo>
                  <a:lnTo>
                    <a:pt x="1825" y="50269"/>
                  </a:lnTo>
                  <a:lnTo>
                    <a:pt x="1910" y="50057"/>
                  </a:lnTo>
                  <a:lnTo>
                    <a:pt x="2461" y="48657"/>
                  </a:lnTo>
                  <a:lnTo>
                    <a:pt x="3013" y="47300"/>
                  </a:lnTo>
                  <a:lnTo>
                    <a:pt x="3606" y="45942"/>
                  </a:lnTo>
                  <a:lnTo>
                    <a:pt x="4285" y="44585"/>
                  </a:lnTo>
                  <a:lnTo>
                    <a:pt x="4964" y="43270"/>
                  </a:lnTo>
                  <a:lnTo>
                    <a:pt x="5685" y="41997"/>
                  </a:lnTo>
                  <a:lnTo>
                    <a:pt x="6449" y="40724"/>
                  </a:lnTo>
                  <a:lnTo>
                    <a:pt x="7255" y="39452"/>
                  </a:lnTo>
                  <a:lnTo>
                    <a:pt x="7933" y="39494"/>
                  </a:lnTo>
                  <a:lnTo>
                    <a:pt x="8612" y="39452"/>
                  </a:lnTo>
                  <a:lnTo>
                    <a:pt x="9291" y="39367"/>
                  </a:lnTo>
                  <a:lnTo>
                    <a:pt x="9970" y="39197"/>
                  </a:lnTo>
                  <a:lnTo>
                    <a:pt x="10606" y="39028"/>
                  </a:lnTo>
                  <a:lnTo>
                    <a:pt x="11242" y="38773"/>
                  </a:lnTo>
                  <a:lnTo>
                    <a:pt x="11879" y="38476"/>
                  </a:lnTo>
                  <a:lnTo>
                    <a:pt x="12430" y="38094"/>
                  </a:lnTo>
                  <a:lnTo>
                    <a:pt x="12982" y="38434"/>
                  </a:lnTo>
                  <a:lnTo>
                    <a:pt x="13533" y="38773"/>
                  </a:lnTo>
                  <a:lnTo>
                    <a:pt x="14085" y="39028"/>
                  </a:lnTo>
                  <a:lnTo>
                    <a:pt x="14636" y="39240"/>
                  </a:lnTo>
                  <a:lnTo>
                    <a:pt x="15187" y="39409"/>
                  </a:lnTo>
                  <a:lnTo>
                    <a:pt x="15739" y="39537"/>
                  </a:lnTo>
                  <a:lnTo>
                    <a:pt x="16290" y="39664"/>
                  </a:lnTo>
                  <a:lnTo>
                    <a:pt x="16842" y="39706"/>
                  </a:lnTo>
                  <a:lnTo>
                    <a:pt x="17436" y="39749"/>
                  </a:lnTo>
                  <a:lnTo>
                    <a:pt x="17987" y="39749"/>
                  </a:lnTo>
                  <a:lnTo>
                    <a:pt x="18539" y="39706"/>
                  </a:lnTo>
                  <a:lnTo>
                    <a:pt x="19090" y="39664"/>
                  </a:lnTo>
                  <a:lnTo>
                    <a:pt x="19642" y="39579"/>
                  </a:lnTo>
                  <a:lnTo>
                    <a:pt x="20193" y="39452"/>
                  </a:lnTo>
                  <a:lnTo>
                    <a:pt x="20745" y="39282"/>
                  </a:lnTo>
                  <a:lnTo>
                    <a:pt x="21296" y="39112"/>
                  </a:lnTo>
                  <a:lnTo>
                    <a:pt x="22357" y="38688"/>
                  </a:lnTo>
                  <a:lnTo>
                    <a:pt x="23417" y="38179"/>
                  </a:lnTo>
                  <a:lnTo>
                    <a:pt x="24435" y="37585"/>
                  </a:lnTo>
                  <a:lnTo>
                    <a:pt x="25411" y="36907"/>
                  </a:lnTo>
                  <a:lnTo>
                    <a:pt x="26344" y="36185"/>
                  </a:lnTo>
                  <a:lnTo>
                    <a:pt x="27235" y="35422"/>
                  </a:lnTo>
                  <a:lnTo>
                    <a:pt x="28084" y="34616"/>
                  </a:lnTo>
                  <a:lnTo>
                    <a:pt x="28847" y="33767"/>
                  </a:lnTo>
                  <a:lnTo>
                    <a:pt x="28974" y="33598"/>
                  </a:lnTo>
                  <a:lnTo>
                    <a:pt x="29017" y="33386"/>
                  </a:lnTo>
                  <a:lnTo>
                    <a:pt x="29017" y="33216"/>
                  </a:lnTo>
                  <a:lnTo>
                    <a:pt x="28974" y="33046"/>
                  </a:lnTo>
                  <a:lnTo>
                    <a:pt x="28890" y="32877"/>
                  </a:lnTo>
                  <a:lnTo>
                    <a:pt x="28762" y="32749"/>
                  </a:lnTo>
                  <a:lnTo>
                    <a:pt x="28593" y="32664"/>
                  </a:lnTo>
                  <a:lnTo>
                    <a:pt x="28381" y="32622"/>
                  </a:lnTo>
                  <a:lnTo>
                    <a:pt x="27065" y="32537"/>
                  </a:lnTo>
                  <a:lnTo>
                    <a:pt x="25666" y="32452"/>
                  </a:lnTo>
                  <a:lnTo>
                    <a:pt x="24266" y="32367"/>
                  </a:lnTo>
                  <a:lnTo>
                    <a:pt x="22866" y="32325"/>
                  </a:lnTo>
                  <a:lnTo>
                    <a:pt x="21466" y="32283"/>
                  </a:lnTo>
                  <a:lnTo>
                    <a:pt x="20108" y="32325"/>
                  </a:lnTo>
                  <a:lnTo>
                    <a:pt x="19387" y="32367"/>
                  </a:lnTo>
                  <a:lnTo>
                    <a:pt x="18751" y="32452"/>
                  </a:lnTo>
                  <a:lnTo>
                    <a:pt x="18072" y="32537"/>
                  </a:lnTo>
                  <a:lnTo>
                    <a:pt x="17393" y="32707"/>
                  </a:lnTo>
                  <a:lnTo>
                    <a:pt x="16630" y="32919"/>
                  </a:lnTo>
                  <a:lnTo>
                    <a:pt x="15824" y="33216"/>
                  </a:lnTo>
                  <a:lnTo>
                    <a:pt x="15018" y="33640"/>
                  </a:lnTo>
                  <a:lnTo>
                    <a:pt x="14297" y="34107"/>
                  </a:lnTo>
                  <a:lnTo>
                    <a:pt x="13957" y="34361"/>
                  </a:lnTo>
                  <a:lnTo>
                    <a:pt x="13618" y="34658"/>
                  </a:lnTo>
                  <a:lnTo>
                    <a:pt x="13321" y="34955"/>
                  </a:lnTo>
                  <a:lnTo>
                    <a:pt x="13024" y="35295"/>
                  </a:lnTo>
                  <a:lnTo>
                    <a:pt x="12812" y="35634"/>
                  </a:lnTo>
                  <a:lnTo>
                    <a:pt x="12600" y="36016"/>
                  </a:lnTo>
                  <a:lnTo>
                    <a:pt x="12430" y="36397"/>
                  </a:lnTo>
                  <a:lnTo>
                    <a:pt x="12303" y="36822"/>
                  </a:lnTo>
                  <a:lnTo>
                    <a:pt x="11794" y="37161"/>
                  </a:lnTo>
                  <a:lnTo>
                    <a:pt x="11242" y="37458"/>
                  </a:lnTo>
                  <a:lnTo>
                    <a:pt x="10733" y="37755"/>
                  </a:lnTo>
                  <a:lnTo>
                    <a:pt x="10182" y="37967"/>
                  </a:lnTo>
                  <a:lnTo>
                    <a:pt x="9630" y="38179"/>
                  </a:lnTo>
                  <a:lnTo>
                    <a:pt x="9036" y="38349"/>
                  </a:lnTo>
                  <a:lnTo>
                    <a:pt x="8442" y="38476"/>
                  </a:lnTo>
                  <a:lnTo>
                    <a:pt x="7849" y="38561"/>
                  </a:lnTo>
                  <a:lnTo>
                    <a:pt x="8655" y="37373"/>
                  </a:lnTo>
                  <a:lnTo>
                    <a:pt x="9503" y="36228"/>
                  </a:lnTo>
                  <a:lnTo>
                    <a:pt x="10351" y="35082"/>
                  </a:lnTo>
                  <a:lnTo>
                    <a:pt x="11242" y="33937"/>
                  </a:lnTo>
                  <a:lnTo>
                    <a:pt x="13066" y="31731"/>
                  </a:lnTo>
                  <a:lnTo>
                    <a:pt x="14975" y="29568"/>
                  </a:lnTo>
                  <a:lnTo>
                    <a:pt x="15866" y="28592"/>
                  </a:lnTo>
                  <a:lnTo>
                    <a:pt x="16799" y="27616"/>
                  </a:lnTo>
                  <a:lnTo>
                    <a:pt x="18751" y="25665"/>
                  </a:lnTo>
                  <a:lnTo>
                    <a:pt x="19302" y="25835"/>
                  </a:lnTo>
                  <a:lnTo>
                    <a:pt x="19854" y="25919"/>
                  </a:lnTo>
                  <a:lnTo>
                    <a:pt x="20448" y="26004"/>
                  </a:lnTo>
                  <a:lnTo>
                    <a:pt x="21042" y="26004"/>
                  </a:lnTo>
                  <a:lnTo>
                    <a:pt x="21636" y="25962"/>
                  </a:lnTo>
                  <a:lnTo>
                    <a:pt x="22229" y="25835"/>
                  </a:lnTo>
                  <a:lnTo>
                    <a:pt x="22781" y="25707"/>
                  </a:lnTo>
                  <a:lnTo>
                    <a:pt x="23332" y="25495"/>
                  </a:lnTo>
                  <a:lnTo>
                    <a:pt x="23926" y="25707"/>
                  </a:lnTo>
                  <a:lnTo>
                    <a:pt x="24520" y="25919"/>
                  </a:lnTo>
                  <a:lnTo>
                    <a:pt x="25114" y="26089"/>
                  </a:lnTo>
                  <a:lnTo>
                    <a:pt x="25708" y="26216"/>
                  </a:lnTo>
                  <a:lnTo>
                    <a:pt x="26302" y="26344"/>
                  </a:lnTo>
                  <a:lnTo>
                    <a:pt x="26896" y="26428"/>
                  </a:lnTo>
                  <a:lnTo>
                    <a:pt x="27490" y="26471"/>
                  </a:lnTo>
                  <a:lnTo>
                    <a:pt x="28041" y="26513"/>
                  </a:lnTo>
                  <a:lnTo>
                    <a:pt x="29229" y="26513"/>
                  </a:lnTo>
                  <a:lnTo>
                    <a:pt x="29823" y="26471"/>
                  </a:lnTo>
                  <a:lnTo>
                    <a:pt x="30374" y="26386"/>
                  </a:lnTo>
                  <a:lnTo>
                    <a:pt x="30968" y="26301"/>
                  </a:lnTo>
                  <a:lnTo>
                    <a:pt x="31520" y="26174"/>
                  </a:lnTo>
                  <a:lnTo>
                    <a:pt x="32071" y="26004"/>
                  </a:lnTo>
                  <a:lnTo>
                    <a:pt x="32623" y="25835"/>
                  </a:lnTo>
                  <a:lnTo>
                    <a:pt x="33174" y="25665"/>
                  </a:lnTo>
                  <a:lnTo>
                    <a:pt x="33726" y="25410"/>
                  </a:lnTo>
                  <a:lnTo>
                    <a:pt x="34235" y="25198"/>
                  </a:lnTo>
                  <a:lnTo>
                    <a:pt x="34744" y="24901"/>
                  </a:lnTo>
                  <a:lnTo>
                    <a:pt x="35253" y="24604"/>
                  </a:lnTo>
                  <a:lnTo>
                    <a:pt x="35762" y="24307"/>
                  </a:lnTo>
                  <a:lnTo>
                    <a:pt x="36228" y="23968"/>
                  </a:lnTo>
                  <a:lnTo>
                    <a:pt x="36695" y="23629"/>
                  </a:lnTo>
                  <a:lnTo>
                    <a:pt x="37162" y="23247"/>
                  </a:lnTo>
                  <a:lnTo>
                    <a:pt x="37586" y="22823"/>
                  </a:lnTo>
                  <a:lnTo>
                    <a:pt x="38010" y="22398"/>
                  </a:lnTo>
                  <a:lnTo>
                    <a:pt x="38434" y="21974"/>
                  </a:lnTo>
                  <a:lnTo>
                    <a:pt x="38816" y="21508"/>
                  </a:lnTo>
                  <a:lnTo>
                    <a:pt x="39198" y="20999"/>
                  </a:lnTo>
                  <a:lnTo>
                    <a:pt x="39537" y="20490"/>
                  </a:lnTo>
                  <a:lnTo>
                    <a:pt x="39877" y="19980"/>
                  </a:lnTo>
                  <a:lnTo>
                    <a:pt x="39962" y="19811"/>
                  </a:lnTo>
                  <a:lnTo>
                    <a:pt x="39962" y="19641"/>
                  </a:lnTo>
                  <a:lnTo>
                    <a:pt x="39962" y="19471"/>
                  </a:lnTo>
                  <a:lnTo>
                    <a:pt x="39877" y="19302"/>
                  </a:lnTo>
                  <a:lnTo>
                    <a:pt x="39792" y="19174"/>
                  </a:lnTo>
                  <a:lnTo>
                    <a:pt x="39665" y="19047"/>
                  </a:lnTo>
                  <a:lnTo>
                    <a:pt x="39495" y="19005"/>
                  </a:lnTo>
                  <a:lnTo>
                    <a:pt x="39325" y="18962"/>
                  </a:lnTo>
                  <a:lnTo>
                    <a:pt x="38731" y="19005"/>
                  </a:lnTo>
                  <a:lnTo>
                    <a:pt x="38137" y="19005"/>
                  </a:lnTo>
                  <a:lnTo>
                    <a:pt x="36907" y="18920"/>
                  </a:lnTo>
                  <a:lnTo>
                    <a:pt x="34447" y="18708"/>
                  </a:lnTo>
                  <a:lnTo>
                    <a:pt x="33217" y="18665"/>
                  </a:lnTo>
                  <a:lnTo>
                    <a:pt x="32623" y="18623"/>
                  </a:lnTo>
                  <a:lnTo>
                    <a:pt x="32029" y="18665"/>
                  </a:lnTo>
                  <a:lnTo>
                    <a:pt x="31435" y="18708"/>
                  </a:lnTo>
                  <a:lnTo>
                    <a:pt x="30841" y="18793"/>
                  </a:lnTo>
                  <a:lnTo>
                    <a:pt x="30247" y="18920"/>
                  </a:lnTo>
                  <a:lnTo>
                    <a:pt x="29696" y="19090"/>
                  </a:lnTo>
                  <a:lnTo>
                    <a:pt x="28805" y="19429"/>
                  </a:lnTo>
                  <a:lnTo>
                    <a:pt x="27956" y="19811"/>
                  </a:lnTo>
                  <a:lnTo>
                    <a:pt x="27108" y="20320"/>
                  </a:lnTo>
                  <a:lnTo>
                    <a:pt x="26344" y="20914"/>
                  </a:lnTo>
                  <a:lnTo>
                    <a:pt x="25623" y="21508"/>
                  </a:lnTo>
                  <a:lnTo>
                    <a:pt x="24944" y="22229"/>
                  </a:lnTo>
                  <a:lnTo>
                    <a:pt x="24308" y="22950"/>
                  </a:lnTo>
                  <a:lnTo>
                    <a:pt x="23799" y="23756"/>
                  </a:lnTo>
                  <a:lnTo>
                    <a:pt x="23757" y="23841"/>
                  </a:lnTo>
                  <a:lnTo>
                    <a:pt x="23757" y="23926"/>
                  </a:lnTo>
                  <a:lnTo>
                    <a:pt x="23672" y="23968"/>
                  </a:lnTo>
                  <a:lnTo>
                    <a:pt x="23502" y="23926"/>
                  </a:lnTo>
                  <a:lnTo>
                    <a:pt x="23248" y="23926"/>
                  </a:lnTo>
                  <a:lnTo>
                    <a:pt x="23120" y="23968"/>
                  </a:lnTo>
                  <a:lnTo>
                    <a:pt x="22951" y="24138"/>
                  </a:lnTo>
                  <a:lnTo>
                    <a:pt x="22823" y="24350"/>
                  </a:lnTo>
                  <a:lnTo>
                    <a:pt x="22229" y="24604"/>
                  </a:lnTo>
                  <a:lnTo>
                    <a:pt x="21593" y="24816"/>
                  </a:lnTo>
                  <a:lnTo>
                    <a:pt x="21042" y="24901"/>
                  </a:lnTo>
                  <a:lnTo>
                    <a:pt x="20533" y="24944"/>
                  </a:lnTo>
                  <a:lnTo>
                    <a:pt x="20024" y="24986"/>
                  </a:lnTo>
                  <a:lnTo>
                    <a:pt x="19472" y="24944"/>
                  </a:lnTo>
                  <a:lnTo>
                    <a:pt x="20787" y="23629"/>
                  </a:lnTo>
                  <a:lnTo>
                    <a:pt x="22060" y="22271"/>
                  </a:lnTo>
                  <a:lnTo>
                    <a:pt x="23248" y="20871"/>
                  </a:lnTo>
                  <a:lnTo>
                    <a:pt x="23841" y="20150"/>
                  </a:lnTo>
                  <a:lnTo>
                    <a:pt x="24393" y="19429"/>
                  </a:lnTo>
                  <a:lnTo>
                    <a:pt x="24902" y="18665"/>
                  </a:lnTo>
                  <a:lnTo>
                    <a:pt x="25369" y="17902"/>
                  </a:lnTo>
                  <a:lnTo>
                    <a:pt x="25793" y="17138"/>
                  </a:lnTo>
                  <a:lnTo>
                    <a:pt x="26217" y="16332"/>
                  </a:lnTo>
                  <a:lnTo>
                    <a:pt x="26556" y="15526"/>
                  </a:lnTo>
                  <a:lnTo>
                    <a:pt x="26853" y="14678"/>
                  </a:lnTo>
                  <a:lnTo>
                    <a:pt x="27108" y="13829"/>
                  </a:lnTo>
                  <a:lnTo>
                    <a:pt x="27320" y="12981"/>
                  </a:lnTo>
                  <a:lnTo>
                    <a:pt x="27956" y="13193"/>
                  </a:lnTo>
                  <a:lnTo>
                    <a:pt x="28593" y="13363"/>
                  </a:lnTo>
                  <a:lnTo>
                    <a:pt x="29229" y="13448"/>
                  </a:lnTo>
                  <a:lnTo>
                    <a:pt x="29865" y="13532"/>
                  </a:lnTo>
                  <a:lnTo>
                    <a:pt x="30502" y="13532"/>
                  </a:lnTo>
                  <a:lnTo>
                    <a:pt x="31138" y="13490"/>
                  </a:lnTo>
                  <a:lnTo>
                    <a:pt x="31774" y="13405"/>
                  </a:lnTo>
                  <a:lnTo>
                    <a:pt x="32368" y="13278"/>
                  </a:lnTo>
                  <a:lnTo>
                    <a:pt x="33004" y="13108"/>
                  </a:lnTo>
                  <a:lnTo>
                    <a:pt x="33598" y="12896"/>
                  </a:lnTo>
                  <a:lnTo>
                    <a:pt x="34192" y="12684"/>
                  </a:lnTo>
                  <a:lnTo>
                    <a:pt x="34786" y="12387"/>
                  </a:lnTo>
                  <a:lnTo>
                    <a:pt x="35338" y="12048"/>
                  </a:lnTo>
                  <a:lnTo>
                    <a:pt x="35889" y="11708"/>
                  </a:lnTo>
                  <a:lnTo>
                    <a:pt x="36398" y="11327"/>
                  </a:lnTo>
                  <a:lnTo>
                    <a:pt x="36907" y="10902"/>
                  </a:lnTo>
                  <a:lnTo>
                    <a:pt x="37416" y="10393"/>
                  </a:lnTo>
                  <a:lnTo>
                    <a:pt x="37883" y="9842"/>
                  </a:lnTo>
                  <a:lnTo>
                    <a:pt x="38265" y="9290"/>
                  </a:lnTo>
                  <a:lnTo>
                    <a:pt x="38604" y="8696"/>
                  </a:lnTo>
                  <a:lnTo>
                    <a:pt x="38901" y="8060"/>
                  </a:lnTo>
                  <a:lnTo>
                    <a:pt x="39113" y="7424"/>
                  </a:lnTo>
                  <a:lnTo>
                    <a:pt x="39283" y="6788"/>
                  </a:lnTo>
                  <a:lnTo>
                    <a:pt x="39410" y="6109"/>
                  </a:lnTo>
                  <a:lnTo>
                    <a:pt x="39495" y="5472"/>
                  </a:lnTo>
                  <a:lnTo>
                    <a:pt x="39537" y="4794"/>
                  </a:lnTo>
                  <a:lnTo>
                    <a:pt x="39580" y="4073"/>
                  </a:lnTo>
                  <a:lnTo>
                    <a:pt x="39537" y="3394"/>
                  </a:lnTo>
                  <a:lnTo>
                    <a:pt x="39452" y="1994"/>
                  </a:lnTo>
                  <a:lnTo>
                    <a:pt x="39325" y="594"/>
                  </a:lnTo>
                  <a:lnTo>
                    <a:pt x="39283" y="382"/>
                  </a:lnTo>
                  <a:lnTo>
                    <a:pt x="39198" y="255"/>
                  </a:lnTo>
                  <a:lnTo>
                    <a:pt x="39071" y="127"/>
                  </a:lnTo>
                  <a:lnTo>
                    <a:pt x="38943" y="43"/>
                  </a:lnTo>
                  <a:lnTo>
                    <a:pt x="38774" y="0"/>
                  </a:lnTo>
                  <a:close/>
                </a:path>
              </a:pathLst>
            </a:custGeom>
            <a:solidFill>
              <a:srgbClr val="ABC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13"/>
            <p:cNvSpPr/>
            <p:nvPr/>
          </p:nvSpPr>
          <p:spPr>
            <a:xfrm>
              <a:off x="2965800" y="1494175"/>
              <a:ext cx="985275" cy="1268400"/>
            </a:xfrm>
            <a:custGeom>
              <a:avLst/>
              <a:gdLst/>
              <a:ahLst/>
              <a:cxnLst/>
              <a:rect l="l" t="t" r="r" b="b"/>
              <a:pathLst>
                <a:path w="39411" h="50736" extrusionOk="0">
                  <a:moveTo>
                    <a:pt x="38604" y="0"/>
                  </a:moveTo>
                  <a:lnTo>
                    <a:pt x="38434" y="43"/>
                  </a:lnTo>
                  <a:lnTo>
                    <a:pt x="38265" y="170"/>
                  </a:lnTo>
                  <a:lnTo>
                    <a:pt x="37883" y="509"/>
                  </a:lnTo>
                  <a:lnTo>
                    <a:pt x="37416" y="849"/>
                  </a:lnTo>
                  <a:lnTo>
                    <a:pt x="36483" y="1527"/>
                  </a:lnTo>
                  <a:lnTo>
                    <a:pt x="35465" y="2164"/>
                  </a:lnTo>
                  <a:lnTo>
                    <a:pt x="34362" y="2757"/>
                  </a:lnTo>
                  <a:lnTo>
                    <a:pt x="32156" y="3988"/>
                  </a:lnTo>
                  <a:lnTo>
                    <a:pt x="31095" y="4666"/>
                  </a:lnTo>
                  <a:lnTo>
                    <a:pt x="30077" y="5345"/>
                  </a:lnTo>
                  <a:lnTo>
                    <a:pt x="29102" y="6066"/>
                  </a:lnTo>
                  <a:lnTo>
                    <a:pt x="28677" y="6448"/>
                  </a:lnTo>
                  <a:lnTo>
                    <a:pt x="28253" y="6830"/>
                  </a:lnTo>
                  <a:lnTo>
                    <a:pt x="27871" y="7254"/>
                  </a:lnTo>
                  <a:lnTo>
                    <a:pt x="27532" y="7678"/>
                  </a:lnTo>
                  <a:lnTo>
                    <a:pt x="27193" y="8145"/>
                  </a:lnTo>
                  <a:lnTo>
                    <a:pt x="26938" y="8612"/>
                  </a:lnTo>
                  <a:lnTo>
                    <a:pt x="26726" y="9121"/>
                  </a:lnTo>
                  <a:lnTo>
                    <a:pt x="26556" y="9672"/>
                  </a:lnTo>
                  <a:lnTo>
                    <a:pt x="26429" y="10224"/>
                  </a:lnTo>
                  <a:lnTo>
                    <a:pt x="26344" y="10775"/>
                  </a:lnTo>
                  <a:lnTo>
                    <a:pt x="26302" y="11411"/>
                  </a:lnTo>
                  <a:lnTo>
                    <a:pt x="26344" y="12048"/>
                  </a:lnTo>
                  <a:lnTo>
                    <a:pt x="26472" y="12726"/>
                  </a:lnTo>
                  <a:lnTo>
                    <a:pt x="26641" y="13405"/>
                  </a:lnTo>
                  <a:lnTo>
                    <a:pt x="26175" y="14169"/>
                  </a:lnTo>
                  <a:lnTo>
                    <a:pt x="25708" y="14932"/>
                  </a:lnTo>
                  <a:lnTo>
                    <a:pt x="25199" y="15696"/>
                  </a:lnTo>
                  <a:lnTo>
                    <a:pt x="24647" y="16417"/>
                  </a:lnTo>
                  <a:lnTo>
                    <a:pt x="23502" y="17859"/>
                  </a:lnTo>
                  <a:lnTo>
                    <a:pt x="22314" y="19259"/>
                  </a:lnTo>
                  <a:lnTo>
                    <a:pt x="21084" y="20617"/>
                  </a:lnTo>
                  <a:lnTo>
                    <a:pt x="19811" y="21974"/>
                  </a:lnTo>
                  <a:lnTo>
                    <a:pt x="17181" y="24562"/>
                  </a:lnTo>
                  <a:lnTo>
                    <a:pt x="16969" y="23841"/>
                  </a:lnTo>
                  <a:lnTo>
                    <a:pt x="16884" y="23501"/>
                  </a:lnTo>
                  <a:lnTo>
                    <a:pt x="16842" y="23120"/>
                  </a:lnTo>
                  <a:lnTo>
                    <a:pt x="16842" y="22738"/>
                  </a:lnTo>
                  <a:lnTo>
                    <a:pt x="16842" y="22398"/>
                  </a:lnTo>
                  <a:lnTo>
                    <a:pt x="16884" y="22059"/>
                  </a:lnTo>
                  <a:lnTo>
                    <a:pt x="16969" y="21720"/>
                  </a:lnTo>
                  <a:lnTo>
                    <a:pt x="17224" y="21677"/>
                  </a:lnTo>
                  <a:lnTo>
                    <a:pt x="17436" y="21592"/>
                  </a:lnTo>
                  <a:lnTo>
                    <a:pt x="16884" y="21296"/>
                  </a:lnTo>
                  <a:lnTo>
                    <a:pt x="16418" y="20999"/>
                  </a:lnTo>
                  <a:lnTo>
                    <a:pt x="16036" y="20659"/>
                  </a:lnTo>
                  <a:lnTo>
                    <a:pt x="15697" y="20277"/>
                  </a:lnTo>
                  <a:lnTo>
                    <a:pt x="15442" y="19853"/>
                  </a:lnTo>
                  <a:lnTo>
                    <a:pt x="15230" y="19471"/>
                  </a:lnTo>
                  <a:lnTo>
                    <a:pt x="15103" y="19005"/>
                  </a:lnTo>
                  <a:lnTo>
                    <a:pt x="14975" y="18538"/>
                  </a:lnTo>
                  <a:lnTo>
                    <a:pt x="14933" y="18072"/>
                  </a:lnTo>
                  <a:lnTo>
                    <a:pt x="14933" y="17562"/>
                  </a:lnTo>
                  <a:lnTo>
                    <a:pt x="14975" y="17053"/>
                  </a:lnTo>
                  <a:lnTo>
                    <a:pt x="15060" y="16544"/>
                  </a:lnTo>
                  <a:lnTo>
                    <a:pt x="15187" y="15993"/>
                  </a:lnTo>
                  <a:lnTo>
                    <a:pt x="15357" y="15441"/>
                  </a:lnTo>
                  <a:lnTo>
                    <a:pt x="15527" y="14890"/>
                  </a:lnTo>
                  <a:lnTo>
                    <a:pt x="15739" y="14338"/>
                  </a:lnTo>
                  <a:lnTo>
                    <a:pt x="16290" y="13193"/>
                  </a:lnTo>
                  <a:lnTo>
                    <a:pt x="16927" y="12090"/>
                  </a:lnTo>
                  <a:lnTo>
                    <a:pt x="17605" y="10987"/>
                  </a:lnTo>
                  <a:lnTo>
                    <a:pt x="18369" y="9884"/>
                  </a:lnTo>
                  <a:lnTo>
                    <a:pt x="19175" y="8824"/>
                  </a:lnTo>
                  <a:lnTo>
                    <a:pt x="19981" y="7848"/>
                  </a:lnTo>
                  <a:lnTo>
                    <a:pt x="20745" y="6915"/>
                  </a:lnTo>
                  <a:lnTo>
                    <a:pt x="21508" y="6066"/>
                  </a:lnTo>
                  <a:lnTo>
                    <a:pt x="21296" y="6024"/>
                  </a:lnTo>
                  <a:lnTo>
                    <a:pt x="21084" y="6024"/>
                  </a:lnTo>
                  <a:lnTo>
                    <a:pt x="20914" y="6109"/>
                  </a:lnTo>
                  <a:lnTo>
                    <a:pt x="20745" y="6194"/>
                  </a:lnTo>
                  <a:lnTo>
                    <a:pt x="19684" y="7084"/>
                  </a:lnTo>
                  <a:lnTo>
                    <a:pt x="18581" y="7975"/>
                  </a:lnTo>
                  <a:lnTo>
                    <a:pt x="17436" y="8909"/>
                  </a:lnTo>
                  <a:lnTo>
                    <a:pt x="16375" y="9884"/>
                  </a:lnTo>
                  <a:lnTo>
                    <a:pt x="15866" y="10393"/>
                  </a:lnTo>
                  <a:lnTo>
                    <a:pt x="15400" y="10945"/>
                  </a:lnTo>
                  <a:lnTo>
                    <a:pt x="14975" y="11496"/>
                  </a:lnTo>
                  <a:lnTo>
                    <a:pt x="14594" y="12090"/>
                  </a:lnTo>
                  <a:lnTo>
                    <a:pt x="14254" y="12684"/>
                  </a:lnTo>
                  <a:lnTo>
                    <a:pt x="13957" y="13320"/>
                  </a:lnTo>
                  <a:lnTo>
                    <a:pt x="13703" y="13999"/>
                  </a:lnTo>
                  <a:lnTo>
                    <a:pt x="13575" y="14678"/>
                  </a:lnTo>
                  <a:lnTo>
                    <a:pt x="13448" y="15526"/>
                  </a:lnTo>
                  <a:lnTo>
                    <a:pt x="13448" y="16460"/>
                  </a:lnTo>
                  <a:lnTo>
                    <a:pt x="13491" y="16969"/>
                  </a:lnTo>
                  <a:lnTo>
                    <a:pt x="13533" y="17478"/>
                  </a:lnTo>
                  <a:lnTo>
                    <a:pt x="13618" y="17944"/>
                  </a:lnTo>
                  <a:lnTo>
                    <a:pt x="13745" y="18453"/>
                  </a:lnTo>
                  <a:lnTo>
                    <a:pt x="13872" y="18920"/>
                  </a:lnTo>
                  <a:lnTo>
                    <a:pt x="14042" y="19387"/>
                  </a:lnTo>
                  <a:lnTo>
                    <a:pt x="14254" y="19811"/>
                  </a:lnTo>
                  <a:lnTo>
                    <a:pt x="14509" y="20193"/>
                  </a:lnTo>
                  <a:lnTo>
                    <a:pt x="14806" y="20532"/>
                  </a:lnTo>
                  <a:lnTo>
                    <a:pt x="15103" y="20871"/>
                  </a:lnTo>
                  <a:lnTo>
                    <a:pt x="15484" y="21126"/>
                  </a:lnTo>
                  <a:lnTo>
                    <a:pt x="15909" y="21296"/>
                  </a:lnTo>
                  <a:lnTo>
                    <a:pt x="15824" y="21762"/>
                  </a:lnTo>
                  <a:lnTo>
                    <a:pt x="15739" y="22186"/>
                  </a:lnTo>
                  <a:lnTo>
                    <a:pt x="15781" y="22653"/>
                  </a:lnTo>
                  <a:lnTo>
                    <a:pt x="15824" y="23120"/>
                  </a:lnTo>
                  <a:lnTo>
                    <a:pt x="15909" y="23629"/>
                  </a:lnTo>
                  <a:lnTo>
                    <a:pt x="16121" y="24138"/>
                  </a:lnTo>
                  <a:lnTo>
                    <a:pt x="16248" y="24392"/>
                  </a:lnTo>
                  <a:lnTo>
                    <a:pt x="16375" y="24647"/>
                  </a:lnTo>
                  <a:lnTo>
                    <a:pt x="16545" y="24859"/>
                  </a:lnTo>
                  <a:lnTo>
                    <a:pt x="16715" y="25029"/>
                  </a:lnTo>
                  <a:lnTo>
                    <a:pt x="14254" y="27531"/>
                  </a:lnTo>
                  <a:lnTo>
                    <a:pt x="13066" y="28804"/>
                  </a:lnTo>
                  <a:lnTo>
                    <a:pt x="11921" y="30119"/>
                  </a:lnTo>
                  <a:lnTo>
                    <a:pt x="10182" y="32198"/>
                  </a:lnTo>
                  <a:lnTo>
                    <a:pt x="8485" y="34319"/>
                  </a:lnTo>
                  <a:lnTo>
                    <a:pt x="8273" y="33895"/>
                  </a:lnTo>
                  <a:lnTo>
                    <a:pt x="8146" y="33470"/>
                  </a:lnTo>
                  <a:lnTo>
                    <a:pt x="8061" y="33089"/>
                  </a:lnTo>
                  <a:lnTo>
                    <a:pt x="8061" y="32749"/>
                  </a:lnTo>
                  <a:lnTo>
                    <a:pt x="8188" y="32664"/>
                  </a:lnTo>
                  <a:lnTo>
                    <a:pt x="8061" y="32622"/>
                  </a:lnTo>
                  <a:lnTo>
                    <a:pt x="7933" y="32537"/>
                  </a:lnTo>
                  <a:lnTo>
                    <a:pt x="7849" y="32452"/>
                  </a:lnTo>
                  <a:lnTo>
                    <a:pt x="7721" y="32325"/>
                  </a:lnTo>
                  <a:lnTo>
                    <a:pt x="7212" y="31477"/>
                  </a:lnTo>
                  <a:lnTo>
                    <a:pt x="6788" y="30586"/>
                  </a:lnTo>
                  <a:lnTo>
                    <a:pt x="6449" y="29695"/>
                  </a:lnTo>
                  <a:lnTo>
                    <a:pt x="6194" y="28847"/>
                  </a:lnTo>
                  <a:lnTo>
                    <a:pt x="6067" y="27998"/>
                  </a:lnTo>
                  <a:lnTo>
                    <a:pt x="6024" y="27107"/>
                  </a:lnTo>
                  <a:lnTo>
                    <a:pt x="6024" y="26259"/>
                  </a:lnTo>
                  <a:lnTo>
                    <a:pt x="6109" y="25410"/>
                  </a:lnTo>
                  <a:lnTo>
                    <a:pt x="6279" y="24562"/>
                  </a:lnTo>
                  <a:lnTo>
                    <a:pt x="6491" y="23714"/>
                  </a:lnTo>
                  <a:lnTo>
                    <a:pt x="6788" y="22908"/>
                  </a:lnTo>
                  <a:lnTo>
                    <a:pt x="7085" y="22059"/>
                  </a:lnTo>
                  <a:lnTo>
                    <a:pt x="7467" y="21211"/>
                  </a:lnTo>
                  <a:lnTo>
                    <a:pt x="7849" y="20362"/>
                  </a:lnTo>
                  <a:lnTo>
                    <a:pt x="8739" y="18708"/>
                  </a:lnTo>
                  <a:lnTo>
                    <a:pt x="8612" y="18623"/>
                  </a:lnTo>
                  <a:lnTo>
                    <a:pt x="8485" y="18581"/>
                  </a:lnTo>
                  <a:lnTo>
                    <a:pt x="8315" y="18581"/>
                  </a:lnTo>
                  <a:lnTo>
                    <a:pt x="8188" y="18623"/>
                  </a:lnTo>
                  <a:lnTo>
                    <a:pt x="8061" y="18708"/>
                  </a:lnTo>
                  <a:lnTo>
                    <a:pt x="7933" y="18793"/>
                  </a:lnTo>
                  <a:lnTo>
                    <a:pt x="7849" y="18878"/>
                  </a:lnTo>
                  <a:lnTo>
                    <a:pt x="7806" y="19047"/>
                  </a:lnTo>
                  <a:lnTo>
                    <a:pt x="7679" y="19387"/>
                  </a:lnTo>
                  <a:lnTo>
                    <a:pt x="7594" y="19684"/>
                  </a:lnTo>
                  <a:lnTo>
                    <a:pt x="7297" y="20277"/>
                  </a:lnTo>
                  <a:lnTo>
                    <a:pt x="6915" y="20829"/>
                  </a:lnTo>
                  <a:lnTo>
                    <a:pt x="6534" y="21338"/>
                  </a:lnTo>
                  <a:lnTo>
                    <a:pt x="5643" y="22356"/>
                  </a:lnTo>
                  <a:lnTo>
                    <a:pt x="5218" y="22865"/>
                  </a:lnTo>
                  <a:lnTo>
                    <a:pt x="4837" y="23417"/>
                  </a:lnTo>
                  <a:lnTo>
                    <a:pt x="4540" y="23926"/>
                  </a:lnTo>
                  <a:lnTo>
                    <a:pt x="4285" y="24435"/>
                  </a:lnTo>
                  <a:lnTo>
                    <a:pt x="4073" y="24944"/>
                  </a:lnTo>
                  <a:lnTo>
                    <a:pt x="3903" y="25495"/>
                  </a:lnTo>
                  <a:lnTo>
                    <a:pt x="3734" y="26047"/>
                  </a:lnTo>
                  <a:lnTo>
                    <a:pt x="3649" y="26641"/>
                  </a:lnTo>
                  <a:lnTo>
                    <a:pt x="3564" y="27192"/>
                  </a:lnTo>
                  <a:lnTo>
                    <a:pt x="3564" y="27786"/>
                  </a:lnTo>
                  <a:lnTo>
                    <a:pt x="3606" y="28168"/>
                  </a:lnTo>
                  <a:lnTo>
                    <a:pt x="3649" y="28550"/>
                  </a:lnTo>
                  <a:lnTo>
                    <a:pt x="3776" y="28974"/>
                  </a:lnTo>
                  <a:lnTo>
                    <a:pt x="3861" y="29356"/>
                  </a:lnTo>
                  <a:lnTo>
                    <a:pt x="4031" y="29737"/>
                  </a:lnTo>
                  <a:lnTo>
                    <a:pt x="4158" y="30077"/>
                  </a:lnTo>
                  <a:lnTo>
                    <a:pt x="4370" y="30459"/>
                  </a:lnTo>
                  <a:lnTo>
                    <a:pt x="4582" y="30798"/>
                  </a:lnTo>
                  <a:lnTo>
                    <a:pt x="4837" y="31095"/>
                  </a:lnTo>
                  <a:lnTo>
                    <a:pt x="5091" y="31392"/>
                  </a:lnTo>
                  <a:lnTo>
                    <a:pt x="5346" y="31689"/>
                  </a:lnTo>
                  <a:lnTo>
                    <a:pt x="5685" y="31901"/>
                  </a:lnTo>
                  <a:lnTo>
                    <a:pt x="5982" y="32155"/>
                  </a:lnTo>
                  <a:lnTo>
                    <a:pt x="6321" y="32325"/>
                  </a:lnTo>
                  <a:lnTo>
                    <a:pt x="6703" y="32452"/>
                  </a:lnTo>
                  <a:lnTo>
                    <a:pt x="7085" y="32580"/>
                  </a:lnTo>
                  <a:lnTo>
                    <a:pt x="7085" y="32877"/>
                  </a:lnTo>
                  <a:lnTo>
                    <a:pt x="7170" y="33216"/>
                  </a:lnTo>
                  <a:lnTo>
                    <a:pt x="7255" y="33555"/>
                  </a:lnTo>
                  <a:lnTo>
                    <a:pt x="7340" y="33852"/>
                  </a:lnTo>
                  <a:lnTo>
                    <a:pt x="7509" y="34149"/>
                  </a:lnTo>
                  <a:lnTo>
                    <a:pt x="7679" y="34404"/>
                  </a:lnTo>
                  <a:lnTo>
                    <a:pt x="7849" y="34701"/>
                  </a:lnTo>
                  <a:lnTo>
                    <a:pt x="8061" y="34913"/>
                  </a:lnTo>
                  <a:lnTo>
                    <a:pt x="6830" y="36610"/>
                  </a:lnTo>
                  <a:lnTo>
                    <a:pt x="5685" y="38349"/>
                  </a:lnTo>
                  <a:lnTo>
                    <a:pt x="4582" y="40131"/>
                  </a:lnTo>
                  <a:lnTo>
                    <a:pt x="3522" y="41912"/>
                  </a:lnTo>
                  <a:lnTo>
                    <a:pt x="2546" y="43779"/>
                  </a:lnTo>
                  <a:lnTo>
                    <a:pt x="1613" y="45645"/>
                  </a:lnTo>
                  <a:lnTo>
                    <a:pt x="807" y="47597"/>
                  </a:lnTo>
                  <a:lnTo>
                    <a:pt x="43" y="49548"/>
                  </a:lnTo>
                  <a:lnTo>
                    <a:pt x="1" y="49760"/>
                  </a:lnTo>
                  <a:lnTo>
                    <a:pt x="1" y="49972"/>
                  </a:lnTo>
                  <a:lnTo>
                    <a:pt x="43" y="50142"/>
                  </a:lnTo>
                  <a:lnTo>
                    <a:pt x="85" y="50269"/>
                  </a:lnTo>
                  <a:lnTo>
                    <a:pt x="213" y="50439"/>
                  </a:lnTo>
                  <a:lnTo>
                    <a:pt x="340" y="50524"/>
                  </a:lnTo>
                  <a:lnTo>
                    <a:pt x="510" y="50609"/>
                  </a:lnTo>
                  <a:lnTo>
                    <a:pt x="679" y="50693"/>
                  </a:lnTo>
                  <a:lnTo>
                    <a:pt x="849" y="50736"/>
                  </a:lnTo>
                  <a:lnTo>
                    <a:pt x="1019" y="50736"/>
                  </a:lnTo>
                  <a:lnTo>
                    <a:pt x="1231" y="50693"/>
                  </a:lnTo>
                  <a:lnTo>
                    <a:pt x="1401" y="50651"/>
                  </a:lnTo>
                  <a:lnTo>
                    <a:pt x="1570" y="50566"/>
                  </a:lnTo>
                  <a:lnTo>
                    <a:pt x="1697" y="50439"/>
                  </a:lnTo>
                  <a:lnTo>
                    <a:pt x="1825" y="50269"/>
                  </a:lnTo>
                  <a:lnTo>
                    <a:pt x="1910" y="50057"/>
                  </a:lnTo>
                  <a:lnTo>
                    <a:pt x="2461" y="48657"/>
                  </a:lnTo>
                  <a:lnTo>
                    <a:pt x="3013" y="47300"/>
                  </a:lnTo>
                  <a:lnTo>
                    <a:pt x="3606" y="45942"/>
                  </a:lnTo>
                  <a:lnTo>
                    <a:pt x="4285" y="44585"/>
                  </a:lnTo>
                  <a:lnTo>
                    <a:pt x="4964" y="43270"/>
                  </a:lnTo>
                  <a:lnTo>
                    <a:pt x="5685" y="41997"/>
                  </a:lnTo>
                  <a:lnTo>
                    <a:pt x="6449" y="40724"/>
                  </a:lnTo>
                  <a:lnTo>
                    <a:pt x="7255" y="39452"/>
                  </a:lnTo>
                  <a:lnTo>
                    <a:pt x="7933" y="39494"/>
                  </a:lnTo>
                  <a:lnTo>
                    <a:pt x="8612" y="39452"/>
                  </a:lnTo>
                  <a:lnTo>
                    <a:pt x="9291" y="39367"/>
                  </a:lnTo>
                  <a:lnTo>
                    <a:pt x="9970" y="39197"/>
                  </a:lnTo>
                  <a:lnTo>
                    <a:pt x="10606" y="39028"/>
                  </a:lnTo>
                  <a:lnTo>
                    <a:pt x="11242" y="38773"/>
                  </a:lnTo>
                  <a:lnTo>
                    <a:pt x="11879" y="38476"/>
                  </a:lnTo>
                  <a:lnTo>
                    <a:pt x="12430" y="38094"/>
                  </a:lnTo>
                  <a:lnTo>
                    <a:pt x="12685" y="38264"/>
                  </a:lnTo>
                  <a:lnTo>
                    <a:pt x="12939" y="37797"/>
                  </a:lnTo>
                  <a:lnTo>
                    <a:pt x="13236" y="37373"/>
                  </a:lnTo>
                  <a:lnTo>
                    <a:pt x="13533" y="36949"/>
                  </a:lnTo>
                  <a:lnTo>
                    <a:pt x="13872" y="36567"/>
                  </a:lnTo>
                  <a:lnTo>
                    <a:pt x="14254" y="36185"/>
                  </a:lnTo>
                  <a:lnTo>
                    <a:pt x="14636" y="35846"/>
                  </a:lnTo>
                  <a:lnTo>
                    <a:pt x="15018" y="35507"/>
                  </a:lnTo>
                  <a:lnTo>
                    <a:pt x="15442" y="35210"/>
                  </a:lnTo>
                  <a:lnTo>
                    <a:pt x="15909" y="34913"/>
                  </a:lnTo>
                  <a:lnTo>
                    <a:pt x="16333" y="34658"/>
                  </a:lnTo>
                  <a:lnTo>
                    <a:pt x="17309" y="34149"/>
                  </a:lnTo>
                  <a:lnTo>
                    <a:pt x="18369" y="33767"/>
                  </a:lnTo>
                  <a:lnTo>
                    <a:pt x="19430" y="33428"/>
                  </a:lnTo>
                  <a:lnTo>
                    <a:pt x="20533" y="33173"/>
                  </a:lnTo>
                  <a:lnTo>
                    <a:pt x="21678" y="32961"/>
                  </a:lnTo>
                  <a:lnTo>
                    <a:pt x="22866" y="32792"/>
                  </a:lnTo>
                  <a:lnTo>
                    <a:pt x="24054" y="32707"/>
                  </a:lnTo>
                  <a:lnTo>
                    <a:pt x="25241" y="32664"/>
                  </a:lnTo>
                  <a:lnTo>
                    <a:pt x="27617" y="32664"/>
                  </a:lnTo>
                  <a:lnTo>
                    <a:pt x="28762" y="32749"/>
                  </a:lnTo>
                  <a:lnTo>
                    <a:pt x="28593" y="32664"/>
                  </a:lnTo>
                  <a:lnTo>
                    <a:pt x="28381" y="32622"/>
                  </a:lnTo>
                  <a:lnTo>
                    <a:pt x="27065" y="32537"/>
                  </a:lnTo>
                  <a:lnTo>
                    <a:pt x="25666" y="32452"/>
                  </a:lnTo>
                  <a:lnTo>
                    <a:pt x="24266" y="32367"/>
                  </a:lnTo>
                  <a:lnTo>
                    <a:pt x="22866" y="32325"/>
                  </a:lnTo>
                  <a:lnTo>
                    <a:pt x="21466" y="32283"/>
                  </a:lnTo>
                  <a:lnTo>
                    <a:pt x="20108" y="32325"/>
                  </a:lnTo>
                  <a:lnTo>
                    <a:pt x="19387" y="32367"/>
                  </a:lnTo>
                  <a:lnTo>
                    <a:pt x="18751" y="32452"/>
                  </a:lnTo>
                  <a:lnTo>
                    <a:pt x="18072" y="32537"/>
                  </a:lnTo>
                  <a:lnTo>
                    <a:pt x="17393" y="32707"/>
                  </a:lnTo>
                  <a:lnTo>
                    <a:pt x="16630" y="32919"/>
                  </a:lnTo>
                  <a:lnTo>
                    <a:pt x="15824" y="33216"/>
                  </a:lnTo>
                  <a:lnTo>
                    <a:pt x="15018" y="33640"/>
                  </a:lnTo>
                  <a:lnTo>
                    <a:pt x="14297" y="34107"/>
                  </a:lnTo>
                  <a:lnTo>
                    <a:pt x="13957" y="34361"/>
                  </a:lnTo>
                  <a:lnTo>
                    <a:pt x="13618" y="34658"/>
                  </a:lnTo>
                  <a:lnTo>
                    <a:pt x="13321" y="34955"/>
                  </a:lnTo>
                  <a:lnTo>
                    <a:pt x="13024" y="35295"/>
                  </a:lnTo>
                  <a:lnTo>
                    <a:pt x="12812" y="35634"/>
                  </a:lnTo>
                  <a:lnTo>
                    <a:pt x="12600" y="36016"/>
                  </a:lnTo>
                  <a:lnTo>
                    <a:pt x="12430" y="36397"/>
                  </a:lnTo>
                  <a:lnTo>
                    <a:pt x="12303" y="36822"/>
                  </a:lnTo>
                  <a:lnTo>
                    <a:pt x="11794" y="37161"/>
                  </a:lnTo>
                  <a:lnTo>
                    <a:pt x="11242" y="37458"/>
                  </a:lnTo>
                  <a:lnTo>
                    <a:pt x="10733" y="37755"/>
                  </a:lnTo>
                  <a:lnTo>
                    <a:pt x="10182" y="37967"/>
                  </a:lnTo>
                  <a:lnTo>
                    <a:pt x="9630" y="38179"/>
                  </a:lnTo>
                  <a:lnTo>
                    <a:pt x="9036" y="38349"/>
                  </a:lnTo>
                  <a:lnTo>
                    <a:pt x="8442" y="38476"/>
                  </a:lnTo>
                  <a:lnTo>
                    <a:pt x="7849" y="38561"/>
                  </a:lnTo>
                  <a:lnTo>
                    <a:pt x="8655" y="37373"/>
                  </a:lnTo>
                  <a:lnTo>
                    <a:pt x="9503" y="36228"/>
                  </a:lnTo>
                  <a:lnTo>
                    <a:pt x="10351" y="35082"/>
                  </a:lnTo>
                  <a:lnTo>
                    <a:pt x="11242" y="33937"/>
                  </a:lnTo>
                  <a:lnTo>
                    <a:pt x="13066" y="31731"/>
                  </a:lnTo>
                  <a:lnTo>
                    <a:pt x="14975" y="29568"/>
                  </a:lnTo>
                  <a:lnTo>
                    <a:pt x="15866" y="28592"/>
                  </a:lnTo>
                  <a:lnTo>
                    <a:pt x="16799" y="27616"/>
                  </a:lnTo>
                  <a:lnTo>
                    <a:pt x="18751" y="25665"/>
                  </a:lnTo>
                  <a:lnTo>
                    <a:pt x="19302" y="25835"/>
                  </a:lnTo>
                  <a:lnTo>
                    <a:pt x="19854" y="25919"/>
                  </a:lnTo>
                  <a:lnTo>
                    <a:pt x="20448" y="26004"/>
                  </a:lnTo>
                  <a:lnTo>
                    <a:pt x="21042" y="26004"/>
                  </a:lnTo>
                  <a:lnTo>
                    <a:pt x="21636" y="25962"/>
                  </a:lnTo>
                  <a:lnTo>
                    <a:pt x="22229" y="25835"/>
                  </a:lnTo>
                  <a:lnTo>
                    <a:pt x="22781" y="25707"/>
                  </a:lnTo>
                  <a:lnTo>
                    <a:pt x="23332" y="25495"/>
                  </a:lnTo>
                  <a:lnTo>
                    <a:pt x="23502" y="25538"/>
                  </a:lnTo>
                  <a:lnTo>
                    <a:pt x="23629" y="25071"/>
                  </a:lnTo>
                  <a:lnTo>
                    <a:pt x="23841" y="24647"/>
                  </a:lnTo>
                  <a:lnTo>
                    <a:pt x="24096" y="24180"/>
                  </a:lnTo>
                  <a:lnTo>
                    <a:pt x="24393" y="23798"/>
                  </a:lnTo>
                  <a:lnTo>
                    <a:pt x="24732" y="23374"/>
                  </a:lnTo>
                  <a:lnTo>
                    <a:pt x="25156" y="23035"/>
                  </a:lnTo>
                  <a:lnTo>
                    <a:pt x="25581" y="22695"/>
                  </a:lnTo>
                  <a:lnTo>
                    <a:pt x="26005" y="22356"/>
                  </a:lnTo>
                  <a:lnTo>
                    <a:pt x="26472" y="22059"/>
                  </a:lnTo>
                  <a:lnTo>
                    <a:pt x="26981" y="21762"/>
                  </a:lnTo>
                  <a:lnTo>
                    <a:pt x="27956" y="21253"/>
                  </a:lnTo>
                  <a:lnTo>
                    <a:pt x="28932" y="20829"/>
                  </a:lnTo>
                  <a:lnTo>
                    <a:pt x="29780" y="20490"/>
                  </a:lnTo>
                  <a:lnTo>
                    <a:pt x="30756" y="20193"/>
                  </a:lnTo>
                  <a:lnTo>
                    <a:pt x="31774" y="19896"/>
                  </a:lnTo>
                  <a:lnTo>
                    <a:pt x="32750" y="19641"/>
                  </a:lnTo>
                  <a:lnTo>
                    <a:pt x="33768" y="19429"/>
                  </a:lnTo>
                  <a:lnTo>
                    <a:pt x="34786" y="19259"/>
                  </a:lnTo>
                  <a:lnTo>
                    <a:pt x="35804" y="19132"/>
                  </a:lnTo>
                  <a:lnTo>
                    <a:pt x="36822" y="19047"/>
                  </a:lnTo>
                  <a:lnTo>
                    <a:pt x="37883" y="18962"/>
                  </a:lnTo>
                  <a:lnTo>
                    <a:pt x="36822" y="18920"/>
                  </a:lnTo>
                  <a:lnTo>
                    <a:pt x="35804" y="18835"/>
                  </a:lnTo>
                  <a:lnTo>
                    <a:pt x="34744" y="18750"/>
                  </a:lnTo>
                  <a:lnTo>
                    <a:pt x="33726" y="18665"/>
                  </a:lnTo>
                  <a:lnTo>
                    <a:pt x="32665" y="18623"/>
                  </a:lnTo>
                  <a:lnTo>
                    <a:pt x="31647" y="18665"/>
                  </a:lnTo>
                  <a:lnTo>
                    <a:pt x="31180" y="18750"/>
                  </a:lnTo>
                  <a:lnTo>
                    <a:pt x="30671" y="18835"/>
                  </a:lnTo>
                  <a:lnTo>
                    <a:pt x="30162" y="18920"/>
                  </a:lnTo>
                  <a:lnTo>
                    <a:pt x="29696" y="19090"/>
                  </a:lnTo>
                  <a:lnTo>
                    <a:pt x="28805" y="19429"/>
                  </a:lnTo>
                  <a:lnTo>
                    <a:pt x="27956" y="19811"/>
                  </a:lnTo>
                  <a:lnTo>
                    <a:pt x="27108" y="20320"/>
                  </a:lnTo>
                  <a:lnTo>
                    <a:pt x="26344" y="20914"/>
                  </a:lnTo>
                  <a:lnTo>
                    <a:pt x="25623" y="21508"/>
                  </a:lnTo>
                  <a:lnTo>
                    <a:pt x="24944" y="22229"/>
                  </a:lnTo>
                  <a:lnTo>
                    <a:pt x="24308" y="22950"/>
                  </a:lnTo>
                  <a:lnTo>
                    <a:pt x="23799" y="23756"/>
                  </a:lnTo>
                  <a:lnTo>
                    <a:pt x="23757" y="23841"/>
                  </a:lnTo>
                  <a:lnTo>
                    <a:pt x="23757" y="23926"/>
                  </a:lnTo>
                  <a:lnTo>
                    <a:pt x="23672" y="23968"/>
                  </a:lnTo>
                  <a:lnTo>
                    <a:pt x="23502" y="23926"/>
                  </a:lnTo>
                  <a:lnTo>
                    <a:pt x="23248" y="23926"/>
                  </a:lnTo>
                  <a:lnTo>
                    <a:pt x="23120" y="23968"/>
                  </a:lnTo>
                  <a:lnTo>
                    <a:pt x="22951" y="24138"/>
                  </a:lnTo>
                  <a:lnTo>
                    <a:pt x="22823" y="24350"/>
                  </a:lnTo>
                  <a:lnTo>
                    <a:pt x="22229" y="24604"/>
                  </a:lnTo>
                  <a:lnTo>
                    <a:pt x="21593" y="24816"/>
                  </a:lnTo>
                  <a:lnTo>
                    <a:pt x="21042" y="24901"/>
                  </a:lnTo>
                  <a:lnTo>
                    <a:pt x="20533" y="24944"/>
                  </a:lnTo>
                  <a:lnTo>
                    <a:pt x="20024" y="24986"/>
                  </a:lnTo>
                  <a:lnTo>
                    <a:pt x="19472" y="24944"/>
                  </a:lnTo>
                  <a:lnTo>
                    <a:pt x="20787" y="23629"/>
                  </a:lnTo>
                  <a:lnTo>
                    <a:pt x="22060" y="22271"/>
                  </a:lnTo>
                  <a:lnTo>
                    <a:pt x="23248" y="20871"/>
                  </a:lnTo>
                  <a:lnTo>
                    <a:pt x="23841" y="20150"/>
                  </a:lnTo>
                  <a:lnTo>
                    <a:pt x="24393" y="19429"/>
                  </a:lnTo>
                  <a:lnTo>
                    <a:pt x="24902" y="18665"/>
                  </a:lnTo>
                  <a:lnTo>
                    <a:pt x="25369" y="17902"/>
                  </a:lnTo>
                  <a:lnTo>
                    <a:pt x="25793" y="17138"/>
                  </a:lnTo>
                  <a:lnTo>
                    <a:pt x="26217" y="16332"/>
                  </a:lnTo>
                  <a:lnTo>
                    <a:pt x="26556" y="15526"/>
                  </a:lnTo>
                  <a:lnTo>
                    <a:pt x="26853" y="14678"/>
                  </a:lnTo>
                  <a:lnTo>
                    <a:pt x="27108" y="13829"/>
                  </a:lnTo>
                  <a:lnTo>
                    <a:pt x="27320" y="12981"/>
                  </a:lnTo>
                  <a:lnTo>
                    <a:pt x="27787" y="13108"/>
                  </a:lnTo>
                  <a:lnTo>
                    <a:pt x="27871" y="12599"/>
                  </a:lnTo>
                  <a:lnTo>
                    <a:pt x="28041" y="12090"/>
                  </a:lnTo>
                  <a:lnTo>
                    <a:pt x="28211" y="11581"/>
                  </a:lnTo>
                  <a:lnTo>
                    <a:pt x="28465" y="11114"/>
                  </a:lnTo>
                  <a:lnTo>
                    <a:pt x="28720" y="10648"/>
                  </a:lnTo>
                  <a:lnTo>
                    <a:pt x="28974" y="10224"/>
                  </a:lnTo>
                  <a:lnTo>
                    <a:pt x="29314" y="9799"/>
                  </a:lnTo>
                  <a:lnTo>
                    <a:pt x="29653" y="9375"/>
                  </a:lnTo>
                  <a:lnTo>
                    <a:pt x="30417" y="8612"/>
                  </a:lnTo>
                  <a:lnTo>
                    <a:pt x="31223" y="7890"/>
                  </a:lnTo>
                  <a:lnTo>
                    <a:pt x="32114" y="7212"/>
                  </a:lnTo>
                  <a:lnTo>
                    <a:pt x="33004" y="6533"/>
                  </a:lnTo>
                  <a:lnTo>
                    <a:pt x="34786" y="5303"/>
                  </a:lnTo>
                  <a:lnTo>
                    <a:pt x="35635" y="4709"/>
                  </a:lnTo>
                  <a:lnTo>
                    <a:pt x="36483" y="4073"/>
                  </a:lnTo>
                  <a:lnTo>
                    <a:pt x="37247" y="3436"/>
                  </a:lnTo>
                  <a:lnTo>
                    <a:pt x="38010" y="2757"/>
                  </a:lnTo>
                  <a:lnTo>
                    <a:pt x="38731" y="2036"/>
                  </a:lnTo>
                  <a:lnTo>
                    <a:pt x="39410" y="1273"/>
                  </a:lnTo>
                  <a:lnTo>
                    <a:pt x="39325" y="594"/>
                  </a:lnTo>
                  <a:lnTo>
                    <a:pt x="39283" y="382"/>
                  </a:lnTo>
                  <a:lnTo>
                    <a:pt x="39198" y="255"/>
                  </a:lnTo>
                  <a:lnTo>
                    <a:pt x="39071" y="127"/>
                  </a:lnTo>
                  <a:lnTo>
                    <a:pt x="38943" y="43"/>
                  </a:lnTo>
                  <a:lnTo>
                    <a:pt x="38774" y="0"/>
                  </a:lnTo>
                  <a:close/>
                </a:path>
              </a:pathLst>
            </a:custGeom>
            <a:solidFill>
              <a:srgbClr val="71B9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13"/>
            <p:cNvSpPr/>
            <p:nvPr/>
          </p:nvSpPr>
          <p:spPr>
            <a:xfrm>
              <a:off x="3325325" y="1662800"/>
              <a:ext cx="194100" cy="353175"/>
            </a:xfrm>
            <a:custGeom>
              <a:avLst/>
              <a:gdLst/>
              <a:ahLst/>
              <a:cxnLst/>
              <a:rect l="l" t="t" r="r" b="b"/>
              <a:pathLst>
                <a:path w="7764" h="14127" extrusionOk="0">
                  <a:moveTo>
                    <a:pt x="6661" y="0"/>
                  </a:moveTo>
                  <a:lnTo>
                    <a:pt x="6576" y="85"/>
                  </a:lnTo>
                  <a:lnTo>
                    <a:pt x="6067" y="933"/>
                  </a:lnTo>
                  <a:lnTo>
                    <a:pt x="5600" y="1867"/>
                  </a:lnTo>
                  <a:lnTo>
                    <a:pt x="5176" y="2800"/>
                  </a:lnTo>
                  <a:lnTo>
                    <a:pt x="4794" y="3776"/>
                  </a:lnTo>
                  <a:lnTo>
                    <a:pt x="3691" y="2333"/>
                  </a:lnTo>
                  <a:lnTo>
                    <a:pt x="3649" y="2291"/>
                  </a:lnTo>
                  <a:lnTo>
                    <a:pt x="3564" y="2291"/>
                  </a:lnTo>
                  <a:lnTo>
                    <a:pt x="3479" y="2333"/>
                  </a:lnTo>
                  <a:lnTo>
                    <a:pt x="3437" y="2418"/>
                  </a:lnTo>
                  <a:lnTo>
                    <a:pt x="3437" y="2461"/>
                  </a:lnTo>
                  <a:lnTo>
                    <a:pt x="3437" y="2503"/>
                  </a:lnTo>
                  <a:lnTo>
                    <a:pt x="4624" y="4285"/>
                  </a:lnTo>
                  <a:lnTo>
                    <a:pt x="4115" y="5769"/>
                  </a:lnTo>
                  <a:lnTo>
                    <a:pt x="3691" y="7254"/>
                  </a:lnTo>
                  <a:lnTo>
                    <a:pt x="3224" y="6491"/>
                  </a:lnTo>
                  <a:lnTo>
                    <a:pt x="2631" y="5854"/>
                  </a:lnTo>
                  <a:lnTo>
                    <a:pt x="1994" y="5218"/>
                  </a:lnTo>
                  <a:lnTo>
                    <a:pt x="1273" y="4666"/>
                  </a:lnTo>
                  <a:lnTo>
                    <a:pt x="1188" y="4624"/>
                  </a:lnTo>
                  <a:lnTo>
                    <a:pt x="1146" y="4666"/>
                  </a:lnTo>
                  <a:lnTo>
                    <a:pt x="1061" y="4709"/>
                  </a:lnTo>
                  <a:lnTo>
                    <a:pt x="1019" y="4836"/>
                  </a:lnTo>
                  <a:lnTo>
                    <a:pt x="1061" y="4921"/>
                  </a:lnTo>
                  <a:lnTo>
                    <a:pt x="1103" y="4963"/>
                  </a:lnTo>
                  <a:lnTo>
                    <a:pt x="1485" y="5260"/>
                  </a:lnTo>
                  <a:lnTo>
                    <a:pt x="1867" y="5600"/>
                  </a:lnTo>
                  <a:lnTo>
                    <a:pt x="2206" y="5939"/>
                  </a:lnTo>
                  <a:lnTo>
                    <a:pt x="2503" y="6321"/>
                  </a:lnTo>
                  <a:lnTo>
                    <a:pt x="2800" y="6703"/>
                  </a:lnTo>
                  <a:lnTo>
                    <a:pt x="3055" y="7084"/>
                  </a:lnTo>
                  <a:lnTo>
                    <a:pt x="3309" y="7509"/>
                  </a:lnTo>
                  <a:lnTo>
                    <a:pt x="3521" y="7975"/>
                  </a:lnTo>
                  <a:lnTo>
                    <a:pt x="3097" y="9884"/>
                  </a:lnTo>
                  <a:lnTo>
                    <a:pt x="2800" y="11836"/>
                  </a:lnTo>
                  <a:lnTo>
                    <a:pt x="2249" y="10987"/>
                  </a:lnTo>
                  <a:lnTo>
                    <a:pt x="1697" y="10181"/>
                  </a:lnTo>
                  <a:lnTo>
                    <a:pt x="1019" y="9460"/>
                  </a:lnTo>
                  <a:lnTo>
                    <a:pt x="679" y="9078"/>
                  </a:lnTo>
                  <a:lnTo>
                    <a:pt x="255" y="8739"/>
                  </a:lnTo>
                  <a:lnTo>
                    <a:pt x="213" y="8696"/>
                  </a:lnTo>
                  <a:lnTo>
                    <a:pt x="170" y="8696"/>
                  </a:lnTo>
                  <a:lnTo>
                    <a:pt x="43" y="8739"/>
                  </a:lnTo>
                  <a:lnTo>
                    <a:pt x="0" y="8824"/>
                  </a:lnTo>
                  <a:lnTo>
                    <a:pt x="0" y="8909"/>
                  </a:lnTo>
                  <a:lnTo>
                    <a:pt x="43" y="8951"/>
                  </a:lnTo>
                  <a:lnTo>
                    <a:pt x="849" y="9799"/>
                  </a:lnTo>
                  <a:lnTo>
                    <a:pt x="1231" y="10224"/>
                  </a:lnTo>
                  <a:lnTo>
                    <a:pt x="1570" y="10690"/>
                  </a:lnTo>
                  <a:lnTo>
                    <a:pt x="1909" y="11157"/>
                  </a:lnTo>
                  <a:lnTo>
                    <a:pt x="2206" y="11666"/>
                  </a:lnTo>
                  <a:lnTo>
                    <a:pt x="2461" y="12175"/>
                  </a:lnTo>
                  <a:lnTo>
                    <a:pt x="2673" y="12684"/>
                  </a:lnTo>
                  <a:lnTo>
                    <a:pt x="2546" y="13787"/>
                  </a:lnTo>
                  <a:lnTo>
                    <a:pt x="2546" y="13914"/>
                  </a:lnTo>
                  <a:lnTo>
                    <a:pt x="2631" y="14041"/>
                  </a:lnTo>
                  <a:lnTo>
                    <a:pt x="2715" y="14084"/>
                  </a:lnTo>
                  <a:lnTo>
                    <a:pt x="2843" y="14126"/>
                  </a:lnTo>
                  <a:lnTo>
                    <a:pt x="2970" y="14126"/>
                  </a:lnTo>
                  <a:lnTo>
                    <a:pt x="3055" y="14084"/>
                  </a:lnTo>
                  <a:lnTo>
                    <a:pt x="3140" y="13999"/>
                  </a:lnTo>
                  <a:lnTo>
                    <a:pt x="3182" y="13914"/>
                  </a:lnTo>
                  <a:lnTo>
                    <a:pt x="3352" y="12769"/>
                  </a:lnTo>
                  <a:lnTo>
                    <a:pt x="4073" y="12048"/>
                  </a:lnTo>
                  <a:lnTo>
                    <a:pt x="4794" y="11411"/>
                  </a:lnTo>
                  <a:lnTo>
                    <a:pt x="5600" y="10775"/>
                  </a:lnTo>
                  <a:lnTo>
                    <a:pt x="6406" y="10224"/>
                  </a:lnTo>
                  <a:lnTo>
                    <a:pt x="6533" y="10096"/>
                  </a:lnTo>
                  <a:lnTo>
                    <a:pt x="6576" y="10011"/>
                  </a:lnTo>
                  <a:lnTo>
                    <a:pt x="6576" y="9884"/>
                  </a:lnTo>
                  <a:lnTo>
                    <a:pt x="6533" y="9757"/>
                  </a:lnTo>
                  <a:lnTo>
                    <a:pt x="6449" y="9672"/>
                  </a:lnTo>
                  <a:lnTo>
                    <a:pt x="6364" y="9630"/>
                  </a:lnTo>
                  <a:lnTo>
                    <a:pt x="6236" y="9630"/>
                  </a:lnTo>
                  <a:lnTo>
                    <a:pt x="6109" y="9672"/>
                  </a:lnTo>
                  <a:lnTo>
                    <a:pt x="5430" y="10096"/>
                  </a:lnTo>
                  <a:lnTo>
                    <a:pt x="4752" y="10563"/>
                  </a:lnTo>
                  <a:lnTo>
                    <a:pt x="4115" y="11072"/>
                  </a:lnTo>
                  <a:lnTo>
                    <a:pt x="3564" y="11666"/>
                  </a:lnTo>
                  <a:lnTo>
                    <a:pt x="3861" y="9884"/>
                  </a:lnTo>
                  <a:lnTo>
                    <a:pt x="4243" y="8103"/>
                  </a:lnTo>
                  <a:lnTo>
                    <a:pt x="5091" y="7551"/>
                  </a:lnTo>
                  <a:lnTo>
                    <a:pt x="5897" y="7084"/>
                  </a:lnTo>
                  <a:lnTo>
                    <a:pt x="6788" y="6618"/>
                  </a:lnTo>
                  <a:lnTo>
                    <a:pt x="7636" y="6151"/>
                  </a:lnTo>
                  <a:lnTo>
                    <a:pt x="7721" y="6109"/>
                  </a:lnTo>
                  <a:lnTo>
                    <a:pt x="7764" y="6024"/>
                  </a:lnTo>
                  <a:lnTo>
                    <a:pt x="7764" y="5939"/>
                  </a:lnTo>
                  <a:lnTo>
                    <a:pt x="7721" y="5854"/>
                  </a:lnTo>
                  <a:lnTo>
                    <a:pt x="7679" y="5769"/>
                  </a:lnTo>
                  <a:lnTo>
                    <a:pt x="7636" y="5727"/>
                  </a:lnTo>
                  <a:lnTo>
                    <a:pt x="7551" y="5685"/>
                  </a:lnTo>
                  <a:lnTo>
                    <a:pt x="7467" y="5685"/>
                  </a:lnTo>
                  <a:lnTo>
                    <a:pt x="6661" y="6024"/>
                  </a:lnTo>
                  <a:lnTo>
                    <a:pt x="5897" y="6448"/>
                  </a:lnTo>
                  <a:lnTo>
                    <a:pt x="5176" y="6872"/>
                  </a:lnTo>
                  <a:lnTo>
                    <a:pt x="4455" y="7339"/>
                  </a:lnTo>
                  <a:lnTo>
                    <a:pt x="4455" y="7339"/>
                  </a:lnTo>
                  <a:lnTo>
                    <a:pt x="4540" y="6915"/>
                  </a:lnTo>
                  <a:lnTo>
                    <a:pt x="4921" y="5685"/>
                  </a:lnTo>
                  <a:lnTo>
                    <a:pt x="5303" y="4497"/>
                  </a:lnTo>
                  <a:lnTo>
                    <a:pt x="5855" y="4200"/>
                  </a:lnTo>
                  <a:lnTo>
                    <a:pt x="6406" y="3945"/>
                  </a:lnTo>
                  <a:lnTo>
                    <a:pt x="7000" y="3733"/>
                  </a:lnTo>
                  <a:lnTo>
                    <a:pt x="7551" y="3521"/>
                  </a:lnTo>
                  <a:lnTo>
                    <a:pt x="7636" y="3479"/>
                  </a:lnTo>
                  <a:lnTo>
                    <a:pt x="7721" y="3394"/>
                  </a:lnTo>
                  <a:lnTo>
                    <a:pt x="7721" y="3351"/>
                  </a:lnTo>
                  <a:lnTo>
                    <a:pt x="7721" y="3267"/>
                  </a:lnTo>
                  <a:lnTo>
                    <a:pt x="7679" y="3182"/>
                  </a:lnTo>
                  <a:lnTo>
                    <a:pt x="7636" y="3139"/>
                  </a:lnTo>
                  <a:lnTo>
                    <a:pt x="7551" y="3097"/>
                  </a:lnTo>
                  <a:lnTo>
                    <a:pt x="7467" y="3097"/>
                  </a:lnTo>
                  <a:lnTo>
                    <a:pt x="6958" y="3224"/>
                  </a:lnTo>
                  <a:lnTo>
                    <a:pt x="6491" y="3394"/>
                  </a:lnTo>
                  <a:lnTo>
                    <a:pt x="5982" y="3606"/>
                  </a:lnTo>
                  <a:lnTo>
                    <a:pt x="5558" y="3818"/>
                  </a:lnTo>
                  <a:lnTo>
                    <a:pt x="6194" y="1994"/>
                  </a:lnTo>
                  <a:lnTo>
                    <a:pt x="6830" y="170"/>
                  </a:lnTo>
                  <a:lnTo>
                    <a:pt x="6830" y="85"/>
                  </a:lnTo>
                  <a:lnTo>
                    <a:pt x="6745"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13"/>
            <p:cNvSpPr/>
            <p:nvPr/>
          </p:nvSpPr>
          <p:spPr>
            <a:xfrm>
              <a:off x="3667875" y="1550375"/>
              <a:ext cx="267275" cy="261975"/>
            </a:xfrm>
            <a:custGeom>
              <a:avLst/>
              <a:gdLst/>
              <a:ahLst/>
              <a:cxnLst/>
              <a:rect l="l" t="t" r="r" b="b"/>
              <a:pathLst>
                <a:path w="10691" h="10479" extrusionOk="0">
                  <a:moveTo>
                    <a:pt x="8061" y="0"/>
                  </a:moveTo>
                  <a:lnTo>
                    <a:pt x="7933" y="43"/>
                  </a:lnTo>
                  <a:lnTo>
                    <a:pt x="7848" y="85"/>
                  </a:lnTo>
                  <a:lnTo>
                    <a:pt x="7848" y="170"/>
                  </a:lnTo>
                  <a:lnTo>
                    <a:pt x="7721" y="679"/>
                  </a:lnTo>
                  <a:lnTo>
                    <a:pt x="7594" y="1231"/>
                  </a:lnTo>
                  <a:lnTo>
                    <a:pt x="7467" y="2291"/>
                  </a:lnTo>
                  <a:lnTo>
                    <a:pt x="6364" y="3224"/>
                  </a:lnTo>
                  <a:lnTo>
                    <a:pt x="5261" y="4200"/>
                  </a:lnTo>
                  <a:lnTo>
                    <a:pt x="5091" y="2121"/>
                  </a:lnTo>
                  <a:lnTo>
                    <a:pt x="5091" y="2079"/>
                  </a:lnTo>
                  <a:lnTo>
                    <a:pt x="5006" y="2079"/>
                  </a:lnTo>
                  <a:lnTo>
                    <a:pt x="4964" y="2121"/>
                  </a:lnTo>
                  <a:lnTo>
                    <a:pt x="4837" y="4582"/>
                  </a:lnTo>
                  <a:lnTo>
                    <a:pt x="3606" y="5812"/>
                  </a:lnTo>
                  <a:lnTo>
                    <a:pt x="2419" y="7085"/>
                  </a:lnTo>
                  <a:lnTo>
                    <a:pt x="2334" y="6364"/>
                  </a:lnTo>
                  <a:lnTo>
                    <a:pt x="2249" y="5642"/>
                  </a:lnTo>
                  <a:lnTo>
                    <a:pt x="2122" y="4921"/>
                  </a:lnTo>
                  <a:lnTo>
                    <a:pt x="1952" y="4243"/>
                  </a:lnTo>
                  <a:lnTo>
                    <a:pt x="1910" y="4158"/>
                  </a:lnTo>
                  <a:lnTo>
                    <a:pt x="1867" y="4115"/>
                  </a:lnTo>
                  <a:lnTo>
                    <a:pt x="1782" y="4115"/>
                  </a:lnTo>
                  <a:lnTo>
                    <a:pt x="1655" y="4200"/>
                  </a:lnTo>
                  <a:lnTo>
                    <a:pt x="1655" y="4243"/>
                  </a:lnTo>
                  <a:lnTo>
                    <a:pt x="1655" y="4327"/>
                  </a:lnTo>
                  <a:lnTo>
                    <a:pt x="1782" y="5133"/>
                  </a:lnTo>
                  <a:lnTo>
                    <a:pt x="1910" y="5939"/>
                  </a:lnTo>
                  <a:lnTo>
                    <a:pt x="1994" y="6745"/>
                  </a:lnTo>
                  <a:lnTo>
                    <a:pt x="2037" y="7551"/>
                  </a:lnTo>
                  <a:lnTo>
                    <a:pt x="1485" y="8230"/>
                  </a:lnTo>
                  <a:lnTo>
                    <a:pt x="976" y="8909"/>
                  </a:lnTo>
                  <a:lnTo>
                    <a:pt x="467" y="9630"/>
                  </a:lnTo>
                  <a:lnTo>
                    <a:pt x="1" y="10309"/>
                  </a:lnTo>
                  <a:lnTo>
                    <a:pt x="1" y="10394"/>
                  </a:lnTo>
                  <a:lnTo>
                    <a:pt x="43" y="10436"/>
                  </a:lnTo>
                  <a:lnTo>
                    <a:pt x="85" y="10478"/>
                  </a:lnTo>
                  <a:lnTo>
                    <a:pt x="170" y="10436"/>
                  </a:lnTo>
                  <a:lnTo>
                    <a:pt x="2291" y="8273"/>
                  </a:lnTo>
                  <a:lnTo>
                    <a:pt x="2843" y="8230"/>
                  </a:lnTo>
                  <a:lnTo>
                    <a:pt x="3394" y="8188"/>
                  </a:lnTo>
                  <a:lnTo>
                    <a:pt x="4455" y="8188"/>
                  </a:lnTo>
                  <a:lnTo>
                    <a:pt x="5515" y="8273"/>
                  </a:lnTo>
                  <a:lnTo>
                    <a:pt x="6618" y="8357"/>
                  </a:lnTo>
                  <a:lnTo>
                    <a:pt x="6703" y="8357"/>
                  </a:lnTo>
                  <a:lnTo>
                    <a:pt x="6746" y="8315"/>
                  </a:lnTo>
                  <a:lnTo>
                    <a:pt x="6788" y="8230"/>
                  </a:lnTo>
                  <a:lnTo>
                    <a:pt x="6788" y="8103"/>
                  </a:lnTo>
                  <a:lnTo>
                    <a:pt x="6746" y="8018"/>
                  </a:lnTo>
                  <a:lnTo>
                    <a:pt x="6661" y="8018"/>
                  </a:lnTo>
                  <a:lnTo>
                    <a:pt x="6194" y="7891"/>
                  </a:lnTo>
                  <a:lnTo>
                    <a:pt x="5727" y="7806"/>
                  </a:lnTo>
                  <a:lnTo>
                    <a:pt x="5261" y="7721"/>
                  </a:lnTo>
                  <a:lnTo>
                    <a:pt x="4752" y="7679"/>
                  </a:lnTo>
                  <a:lnTo>
                    <a:pt x="3776" y="7679"/>
                  </a:lnTo>
                  <a:lnTo>
                    <a:pt x="2800" y="7764"/>
                  </a:lnTo>
                  <a:lnTo>
                    <a:pt x="5049" y="5473"/>
                  </a:lnTo>
                  <a:lnTo>
                    <a:pt x="6194" y="5430"/>
                  </a:lnTo>
                  <a:lnTo>
                    <a:pt x="7339" y="5388"/>
                  </a:lnTo>
                  <a:lnTo>
                    <a:pt x="9630" y="5346"/>
                  </a:lnTo>
                  <a:lnTo>
                    <a:pt x="9715" y="5346"/>
                  </a:lnTo>
                  <a:lnTo>
                    <a:pt x="9757" y="5303"/>
                  </a:lnTo>
                  <a:lnTo>
                    <a:pt x="9800" y="5218"/>
                  </a:lnTo>
                  <a:lnTo>
                    <a:pt x="9842" y="5133"/>
                  </a:lnTo>
                  <a:lnTo>
                    <a:pt x="9800" y="5091"/>
                  </a:lnTo>
                  <a:lnTo>
                    <a:pt x="9757" y="5006"/>
                  </a:lnTo>
                  <a:lnTo>
                    <a:pt x="9715" y="4964"/>
                  </a:lnTo>
                  <a:lnTo>
                    <a:pt x="9630" y="4921"/>
                  </a:lnTo>
                  <a:lnTo>
                    <a:pt x="8612" y="4879"/>
                  </a:lnTo>
                  <a:lnTo>
                    <a:pt x="7594" y="4836"/>
                  </a:lnTo>
                  <a:lnTo>
                    <a:pt x="6576" y="4879"/>
                  </a:lnTo>
                  <a:lnTo>
                    <a:pt x="5600" y="4964"/>
                  </a:lnTo>
                  <a:lnTo>
                    <a:pt x="6533" y="4030"/>
                  </a:lnTo>
                  <a:lnTo>
                    <a:pt x="7552" y="3097"/>
                  </a:lnTo>
                  <a:lnTo>
                    <a:pt x="7679" y="3140"/>
                  </a:lnTo>
                  <a:lnTo>
                    <a:pt x="8994" y="3097"/>
                  </a:lnTo>
                  <a:lnTo>
                    <a:pt x="10309" y="3055"/>
                  </a:lnTo>
                  <a:lnTo>
                    <a:pt x="10394" y="3012"/>
                  </a:lnTo>
                  <a:lnTo>
                    <a:pt x="10479" y="2970"/>
                  </a:lnTo>
                  <a:lnTo>
                    <a:pt x="10521" y="2885"/>
                  </a:lnTo>
                  <a:lnTo>
                    <a:pt x="10521" y="2843"/>
                  </a:lnTo>
                  <a:lnTo>
                    <a:pt x="10521" y="2758"/>
                  </a:lnTo>
                  <a:lnTo>
                    <a:pt x="10479" y="2673"/>
                  </a:lnTo>
                  <a:lnTo>
                    <a:pt x="10394" y="2631"/>
                  </a:lnTo>
                  <a:lnTo>
                    <a:pt x="10309" y="2631"/>
                  </a:lnTo>
                  <a:lnTo>
                    <a:pt x="8103" y="2588"/>
                  </a:lnTo>
                  <a:lnTo>
                    <a:pt x="9333" y="1570"/>
                  </a:lnTo>
                  <a:lnTo>
                    <a:pt x="10606" y="552"/>
                  </a:lnTo>
                  <a:lnTo>
                    <a:pt x="10691" y="467"/>
                  </a:lnTo>
                  <a:lnTo>
                    <a:pt x="10691" y="382"/>
                  </a:lnTo>
                  <a:lnTo>
                    <a:pt x="10691" y="297"/>
                  </a:lnTo>
                  <a:lnTo>
                    <a:pt x="10648" y="170"/>
                  </a:lnTo>
                  <a:lnTo>
                    <a:pt x="10606" y="128"/>
                  </a:lnTo>
                  <a:lnTo>
                    <a:pt x="10521" y="85"/>
                  </a:lnTo>
                  <a:lnTo>
                    <a:pt x="10436" y="85"/>
                  </a:lnTo>
                  <a:lnTo>
                    <a:pt x="10351" y="128"/>
                  </a:lnTo>
                  <a:lnTo>
                    <a:pt x="9206" y="934"/>
                  </a:lnTo>
                  <a:lnTo>
                    <a:pt x="8103" y="1825"/>
                  </a:lnTo>
                  <a:lnTo>
                    <a:pt x="8188" y="1019"/>
                  </a:lnTo>
                  <a:lnTo>
                    <a:pt x="8230" y="594"/>
                  </a:lnTo>
                  <a:lnTo>
                    <a:pt x="8188" y="213"/>
                  </a:lnTo>
                  <a:lnTo>
                    <a:pt x="8188" y="128"/>
                  </a:lnTo>
                  <a:lnTo>
                    <a:pt x="8145" y="85"/>
                  </a:lnTo>
                  <a:lnTo>
                    <a:pt x="8061"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13"/>
            <p:cNvSpPr/>
            <p:nvPr/>
          </p:nvSpPr>
          <p:spPr>
            <a:xfrm>
              <a:off x="3569250" y="1983075"/>
              <a:ext cx="362725" cy="167575"/>
            </a:xfrm>
            <a:custGeom>
              <a:avLst/>
              <a:gdLst/>
              <a:ahLst/>
              <a:cxnLst/>
              <a:rect l="l" t="t" r="r" b="b"/>
              <a:pathLst>
                <a:path w="14509" h="6703" extrusionOk="0">
                  <a:moveTo>
                    <a:pt x="11327" y="0"/>
                  </a:moveTo>
                  <a:lnTo>
                    <a:pt x="11284" y="43"/>
                  </a:lnTo>
                  <a:lnTo>
                    <a:pt x="11200" y="85"/>
                  </a:lnTo>
                  <a:lnTo>
                    <a:pt x="10521" y="1061"/>
                  </a:lnTo>
                  <a:lnTo>
                    <a:pt x="9842" y="1994"/>
                  </a:lnTo>
                  <a:lnTo>
                    <a:pt x="6448" y="3055"/>
                  </a:lnTo>
                  <a:lnTo>
                    <a:pt x="6745" y="2418"/>
                  </a:lnTo>
                  <a:lnTo>
                    <a:pt x="7000" y="1740"/>
                  </a:lnTo>
                  <a:lnTo>
                    <a:pt x="7170" y="1018"/>
                  </a:lnTo>
                  <a:lnTo>
                    <a:pt x="7297" y="297"/>
                  </a:lnTo>
                  <a:lnTo>
                    <a:pt x="7297" y="255"/>
                  </a:lnTo>
                  <a:lnTo>
                    <a:pt x="7254" y="212"/>
                  </a:lnTo>
                  <a:lnTo>
                    <a:pt x="7170" y="170"/>
                  </a:lnTo>
                  <a:lnTo>
                    <a:pt x="7042" y="170"/>
                  </a:lnTo>
                  <a:lnTo>
                    <a:pt x="6957" y="255"/>
                  </a:lnTo>
                  <a:lnTo>
                    <a:pt x="6703" y="1061"/>
                  </a:lnTo>
                  <a:lnTo>
                    <a:pt x="6448" y="1824"/>
                  </a:lnTo>
                  <a:lnTo>
                    <a:pt x="6151" y="2546"/>
                  </a:lnTo>
                  <a:lnTo>
                    <a:pt x="5770" y="3267"/>
                  </a:lnTo>
                  <a:lnTo>
                    <a:pt x="3055" y="4158"/>
                  </a:lnTo>
                  <a:lnTo>
                    <a:pt x="3479" y="3436"/>
                  </a:lnTo>
                  <a:lnTo>
                    <a:pt x="3776" y="2715"/>
                  </a:lnTo>
                  <a:lnTo>
                    <a:pt x="4030" y="1952"/>
                  </a:lnTo>
                  <a:lnTo>
                    <a:pt x="4115" y="1570"/>
                  </a:lnTo>
                  <a:lnTo>
                    <a:pt x="4200" y="1188"/>
                  </a:lnTo>
                  <a:lnTo>
                    <a:pt x="4200" y="1103"/>
                  </a:lnTo>
                  <a:lnTo>
                    <a:pt x="4158" y="1061"/>
                  </a:lnTo>
                  <a:lnTo>
                    <a:pt x="4073" y="1018"/>
                  </a:lnTo>
                  <a:lnTo>
                    <a:pt x="3946" y="1018"/>
                  </a:lnTo>
                  <a:lnTo>
                    <a:pt x="3861" y="1146"/>
                  </a:lnTo>
                  <a:lnTo>
                    <a:pt x="3521" y="1994"/>
                  </a:lnTo>
                  <a:lnTo>
                    <a:pt x="3182" y="2800"/>
                  </a:lnTo>
                  <a:lnTo>
                    <a:pt x="2758" y="3606"/>
                  </a:lnTo>
                  <a:lnTo>
                    <a:pt x="2249" y="4370"/>
                  </a:lnTo>
                  <a:lnTo>
                    <a:pt x="2206" y="4412"/>
                  </a:lnTo>
                  <a:lnTo>
                    <a:pt x="128" y="5133"/>
                  </a:lnTo>
                  <a:lnTo>
                    <a:pt x="43" y="5176"/>
                  </a:lnTo>
                  <a:lnTo>
                    <a:pt x="0" y="5218"/>
                  </a:lnTo>
                  <a:lnTo>
                    <a:pt x="0" y="5388"/>
                  </a:lnTo>
                  <a:lnTo>
                    <a:pt x="85" y="5473"/>
                  </a:lnTo>
                  <a:lnTo>
                    <a:pt x="170" y="5515"/>
                  </a:lnTo>
                  <a:lnTo>
                    <a:pt x="212" y="5515"/>
                  </a:lnTo>
                  <a:lnTo>
                    <a:pt x="2673" y="4879"/>
                  </a:lnTo>
                  <a:lnTo>
                    <a:pt x="3606" y="5260"/>
                  </a:lnTo>
                  <a:lnTo>
                    <a:pt x="4497" y="5685"/>
                  </a:lnTo>
                  <a:lnTo>
                    <a:pt x="5388" y="6151"/>
                  </a:lnTo>
                  <a:lnTo>
                    <a:pt x="6236" y="6660"/>
                  </a:lnTo>
                  <a:lnTo>
                    <a:pt x="6364" y="6703"/>
                  </a:lnTo>
                  <a:lnTo>
                    <a:pt x="6491" y="6703"/>
                  </a:lnTo>
                  <a:lnTo>
                    <a:pt x="6576" y="6618"/>
                  </a:lnTo>
                  <a:lnTo>
                    <a:pt x="6618" y="6533"/>
                  </a:lnTo>
                  <a:lnTo>
                    <a:pt x="6661" y="6448"/>
                  </a:lnTo>
                  <a:lnTo>
                    <a:pt x="6661" y="6321"/>
                  </a:lnTo>
                  <a:lnTo>
                    <a:pt x="6618" y="6236"/>
                  </a:lnTo>
                  <a:lnTo>
                    <a:pt x="6533" y="6151"/>
                  </a:lnTo>
                  <a:lnTo>
                    <a:pt x="5812" y="5727"/>
                  </a:lnTo>
                  <a:lnTo>
                    <a:pt x="5091" y="5303"/>
                  </a:lnTo>
                  <a:lnTo>
                    <a:pt x="4370" y="4964"/>
                  </a:lnTo>
                  <a:lnTo>
                    <a:pt x="3606" y="4624"/>
                  </a:lnTo>
                  <a:lnTo>
                    <a:pt x="6109" y="3861"/>
                  </a:lnTo>
                  <a:lnTo>
                    <a:pt x="6576" y="3945"/>
                  </a:lnTo>
                  <a:lnTo>
                    <a:pt x="7000" y="4073"/>
                  </a:lnTo>
                  <a:lnTo>
                    <a:pt x="7891" y="4327"/>
                  </a:lnTo>
                  <a:lnTo>
                    <a:pt x="8739" y="4667"/>
                  </a:lnTo>
                  <a:lnTo>
                    <a:pt x="9588" y="5091"/>
                  </a:lnTo>
                  <a:lnTo>
                    <a:pt x="9757" y="5091"/>
                  </a:lnTo>
                  <a:lnTo>
                    <a:pt x="9885" y="5006"/>
                  </a:lnTo>
                  <a:lnTo>
                    <a:pt x="9927" y="4921"/>
                  </a:lnTo>
                  <a:lnTo>
                    <a:pt x="9927" y="4879"/>
                  </a:lnTo>
                  <a:lnTo>
                    <a:pt x="9927" y="4794"/>
                  </a:lnTo>
                  <a:lnTo>
                    <a:pt x="9842" y="4709"/>
                  </a:lnTo>
                  <a:lnTo>
                    <a:pt x="9248" y="4327"/>
                  </a:lnTo>
                  <a:lnTo>
                    <a:pt x="8612" y="3988"/>
                  </a:lnTo>
                  <a:lnTo>
                    <a:pt x="7933" y="3733"/>
                  </a:lnTo>
                  <a:lnTo>
                    <a:pt x="7212" y="3521"/>
                  </a:lnTo>
                  <a:lnTo>
                    <a:pt x="9588" y="2800"/>
                  </a:lnTo>
                  <a:lnTo>
                    <a:pt x="9630" y="2842"/>
                  </a:lnTo>
                  <a:lnTo>
                    <a:pt x="9715" y="2842"/>
                  </a:lnTo>
                  <a:lnTo>
                    <a:pt x="10309" y="2885"/>
                  </a:lnTo>
                  <a:lnTo>
                    <a:pt x="10860" y="3012"/>
                  </a:lnTo>
                  <a:lnTo>
                    <a:pt x="11369" y="3224"/>
                  </a:lnTo>
                  <a:lnTo>
                    <a:pt x="11836" y="3521"/>
                  </a:lnTo>
                  <a:lnTo>
                    <a:pt x="11963" y="3564"/>
                  </a:lnTo>
                  <a:lnTo>
                    <a:pt x="12048" y="3564"/>
                  </a:lnTo>
                  <a:lnTo>
                    <a:pt x="12133" y="3521"/>
                  </a:lnTo>
                  <a:lnTo>
                    <a:pt x="12175" y="3436"/>
                  </a:lnTo>
                  <a:lnTo>
                    <a:pt x="12218" y="3352"/>
                  </a:lnTo>
                  <a:lnTo>
                    <a:pt x="12218" y="3267"/>
                  </a:lnTo>
                  <a:lnTo>
                    <a:pt x="12175" y="3139"/>
                  </a:lnTo>
                  <a:lnTo>
                    <a:pt x="12090" y="3055"/>
                  </a:lnTo>
                  <a:lnTo>
                    <a:pt x="11793" y="2842"/>
                  </a:lnTo>
                  <a:lnTo>
                    <a:pt x="11412" y="2673"/>
                  </a:lnTo>
                  <a:lnTo>
                    <a:pt x="11072" y="2503"/>
                  </a:lnTo>
                  <a:lnTo>
                    <a:pt x="10691" y="2418"/>
                  </a:lnTo>
                  <a:lnTo>
                    <a:pt x="14339" y="1188"/>
                  </a:lnTo>
                  <a:lnTo>
                    <a:pt x="14424" y="1146"/>
                  </a:lnTo>
                  <a:lnTo>
                    <a:pt x="14508" y="1061"/>
                  </a:lnTo>
                  <a:lnTo>
                    <a:pt x="14508" y="934"/>
                  </a:lnTo>
                  <a:lnTo>
                    <a:pt x="14508" y="849"/>
                  </a:lnTo>
                  <a:lnTo>
                    <a:pt x="14466" y="721"/>
                  </a:lnTo>
                  <a:lnTo>
                    <a:pt x="14381" y="679"/>
                  </a:lnTo>
                  <a:lnTo>
                    <a:pt x="14296" y="637"/>
                  </a:lnTo>
                  <a:lnTo>
                    <a:pt x="14169" y="637"/>
                  </a:lnTo>
                  <a:lnTo>
                    <a:pt x="10478" y="1824"/>
                  </a:lnTo>
                  <a:lnTo>
                    <a:pt x="11497" y="255"/>
                  </a:lnTo>
                  <a:lnTo>
                    <a:pt x="11539" y="212"/>
                  </a:lnTo>
                  <a:lnTo>
                    <a:pt x="11539" y="128"/>
                  </a:lnTo>
                  <a:lnTo>
                    <a:pt x="11454" y="43"/>
                  </a:lnTo>
                  <a:lnTo>
                    <a:pt x="11327"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13"/>
            <p:cNvSpPr/>
            <p:nvPr/>
          </p:nvSpPr>
          <p:spPr>
            <a:xfrm>
              <a:off x="3065500" y="1990500"/>
              <a:ext cx="146375" cy="307575"/>
            </a:xfrm>
            <a:custGeom>
              <a:avLst/>
              <a:gdLst/>
              <a:ahLst/>
              <a:cxnLst/>
              <a:rect l="l" t="t" r="r" b="b"/>
              <a:pathLst>
                <a:path w="5855" h="12303" extrusionOk="0">
                  <a:moveTo>
                    <a:pt x="4115" y="0"/>
                  </a:moveTo>
                  <a:lnTo>
                    <a:pt x="3988" y="85"/>
                  </a:lnTo>
                  <a:lnTo>
                    <a:pt x="3903" y="212"/>
                  </a:lnTo>
                  <a:lnTo>
                    <a:pt x="3521" y="1188"/>
                  </a:lnTo>
                  <a:lnTo>
                    <a:pt x="3182" y="2249"/>
                  </a:lnTo>
                  <a:lnTo>
                    <a:pt x="2885" y="3267"/>
                  </a:lnTo>
                  <a:lnTo>
                    <a:pt x="2673" y="4327"/>
                  </a:lnTo>
                  <a:lnTo>
                    <a:pt x="2036" y="3818"/>
                  </a:lnTo>
                  <a:lnTo>
                    <a:pt x="1697" y="3648"/>
                  </a:lnTo>
                  <a:lnTo>
                    <a:pt x="1358" y="3479"/>
                  </a:lnTo>
                  <a:lnTo>
                    <a:pt x="1315" y="3479"/>
                  </a:lnTo>
                  <a:lnTo>
                    <a:pt x="1273" y="3521"/>
                  </a:lnTo>
                  <a:lnTo>
                    <a:pt x="1273" y="3606"/>
                  </a:lnTo>
                  <a:lnTo>
                    <a:pt x="1400" y="3776"/>
                  </a:lnTo>
                  <a:lnTo>
                    <a:pt x="1527" y="3945"/>
                  </a:lnTo>
                  <a:lnTo>
                    <a:pt x="1867" y="4285"/>
                  </a:lnTo>
                  <a:lnTo>
                    <a:pt x="2588" y="4879"/>
                  </a:lnTo>
                  <a:lnTo>
                    <a:pt x="2418" y="6109"/>
                  </a:lnTo>
                  <a:lnTo>
                    <a:pt x="2376" y="7381"/>
                  </a:lnTo>
                  <a:lnTo>
                    <a:pt x="1824" y="7042"/>
                  </a:lnTo>
                  <a:lnTo>
                    <a:pt x="1273" y="6745"/>
                  </a:lnTo>
                  <a:lnTo>
                    <a:pt x="721" y="6491"/>
                  </a:lnTo>
                  <a:lnTo>
                    <a:pt x="128" y="6279"/>
                  </a:lnTo>
                  <a:lnTo>
                    <a:pt x="85" y="6279"/>
                  </a:lnTo>
                  <a:lnTo>
                    <a:pt x="0" y="6363"/>
                  </a:lnTo>
                  <a:lnTo>
                    <a:pt x="0" y="6406"/>
                  </a:lnTo>
                  <a:lnTo>
                    <a:pt x="43" y="6491"/>
                  </a:lnTo>
                  <a:lnTo>
                    <a:pt x="1230" y="7169"/>
                  </a:lnTo>
                  <a:lnTo>
                    <a:pt x="1782" y="7551"/>
                  </a:lnTo>
                  <a:lnTo>
                    <a:pt x="2376" y="7933"/>
                  </a:lnTo>
                  <a:lnTo>
                    <a:pt x="2418" y="9078"/>
                  </a:lnTo>
                  <a:lnTo>
                    <a:pt x="2546" y="10181"/>
                  </a:lnTo>
                  <a:lnTo>
                    <a:pt x="1867" y="9757"/>
                  </a:lnTo>
                  <a:lnTo>
                    <a:pt x="467" y="8951"/>
                  </a:lnTo>
                  <a:lnTo>
                    <a:pt x="382" y="8909"/>
                  </a:lnTo>
                  <a:lnTo>
                    <a:pt x="340" y="8951"/>
                  </a:lnTo>
                  <a:lnTo>
                    <a:pt x="340" y="9036"/>
                  </a:lnTo>
                  <a:lnTo>
                    <a:pt x="382" y="9078"/>
                  </a:lnTo>
                  <a:lnTo>
                    <a:pt x="1358" y="9800"/>
                  </a:lnTo>
                  <a:lnTo>
                    <a:pt x="2376" y="10478"/>
                  </a:lnTo>
                  <a:lnTo>
                    <a:pt x="2673" y="10690"/>
                  </a:lnTo>
                  <a:lnTo>
                    <a:pt x="2842" y="11412"/>
                  </a:lnTo>
                  <a:lnTo>
                    <a:pt x="3055" y="12175"/>
                  </a:lnTo>
                  <a:lnTo>
                    <a:pt x="3055" y="12218"/>
                  </a:lnTo>
                  <a:lnTo>
                    <a:pt x="3139" y="12260"/>
                  </a:lnTo>
                  <a:lnTo>
                    <a:pt x="3267" y="12302"/>
                  </a:lnTo>
                  <a:lnTo>
                    <a:pt x="3352" y="12218"/>
                  </a:lnTo>
                  <a:lnTo>
                    <a:pt x="3394" y="12175"/>
                  </a:lnTo>
                  <a:lnTo>
                    <a:pt x="3394" y="12090"/>
                  </a:lnTo>
                  <a:lnTo>
                    <a:pt x="3267" y="10733"/>
                  </a:lnTo>
                  <a:lnTo>
                    <a:pt x="3521" y="10563"/>
                  </a:lnTo>
                  <a:lnTo>
                    <a:pt x="3733" y="10309"/>
                  </a:lnTo>
                  <a:lnTo>
                    <a:pt x="4158" y="9842"/>
                  </a:lnTo>
                  <a:lnTo>
                    <a:pt x="5770" y="8272"/>
                  </a:lnTo>
                  <a:lnTo>
                    <a:pt x="5812" y="8187"/>
                  </a:lnTo>
                  <a:lnTo>
                    <a:pt x="5854" y="8060"/>
                  </a:lnTo>
                  <a:lnTo>
                    <a:pt x="5812" y="7975"/>
                  </a:lnTo>
                  <a:lnTo>
                    <a:pt x="5770" y="7891"/>
                  </a:lnTo>
                  <a:lnTo>
                    <a:pt x="5685" y="7848"/>
                  </a:lnTo>
                  <a:lnTo>
                    <a:pt x="5600" y="7806"/>
                  </a:lnTo>
                  <a:lnTo>
                    <a:pt x="5473" y="7848"/>
                  </a:lnTo>
                  <a:lnTo>
                    <a:pt x="5388" y="7891"/>
                  </a:lnTo>
                  <a:lnTo>
                    <a:pt x="4370" y="8994"/>
                  </a:lnTo>
                  <a:lnTo>
                    <a:pt x="3861" y="9587"/>
                  </a:lnTo>
                  <a:lnTo>
                    <a:pt x="3606" y="9842"/>
                  </a:lnTo>
                  <a:lnTo>
                    <a:pt x="3309" y="10096"/>
                  </a:lnTo>
                  <a:lnTo>
                    <a:pt x="3224" y="10224"/>
                  </a:lnTo>
                  <a:lnTo>
                    <a:pt x="3139" y="8824"/>
                  </a:lnTo>
                  <a:lnTo>
                    <a:pt x="3139" y="7424"/>
                  </a:lnTo>
                  <a:lnTo>
                    <a:pt x="3521" y="6830"/>
                  </a:lnTo>
                  <a:lnTo>
                    <a:pt x="3945" y="6321"/>
                  </a:lnTo>
                  <a:lnTo>
                    <a:pt x="4412" y="5812"/>
                  </a:lnTo>
                  <a:lnTo>
                    <a:pt x="4921" y="5303"/>
                  </a:lnTo>
                  <a:lnTo>
                    <a:pt x="4964" y="5218"/>
                  </a:lnTo>
                  <a:lnTo>
                    <a:pt x="4964" y="5133"/>
                  </a:lnTo>
                  <a:lnTo>
                    <a:pt x="4964" y="5091"/>
                  </a:lnTo>
                  <a:lnTo>
                    <a:pt x="4921" y="5006"/>
                  </a:lnTo>
                  <a:lnTo>
                    <a:pt x="4836" y="4921"/>
                  </a:lnTo>
                  <a:lnTo>
                    <a:pt x="4624" y="4921"/>
                  </a:lnTo>
                  <a:lnTo>
                    <a:pt x="4200" y="5260"/>
                  </a:lnTo>
                  <a:lnTo>
                    <a:pt x="3861" y="5600"/>
                  </a:lnTo>
                  <a:lnTo>
                    <a:pt x="3479" y="5982"/>
                  </a:lnTo>
                  <a:lnTo>
                    <a:pt x="3182" y="6406"/>
                  </a:lnTo>
                  <a:lnTo>
                    <a:pt x="3267" y="5473"/>
                  </a:lnTo>
                  <a:lnTo>
                    <a:pt x="3394" y="4539"/>
                  </a:lnTo>
                  <a:lnTo>
                    <a:pt x="3818" y="4285"/>
                  </a:lnTo>
                  <a:lnTo>
                    <a:pt x="4242" y="4030"/>
                  </a:lnTo>
                  <a:lnTo>
                    <a:pt x="5133" y="3606"/>
                  </a:lnTo>
                  <a:lnTo>
                    <a:pt x="5218" y="3564"/>
                  </a:lnTo>
                  <a:lnTo>
                    <a:pt x="5260" y="3479"/>
                  </a:lnTo>
                  <a:lnTo>
                    <a:pt x="5303" y="3394"/>
                  </a:lnTo>
                  <a:lnTo>
                    <a:pt x="5303" y="3309"/>
                  </a:lnTo>
                  <a:lnTo>
                    <a:pt x="5260" y="3224"/>
                  </a:lnTo>
                  <a:lnTo>
                    <a:pt x="5218" y="3182"/>
                  </a:lnTo>
                  <a:lnTo>
                    <a:pt x="5133" y="3139"/>
                  </a:lnTo>
                  <a:lnTo>
                    <a:pt x="5006" y="3139"/>
                  </a:lnTo>
                  <a:lnTo>
                    <a:pt x="4624" y="3224"/>
                  </a:lnTo>
                  <a:lnTo>
                    <a:pt x="4242" y="3351"/>
                  </a:lnTo>
                  <a:lnTo>
                    <a:pt x="3903" y="3521"/>
                  </a:lnTo>
                  <a:lnTo>
                    <a:pt x="3521" y="3733"/>
                  </a:lnTo>
                  <a:lnTo>
                    <a:pt x="3733" y="2885"/>
                  </a:lnTo>
                  <a:lnTo>
                    <a:pt x="3945" y="2079"/>
                  </a:lnTo>
                  <a:lnTo>
                    <a:pt x="4242" y="1230"/>
                  </a:lnTo>
                  <a:lnTo>
                    <a:pt x="4582" y="382"/>
                  </a:lnTo>
                  <a:lnTo>
                    <a:pt x="4582" y="255"/>
                  </a:lnTo>
                  <a:lnTo>
                    <a:pt x="4539" y="127"/>
                  </a:lnTo>
                  <a:lnTo>
                    <a:pt x="4454" y="43"/>
                  </a:lnTo>
                  <a:lnTo>
                    <a:pt x="4370" y="0"/>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13"/>
            <p:cNvSpPr/>
            <p:nvPr/>
          </p:nvSpPr>
          <p:spPr>
            <a:xfrm>
              <a:off x="3286075" y="2309700"/>
              <a:ext cx="374400" cy="171850"/>
            </a:xfrm>
            <a:custGeom>
              <a:avLst/>
              <a:gdLst/>
              <a:ahLst/>
              <a:cxnLst/>
              <a:rect l="l" t="t" r="r" b="b"/>
              <a:pathLst>
                <a:path w="14976" h="6874" extrusionOk="0">
                  <a:moveTo>
                    <a:pt x="11836" y="1"/>
                  </a:moveTo>
                  <a:lnTo>
                    <a:pt x="11243" y="468"/>
                  </a:lnTo>
                  <a:lnTo>
                    <a:pt x="10733" y="1019"/>
                  </a:lnTo>
                  <a:lnTo>
                    <a:pt x="8782" y="1486"/>
                  </a:lnTo>
                  <a:lnTo>
                    <a:pt x="6873" y="2080"/>
                  </a:lnTo>
                  <a:lnTo>
                    <a:pt x="6873" y="2080"/>
                  </a:lnTo>
                  <a:lnTo>
                    <a:pt x="7552" y="1274"/>
                  </a:lnTo>
                  <a:lnTo>
                    <a:pt x="8231" y="425"/>
                  </a:lnTo>
                  <a:lnTo>
                    <a:pt x="8231" y="383"/>
                  </a:lnTo>
                  <a:lnTo>
                    <a:pt x="8273" y="298"/>
                  </a:lnTo>
                  <a:lnTo>
                    <a:pt x="8188" y="213"/>
                  </a:lnTo>
                  <a:lnTo>
                    <a:pt x="8103" y="171"/>
                  </a:lnTo>
                  <a:lnTo>
                    <a:pt x="8061" y="171"/>
                  </a:lnTo>
                  <a:lnTo>
                    <a:pt x="7976" y="213"/>
                  </a:lnTo>
                  <a:lnTo>
                    <a:pt x="6958" y="1274"/>
                  </a:lnTo>
                  <a:lnTo>
                    <a:pt x="5940" y="2334"/>
                  </a:lnTo>
                  <a:lnTo>
                    <a:pt x="5940" y="2377"/>
                  </a:lnTo>
                  <a:lnTo>
                    <a:pt x="2631" y="3480"/>
                  </a:lnTo>
                  <a:lnTo>
                    <a:pt x="2631" y="3480"/>
                  </a:lnTo>
                  <a:lnTo>
                    <a:pt x="3310" y="2377"/>
                  </a:lnTo>
                  <a:lnTo>
                    <a:pt x="3946" y="1231"/>
                  </a:lnTo>
                  <a:lnTo>
                    <a:pt x="3988" y="1146"/>
                  </a:lnTo>
                  <a:lnTo>
                    <a:pt x="3988" y="1062"/>
                  </a:lnTo>
                  <a:lnTo>
                    <a:pt x="3946" y="977"/>
                  </a:lnTo>
                  <a:lnTo>
                    <a:pt x="3861" y="934"/>
                  </a:lnTo>
                  <a:lnTo>
                    <a:pt x="3692" y="934"/>
                  </a:lnTo>
                  <a:lnTo>
                    <a:pt x="3607" y="1019"/>
                  </a:lnTo>
                  <a:lnTo>
                    <a:pt x="2673" y="2419"/>
                  </a:lnTo>
                  <a:lnTo>
                    <a:pt x="1698" y="3776"/>
                  </a:lnTo>
                  <a:lnTo>
                    <a:pt x="171" y="4286"/>
                  </a:lnTo>
                  <a:lnTo>
                    <a:pt x="86" y="4328"/>
                  </a:lnTo>
                  <a:lnTo>
                    <a:pt x="43" y="4413"/>
                  </a:lnTo>
                  <a:lnTo>
                    <a:pt x="1" y="4498"/>
                  </a:lnTo>
                  <a:lnTo>
                    <a:pt x="1" y="4582"/>
                  </a:lnTo>
                  <a:lnTo>
                    <a:pt x="43" y="4667"/>
                  </a:lnTo>
                  <a:lnTo>
                    <a:pt x="128" y="4710"/>
                  </a:lnTo>
                  <a:lnTo>
                    <a:pt x="213" y="4752"/>
                  </a:lnTo>
                  <a:lnTo>
                    <a:pt x="298" y="4752"/>
                  </a:lnTo>
                  <a:lnTo>
                    <a:pt x="1528" y="4370"/>
                  </a:lnTo>
                  <a:lnTo>
                    <a:pt x="1570" y="4455"/>
                  </a:lnTo>
                  <a:lnTo>
                    <a:pt x="1655" y="4498"/>
                  </a:lnTo>
                  <a:lnTo>
                    <a:pt x="2334" y="4667"/>
                  </a:lnTo>
                  <a:lnTo>
                    <a:pt x="3013" y="4922"/>
                  </a:lnTo>
                  <a:lnTo>
                    <a:pt x="3692" y="5176"/>
                  </a:lnTo>
                  <a:lnTo>
                    <a:pt x="4328" y="5473"/>
                  </a:lnTo>
                  <a:lnTo>
                    <a:pt x="5558" y="6110"/>
                  </a:lnTo>
                  <a:lnTo>
                    <a:pt x="6831" y="6831"/>
                  </a:lnTo>
                  <a:lnTo>
                    <a:pt x="6916" y="6873"/>
                  </a:lnTo>
                  <a:lnTo>
                    <a:pt x="7043" y="6873"/>
                  </a:lnTo>
                  <a:lnTo>
                    <a:pt x="7128" y="6831"/>
                  </a:lnTo>
                  <a:lnTo>
                    <a:pt x="7213" y="6746"/>
                  </a:lnTo>
                  <a:lnTo>
                    <a:pt x="7255" y="6619"/>
                  </a:lnTo>
                  <a:lnTo>
                    <a:pt x="7255" y="6534"/>
                  </a:lnTo>
                  <a:lnTo>
                    <a:pt x="7213" y="6407"/>
                  </a:lnTo>
                  <a:lnTo>
                    <a:pt x="7128" y="6322"/>
                  </a:lnTo>
                  <a:lnTo>
                    <a:pt x="6576" y="5940"/>
                  </a:lnTo>
                  <a:lnTo>
                    <a:pt x="6025" y="5601"/>
                  </a:lnTo>
                  <a:lnTo>
                    <a:pt x="5431" y="5304"/>
                  </a:lnTo>
                  <a:lnTo>
                    <a:pt x="4879" y="5007"/>
                  </a:lnTo>
                  <a:lnTo>
                    <a:pt x="4285" y="4752"/>
                  </a:lnTo>
                  <a:lnTo>
                    <a:pt x="3649" y="4498"/>
                  </a:lnTo>
                  <a:lnTo>
                    <a:pt x="2419" y="4073"/>
                  </a:lnTo>
                  <a:lnTo>
                    <a:pt x="6279" y="2886"/>
                  </a:lnTo>
                  <a:lnTo>
                    <a:pt x="7467" y="3310"/>
                  </a:lnTo>
                  <a:lnTo>
                    <a:pt x="8570" y="3861"/>
                  </a:lnTo>
                  <a:lnTo>
                    <a:pt x="9673" y="4455"/>
                  </a:lnTo>
                  <a:lnTo>
                    <a:pt x="10733" y="5134"/>
                  </a:lnTo>
                  <a:lnTo>
                    <a:pt x="10861" y="5176"/>
                  </a:lnTo>
                  <a:lnTo>
                    <a:pt x="10946" y="5176"/>
                  </a:lnTo>
                  <a:lnTo>
                    <a:pt x="11030" y="5134"/>
                  </a:lnTo>
                  <a:lnTo>
                    <a:pt x="11115" y="5049"/>
                  </a:lnTo>
                  <a:lnTo>
                    <a:pt x="11115" y="4964"/>
                  </a:lnTo>
                  <a:lnTo>
                    <a:pt x="11115" y="4879"/>
                  </a:lnTo>
                  <a:lnTo>
                    <a:pt x="11115" y="4752"/>
                  </a:lnTo>
                  <a:lnTo>
                    <a:pt x="11030" y="4667"/>
                  </a:lnTo>
                  <a:lnTo>
                    <a:pt x="10097" y="4073"/>
                  </a:lnTo>
                  <a:lnTo>
                    <a:pt x="9121" y="3522"/>
                  </a:lnTo>
                  <a:lnTo>
                    <a:pt x="8103" y="3055"/>
                  </a:lnTo>
                  <a:lnTo>
                    <a:pt x="7085" y="2631"/>
                  </a:lnTo>
                  <a:lnTo>
                    <a:pt x="8697" y="2164"/>
                  </a:lnTo>
                  <a:lnTo>
                    <a:pt x="10309" y="1740"/>
                  </a:lnTo>
                  <a:lnTo>
                    <a:pt x="10352" y="1825"/>
                  </a:lnTo>
                  <a:lnTo>
                    <a:pt x="10479" y="1868"/>
                  </a:lnTo>
                  <a:lnTo>
                    <a:pt x="10818" y="2037"/>
                  </a:lnTo>
                  <a:lnTo>
                    <a:pt x="11158" y="2207"/>
                  </a:lnTo>
                  <a:lnTo>
                    <a:pt x="11752" y="2631"/>
                  </a:lnTo>
                  <a:lnTo>
                    <a:pt x="12345" y="3098"/>
                  </a:lnTo>
                  <a:lnTo>
                    <a:pt x="12939" y="3607"/>
                  </a:lnTo>
                  <a:lnTo>
                    <a:pt x="13024" y="3649"/>
                  </a:lnTo>
                  <a:lnTo>
                    <a:pt x="13194" y="3649"/>
                  </a:lnTo>
                  <a:lnTo>
                    <a:pt x="13279" y="3607"/>
                  </a:lnTo>
                  <a:lnTo>
                    <a:pt x="13364" y="3522"/>
                  </a:lnTo>
                  <a:lnTo>
                    <a:pt x="13406" y="3437"/>
                  </a:lnTo>
                  <a:lnTo>
                    <a:pt x="13406" y="3352"/>
                  </a:lnTo>
                  <a:lnTo>
                    <a:pt x="13364" y="3267"/>
                  </a:lnTo>
                  <a:lnTo>
                    <a:pt x="13109" y="3013"/>
                  </a:lnTo>
                  <a:lnTo>
                    <a:pt x="12897" y="2716"/>
                  </a:lnTo>
                  <a:lnTo>
                    <a:pt x="12642" y="2504"/>
                  </a:lnTo>
                  <a:lnTo>
                    <a:pt x="12345" y="2292"/>
                  </a:lnTo>
                  <a:lnTo>
                    <a:pt x="11752" y="1868"/>
                  </a:lnTo>
                  <a:lnTo>
                    <a:pt x="11115" y="1571"/>
                  </a:lnTo>
                  <a:lnTo>
                    <a:pt x="12897" y="1231"/>
                  </a:lnTo>
                  <a:lnTo>
                    <a:pt x="13788" y="1062"/>
                  </a:lnTo>
                  <a:lnTo>
                    <a:pt x="14679" y="977"/>
                  </a:lnTo>
                  <a:lnTo>
                    <a:pt x="14806" y="934"/>
                  </a:lnTo>
                  <a:lnTo>
                    <a:pt x="14933" y="849"/>
                  </a:lnTo>
                  <a:lnTo>
                    <a:pt x="14976" y="765"/>
                  </a:lnTo>
                  <a:lnTo>
                    <a:pt x="14976" y="637"/>
                  </a:lnTo>
                  <a:lnTo>
                    <a:pt x="14976" y="510"/>
                  </a:lnTo>
                  <a:lnTo>
                    <a:pt x="14933" y="425"/>
                  </a:lnTo>
                  <a:lnTo>
                    <a:pt x="14806" y="383"/>
                  </a:lnTo>
                  <a:lnTo>
                    <a:pt x="14679" y="340"/>
                  </a:lnTo>
                  <a:lnTo>
                    <a:pt x="13873" y="425"/>
                  </a:lnTo>
                  <a:lnTo>
                    <a:pt x="13067" y="552"/>
                  </a:lnTo>
                  <a:lnTo>
                    <a:pt x="11497" y="849"/>
                  </a:lnTo>
                  <a:lnTo>
                    <a:pt x="11921" y="86"/>
                  </a:lnTo>
                  <a:lnTo>
                    <a:pt x="11964" y="43"/>
                  </a:lnTo>
                  <a:lnTo>
                    <a:pt x="11921" y="1"/>
                  </a:lnTo>
                  <a:close/>
                </a:path>
              </a:pathLst>
            </a:custGeom>
            <a:solidFill>
              <a:srgbClr val="4D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6" name="Google Shape;356;p13"/>
          <p:cNvGrpSpPr/>
          <p:nvPr/>
        </p:nvGrpSpPr>
        <p:grpSpPr>
          <a:xfrm>
            <a:off x="2956939" y="-1342151"/>
            <a:ext cx="5953575" cy="2624073"/>
            <a:chOff x="1406961" y="-1212504"/>
            <a:chExt cx="6086670" cy="2682735"/>
          </a:xfrm>
        </p:grpSpPr>
        <p:sp>
          <p:nvSpPr>
            <p:cNvPr id="357" name="Google Shape;357;p1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1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1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1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1" name="Google Shape;361;p13"/>
          <p:cNvGrpSpPr/>
          <p:nvPr/>
        </p:nvGrpSpPr>
        <p:grpSpPr>
          <a:xfrm rot="-5162547">
            <a:off x="1287867" y="6077377"/>
            <a:ext cx="517384" cy="228040"/>
            <a:chOff x="1406961" y="-1212504"/>
            <a:chExt cx="6086670" cy="2682735"/>
          </a:xfrm>
        </p:grpSpPr>
        <p:sp>
          <p:nvSpPr>
            <p:cNvPr id="362" name="Google Shape;362;p1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1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1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1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6" name="Google Shape;366;p13"/>
          <p:cNvGrpSpPr/>
          <p:nvPr/>
        </p:nvGrpSpPr>
        <p:grpSpPr>
          <a:xfrm rot="2555258">
            <a:off x="341079" y="396961"/>
            <a:ext cx="518077" cy="228345"/>
            <a:chOff x="1406961" y="-1212504"/>
            <a:chExt cx="6086670" cy="2682735"/>
          </a:xfrm>
        </p:grpSpPr>
        <p:sp>
          <p:nvSpPr>
            <p:cNvPr id="367" name="Google Shape;367;p1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1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1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1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1" name="Google Shape;371;p13"/>
          <p:cNvGrpSpPr/>
          <p:nvPr/>
        </p:nvGrpSpPr>
        <p:grpSpPr>
          <a:xfrm rot="2898405" flipH="1">
            <a:off x="11241333" y="6127942"/>
            <a:ext cx="517332" cy="228017"/>
            <a:chOff x="1406961" y="-1212504"/>
            <a:chExt cx="6086670" cy="2682735"/>
          </a:xfrm>
        </p:grpSpPr>
        <p:sp>
          <p:nvSpPr>
            <p:cNvPr id="372" name="Google Shape;372;p1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1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1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1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6" name="Google Shape;376;p13"/>
          <p:cNvGrpSpPr/>
          <p:nvPr/>
        </p:nvGrpSpPr>
        <p:grpSpPr>
          <a:xfrm rot="-2555258" flipH="1">
            <a:off x="11240936" y="523161"/>
            <a:ext cx="518077" cy="228345"/>
            <a:chOff x="1406961" y="-1212504"/>
            <a:chExt cx="6086670" cy="2682735"/>
          </a:xfrm>
        </p:grpSpPr>
        <p:sp>
          <p:nvSpPr>
            <p:cNvPr id="377" name="Google Shape;377;p1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1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1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1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69065976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92C063-6317-449C-A341-883F2682D4C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D53C2C5-1069-41AD-AB8E-A272B5F74D0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a:extLst>
              <a:ext uri="{FF2B5EF4-FFF2-40B4-BE49-F238E27FC236}">
                <a16:creationId xmlns:a16="http://schemas.microsoft.com/office/drawing/2014/main" id="{B335F9C6-7A1E-4BB1-8382-AF2048FA93A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6A2CF1DA-3491-456F-B971-C43EFCD2163E}"/>
              </a:ext>
            </a:extLst>
          </p:cNvPr>
          <p:cNvSpPr>
            <a:spLocks noGrp="1"/>
          </p:cNvSpPr>
          <p:nvPr>
            <p:ph type="dt" sz="half" idx="10"/>
          </p:nvPr>
        </p:nvSpPr>
        <p:spPr/>
        <p:txBody>
          <a:bodyPr/>
          <a:lstStyle/>
          <a:p>
            <a:fld id="{E69B9EE9-F3BF-4B40-83E7-C9BC68FDDB0E}" type="datetimeFigureOut">
              <a:rPr lang="en-US" smtClean="0"/>
              <a:t>3/29/2023</a:t>
            </a:fld>
            <a:endParaRPr lang="en-US"/>
          </a:p>
        </p:txBody>
      </p:sp>
      <p:sp>
        <p:nvSpPr>
          <p:cNvPr id="6" name="Footer Placeholder 5">
            <a:extLst>
              <a:ext uri="{FF2B5EF4-FFF2-40B4-BE49-F238E27FC236}">
                <a16:creationId xmlns:a16="http://schemas.microsoft.com/office/drawing/2014/main" id="{A2D613E6-C32A-4783-9219-260167E50DB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3F57CA7-22C9-4637-98D5-45CB81C4CD6F}"/>
              </a:ext>
            </a:extLst>
          </p:cNvPr>
          <p:cNvSpPr>
            <a:spLocks noGrp="1"/>
          </p:cNvSpPr>
          <p:nvPr>
            <p:ph type="sldNum" sz="quarter" idx="12"/>
          </p:nvPr>
        </p:nvSpPr>
        <p:spPr/>
        <p:txBody>
          <a:bodyPr/>
          <a:lstStyle/>
          <a:p>
            <a:fld id="{17F55963-6440-4C45-BA09-4E6A99D1BBE0}" type="slidenum">
              <a:rPr lang="en-US" smtClean="0"/>
              <a:t>‹#›</a:t>
            </a:fld>
            <a:endParaRPr lang="en-US"/>
          </a:p>
        </p:txBody>
      </p:sp>
    </p:spTree>
    <p:extLst>
      <p:ext uri="{BB962C8B-B14F-4D97-AF65-F5344CB8AC3E}">
        <p14:creationId xmlns:p14="http://schemas.microsoft.com/office/powerpoint/2010/main" val="3159350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and body 2">
  <p:cSld name="Title and body 2">
    <p:spTree>
      <p:nvGrpSpPr>
        <p:cNvPr id="1" name="Shape 381"/>
        <p:cNvGrpSpPr/>
        <p:nvPr/>
      </p:nvGrpSpPr>
      <p:grpSpPr>
        <a:xfrm>
          <a:off x="0" y="0"/>
          <a:ext cx="0" cy="0"/>
          <a:chOff x="0" y="0"/>
          <a:chExt cx="0" cy="0"/>
        </a:xfrm>
      </p:grpSpPr>
      <p:sp>
        <p:nvSpPr>
          <p:cNvPr id="382" name="Google Shape;382;p14"/>
          <p:cNvSpPr txBox="1">
            <a:spLocks noGrp="1"/>
          </p:cNvSpPr>
          <p:nvPr>
            <p:ph type="title"/>
          </p:nvPr>
        </p:nvSpPr>
        <p:spPr>
          <a:xfrm>
            <a:off x="1186600" y="597733"/>
            <a:ext cx="9818800" cy="85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83" name="Google Shape;383;p14"/>
          <p:cNvSpPr txBox="1">
            <a:spLocks noGrp="1"/>
          </p:cNvSpPr>
          <p:nvPr>
            <p:ph type="body" idx="1"/>
          </p:nvPr>
        </p:nvSpPr>
        <p:spPr>
          <a:xfrm>
            <a:off x="1615767" y="2002433"/>
            <a:ext cx="6729600" cy="31560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2000"/>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grpSp>
        <p:nvGrpSpPr>
          <p:cNvPr id="384" name="Google Shape;384;p14"/>
          <p:cNvGrpSpPr/>
          <p:nvPr/>
        </p:nvGrpSpPr>
        <p:grpSpPr>
          <a:xfrm>
            <a:off x="2956939" y="5744382"/>
            <a:ext cx="5953575" cy="2624073"/>
            <a:chOff x="1406961" y="-1212504"/>
            <a:chExt cx="6086670" cy="2682735"/>
          </a:xfrm>
        </p:grpSpPr>
        <p:sp>
          <p:nvSpPr>
            <p:cNvPr id="385" name="Google Shape;385;p1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1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1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1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9" name="Google Shape;389;p14"/>
          <p:cNvGrpSpPr/>
          <p:nvPr/>
        </p:nvGrpSpPr>
        <p:grpSpPr>
          <a:xfrm>
            <a:off x="332141" y="251779"/>
            <a:ext cx="11435815" cy="6259155"/>
            <a:chOff x="249105" y="188834"/>
            <a:chExt cx="8576861" cy="4694366"/>
          </a:xfrm>
        </p:grpSpPr>
        <p:grpSp>
          <p:nvGrpSpPr>
            <p:cNvPr id="390" name="Google Shape;390;p14"/>
            <p:cNvGrpSpPr/>
            <p:nvPr/>
          </p:nvGrpSpPr>
          <p:grpSpPr>
            <a:xfrm rot="-2898405">
              <a:off x="256084" y="4595956"/>
              <a:ext cx="387999" cy="171013"/>
              <a:chOff x="1406961" y="-1212504"/>
              <a:chExt cx="6086670" cy="2682735"/>
            </a:xfrm>
          </p:grpSpPr>
          <p:sp>
            <p:nvSpPr>
              <p:cNvPr id="391" name="Google Shape;391;p1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1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1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1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5" name="Google Shape;395;p14"/>
            <p:cNvGrpSpPr/>
            <p:nvPr/>
          </p:nvGrpSpPr>
          <p:grpSpPr>
            <a:xfrm rot="2555258">
              <a:off x="255809" y="297720"/>
              <a:ext cx="388558" cy="171259"/>
              <a:chOff x="1406961" y="-1212504"/>
              <a:chExt cx="6086670" cy="2682735"/>
            </a:xfrm>
          </p:grpSpPr>
          <p:sp>
            <p:nvSpPr>
              <p:cNvPr id="396" name="Google Shape;396;p1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1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1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1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0" name="Google Shape;400;p14"/>
            <p:cNvGrpSpPr/>
            <p:nvPr/>
          </p:nvGrpSpPr>
          <p:grpSpPr>
            <a:xfrm rot="2898405" flipH="1">
              <a:off x="8430999" y="4595956"/>
              <a:ext cx="387999" cy="171013"/>
              <a:chOff x="1406961" y="-1212504"/>
              <a:chExt cx="6086670" cy="2682735"/>
            </a:xfrm>
          </p:grpSpPr>
          <p:sp>
            <p:nvSpPr>
              <p:cNvPr id="401" name="Google Shape;401;p1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1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1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1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5" name="Google Shape;405;p14"/>
            <p:cNvGrpSpPr/>
            <p:nvPr/>
          </p:nvGrpSpPr>
          <p:grpSpPr>
            <a:xfrm rot="-2555258" flipH="1">
              <a:off x="8430702" y="392370"/>
              <a:ext cx="388558" cy="171259"/>
              <a:chOff x="1406961" y="-1212504"/>
              <a:chExt cx="6086670" cy="2682735"/>
            </a:xfrm>
          </p:grpSpPr>
          <p:sp>
            <p:nvSpPr>
              <p:cNvPr id="406" name="Google Shape;406;p1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1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1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1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60007103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410"/>
        <p:cNvGrpSpPr/>
        <p:nvPr/>
      </p:nvGrpSpPr>
      <p:grpSpPr>
        <a:xfrm>
          <a:off x="0" y="0"/>
          <a:ext cx="0" cy="0"/>
          <a:chOff x="0" y="0"/>
          <a:chExt cx="0" cy="0"/>
        </a:xfrm>
      </p:grpSpPr>
      <p:sp>
        <p:nvSpPr>
          <p:cNvPr id="411" name="Google Shape;411;p15"/>
          <p:cNvSpPr txBox="1">
            <a:spLocks noGrp="1"/>
          </p:cNvSpPr>
          <p:nvPr>
            <p:ph type="title"/>
          </p:nvPr>
        </p:nvSpPr>
        <p:spPr>
          <a:xfrm>
            <a:off x="960000" y="595300"/>
            <a:ext cx="10272000" cy="82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12" name="Google Shape;412;p15"/>
          <p:cNvSpPr txBox="1">
            <a:spLocks noGrp="1"/>
          </p:cNvSpPr>
          <p:nvPr>
            <p:ph type="subTitle" idx="1"/>
          </p:nvPr>
        </p:nvSpPr>
        <p:spPr>
          <a:xfrm>
            <a:off x="1869333" y="4114167"/>
            <a:ext cx="1488400" cy="424400"/>
          </a:xfrm>
          <a:prstGeom prst="rect">
            <a:avLst/>
          </a:prstGeom>
        </p:spPr>
        <p:txBody>
          <a:bodyPr spcFirstLastPara="1" wrap="square" lIns="91425" tIns="91425" rIns="91425" bIns="91425" anchor="ctr" anchorCtr="0">
            <a:noAutofit/>
          </a:bodyPr>
          <a:lstStyle>
            <a:lvl1pPr lvl="0" algn="ctr" rtl="0">
              <a:lnSpc>
                <a:spcPct val="100000"/>
              </a:lnSpc>
              <a:spcBef>
                <a:spcPts val="667"/>
              </a:spcBef>
              <a:spcAft>
                <a:spcPts val="0"/>
              </a:spcAft>
              <a:buSzPts val="1400"/>
              <a:buNone/>
              <a:defRPr sz="28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13" name="Google Shape;413;p15"/>
          <p:cNvSpPr txBox="1">
            <a:spLocks noGrp="1"/>
          </p:cNvSpPr>
          <p:nvPr>
            <p:ph type="subTitle" idx="2"/>
          </p:nvPr>
        </p:nvSpPr>
        <p:spPr>
          <a:xfrm>
            <a:off x="5291800" y="4114167"/>
            <a:ext cx="1488400" cy="424400"/>
          </a:xfrm>
          <a:prstGeom prst="rect">
            <a:avLst/>
          </a:prstGeom>
        </p:spPr>
        <p:txBody>
          <a:bodyPr spcFirstLastPara="1" wrap="square" lIns="91425" tIns="91425" rIns="91425" bIns="91425" anchor="ctr" anchorCtr="0">
            <a:noAutofit/>
          </a:bodyPr>
          <a:lstStyle>
            <a:lvl1pPr lvl="0" algn="ctr" rtl="0">
              <a:lnSpc>
                <a:spcPct val="100000"/>
              </a:lnSpc>
              <a:spcBef>
                <a:spcPts val="667"/>
              </a:spcBef>
              <a:spcAft>
                <a:spcPts val="0"/>
              </a:spcAft>
              <a:buSzPts val="1400"/>
              <a:buNone/>
              <a:defRPr sz="28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14" name="Google Shape;414;p15"/>
          <p:cNvSpPr txBox="1">
            <a:spLocks noGrp="1"/>
          </p:cNvSpPr>
          <p:nvPr>
            <p:ph type="subTitle" idx="3"/>
          </p:nvPr>
        </p:nvSpPr>
        <p:spPr>
          <a:xfrm>
            <a:off x="8740133" y="4085567"/>
            <a:ext cx="1488400" cy="481600"/>
          </a:xfrm>
          <a:prstGeom prst="rect">
            <a:avLst/>
          </a:prstGeom>
        </p:spPr>
        <p:txBody>
          <a:bodyPr spcFirstLastPara="1" wrap="square" lIns="91425" tIns="91425" rIns="91425" bIns="91425" anchor="ctr" anchorCtr="0">
            <a:noAutofit/>
          </a:bodyPr>
          <a:lstStyle>
            <a:lvl1pPr lvl="0" algn="ctr" rtl="0">
              <a:lnSpc>
                <a:spcPct val="100000"/>
              </a:lnSpc>
              <a:spcBef>
                <a:spcPts val="667"/>
              </a:spcBef>
              <a:spcAft>
                <a:spcPts val="0"/>
              </a:spcAft>
              <a:buSzPts val="1400"/>
              <a:buNone/>
              <a:defRPr sz="28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15" name="Google Shape;415;p15"/>
          <p:cNvSpPr txBox="1">
            <a:spLocks noGrp="1"/>
          </p:cNvSpPr>
          <p:nvPr>
            <p:ph type="subTitle" idx="4"/>
          </p:nvPr>
        </p:nvSpPr>
        <p:spPr>
          <a:xfrm>
            <a:off x="1445633" y="4678575"/>
            <a:ext cx="2436000" cy="1143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000"/>
            </a:lvl1pPr>
            <a:lvl2pPr lvl="1" algn="ctr">
              <a:spcBef>
                <a:spcPts val="2133"/>
              </a:spcBef>
              <a:spcAft>
                <a:spcPts val="0"/>
              </a:spcAft>
              <a:buSzPts val="1400"/>
              <a:buNone/>
              <a:defRPr/>
            </a:lvl2pPr>
            <a:lvl3pPr lvl="2" algn="ctr">
              <a:spcBef>
                <a:spcPts val="2133"/>
              </a:spcBef>
              <a:spcAft>
                <a:spcPts val="0"/>
              </a:spcAft>
              <a:buSzPts val="1400"/>
              <a:buNone/>
              <a:defRPr/>
            </a:lvl3pPr>
            <a:lvl4pPr lvl="3" algn="ctr">
              <a:spcBef>
                <a:spcPts val="2133"/>
              </a:spcBef>
              <a:spcAft>
                <a:spcPts val="0"/>
              </a:spcAft>
              <a:buSzPts val="1400"/>
              <a:buNone/>
              <a:defRPr/>
            </a:lvl4pPr>
            <a:lvl5pPr lvl="4" algn="ctr">
              <a:spcBef>
                <a:spcPts val="2133"/>
              </a:spcBef>
              <a:spcAft>
                <a:spcPts val="0"/>
              </a:spcAft>
              <a:buSzPts val="1400"/>
              <a:buNone/>
              <a:defRPr/>
            </a:lvl5pPr>
            <a:lvl6pPr lvl="5" algn="ctr">
              <a:spcBef>
                <a:spcPts val="2133"/>
              </a:spcBef>
              <a:spcAft>
                <a:spcPts val="0"/>
              </a:spcAft>
              <a:buSzPts val="1400"/>
              <a:buNone/>
              <a:defRPr/>
            </a:lvl6pPr>
            <a:lvl7pPr lvl="6" algn="ctr">
              <a:spcBef>
                <a:spcPts val="2133"/>
              </a:spcBef>
              <a:spcAft>
                <a:spcPts val="0"/>
              </a:spcAft>
              <a:buSzPts val="1400"/>
              <a:buNone/>
              <a:defRPr/>
            </a:lvl7pPr>
            <a:lvl8pPr lvl="7" algn="ctr">
              <a:spcBef>
                <a:spcPts val="2133"/>
              </a:spcBef>
              <a:spcAft>
                <a:spcPts val="0"/>
              </a:spcAft>
              <a:buSzPts val="1400"/>
              <a:buNone/>
              <a:defRPr/>
            </a:lvl8pPr>
            <a:lvl9pPr lvl="8" algn="ctr">
              <a:spcBef>
                <a:spcPts val="2133"/>
              </a:spcBef>
              <a:spcAft>
                <a:spcPts val="2133"/>
              </a:spcAft>
              <a:buSzPts val="1400"/>
              <a:buNone/>
              <a:defRPr/>
            </a:lvl9pPr>
          </a:lstStyle>
          <a:p>
            <a:endParaRPr/>
          </a:p>
        </p:txBody>
      </p:sp>
      <p:sp>
        <p:nvSpPr>
          <p:cNvPr id="416" name="Google Shape;416;p15"/>
          <p:cNvSpPr txBox="1">
            <a:spLocks noGrp="1"/>
          </p:cNvSpPr>
          <p:nvPr>
            <p:ph type="subTitle" idx="5"/>
          </p:nvPr>
        </p:nvSpPr>
        <p:spPr>
          <a:xfrm>
            <a:off x="4878000" y="4678575"/>
            <a:ext cx="2436000" cy="11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17" name="Google Shape;417;p15"/>
          <p:cNvSpPr txBox="1">
            <a:spLocks noGrp="1"/>
          </p:cNvSpPr>
          <p:nvPr>
            <p:ph type="subTitle" idx="6"/>
          </p:nvPr>
        </p:nvSpPr>
        <p:spPr>
          <a:xfrm>
            <a:off x="8329167" y="4678575"/>
            <a:ext cx="2436000" cy="11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418" name="Google Shape;418;p15"/>
          <p:cNvGrpSpPr/>
          <p:nvPr/>
        </p:nvGrpSpPr>
        <p:grpSpPr>
          <a:xfrm>
            <a:off x="332141" y="251779"/>
            <a:ext cx="11435815" cy="6259155"/>
            <a:chOff x="249105" y="188834"/>
            <a:chExt cx="8576861" cy="4694366"/>
          </a:xfrm>
        </p:grpSpPr>
        <p:grpSp>
          <p:nvGrpSpPr>
            <p:cNvPr id="419" name="Google Shape;419;p15"/>
            <p:cNvGrpSpPr/>
            <p:nvPr/>
          </p:nvGrpSpPr>
          <p:grpSpPr>
            <a:xfrm rot="-2898405">
              <a:off x="256084" y="4595956"/>
              <a:ext cx="387999" cy="171013"/>
              <a:chOff x="1406961" y="-1212504"/>
              <a:chExt cx="6086670" cy="2682735"/>
            </a:xfrm>
          </p:grpSpPr>
          <p:sp>
            <p:nvSpPr>
              <p:cNvPr id="420" name="Google Shape;420;p1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1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1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1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4" name="Google Shape;424;p15"/>
            <p:cNvGrpSpPr/>
            <p:nvPr/>
          </p:nvGrpSpPr>
          <p:grpSpPr>
            <a:xfrm rot="2555258">
              <a:off x="255809" y="297720"/>
              <a:ext cx="388558" cy="171259"/>
              <a:chOff x="1406961" y="-1212504"/>
              <a:chExt cx="6086670" cy="2682735"/>
            </a:xfrm>
          </p:grpSpPr>
          <p:sp>
            <p:nvSpPr>
              <p:cNvPr id="425" name="Google Shape;425;p1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1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1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1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9" name="Google Shape;429;p15"/>
            <p:cNvGrpSpPr/>
            <p:nvPr/>
          </p:nvGrpSpPr>
          <p:grpSpPr>
            <a:xfrm rot="2898405" flipH="1">
              <a:off x="8430999" y="4595956"/>
              <a:ext cx="387999" cy="171013"/>
              <a:chOff x="1406961" y="-1212504"/>
              <a:chExt cx="6086670" cy="2682735"/>
            </a:xfrm>
          </p:grpSpPr>
          <p:sp>
            <p:nvSpPr>
              <p:cNvPr id="430" name="Google Shape;430;p1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1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1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1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4" name="Google Shape;434;p15"/>
            <p:cNvGrpSpPr/>
            <p:nvPr/>
          </p:nvGrpSpPr>
          <p:grpSpPr>
            <a:xfrm rot="-2555258" flipH="1">
              <a:off x="8430702" y="392370"/>
              <a:ext cx="388558" cy="171259"/>
              <a:chOff x="1406961" y="-1212504"/>
              <a:chExt cx="6086670" cy="2682735"/>
            </a:xfrm>
          </p:grpSpPr>
          <p:sp>
            <p:nvSpPr>
              <p:cNvPr id="435" name="Google Shape;435;p15"/>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15"/>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15"/>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15"/>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419100848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and subtitle">
  <p:cSld name="Title and subtitle">
    <p:spTree>
      <p:nvGrpSpPr>
        <p:cNvPr id="1" name="Shape 439"/>
        <p:cNvGrpSpPr/>
        <p:nvPr/>
      </p:nvGrpSpPr>
      <p:grpSpPr>
        <a:xfrm>
          <a:off x="0" y="0"/>
          <a:ext cx="0" cy="0"/>
          <a:chOff x="0" y="0"/>
          <a:chExt cx="0" cy="0"/>
        </a:xfrm>
      </p:grpSpPr>
      <p:sp>
        <p:nvSpPr>
          <p:cNvPr id="440" name="Google Shape;440;p16"/>
          <p:cNvSpPr txBox="1">
            <a:spLocks noGrp="1"/>
          </p:cNvSpPr>
          <p:nvPr>
            <p:ph type="title"/>
          </p:nvPr>
        </p:nvSpPr>
        <p:spPr>
          <a:xfrm>
            <a:off x="1140333" y="2219424"/>
            <a:ext cx="5213600" cy="1309200"/>
          </a:xfrm>
          <a:prstGeom prst="rect">
            <a:avLst/>
          </a:prstGeom>
        </p:spPr>
        <p:txBody>
          <a:bodyPr spcFirstLastPara="1" wrap="square" lIns="91425" tIns="91425" rIns="91425" bIns="91425" anchor="t" anchorCtr="0">
            <a:noAutofit/>
          </a:bodyPr>
          <a:lstStyle>
            <a:lvl1pPr lvl="0" rtl="0">
              <a:spcBef>
                <a:spcPts val="0"/>
              </a:spcBef>
              <a:spcAft>
                <a:spcPts val="0"/>
              </a:spcAft>
              <a:buSzPts val="4700"/>
              <a:buNone/>
              <a:defRPr sz="6267"/>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441" name="Google Shape;441;p16"/>
          <p:cNvSpPr txBox="1">
            <a:spLocks noGrp="1"/>
          </p:cNvSpPr>
          <p:nvPr>
            <p:ph type="subTitle" idx="1"/>
          </p:nvPr>
        </p:nvSpPr>
        <p:spPr>
          <a:xfrm>
            <a:off x="1140333" y="3550867"/>
            <a:ext cx="4244400" cy="7972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sz="2000"/>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grpSp>
        <p:nvGrpSpPr>
          <p:cNvPr id="442" name="Google Shape;442;p16"/>
          <p:cNvGrpSpPr/>
          <p:nvPr/>
        </p:nvGrpSpPr>
        <p:grpSpPr>
          <a:xfrm flipH="1">
            <a:off x="-2710941" y="3528619"/>
            <a:ext cx="5447981" cy="6695581"/>
            <a:chOff x="4926821" y="213384"/>
            <a:chExt cx="3430430" cy="4216007"/>
          </a:xfrm>
        </p:grpSpPr>
        <p:sp>
          <p:nvSpPr>
            <p:cNvPr id="443" name="Google Shape;443;p16"/>
            <p:cNvSpPr/>
            <p:nvPr/>
          </p:nvSpPr>
          <p:spPr>
            <a:xfrm rot="-3134405" flipH="1">
              <a:off x="5728059" y="1747772"/>
              <a:ext cx="2146337" cy="2273928"/>
            </a:xfrm>
            <a:custGeom>
              <a:avLst/>
              <a:gdLst/>
              <a:ahLst/>
              <a:cxnLst/>
              <a:rect l="l" t="t" r="r" b="b"/>
              <a:pathLst>
                <a:path w="163829" h="173568" extrusionOk="0">
                  <a:moveTo>
                    <a:pt x="163829" y="1"/>
                  </a:moveTo>
                  <a:lnTo>
                    <a:pt x="159942" y="586"/>
                  </a:lnTo>
                  <a:lnTo>
                    <a:pt x="156097" y="1213"/>
                  </a:lnTo>
                  <a:lnTo>
                    <a:pt x="152336" y="1881"/>
                  </a:lnTo>
                  <a:lnTo>
                    <a:pt x="148616" y="2592"/>
                  </a:lnTo>
                  <a:lnTo>
                    <a:pt x="144980" y="3344"/>
                  </a:lnTo>
                  <a:lnTo>
                    <a:pt x="141386" y="4138"/>
                  </a:lnTo>
                  <a:lnTo>
                    <a:pt x="137834" y="4974"/>
                  </a:lnTo>
                  <a:lnTo>
                    <a:pt x="134407" y="5852"/>
                  </a:lnTo>
                  <a:lnTo>
                    <a:pt x="130980" y="6771"/>
                  </a:lnTo>
                  <a:lnTo>
                    <a:pt x="127636" y="7732"/>
                  </a:lnTo>
                  <a:lnTo>
                    <a:pt x="124335" y="8735"/>
                  </a:lnTo>
                  <a:lnTo>
                    <a:pt x="121075" y="9780"/>
                  </a:lnTo>
                  <a:lnTo>
                    <a:pt x="117899" y="10825"/>
                  </a:lnTo>
                  <a:lnTo>
                    <a:pt x="114806" y="11954"/>
                  </a:lnTo>
                  <a:lnTo>
                    <a:pt x="111713" y="13082"/>
                  </a:lnTo>
                  <a:lnTo>
                    <a:pt x="108704" y="14252"/>
                  </a:lnTo>
                  <a:lnTo>
                    <a:pt x="105737" y="15464"/>
                  </a:lnTo>
                  <a:lnTo>
                    <a:pt x="102853" y="16718"/>
                  </a:lnTo>
                  <a:lnTo>
                    <a:pt x="100011" y="17972"/>
                  </a:lnTo>
                  <a:lnTo>
                    <a:pt x="97211" y="19309"/>
                  </a:lnTo>
                  <a:lnTo>
                    <a:pt x="94453" y="20646"/>
                  </a:lnTo>
                  <a:lnTo>
                    <a:pt x="91778" y="21984"/>
                  </a:lnTo>
                  <a:lnTo>
                    <a:pt x="89103" y="23405"/>
                  </a:lnTo>
                  <a:lnTo>
                    <a:pt x="86512" y="24826"/>
                  </a:lnTo>
                  <a:lnTo>
                    <a:pt x="84005" y="26247"/>
                  </a:lnTo>
                  <a:lnTo>
                    <a:pt x="81497" y="27751"/>
                  </a:lnTo>
                  <a:lnTo>
                    <a:pt x="79073" y="29256"/>
                  </a:lnTo>
                  <a:lnTo>
                    <a:pt x="76691" y="30760"/>
                  </a:lnTo>
                  <a:lnTo>
                    <a:pt x="74350" y="32307"/>
                  </a:lnTo>
                  <a:lnTo>
                    <a:pt x="72052" y="33895"/>
                  </a:lnTo>
                  <a:lnTo>
                    <a:pt x="69795" y="35483"/>
                  </a:lnTo>
                  <a:lnTo>
                    <a:pt x="67580" y="37113"/>
                  </a:lnTo>
                  <a:lnTo>
                    <a:pt x="65449" y="38743"/>
                  </a:lnTo>
                  <a:lnTo>
                    <a:pt x="63317" y="40415"/>
                  </a:lnTo>
                  <a:lnTo>
                    <a:pt x="61269" y="42086"/>
                  </a:lnTo>
                  <a:lnTo>
                    <a:pt x="59263" y="43800"/>
                  </a:lnTo>
                  <a:lnTo>
                    <a:pt x="57299" y="45513"/>
                  </a:lnTo>
                  <a:lnTo>
                    <a:pt x="55377" y="47227"/>
                  </a:lnTo>
                  <a:lnTo>
                    <a:pt x="53496" y="48982"/>
                  </a:lnTo>
                  <a:lnTo>
                    <a:pt x="51657" y="50737"/>
                  </a:lnTo>
                  <a:lnTo>
                    <a:pt x="49860" y="52535"/>
                  </a:lnTo>
                  <a:lnTo>
                    <a:pt x="48105" y="54332"/>
                  </a:lnTo>
                  <a:lnTo>
                    <a:pt x="46391" y="56129"/>
                  </a:lnTo>
                  <a:lnTo>
                    <a:pt x="44719" y="57926"/>
                  </a:lnTo>
                  <a:lnTo>
                    <a:pt x="43048" y="59765"/>
                  </a:lnTo>
                  <a:lnTo>
                    <a:pt x="41460" y="61604"/>
                  </a:lnTo>
                  <a:lnTo>
                    <a:pt x="39913" y="63443"/>
                  </a:lnTo>
                  <a:lnTo>
                    <a:pt x="38409" y="65323"/>
                  </a:lnTo>
                  <a:lnTo>
                    <a:pt x="36946" y="67204"/>
                  </a:lnTo>
                  <a:lnTo>
                    <a:pt x="35483" y="69043"/>
                  </a:lnTo>
                  <a:lnTo>
                    <a:pt x="34104" y="70965"/>
                  </a:lnTo>
                  <a:lnTo>
                    <a:pt x="32725" y="72846"/>
                  </a:lnTo>
                  <a:lnTo>
                    <a:pt x="31429" y="74727"/>
                  </a:lnTo>
                  <a:lnTo>
                    <a:pt x="30134" y="76607"/>
                  </a:lnTo>
                  <a:lnTo>
                    <a:pt x="28880" y="78530"/>
                  </a:lnTo>
                  <a:lnTo>
                    <a:pt x="27668" y="80410"/>
                  </a:lnTo>
                  <a:lnTo>
                    <a:pt x="26498" y="82333"/>
                  </a:lnTo>
                  <a:lnTo>
                    <a:pt x="25327" y="84255"/>
                  </a:lnTo>
                  <a:lnTo>
                    <a:pt x="24199" y="86136"/>
                  </a:lnTo>
                  <a:lnTo>
                    <a:pt x="23154" y="88059"/>
                  </a:lnTo>
                  <a:lnTo>
                    <a:pt x="22068" y="89939"/>
                  </a:lnTo>
                  <a:lnTo>
                    <a:pt x="21065" y="91862"/>
                  </a:lnTo>
                  <a:lnTo>
                    <a:pt x="20062" y="93742"/>
                  </a:lnTo>
                  <a:lnTo>
                    <a:pt x="19142" y="95665"/>
                  </a:lnTo>
                  <a:lnTo>
                    <a:pt x="18223" y="97546"/>
                  </a:lnTo>
                  <a:lnTo>
                    <a:pt x="17303" y="99426"/>
                  </a:lnTo>
                  <a:lnTo>
                    <a:pt x="15632" y="103188"/>
                  </a:lnTo>
                  <a:lnTo>
                    <a:pt x="14043" y="106907"/>
                  </a:lnTo>
                  <a:lnTo>
                    <a:pt x="12539" y="110627"/>
                  </a:lnTo>
                  <a:lnTo>
                    <a:pt x="11201" y="114263"/>
                  </a:lnTo>
                  <a:lnTo>
                    <a:pt x="9906" y="117857"/>
                  </a:lnTo>
                  <a:lnTo>
                    <a:pt x="8777" y="121409"/>
                  </a:lnTo>
                  <a:lnTo>
                    <a:pt x="7691" y="124878"/>
                  </a:lnTo>
                  <a:lnTo>
                    <a:pt x="6730" y="128305"/>
                  </a:lnTo>
                  <a:lnTo>
                    <a:pt x="5810" y="131649"/>
                  </a:lnTo>
                  <a:lnTo>
                    <a:pt x="5016" y="134909"/>
                  </a:lnTo>
                  <a:lnTo>
                    <a:pt x="4264" y="138085"/>
                  </a:lnTo>
                  <a:lnTo>
                    <a:pt x="3637" y="141177"/>
                  </a:lnTo>
                  <a:lnTo>
                    <a:pt x="3052" y="144145"/>
                  </a:lnTo>
                  <a:lnTo>
                    <a:pt x="2509" y="147028"/>
                  </a:lnTo>
                  <a:lnTo>
                    <a:pt x="2049" y="149787"/>
                  </a:lnTo>
                  <a:lnTo>
                    <a:pt x="1673" y="152420"/>
                  </a:lnTo>
                  <a:lnTo>
                    <a:pt x="1297" y="154927"/>
                  </a:lnTo>
                  <a:lnTo>
                    <a:pt x="1004" y="157310"/>
                  </a:lnTo>
                  <a:lnTo>
                    <a:pt x="753" y="159566"/>
                  </a:lnTo>
                  <a:lnTo>
                    <a:pt x="586" y="161698"/>
                  </a:lnTo>
                  <a:lnTo>
                    <a:pt x="419" y="163662"/>
                  </a:lnTo>
                  <a:lnTo>
                    <a:pt x="168" y="167089"/>
                  </a:lnTo>
                  <a:lnTo>
                    <a:pt x="43" y="169847"/>
                  </a:lnTo>
                  <a:lnTo>
                    <a:pt x="1" y="171895"/>
                  </a:lnTo>
                  <a:lnTo>
                    <a:pt x="1" y="173567"/>
                  </a:lnTo>
                  <a:lnTo>
                    <a:pt x="3553" y="173107"/>
                  </a:lnTo>
                  <a:lnTo>
                    <a:pt x="7106" y="172606"/>
                  </a:lnTo>
                  <a:lnTo>
                    <a:pt x="10575" y="172062"/>
                  </a:lnTo>
                  <a:lnTo>
                    <a:pt x="13960" y="171477"/>
                  </a:lnTo>
                  <a:lnTo>
                    <a:pt x="17345" y="170850"/>
                  </a:lnTo>
                  <a:lnTo>
                    <a:pt x="20647" y="170182"/>
                  </a:lnTo>
                  <a:lnTo>
                    <a:pt x="23907" y="169430"/>
                  </a:lnTo>
                  <a:lnTo>
                    <a:pt x="27125" y="168677"/>
                  </a:lnTo>
                  <a:lnTo>
                    <a:pt x="30301" y="167841"/>
                  </a:lnTo>
                  <a:lnTo>
                    <a:pt x="33393" y="166964"/>
                  </a:lnTo>
                  <a:lnTo>
                    <a:pt x="36486" y="166086"/>
                  </a:lnTo>
                  <a:lnTo>
                    <a:pt x="39495" y="165125"/>
                  </a:lnTo>
                  <a:lnTo>
                    <a:pt x="42463" y="164164"/>
                  </a:lnTo>
                  <a:lnTo>
                    <a:pt x="45388" y="163119"/>
                  </a:lnTo>
                  <a:lnTo>
                    <a:pt x="48272" y="162074"/>
                  </a:lnTo>
                  <a:lnTo>
                    <a:pt x="51072" y="160946"/>
                  </a:lnTo>
                  <a:lnTo>
                    <a:pt x="53872" y="159817"/>
                  </a:lnTo>
                  <a:lnTo>
                    <a:pt x="56589" y="158647"/>
                  </a:lnTo>
                  <a:lnTo>
                    <a:pt x="59305" y="157435"/>
                  </a:lnTo>
                  <a:lnTo>
                    <a:pt x="61938" y="156181"/>
                  </a:lnTo>
                  <a:lnTo>
                    <a:pt x="64529" y="154927"/>
                  </a:lnTo>
                  <a:lnTo>
                    <a:pt x="67120" y="153590"/>
                  </a:lnTo>
                  <a:lnTo>
                    <a:pt x="69628" y="152253"/>
                  </a:lnTo>
                  <a:lnTo>
                    <a:pt x="72094" y="150873"/>
                  </a:lnTo>
                  <a:lnTo>
                    <a:pt x="74518" y="149494"/>
                  </a:lnTo>
                  <a:lnTo>
                    <a:pt x="76900" y="148031"/>
                  </a:lnTo>
                  <a:lnTo>
                    <a:pt x="79240" y="146569"/>
                  </a:lnTo>
                  <a:lnTo>
                    <a:pt x="81539" y="145106"/>
                  </a:lnTo>
                  <a:lnTo>
                    <a:pt x="83796" y="143560"/>
                  </a:lnTo>
                  <a:lnTo>
                    <a:pt x="86011" y="142055"/>
                  </a:lnTo>
                  <a:lnTo>
                    <a:pt x="88184" y="140467"/>
                  </a:lnTo>
                  <a:lnTo>
                    <a:pt x="90315" y="138879"/>
                  </a:lnTo>
                  <a:lnTo>
                    <a:pt x="92405" y="137249"/>
                  </a:lnTo>
                  <a:lnTo>
                    <a:pt x="94453" y="135619"/>
                  </a:lnTo>
                  <a:lnTo>
                    <a:pt x="96501" y="133947"/>
                  </a:lnTo>
                  <a:lnTo>
                    <a:pt x="98465" y="132276"/>
                  </a:lnTo>
                  <a:lnTo>
                    <a:pt x="100387" y="130562"/>
                  </a:lnTo>
                  <a:lnTo>
                    <a:pt x="102310" y="128849"/>
                  </a:lnTo>
                  <a:lnTo>
                    <a:pt x="104149" y="127135"/>
                  </a:lnTo>
                  <a:lnTo>
                    <a:pt x="105988" y="125380"/>
                  </a:lnTo>
                  <a:lnTo>
                    <a:pt x="107743" y="123583"/>
                  </a:lnTo>
                  <a:lnTo>
                    <a:pt x="109498" y="121786"/>
                  </a:lnTo>
                  <a:lnTo>
                    <a:pt x="111212" y="119988"/>
                  </a:lnTo>
                  <a:lnTo>
                    <a:pt x="112884" y="118150"/>
                  </a:lnTo>
                  <a:lnTo>
                    <a:pt x="114555" y="116352"/>
                  </a:lnTo>
                  <a:lnTo>
                    <a:pt x="116143" y="114472"/>
                  </a:lnTo>
                  <a:lnTo>
                    <a:pt x="117731" y="112633"/>
                  </a:lnTo>
                  <a:lnTo>
                    <a:pt x="119236" y="110752"/>
                  </a:lnTo>
                  <a:lnTo>
                    <a:pt x="120741" y="108871"/>
                  </a:lnTo>
                  <a:lnTo>
                    <a:pt x="122203" y="106991"/>
                  </a:lnTo>
                  <a:lnTo>
                    <a:pt x="123666" y="105110"/>
                  </a:lnTo>
                  <a:lnTo>
                    <a:pt x="125045" y="103188"/>
                  </a:lnTo>
                  <a:lnTo>
                    <a:pt x="126424" y="101307"/>
                  </a:lnTo>
                  <a:lnTo>
                    <a:pt x="127762" y="99384"/>
                  </a:lnTo>
                  <a:lnTo>
                    <a:pt x="129057" y="97462"/>
                  </a:lnTo>
                  <a:lnTo>
                    <a:pt x="130353" y="95540"/>
                  </a:lnTo>
                  <a:lnTo>
                    <a:pt x="131565" y="93575"/>
                  </a:lnTo>
                  <a:lnTo>
                    <a:pt x="132777" y="91653"/>
                  </a:lnTo>
                  <a:lnTo>
                    <a:pt x="133989" y="89730"/>
                  </a:lnTo>
                  <a:lnTo>
                    <a:pt x="135117" y="87808"/>
                  </a:lnTo>
                  <a:lnTo>
                    <a:pt x="136246" y="85844"/>
                  </a:lnTo>
                  <a:lnTo>
                    <a:pt x="137332" y="83921"/>
                  </a:lnTo>
                  <a:lnTo>
                    <a:pt x="139422" y="80076"/>
                  </a:lnTo>
                  <a:lnTo>
                    <a:pt x="141428" y="76189"/>
                  </a:lnTo>
                  <a:lnTo>
                    <a:pt x="143309" y="72386"/>
                  </a:lnTo>
                  <a:lnTo>
                    <a:pt x="145064" y="68583"/>
                  </a:lnTo>
                  <a:lnTo>
                    <a:pt x="146736" y="64822"/>
                  </a:lnTo>
                  <a:lnTo>
                    <a:pt x="148324" y="61060"/>
                  </a:lnTo>
                  <a:lnTo>
                    <a:pt x="149787" y="57383"/>
                  </a:lnTo>
                  <a:lnTo>
                    <a:pt x="151166" y="53747"/>
                  </a:lnTo>
                  <a:lnTo>
                    <a:pt x="152420" y="50194"/>
                  </a:lnTo>
                  <a:lnTo>
                    <a:pt x="153632" y="46684"/>
                  </a:lnTo>
                  <a:lnTo>
                    <a:pt x="154760" y="43256"/>
                  </a:lnTo>
                  <a:lnTo>
                    <a:pt x="155763" y="39913"/>
                  </a:lnTo>
                  <a:lnTo>
                    <a:pt x="156724" y="36653"/>
                  </a:lnTo>
                  <a:lnTo>
                    <a:pt x="157602" y="33477"/>
                  </a:lnTo>
                  <a:lnTo>
                    <a:pt x="158396" y="30426"/>
                  </a:lnTo>
                  <a:lnTo>
                    <a:pt x="159148" y="27459"/>
                  </a:lnTo>
                  <a:lnTo>
                    <a:pt x="159775" y="24617"/>
                  </a:lnTo>
                  <a:lnTo>
                    <a:pt x="160402" y="21900"/>
                  </a:lnTo>
                  <a:lnTo>
                    <a:pt x="160945" y="19267"/>
                  </a:lnTo>
                  <a:lnTo>
                    <a:pt x="161405" y="16802"/>
                  </a:lnTo>
                  <a:lnTo>
                    <a:pt x="161823" y="14503"/>
                  </a:lnTo>
                  <a:lnTo>
                    <a:pt x="162533" y="10282"/>
                  </a:lnTo>
                  <a:lnTo>
                    <a:pt x="163077" y="6729"/>
                  </a:lnTo>
                  <a:lnTo>
                    <a:pt x="163411" y="3888"/>
                  </a:lnTo>
                  <a:lnTo>
                    <a:pt x="163662" y="1756"/>
                  </a:lnTo>
                  <a:lnTo>
                    <a:pt x="163829" y="1"/>
                  </a:lnTo>
                  <a:close/>
                </a:path>
              </a:pathLst>
            </a:custGeom>
            <a:solidFill>
              <a:srgbClr val="6496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16"/>
            <p:cNvSpPr/>
            <p:nvPr/>
          </p:nvSpPr>
          <p:spPr>
            <a:xfrm rot="-3134405" flipH="1">
              <a:off x="5728059" y="1747772"/>
              <a:ext cx="2146337" cy="2273928"/>
            </a:xfrm>
            <a:custGeom>
              <a:avLst/>
              <a:gdLst/>
              <a:ahLst/>
              <a:cxnLst/>
              <a:rect l="l" t="t" r="r" b="b"/>
              <a:pathLst>
                <a:path w="163829" h="173568" fill="none" extrusionOk="0">
                  <a:moveTo>
                    <a:pt x="163829" y="1"/>
                  </a:moveTo>
                  <a:lnTo>
                    <a:pt x="163829" y="1"/>
                  </a:lnTo>
                  <a:lnTo>
                    <a:pt x="163662" y="1756"/>
                  </a:lnTo>
                  <a:lnTo>
                    <a:pt x="163411" y="3888"/>
                  </a:lnTo>
                  <a:lnTo>
                    <a:pt x="163077" y="6729"/>
                  </a:lnTo>
                  <a:lnTo>
                    <a:pt x="162533" y="10282"/>
                  </a:lnTo>
                  <a:lnTo>
                    <a:pt x="161823" y="14503"/>
                  </a:lnTo>
                  <a:lnTo>
                    <a:pt x="161405" y="16802"/>
                  </a:lnTo>
                  <a:lnTo>
                    <a:pt x="160945" y="19267"/>
                  </a:lnTo>
                  <a:lnTo>
                    <a:pt x="160402" y="21900"/>
                  </a:lnTo>
                  <a:lnTo>
                    <a:pt x="159775" y="24617"/>
                  </a:lnTo>
                  <a:lnTo>
                    <a:pt x="159148" y="27459"/>
                  </a:lnTo>
                  <a:lnTo>
                    <a:pt x="158396" y="30426"/>
                  </a:lnTo>
                  <a:lnTo>
                    <a:pt x="157602" y="33477"/>
                  </a:lnTo>
                  <a:lnTo>
                    <a:pt x="156724" y="36653"/>
                  </a:lnTo>
                  <a:lnTo>
                    <a:pt x="155763" y="39913"/>
                  </a:lnTo>
                  <a:lnTo>
                    <a:pt x="154760" y="43256"/>
                  </a:lnTo>
                  <a:lnTo>
                    <a:pt x="153632" y="46684"/>
                  </a:lnTo>
                  <a:lnTo>
                    <a:pt x="152420" y="50194"/>
                  </a:lnTo>
                  <a:lnTo>
                    <a:pt x="151166" y="53747"/>
                  </a:lnTo>
                  <a:lnTo>
                    <a:pt x="149787" y="57383"/>
                  </a:lnTo>
                  <a:lnTo>
                    <a:pt x="148324" y="61060"/>
                  </a:lnTo>
                  <a:lnTo>
                    <a:pt x="146736" y="64822"/>
                  </a:lnTo>
                  <a:lnTo>
                    <a:pt x="145064" y="68583"/>
                  </a:lnTo>
                  <a:lnTo>
                    <a:pt x="143309" y="72386"/>
                  </a:lnTo>
                  <a:lnTo>
                    <a:pt x="141428" y="76189"/>
                  </a:lnTo>
                  <a:lnTo>
                    <a:pt x="139422" y="80076"/>
                  </a:lnTo>
                  <a:lnTo>
                    <a:pt x="137332" y="83921"/>
                  </a:lnTo>
                  <a:lnTo>
                    <a:pt x="136246" y="85844"/>
                  </a:lnTo>
                  <a:lnTo>
                    <a:pt x="135117" y="87808"/>
                  </a:lnTo>
                  <a:lnTo>
                    <a:pt x="133989" y="89730"/>
                  </a:lnTo>
                  <a:lnTo>
                    <a:pt x="132777" y="91653"/>
                  </a:lnTo>
                  <a:lnTo>
                    <a:pt x="131565" y="93575"/>
                  </a:lnTo>
                  <a:lnTo>
                    <a:pt x="130353" y="95540"/>
                  </a:lnTo>
                  <a:lnTo>
                    <a:pt x="129057" y="97462"/>
                  </a:lnTo>
                  <a:lnTo>
                    <a:pt x="127762" y="99384"/>
                  </a:lnTo>
                  <a:lnTo>
                    <a:pt x="126424" y="101307"/>
                  </a:lnTo>
                  <a:lnTo>
                    <a:pt x="125045" y="103188"/>
                  </a:lnTo>
                  <a:lnTo>
                    <a:pt x="123666" y="105110"/>
                  </a:lnTo>
                  <a:lnTo>
                    <a:pt x="122203" y="106991"/>
                  </a:lnTo>
                  <a:lnTo>
                    <a:pt x="120741" y="108871"/>
                  </a:lnTo>
                  <a:lnTo>
                    <a:pt x="119236" y="110752"/>
                  </a:lnTo>
                  <a:lnTo>
                    <a:pt x="117731" y="112633"/>
                  </a:lnTo>
                  <a:lnTo>
                    <a:pt x="116143" y="114472"/>
                  </a:lnTo>
                  <a:lnTo>
                    <a:pt x="114555" y="116352"/>
                  </a:lnTo>
                  <a:lnTo>
                    <a:pt x="112884" y="118150"/>
                  </a:lnTo>
                  <a:lnTo>
                    <a:pt x="111212" y="119988"/>
                  </a:lnTo>
                  <a:lnTo>
                    <a:pt x="109498" y="121786"/>
                  </a:lnTo>
                  <a:lnTo>
                    <a:pt x="107743" y="123583"/>
                  </a:lnTo>
                  <a:lnTo>
                    <a:pt x="105988" y="125380"/>
                  </a:lnTo>
                  <a:lnTo>
                    <a:pt x="104149" y="127135"/>
                  </a:lnTo>
                  <a:lnTo>
                    <a:pt x="102310" y="128849"/>
                  </a:lnTo>
                  <a:lnTo>
                    <a:pt x="100387" y="130562"/>
                  </a:lnTo>
                  <a:lnTo>
                    <a:pt x="98465" y="132276"/>
                  </a:lnTo>
                  <a:lnTo>
                    <a:pt x="96501" y="133947"/>
                  </a:lnTo>
                  <a:lnTo>
                    <a:pt x="94453" y="135619"/>
                  </a:lnTo>
                  <a:lnTo>
                    <a:pt x="92405" y="137249"/>
                  </a:lnTo>
                  <a:lnTo>
                    <a:pt x="90315" y="138879"/>
                  </a:lnTo>
                  <a:lnTo>
                    <a:pt x="88184" y="140467"/>
                  </a:lnTo>
                  <a:lnTo>
                    <a:pt x="86011" y="142055"/>
                  </a:lnTo>
                  <a:lnTo>
                    <a:pt x="83796" y="143560"/>
                  </a:lnTo>
                  <a:lnTo>
                    <a:pt x="81539" y="145106"/>
                  </a:lnTo>
                  <a:lnTo>
                    <a:pt x="79240" y="146569"/>
                  </a:lnTo>
                  <a:lnTo>
                    <a:pt x="76900" y="148031"/>
                  </a:lnTo>
                  <a:lnTo>
                    <a:pt x="74518" y="149494"/>
                  </a:lnTo>
                  <a:lnTo>
                    <a:pt x="72094" y="150873"/>
                  </a:lnTo>
                  <a:lnTo>
                    <a:pt x="69628" y="152253"/>
                  </a:lnTo>
                  <a:lnTo>
                    <a:pt x="67120" y="153590"/>
                  </a:lnTo>
                  <a:lnTo>
                    <a:pt x="64529" y="154927"/>
                  </a:lnTo>
                  <a:lnTo>
                    <a:pt x="61938" y="156181"/>
                  </a:lnTo>
                  <a:lnTo>
                    <a:pt x="59305" y="157435"/>
                  </a:lnTo>
                  <a:lnTo>
                    <a:pt x="56589" y="158647"/>
                  </a:lnTo>
                  <a:lnTo>
                    <a:pt x="53872" y="159817"/>
                  </a:lnTo>
                  <a:lnTo>
                    <a:pt x="51072" y="160946"/>
                  </a:lnTo>
                  <a:lnTo>
                    <a:pt x="48272" y="162074"/>
                  </a:lnTo>
                  <a:lnTo>
                    <a:pt x="45388" y="163119"/>
                  </a:lnTo>
                  <a:lnTo>
                    <a:pt x="42463" y="164164"/>
                  </a:lnTo>
                  <a:lnTo>
                    <a:pt x="39495" y="165125"/>
                  </a:lnTo>
                  <a:lnTo>
                    <a:pt x="36486" y="166086"/>
                  </a:lnTo>
                  <a:lnTo>
                    <a:pt x="33393" y="166964"/>
                  </a:lnTo>
                  <a:lnTo>
                    <a:pt x="30301" y="167841"/>
                  </a:lnTo>
                  <a:lnTo>
                    <a:pt x="27125" y="168677"/>
                  </a:lnTo>
                  <a:lnTo>
                    <a:pt x="23907" y="169430"/>
                  </a:lnTo>
                  <a:lnTo>
                    <a:pt x="20647" y="170182"/>
                  </a:lnTo>
                  <a:lnTo>
                    <a:pt x="17345" y="170850"/>
                  </a:lnTo>
                  <a:lnTo>
                    <a:pt x="13960" y="171477"/>
                  </a:lnTo>
                  <a:lnTo>
                    <a:pt x="10575" y="172062"/>
                  </a:lnTo>
                  <a:lnTo>
                    <a:pt x="7106" y="172606"/>
                  </a:lnTo>
                  <a:lnTo>
                    <a:pt x="3553" y="173107"/>
                  </a:lnTo>
                  <a:lnTo>
                    <a:pt x="1" y="173567"/>
                  </a:lnTo>
                  <a:lnTo>
                    <a:pt x="1" y="173567"/>
                  </a:lnTo>
                  <a:lnTo>
                    <a:pt x="1" y="171895"/>
                  </a:lnTo>
                  <a:lnTo>
                    <a:pt x="43" y="169847"/>
                  </a:lnTo>
                  <a:lnTo>
                    <a:pt x="168" y="167089"/>
                  </a:lnTo>
                  <a:lnTo>
                    <a:pt x="419" y="163662"/>
                  </a:lnTo>
                  <a:lnTo>
                    <a:pt x="586" y="161698"/>
                  </a:lnTo>
                  <a:lnTo>
                    <a:pt x="753" y="159566"/>
                  </a:lnTo>
                  <a:lnTo>
                    <a:pt x="1004" y="157310"/>
                  </a:lnTo>
                  <a:lnTo>
                    <a:pt x="1297" y="154927"/>
                  </a:lnTo>
                  <a:lnTo>
                    <a:pt x="1673" y="152420"/>
                  </a:lnTo>
                  <a:lnTo>
                    <a:pt x="2049" y="149787"/>
                  </a:lnTo>
                  <a:lnTo>
                    <a:pt x="2509" y="147028"/>
                  </a:lnTo>
                  <a:lnTo>
                    <a:pt x="3052" y="144145"/>
                  </a:lnTo>
                  <a:lnTo>
                    <a:pt x="3637" y="141177"/>
                  </a:lnTo>
                  <a:lnTo>
                    <a:pt x="4264" y="138085"/>
                  </a:lnTo>
                  <a:lnTo>
                    <a:pt x="5016" y="134909"/>
                  </a:lnTo>
                  <a:lnTo>
                    <a:pt x="5810" y="131649"/>
                  </a:lnTo>
                  <a:lnTo>
                    <a:pt x="6730" y="128305"/>
                  </a:lnTo>
                  <a:lnTo>
                    <a:pt x="7691" y="124878"/>
                  </a:lnTo>
                  <a:lnTo>
                    <a:pt x="8777" y="121409"/>
                  </a:lnTo>
                  <a:lnTo>
                    <a:pt x="9906" y="117857"/>
                  </a:lnTo>
                  <a:lnTo>
                    <a:pt x="11201" y="114263"/>
                  </a:lnTo>
                  <a:lnTo>
                    <a:pt x="12539" y="110627"/>
                  </a:lnTo>
                  <a:lnTo>
                    <a:pt x="14043" y="106907"/>
                  </a:lnTo>
                  <a:lnTo>
                    <a:pt x="15632" y="103188"/>
                  </a:lnTo>
                  <a:lnTo>
                    <a:pt x="17303" y="99426"/>
                  </a:lnTo>
                  <a:lnTo>
                    <a:pt x="18223" y="97546"/>
                  </a:lnTo>
                  <a:lnTo>
                    <a:pt x="19142" y="95665"/>
                  </a:lnTo>
                  <a:lnTo>
                    <a:pt x="20062" y="93742"/>
                  </a:lnTo>
                  <a:lnTo>
                    <a:pt x="21065" y="91862"/>
                  </a:lnTo>
                  <a:lnTo>
                    <a:pt x="22068" y="89939"/>
                  </a:lnTo>
                  <a:lnTo>
                    <a:pt x="23154" y="88059"/>
                  </a:lnTo>
                  <a:lnTo>
                    <a:pt x="24199" y="86136"/>
                  </a:lnTo>
                  <a:lnTo>
                    <a:pt x="25327" y="84255"/>
                  </a:lnTo>
                  <a:lnTo>
                    <a:pt x="26498" y="82333"/>
                  </a:lnTo>
                  <a:lnTo>
                    <a:pt x="27668" y="80410"/>
                  </a:lnTo>
                  <a:lnTo>
                    <a:pt x="28880" y="78530"/>
                  </a:lnTo>
                  <a:lnTo>
                    <a:pt x="30134" y="76607"/>
                  </a:lnTo>
                  <a:lnTo>
                    <a:pt x="31429" y="74727"/>
                  </a:lnTo>
                  <a:lnTo>
                    <a:pt x="32725" y="72846"/>
                  </a:lnTo>
                  <a:lnTo>
                    <a:pt x="34104" y="70965"/>
                  </a:lnTo>
                  <a:lnTo>
                    <a:pt x="35483" y="69043"/>
                  </a:lnTo>
                  <a:lnTo>
                    <a:pt x="36946" y="67204"/>
                  </a:lnTo>
                  <a:lnTo>
                    <a:pt x="38409" y="65323"/>
                  </a:lnTo>
                  <a:lnTo>
                    <a:pt x="39913" y="63443"/>
                  </a:lnTo>
                  <a:lnTo>
                    <a:pt x="41460" y="61604"/>
                  </a:lnTo>
                  <a:lnTo>
                    <a:pt x="43048" y="59765"/>
                  </a:lnTo>
                  <a:lnTo>
                    <a:pt x="44719" y="57926"/>
                  </a:lnTo>
                  <a:lnTo>
                    <a:pt x="46391" y="56129"/>
                  </a:lnTo>
                  <a:lnTo>
                    <a:pt x="48105" y="54332"/>
                  </a:lnTo>
                  <a:lnTo>
                    <a:pt x="49860" y="52535"/>
                  </a:lnTo>
                  <a:lnTo>
                    <a:pt x="51657" y="50737"/>
                  </a:lnTo>
                  <a:lnTo>
                    <a:pt x="53496" y="48982"/>
                  </a:lnTo>
                  <a:lnTo>
                    <a:pt x="55377" y="47227"/>
                  </a:lnTo>
                  <a:lnTo>
                    <a:pt x="57299" y="45513"/>
                  </a:lnTo>
                  <a:lnTo>
                    <a:pt x="59263" y="43800"/>
                  </a:lnTo>
                  <a:lnTo>
                    <a:pt x="61269" y="42086"/>
                  </a:lnTo>
                  <a:lnTo>
                    <a:pt x="63317" y="40415"/>
                  </a:lnTo>
                  <a:lnTo>
                    <a:pt x="65449" y="38743"/>
                  </a:lnTo>
                  <a:lnTo>
                    <a:pt x="67580" y="37113"/>
                  </a:lnTo>
                  <a:lnTo>
                    <a:pt x="69795" y="35483"/>
                  </a:lnTo>
                  <a:lnTo>
                    <a:pt x="72052" y="33895"/>
                  </a:lnTo>
                  <a:lnTo>
                    <a:pt x="74350" y="32307"/>
                  </a:lnTo>
                  <a:lnTo>
                    <a:pt x="76691" y="30760"/>
                  </a:lnTo>
                  <a:lnTo>
                    <a:pt x="79073" y="29256"/>
                  </a:lnTo>
                  <a:lnTo>
                    <a:pt x="81497" y="27751"/>
                  </a:lnTo>
                  <a:lnTo>
                    <a:pt x="84005" y="26247"/>
                  </a:lnTo>
                  <a:lnTo>
                    <a:pt x="86512" y="24826"/>
                  </a:lnTo>
                  <a:lnTo>
                    <a:pt x="89103" y="23405"/>
                  </a:lnTo>
                  <a:lnTo>
                    <a:pt x="91778" y="21984"/>
                  </a:lnTo>
                  <a:lnTo>
                    <a:pt x="94453" y="20646"/>
                  </a:lnTo>
                  <a:lnTo>
                    <a:pt x="97211" y="19309"/>
                  </a:lnTo>
                  <a:lnTo>
                    <a:pt x="100011" y="17972"/>
                  </a:lnTo>
                  <a:lnTo>
                    <a:pt x="102853" y="16718"/>
                  </a:lnTo>
                  <a:lnTo>
                    <a:pt x="105737" y="15464"/>
                  </a:lnTo>
                  <a:lnTo>
                    <a:pt x="108704" y="14252"/>
                  </a:lnTo>
                  <a:lnTo>
                    <a:pt x="111713" y="13082"/>
                  </a:lnTo>
                  <a:lnTo>
                    <a:pt x="114806" y="11954"/>
                  </a:lnTo>
                  <a:lnTo>
                    <a:pt x="117899" y="10825"/>
                  </a:lnTo>
                  <a:lnTo>
                    <a:pt x="121075" y="9780"/>
                  </a:lnTo>
                  <a:lnTo>
                    <a:pt x="124335" y="8735"/>
                  </a:lnTo>
                  <a:lnTo>
                    <a:pt x="127636" y="7732"/>
                  </a:lnTo>
                  <a:lnTo>
                    <a:pt x="130980" y="6771"/>
                  </a:lnTo>
                  <a:lnTo>
                    <a:pt x="134407" y="5852"/>
                  </a:lnTo>
                  <a:lnTo>
                    <a:pt x="137834" y="4974"/>
                  </a:lnTo>
                  <a:lnTo>
                    <a:pt x="141386" y="4138"/>
                  </a:lnTo>
                  <a:lnTo>
                    <a:pt x="144980" y="3344"/>
                  </a:lnTo>
                  <a:lnTo>
                    <a:pt x="148616" y="2592"/>
                  </a:lnTo>
                  <a:lnTo>
                    <a:pt x="152336" y="1881"/>
                  </a:lnTo>
                  <a:lnTo>
                    <a:pt x="156097" y="1213"/>
                  </a:lnTo>
                  <a:lnTo>
                    <a:pt x="159942" y="586"/>
                  </a:lnTo>
                  <a:lnTo>
                    <a:pt x="16382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16"/>
            <p:cNvSpPr/>
            <p:nvPr/>
          </p:nvSpPr>
          <p:spPr>
            <a:xfrm rot="-3134405" flipH="1">
              <a:off x="5834059" y="1925304"/>
              <a:ext cx="1879678" cy="1946493"/>
            </a:xfrm>
            <a:custGeom>
              <a:avLst/>
              <a:gdLst/>
              <a:ahLst/>
              <a:cxnLst/>
              <a:rect l="l" t="t" r="r" b="b"/>
              <a:pathLst>
                <a:path w="143475" h="148575" extrusionOk="0">
                  <a:moveTo>
                    <a:pt x="141427" y="1"/>
                  </a:moveTo>
                  <a:lnTo>
                    <a:pt x="141051" y="43"/>
                  </a:lnTo>
                  <a:lnTo>
                    <a:pt x="140675" y="126"/>
                  </a:lnTo>
                  <a:lnTo>
                    <a:pt x="140341" y="335"/>
                  </a:lnTo>
                  <a:lnTo>
                    <a:pt x="140006" y="628"/>
                  </a:lnTo>
                  <a:lnTo>
                    <a:pt x="122077" y="19267"/>
                  </a:lnTo>
                  <a:lnTo>
                    <a:pt x="98422" y="22276"/>
                  </a:lnTo>
                  <a:lnTo>
                    <a:pt x="95831" y="23572"/>
                  </a:lnTo>
                  <a:lnTo>
                    <a:pt x="93156" y="24868"/>
                  </a:lnTo>
                  <a:lnTo>
                    <a:pt x="90482" y="26163"/>
                  </a:lnTo>
                  <a:lnTo>
                    <a:pt x="87723" y="27417"/>
                  </a:lnTo>
                  <a:lnTo>
                    <a:pt x="87723" y="27417"/>
                  </a:lnTo>
                  <a:lnTo>
                    <a:pt x="117940" y="23530"/>
                  </a:lnTo>
                  <a:lnTo>
                    <a:pt x="92864" y="49609"/>
                  </a:lnTo>
                  <a:lnTo>
                    <a:pt x="88183" y="54499"/>
                  </a:lnTo>
                  <a:lnTo>
                    <a:pt x="37196" y="58511"/>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342" y="62816"/>
                  </a:lnTo>
                  <a:lnTo>
                    <a:pt x="81872" y="58762"/>
                  </a:lnTo>
                  <a:lnTo>
                    <a:pt x="84254" y="58553"/>
                  </a:lnTo>
                  <a:lnTo>
                    <a:pt x="48605" y="95623"/>
                  </a:lnTo>
                  <a:lnTo>
                    <a:pt x="18807" y="101391"/>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5046" y="105946"/>
                  </a:lnTo>
                  <a:lnTo>
                    <a:pt x="44133" y="100304"/>
                  </a:lnTo>
                  <a:lnTo>
                    <a:pt x="17720" y="127762"/>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424" y="148533"/>
                  </a:lnTo>
                  <a:lnTo>
                    <a:pt x="2800" y="148449"/>
                  </a:lnTo>
                  <a:lnTo>
                    <a:pt x="3135" y="148241"/>
                  </a:lnTo>
                  <a:lnTo>
                    <a:pt x="3469" y="147948"/>
                  </a:lnTo>
                  <a:lnTo>
                    <a:pt x="47728" y="101934"/>
                  </a:lnTo>
                  <a:lnTo>
                    <a:pt x="48020" y="128055"/>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447" y="102059"/>
                  </a:lnTo>
                  <a:lnTo>
                    <a:pt x="51405" y="98089"/>
                  </a:lnTo>
                  <a:lnTo>
                    <a:pt x="86929" y="61144"/>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90858" y="57090"/>
                  </a:lnTo>
                  <a:lnTo>
                    <a:pt x="123707" y="22903"/>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7719" y="20856"/>
                  </a:lnTo>
                  <a:lnTo>
                    <a:pt x="127719" y="20647"/>
                  </a:lnTo>
                  <a:lnTo>
                    <a:pt x="127719" y="20438"/>
                  </a:lnTo>
                  <a:lnTo>
                    <a:pt x="127677" y="20229"/>
                  </a:lnTo>
                  <a:lnTo>
                    <a:pt x="127594" y="20020"/>
                  </a:lnTo>
                  <a:lnTo>
                    <a:pt x="127427" y="19644"/>
                  </a:lnTo>
                  <a:lnTo>
                    <a:pt x="127176" y="19309"/>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close/>
                </a:path>
              </a:pathLst>
            </a:custGeom>
            <a:solidFill>
              <a:srgbClr val="ABC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16"/>
            <p:cNvSpPr/>
            <p:nvPr/>
          </p:nvSpPr>
          <p:spPr>
            <a:xfrm rot="-3134405" flipH="1">
              <a:off x="5834059" y="1925304"/>
              <a:ext cx="1879678" cy="1946493"/>
            </a:xfrm>
            <a:custGeom>
              <a:avLst/>
              <a:gdLst/>
              <a:ahLst/>
              <a:cxnLst/>
              <a:rect l="l" t="t" r="r" b="b"/>
              <a:pathLst>
                <a:path w="143475" h="148575" fill="none" extrusionOk="0">
                  <a:moveTo>
                    <a:pt x="141427" y="1"/>
                  </a:moveTo>
                  <a:lnTo>
                    <a:pt x="141427" y="1"/>
                  </a:lnTo>
                  <a:lnTo>
                    <a:pt x="141051" y="43"/>
                  </a:lnTo>
                  <a:lnTo>
                    <a:pt x="140675" y="126"/>
                  </a:lnTo>
                  <a:lnTo>
                    <a:pt x="140341" y="335"/>
                  </a:lnTo>
                  <a:lnTo>
                    <a:pt x="140006" y="628"/>
                  </a:lnTo>
                  <a:lnTo>
                    <a:pt x="140006" y="628"/>
                  </a:lnTo>
                  <a:lnTo>
                    <a:pt x="122077" y="19267"/>
                  </a:lnTo>
                  <a:lnTo>
                    <a:pt x="122077" y="19267"/>
                  </a:lnTo>
                  <a:lnTo>
                    <a:pt x="98422" y="22276"/>
                  </a:lnTo>
                  <a:lnTo>
                    <a:pt x="98422" y="22276"/>
                  </a:lnTo>
                  <a:lnTo>
                    <a:pt x="95831" y="23572"/>
                  </a:lnTo>
                  <a:lnTo>
                    <a:pt x="93156" y="24868"/>
                  </a:lnTo>
                  <a:lnTo>
                    <a:pt x="90482" y="26163"/>
                  </a:lnTo>
                  <a:lnTo>
                    <a:pt x="87723" y="27417"/>
                  </a:lnTo>
                  <a:lnTo>
                    <a:pt x="87723" y="27417"/>
                  </a:lnTo>
                  <a:lnTo>
                    <a:pt x="117940" y="23530"/>
                  </a:lnTo>
                  <a:lnTo>
                    <a:pt x="117940" y="23530"/>
                  </a:lnTo>
                  <a:lnTo>
                    <a:pt x="92864" y="49609"/>
                  </a:lnTo>
                  <a:lnTo>
                    <a:pt x="92864" y="49609"/>
                  </a:lnTo>
                  <a:lnTo>
                    <a:pt x="88183" y="54499"/>
                  </a:lnTo>
                  <a:lnTo>
                    <a:pt x="88183" y="54499"/>
                  </a:lnTo>
                  <a:lnTo>
                    <a:pt x="37196" y="58511"/>
                  </a:lnTo>
                  <a:lnTo>
                    <a:pt x="37196" y="58511"/>
                  </a:lnTo>
                  <a:lnTo>
                    <a:pt x="29757" y="59138"/>
                  </a:lnTo>
                  <a:lnTo>
                    <a:pt x="29757" y="59138"/>
                  </a:lnTo>
                  <a:lnTo>
                    <a:pt x="29339" y="59180"/>
                  </a:lnTo>
                  <a:lnTo>
                    <a:pt x="29004" y="59347"/>
                  </a:lnTo>
                  <a:lnTo>
                    <a:pt x="28712" y="59514"/>
                  </a:lnTo>
                  <a:lnTo>
                    <a:pt x="28503" y="59765"/>
                  </a:lnTo>
                  <a:lnTo>
                    <a:pt x="28336" y="60057"/>
                  </a:lnTo>
                  <a:lnTo>
                    <a:pt x="28252" y="60392"/>
                  </a:lnTo>
                  <a:lnTo>
                    <a:pt x="28210" y="60684"/>
                  </a:lnTo>
                  <a:lnTo>
                    <a:pt x="28210" y="61060"/>
                  </a:lnTo>
                  <a:lnTo>
                    <a:pt x="28294" y="61395"/>
                  </a:lnTo>
                  <a:lnTo>
                    <a:pt x="28419" y="61687"/>
                  </a:lnTo>
                  <a:lnTo>
                    <a:pt x="28586" y="62022"/>
                  </a:lnTo>
                  <a:lnTo>
                    <a:pt x="28795" y="62272"/>
                  </a:lnTo>
                  <a:lnTo>
                    <a:pt x="29088" y="62481"/>
                  </a:lnTo>
                  <a:lnTo>
                    <a:pt x="29380" y="62690"/>
                  </a:lnTo>
                  <a:lnTo>
                    <a:pt x="29757" y="62774"/>
                  </a:lnTo>
                  <a:lnTo>
                    <a:pt x="30133" y="62816"/>
                  </a:lnTo>
                  <a:lnTo>
                    <a:pt x="30133" y="62816"/>
                  </a:lnTo>
                  <a:lnTo>
                    <a:pt x="30342" y="62816"/>
                  </a:lnTo>
                  <a:lnTo>
                    <a:pt x="30342" y="62816"/>
                  </a:lnTo>
                  <a:lnTo>
                    <a:pt x="81872" y="58762"/>
                  </a:lnTo>
                  <a:lnTo>
                    <a:pt x="81872" y="58762"/>
                  </a:lnTo>
                  <a:lnTo>
                    <a:pt x="84254" y="58553"/>
                  </a:lnTo>
                  <a:lnTo>
                    <a:pt x="84254" y="58553"/>
                  </a:lnTo>
                  <a:lnTo>
                    <a:pt x="48605" y="95623"/>
                  </a:lnTo>
                  <a:lnTo>
                    <a:pt x="48605" y="95623"/>
                  </a:lnTo>
                  <a:lnTo>
                    <a:pt x="18807" y="101391"/>
                  </a:lnTo>
                  <a:lnTo>
                    <a:pt x="18807" y="101391"/>
                  </a:lnTo>
                  <a:lnTo>
                    <a:pt x="14460" y="102226"/>
                  </a:lnTo>
                  <a:lnTo>
                    <a:pt x="14460" y="102226"/>
                  </a:lnTo>
                  <a:lnTo>
                    <a:pt x="14084" y="102352"/>
                  </a:lnTo>
                  <a:lnTo>
                    <a:pt x="13750" y="102519"/>
                  </a:lnTo>
                  <a:lnTo>
                    <a:pt x="13457" y="102728"/>
                  </a:lnTo>
                  <a:lnTo>
                    <a:pt x="13248" y="103021"/>
                  </a:lnTo>
                  <a:lnTo>
                    <a:pt x="13123" y="103313"/>
                  </a:lnTo>
                  <a:lnTo>
                    <a:pt x="12998" y="103606"/>
                  </a:lnTo>
                  <a:lnTo>
                    <a:pt x="12956" y="103940"/>
                  </a:lnTo>
                  <a:lnTo>
                    <a:pt x="12956" y="104274"/>
                  </a:lnTo>
                  <a:lnTo>
                    <a:pt x="12998" y="104609"/>
                  </a:lnTo>
                  <a:lnTo>
                    <a:pt x="13123" y="104901"/>
                  </a:lnTo>
                  <a:lnTo>
                    <a:pt x="13248" y="105194"/>
                  </a:lnTo>
                  <a:lnTo>
                    <a:pt x="13457" y="105445"/>
                  </a:lnTo>
                  <a:lnTo>
                    <a:pt x="13666" y="105653"/>
                  </a:lnTo>
                  <a:lnTo>
                    <a:pt x="13959" y="105821"/>
                  </a:lnTo>
                  <a:lnTo>
                    <a:pt x="14293" y="105946"/>
                  </a:lnTo>
                  <a:lnTo>
                    <a:pt x="14628" y="105988"/>
                  </a:lnTo>
                  <a:lnTo>
                    <a:pt x="14628" y="105988"/>
                  </a:lnTo>
                  <a:lnTo>
                    <a:pt x="15046" y="105946"/>
                  </a:lnTo>
                  <a:lnTo>
                    <a:pt x="15046" y="105946"/>
                  </a:lnTo>
                  <a:lnTo>
                    <a:pt x="44133" y="100304"/>
                  </a:lnTo>
                  <a:lnTo>
                    <a:pt x="44133" y="100304"/>
                  </a:lnTo>
                  <a:lnTo>
                    <a:pt x="17720" y="127762"/>
                  </a:lnTo>
                  <a:lnTo>
                    <a:pt x="17720" y="127762"/>
                  </a:lnTo>
                  <a:lnTo>
                    <a:pt x="460" y="145733"/>
                  </a:lnTo>
                  <a:lnTo>
                    <a:pt x="460" y="145733"/>
                  </a:lnTo>
                  <a:lnTo>
                    <a:pt x="251" y="145942"/>
                  </a:lnTo>
                  <a:lnTo>
                    <a:pt x="125" y="146193"/>
                  </a:lnTo>
                  <a:lnTo>
                    <a:pt x="42" y="146443"/>
                  </a:lnTo>
                  <a:lnTo>
                    <a:pt x="0" y="146694"/>
                  </a:lnTo>
                  <a:lnTo>
                    <a:pt x="0" y="146945"/>
                  </a:lnTo>
                  <a:lnTo>
                    <a:pt x="42" y="147196"/>
                  </a:lnTo>
                  <a:lnTo>
                    <a:pt x="125" y="147405"/>
                  </a:lnTo>
                  <a:lnTo>
                    <a:pt x="251" y="147614"/>
                  </a:lnTo>
                  <a:lnTo>
                    <a:pt x="418" y="147823"/>
                  </a:lnTo>
                  <a:lnTo>
                    <a:pt x="585" y="148032"/>
                  </a:lnTo>
                  <a:lnTo>
                    <a:pt x="794" y="148157"/>
                  </a:lnTo>
                  <a:lnTo>
                    <a:pt x="1003" y="148324"/>
                  </a:lnTo>
                  <a:lnTo>
                    <a:pt x="1254" y="148408"/>
                  </a:lnTo>
                  <a:lnTo>
                    <a:pt x="1505" y="148491"/>
                  </a:lnTo>
                  <a:lnTo>
                    <a:pt x="1755" y="148575"/>
                  </a:lnTo>
                  <a:lnTo>
                    <a:pt x="2048" y="148575"/>
                  </a:lnTo>
                  <a:lnTo>
                    <a:pt x="2048" y="148575"/>
                  </a:lnTo>
                  <a:lnTo>
                    <a:pt x="2424" y="148533"/>
                  </a:lnTo>
                  <a:lnTo>
                    <a:pt x="2800" y="148449"/>
                  </a:lnTo>
                  <a:lnTo>
                    <a:pt x="3135" y="148241"/>
                  </a:lnTo>
                  <a:lnTo>
                    <a:pt x="3469" y="147948"/>
                  </a:lnTo>
                  <a:lnTo>
                    <a:pt x="3469" y="147948"/>
                  </a:lnTo>
                  <a:lnTo>
                    <a:pt x="47728" y="101934"/>
                  </a:lnTo>
                  <a:lnTo>
                    <a:pt x="47728" y="101934"/>
                  </a:lnTo>
                  <a:lnTo>
                    <a:pt x="48020" y="128055"/>
                  </a:lnTo>
                  <a:lnTo>
                    <a:pt x="48020" y="128055"/>
                  </a:lnTo>
                  <a:lnTo>
                    <a:pt x="48062" y="132568"/>
                  </a:lnTo>
                  <a:lnTo>
                    <a:pt x="48062" y="132568"/>
                  </a:lnTo>
                  <a:lnTo>
                    <a:pt x="48062" y="132777"/>
                  </a:lnTo>
                  <a:lnTo>
                    <a:pt x="48104" y="133028"/>
                  </a:lnTo>
                  <a:lnTo>
                    <a:pt x="48271" y="133404"/>
                  </a:lnTo>
                  <a:lnTo>
                    <a:pt x="48480" y="133738"/>
                  </a:lnTo>
                  <a:lnTo>
                    <a:pt x="48772" y="134031"/>
                  </a:lnTo>
                  <a:lnTo>
                    <a:pt x="49107" y="134282"/>
                  </a:lnTo>
                  <a:lnTo>
                    <a:pt x="49441" y="134449"/>
                  </a:lnTo>
                  <a:lnTo>
                    <a:pt x="49817" y="134532"/>
                  </a:lnTo>
                  <a:lnTo>
                    <a:pt x="50193" y="134574"/>
                  </a:lnTo>
                  <a:lnTo>
                    <a:pt x="50193" y="134574"/>
                  </a:lnTo>
                  <a:lnTo>
                    <a:pt x="50528" y="134532"/>
                  </a:lnTo>
                  <a:lnTo>
                    <a:pt x="50820" y="134491"/>
                  </a:lnTo>
                  <a:lnTo>
                    <a:pt x="51071" y="134365"/>
                  </a:lnTo>
                  <a:lnTo>
                    <a:pt x="51322" y="134198"/>
                  </a:lnTo>
                  <a:lnTo>
                    <a:pt x="51531" y="133947"/>
                  </a:lnTo>
                  <a:lnTo>
                    <a:pt x="51656" y="133697"/>
                  </a:lnTo>
                  <a:lnTo>
                    <a:pt x="51740" y="133362"/>
                  </a:lnTo>
                  <a:lnTo>
                    <a:pt x="51781" y="132986"/>
                  </a:lnTo>
                  <a:lnTo>
                    <a:pt x="51781" y="132986"/>
                  </a:lnTo>
                  <a:lnTo>
                    <a:pt x="51447" y="102059"/>
                  </a:lnTo>
                  <a:lnTo>
                    <a:pt x="51447" y="102059"/>
                  </a:lnTo>
                  <a:lnTo>
                    <a:pt x="51405" y="98089"/>
                  </a:lnTo>
                  <a:lnTo>
                    <a:pt x="51405" y="98089"/>
                  </a:lnTo>
                  <a:lnTo>
                    <a:pt x="86929" y="61144"/>
                  </a:lnTo>
                  <a:lnTo>
                    <a:pt x="86929" y="61144"/>
                  </a:lnTo>
                  <a:lnTo>
                    <a:pt x="85090" y="106197"/>
                  </a:lnTo>
                  <a:lnTo>
                    <a:pt x="85090" y="106197"/>
                  </a:lnTo>
                  <a:lnTo>
                    <a:pt x="85090" y="106448"/>
                  </a:lnTo>
                  <a:lnTo>
                    <a:pt x="85132" y="106698"/>
                  </a:lnTo>
                  <a:lnTo>
                    <a:pt x="85258" y="107074"/>
                  </a:lnTo>
                  <a:lnTo>
                    <a:pt x="85466" y="107451"/>
                  </a:lnTo>
                  <a:lnTo>
                    <a:pt x="85717" y="107701"/>
                  </a:lnTo>
                  <a:lnTo>
                    <a:pt x="86052" y="107952"/>
                  </a:lnTo>
                  <a:lnTo>
                    <a:pt x="86386" y="108119"/>
                  </a:lnTo>
                  <a:lnTo>
                    <a:pt x="86762" y="108203"/>
                  </a:lnTo>
                  <a:lnTo>
                    <a:pt x="87138" y="108245"/>
                  </a:lnTo>
                  <a:lnTo>
                    <a:pt x="87138" y="108245"/>
                  </a:lnTo>
                  <a:lnTo>
                    <a:pt x="87431" y="108203"/>
                  </a:lnTo>
                  <a:lnTo>
                    <a:pt x="87765" y="108161"/>
                  </a:lnTo>
                  <a:lnTo>
                    <a:pt x="88016" y="108036"/>
                  </a:lnTo>
                  <a:lnTo>
                    <a:pt x="88267" y="107869"/>
                  </a:lnTo>
                  <a:lnTo>
                    <a:pt x="88476" y="107618"/>
                  </a:lnTo>
                  <a:lnTo>
                    <a:pt x="88643" y="107367"/>
                  </a:lnTo>
                  <a:lnTo>
                    <a:pt x="88768" y="107033"/>
                  </a:lnTo>
                  <a:lnTo>
                    <a:pt x="88810" y="106657"/>
                  </a:lnTo>
                  <a:lnTo>
                    <a:pt x="88810" y="106657"/>
                  </a:lnTo>
                  <a:lnTo>
                    <a:pt x="90858" y="57090"/>
                  </a:lnTo>
                  <a:lnTo>
                    <a:pt x="90858" y="57090"/>
                  </a:lnTo>
                  <a:lnTo>
                    <a:pt x="123707" y="22903"/>
                  </a:lnTo>
                  <a:lnTo>
                    <a:pt x="123707" y="22903"/>
                  </a:lnTo>
                  <a:lnTo>
                    <a:pt x="118692" y="66661"/>
                  </a:lnTo>
                  <a:lnTo>
                    <a:pt x="118692" y="66661"/>
                  </a:lnTo>
                  <a:lnTo>
                    <a:pt x="118692" y="66911"/>
                  </a:lnTo>
                  <a:lnTo>
                    <a:pt x="118692" y="67120"/>
                  </a:lnTo>
                  <a:lnTo>
                    <a:pt x="118734" y="67329"/>
                  </a:lnTo>
                  <a:lnTo>
                    <a:pt x="118817" y="67538"/>
                  </a:lnTo>
                  <a:lnTo>
                    <a:pt x="118984" y="67873"/>
                  </a:lnTo>
                  <a:lnTo>
                    <a:pt x="119235" y="68165"/>
                  </a:lnTo>
                  <a:lnTo>
                    <a:pt x="119528" y="68416"/>
                  </a:lnTo>
                  <a:lnTo>
                    <a:pt x="119862" y="68583"/>
                  </a:lnTo>
                  <a:lnTo>
                    <a:pt x="120238" y="68667"/>
                  </a:lnTo>
                  <a:lnTo>
                    <a:pt x="120614" y="68708"/>
                  </a:lnTo>
                  <a:lnTo>
                    <a:pt x="120614" y="68708"/>
                  </a:lnTo>
                  <a:lnTo>
                    <a:pt x="120949" y="68667"/>
                  </a:lnTo>
                  <a:lnTo>
                    <a:pt x="121241" y="68583"/>
                  </a:lnTo>
                  <a:lnTo>
                    <a:pt x="121534" y="68458"/>
                  </a:lnTo>
                  <a:lnTo>
                    <a:pt x="121784" y="68291"/>
                  </a:lnTo>
                  <a:lnTo>
                    <a:pt x="122035" y="68082"/>
                  </a:lnTo>
                  <a:lnTo>
                    <a:pt x="122202" y="67789"/>
                  </a:lnTo>
                  <a:lnTo>
                    <a:pt x="122370" y="67496"/>
                  </a:lnTo>
                  <a:lnTo>
                    <a:pt x="122411" y="67079"/>
                  </a:lnTo>
                  <a:lnTo>
                    <a:pt x="122411" y="67079"/>
                  </a:lnTo>
                  <a:lnTo>
                    <a:pt x="127719" y="20856"/>
                  </a:lnTo>
                  <a:lnTo>
                    <a:pt x="127719" y="20856"/>
                  </a:lnTo>
                  <a:lnTo>
                    <a:pt x="127719" y="20647"/>
                  </a:lnTo>
                  <a:lnTo>
                    <a:pt x="127719" y="20438"/>
                  </a:lnTo>
                  <a:lnTo>
                    <a:pt x="127677" y="20229"/>
                  </a:lnTo>
                  <a:lnTo>
                    <a:pt x="127594" y="20020"/>
                  </a:lnTo>
                  <a:lnTo>
                    <a:pt x="127427" y="19644"/>
                  </a:lnTo>
                  <a:lnTo>
                    <a:pt x="127176" y="19309"/>
                  </a:lnTo>
                  <a:lnTo>
                    <a:pt x="127176" y="19309"/>
                  </a:lnTo>
                  <a:lnTo>
                    <a:pt x="143015" y="2843"/>
                  </a:lnTo>
                  <a:lnTo>
                    <a:pt x="143015" y="2843"/>
                  </a:lnTo>
                  <a:lnTo>
                    <a:pt x="143182" y="2592"/>
                  </a:lnTo>
                  <a:lnTo>
                    <a:pt x="143350" y="2341"/>
                  </a:lnTo>
                  <a:lnTo>
                    <a:pt x="143433" y="2090"/>
                  </a:lnTo>
                  <a:lnTo>
                    <a:pt x="143475" y="1882"/>
                  </a:lnTo>
                  <a:lnTo>
                    <a:pt x="143475" y="1631"/>
                  </a:lnTo>
                  <a:lnTo>
                    <a:pt x="143433" y="1380"/>
                  </a:lnTo>
                  <a:lnTo>
                    <a:pt x="143350" y="1171"/>
                  </a:lnTo>
                  <a:lnTo>
                    <a:pt x="143224" y="920"/>
                  </a:lnTo>
                  <a:lnTo>
                    <a:pt x="143057" y="753"/>
                  </a:lnTo>
                  <a:lnTo>
                    <a:pt x="142890" y="544"/>
                  </a:lnTo>
                  <a:lnTo>
                    <a:pt x="142681" y="377"/>
                  </a:lnTo>
                  <a:lnTo>
                    <a:pt x="142472" y="252"/>
                  </a:lnTo>
                  <a:lnTo>
                    <a:pt x="142221" y="126"/>
                  </a:lnTo>
                  <a:lnTo>
                    <a:pt x="141970" y="43"/>
                  </a:lnTo>
                  <a:lnTo>
                    <a:pt x="141678" y="1"/>
                  </a:lnTo>
                  <a:lnTo>
                    <a:pt x="14142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16"/>
            <p:cNvSpPr/>
            <p:nvPr/>
          </p:nvSpPr>
          <p:spPr>
            <a:xfrm rot="-3134405" flipH="1">
              <a:off x="4798926" y="1212184"/>
              <a:ext cx="3117651" cy="120512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16"/>
            <p:cNvSpPr/>
            <p:nvPr/>
          </p:nvSpPr>
          <p:spPr>
            <a:xfrm rot="-3134405" flipH="1">
              <a:off x="4798926" y="1212184"/>
              <a:ext cx="3117651" cy="120512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16"/>
            <p:cNvSpPr/>
            <p:nvPr/>
          </p:nvSpPr>
          <p:spPr>
            <a:xfrm rot="-3134405" flipH="1">
              <a:off x="4998754" y="1340105"/>
              <a:ext cx="2679092" cy="993245"/>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16"/>
            <p:cNvSpPr/>
            <p:nvPr/>
          </p:nvSpPr>
          <p:spPr>
            <a:xfrm rot="-3134405" flipH="1">
              <a:off x="4998754" y="1340105"/>
              <a:ext cx="2679092" cy="993245"/>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1" name="Google Shape;451;p16"/>
          <p:cNvGrpSpPr/>
          <p:nvPr/>
        </p:nvGrpSpPr>
        <p:grpSpPr>
          <a:xfrm rot="-2898405">
            <a:off x="11056779" y="2177509"/>
            <a:ext cx="517332" cy="228017"/>
            <a:chOff x="1406961" y="-1212504"/>
            <a:chExt cx="6086670" cy="2682735"/>
          </a:xfrm>
        </p:grpSpPr>
        <p:sp>
          <p:nvSpPr>
            <p:cNvPr id="452" name="Google Shape;452;p1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1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1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1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6" name="Google Shape;456;p16"/>
          <p:cNvGrpSpPr/>
          <p:nvPr/>
        </p:nvGrpSpPr>
        <p:grpSpPr>
          <a:xfrm rot="2898405" flipH="1">
            <a:off x="286199" y="1988209"/>
            <a:ext cx="517332" cy="228017"/>
            <a:chOff x="1406961" y="-1212504"/>
            <a:chExt cx="6086670" cy="2682735"/>
          </a:xfrm>
        </p:grpSpPr>
        <p:sp>
          <p:nvSpPr>
            <p:cNvPr id="457" name="Google Shape;457;p16"/>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16"/>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16"/>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16"/>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80062081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461"/>
        <p:cNvGrpSpPr/>
        <p:nvPr/>
      </p:nvGrpSpPr>
      <p:grpSpPr>
        <a:xfrm>
          <a:off x="0" y="0"/>
          <a:ext cx="0" cy="0"/>
          <a:chOff x="0" y="0"/>
          <a:chExt cx="0" cy="0"/>
        </a:xfrm>
      </p:grpSpPr>
      <p:sp>
        <p:nvSpPr>
          <p:cNvPr id="462" name="Google Shape;462;p17"/>
          <p:cNvSpPr txBox="1">
            <a:spLocks noGrp="1"/>
          </p:cNvSpPr>
          <p:nvPr>
            <p:ph type="title"/>
          </p:nvPr>
        </p:nvSpPr>
        <p:spPr>
          <a:xfrm>
            <a:off x="960000" y="600333"/>
            <a:ext cx="10272000" cy="1121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63" name="Google Shape;463;p17"/>
          <p:cNvSpPr txBox="1">
            <a:spLocks noGrp="1"/>
          </p:cNvSpPr>
          <p:nvPr>
            <p:ph type="subTitle" idx="1"/>
          </p:nvPr>
        </p:nvSpPr>
        <p:spPr>
          <a:xfrm>
            <a:off x="1576075" y="2074467"/>
            <a:ext cx="2295200" cy="57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64" name="Google Shape;464;p17"/>
          <p:cNvSpPr txBox="1">
            <a:spLocks noGrp="1"/>
          </p:cNvSpPr>
          <p:nvPr>
            <p:ph type="subTitle" idx="2"/>
          </p:nvPr>
        </p:nvSpPr>
        <p:spPr>
          <a:xfrm>
            <a:off x="5021755" y="2074467"/>
            <a:ext cx="2295200" cy="57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65" name="Google Shape;465;p17"/>
          <p:cNvSpPr txBox="1">
            <a:spLocks noGrp="1"/>
          </p:cNvSpPr>
          <p:nvPr>
            <p:ph type="subTitle" idx="3"/>
          </p:nvPr>
        </p:nvSpPr>
        <p:spPr>
          <a:xfrm>
            <a:off x="8407733" y="2074476"/>
            <a:ext cx="2295200" cy="57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66" name="Google Shape;466;p17"/>
          <p:cNvSpPr txBox="1">
            <a:spLocks noGrp="1"/>
          </p:cNvSpPr>
          <p:nvPr>
            <p:ph type="subTitle" idx="4"/>
          </p:nvPr>
        </p:nvSpPr>
        <p:spPr>
          <a:xfrm>
            <a:off x="1576067" y="4234473"/>
            <a:ext cx="2295200" cy="57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67" name="Google Shape;467;p17"/>
          <p:cNvSpPr txBox="1">
            <a:spLocks noGrp="1"/>
          </p:cNvSpPr>
          <p:nvPr>
            <p:ph type="subTitle" idx="5"/>
          </p:nvPr>
        </p:nvSpPr>
        <p:spPr>
          <a:xfrm>
            <a:off x="5021767" y="4234473"/>
            <a:ext cx="2295200" cy="57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68" name="Google Shape;468;p17"/>
          <p:cNvSpPr txBox="1">
            <a:spLocks noGrp="1"/>
          </p:cNvSpPr>
          <p:nvPr>
            <p:ph type="subTitle" idx="6"/>
          </p:nvPr>
        </p:nvSpPr>
        <p:spPr>
          <a:xfrm>
            <a:off x="8407733" y="4234472"/>
            <a:ext cx="2295200" cy="57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69" name="Google Shape;469;p17"/>
          <p:cNvSpPr txBox="1">
            <a:spLocks noGrp="1"/>
          </p:cNvSpPr>
          <p:nvPr>
            <p:ph type="subTitle" idx="7"/>
          </p:nvPr>
        </p:nvSpPr>
        <p:spPr>
          <a:xfrm>
            <a:off x="1576084" y="2669684"/>
            <a:ext cx="2295200" cy="85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000"/>
            </a:lvl1pPr>
            <a:lvl2pPr lvl="1" algn="ctr">
              <a:spcBef>
                <a:spcPts val="0"/>
              </a:spcBef>
              <a:spcAft>
                <a:spcPts val="0"/>
              </a:spcAft>
              <a:buSzPts val="1400"/>
              <a:buNone/>
              <a:defRPr/>
            </a:lvl2pPr>
            <a:lvl3pPr lvl="2" algn="ctr">
              <a:spcBef>
                <a:spcPts val="2133"/>
              </a:spcBef>
              <a:spcAft>
                <a:spcPts val="0"/>
              </a:spcAft>
              <a:buSzPts val="1400"/>
              <a:buNone/>
              <a:defRPr/>
            </a:lvl3pPr>
            <a:lvl4pPr lvl="3" algn="ctr">
              <a:spcBef>
                <a:spcPts val="2133"/>
              </a:spcBef>
              <a:spcAft>
                <a:spcPts val="0"/>
              </a:spcAft>
              <a:buSzPts val="1400"/>
              <a:buNone/>
              <a:defRPr/>
            </a:lvl4pPr>
            <a:lvl5pPr lvl="4" algn="ctr">
              <a:spcBef>
                <a:spcPts val="2133"/>
              </a:spcBef>
              <a:spcAft>
                <a:spcPts val="0"/>
              </a:spcAft>
              <a:buSzPts val="1400"/>
              <a:buNone/>
              <a:defRPr/>
            </a:lvl5pPr>
            <a:lvl6pPr lvl="5" algn="ctr">
              <a:spcBef>
                <a:spcPts val="2133"/>
              </a:spcBef>
              <a:spcAft>
                <a:spcPts val="0"/>
              </a:spcAft>
              <a:buSzPts val="1400"/>
              <a:buNone/>
              <a:defRPr/>
            </a:lvl6pPr>
            <a:lvl7pPr lvl="6" algn="ctr">
              <a:spcBef>
                <a:spcPts val="2133"/>
              </a:spcBef>
              <a:spcAft>
                <a:spcPts val="0"/>
              </a:spcAft>
              <a:buSzPts val="1400"/>
              <a:buNone/>
              <a:defRPr/>
            </a:lvl7pPr>
            <a:lvl8pPr lvl="7" algn="ctr">
              <a:spcBef>
                <a:spcPts val="2133"/>
              </a:spcBef>
              <a:spcAft>
                <a:spcPts val="0"/>
              </a:spcAft>
              <a:buSzPts val="1400"/>
              <a:buNone/>
              <a:defRPr/>
            </a:lvl8pPr>
            <a:lvl9pPr lvl="8" algn="ctr">
              <a:spcBef>
                <a:spcPts val="2133"/>
              </a:spcBef>
              <a:spcAft>
                <a:spcPts val="2133"/>
              </a:spcAft>
              <a:buSzPts val="1400"/>
              <a:buNone/>
              <a:defRPr/>
            </a:lvl9pPr>
          </a:lstStyle>
          <a:p>
            <a:endParaRPr/>
          </a:p>
        </p:txBody>
      </p:sp>
      <p:sp>
        <p:nvSpPr>
          <p:cNvPr id="470" name="Google Shape;470;p17"/>
          <p:cNvSpPr txBox="1">
            <a:spLocks noGrp="1"/>
          </p:cNvSpPr>
          <p:nvPr>
            <p:ph type="subTitle" idx="8"/>
          </p:nvPr>
        </p:nvSpPr>
        <p:spPr>
          <a:xfrm>
            <a:off x="5021767" y="2669684"/>
            <a:ext cx="2295200" cy="85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71" name="Google Shape;471;p17"/>
          <p:cNvSpPr txBox="1">
            <a:spLocks noGrp="1"/>
          </p:cNvSpPr>
          <p:nvPr>
            <p:ph type="subTitle" idx="9"/>
          </p:nvPr>
        </p:nvSpPr>
        <p:spPr>
          <a:xfrm>
            <a:off x="8407733" y="2669684"/>
            <a:ext cx="2295200" cy="85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72" name="Google Shape;472;p17"/>
          <p:cNvSpPr txBox="1">
            <a:spLocks noGrp="1"/>
          </p:cNvSpPr>
          <p:nvPr>
            <p:ph type="subTitle" idx="13"/>
          </p:nvPr>
        </p:nvSpPr>
        <p:spPr>
          <a:xfrm>
            <a:off x="1576075" y="4836327"/>
            <a:ext cx="2295200" cy="85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73" name="Google Shape;473;p17"/>
          <p:cNvSpPr txBox="1">
            <a:spLocks noGrp="1"/>
          </p:cNvSpPr>
          <p:nvPr>
            <p:ph type="subTitle" idx="14"/>
          </p:nvPr>
        </p:nvSpPr>
        <p:spPr>
          <a:xfrm>
            <a:off x="5021767" y="4836327"/>
            <a:ext cx="2295200" cy="85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474" name="Google Shape;474;p17"/>
          <p:cNvSpPr txBox="1">
            <a:spLocks noGrp="1"/>
          </p:cNvSpPr>
          <p:nvPr>
            <p:ph type="subTitle" idx="15"/>
          </p:nvPr>
        </p:nvSpPr>
        <p:spPr>
          <a:xfrm>
            <a:off x="8407733" y="4836327"/>
            <a:ext cx="2295200" cy="85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475" name="Google Shape;475;p17"/>
          <p:cNvGrpSpPr/>
          <p:nvPr/>
        </p:nvGrpSpPr>
        <p:grpSpPr>
          <a:xfrm>
            <a:off x="3811937" y="6121311"/>
            <a:ext cx="4243627" cy="1870403"/>
            <a:chOff x="1406961" y="-1212504"/>
            <a:chExt cx="6086670" cy="2682735"/>
          </a:xfrm>
        </p:grpSpPr>
        <p:sp>
          <p:nvSpPr>
            <p:cNvPr id="476" name="Google Shape;476;p1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1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1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1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0" name="Google Shape;480;p17"/>
          <p:cNvGrpSpPr/>
          <p:nvPr/>
        </p:nvGrpSpPr>
        <p:grpSpPr>
          <a:xfrm>
            <a:off x="332141" y="251779"/>
            <a:ext cx="11435815" cy="6259155"/>
            <a:chOff x="249105" y="188834"/>
            <a:chExt cx="8576861" cy="4694366"/>
          </a:xfrm>
        </p:grpSpPr>
        <p:grpSp>
          <p:nvGrpSpPr>
            <p:cNvPr id="481" name="Google Shape;481;p17"/>
            <p:cNvGrpSpPr/>
            <p:nvPr/>
          </p:nvGrpSpPr>
          <p:grpSpPr>
            <a:xfrm rot="-2898405">
              <a:off x="256084" y="4595956"/>
              <a:ext cx="387999" cy="171013"/>
              <a:chOff x="1406961" y="-1212504"/>
              <a:chExt cx="6086670" cy="2682735"/>
            </a:xfrm>
          </p:grpSpPr>
          <p:sp>
            <p:nvSpPr>
              <p:cNvPr id="482" name="Google Shape;482;p1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1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1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1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6" name="Google Shape;486;p17"/>
            <p:cNvGrpSpPr/>
            <p:nvPr/>
          </p:nvGrpSpPr>
          <p:grpSpPr>
            <a:xfrm rot="2555258">
              <a:off x="255809" y="297720"/>
              <a:ext cx="388558" cy="171259"/>
              <a:chOff x="1406961" y="-1212504"/>
              <a:chExt cx="6086670" cy="2682735"/>
            </a:xfrm>
          </p:grpSpPr>
          <p:sp>
            <p:nvSpPr>
              <p:cNvPr id="487" name="Google Shape;487;p1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1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1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1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1" name="Google Shape;491;p17"/>
            <p:cNvGrpSpPr/>
            <p:nvPr/>
          </p:nvGrpSpPr>
          <p:grpSpPr>
            <a:xfrm rot="2898405" flipH="1">
              <a:off x="8430999" y="4595956"/>
              <a:ext cx="387999" cy="171013"/>
              <a:chOff x="1406961" y="-1212504"/>
              <a:chExt cx="6086670" cy="2682735"/>
            </a:xfrm>
          </p:grpSpPr>
          <p:sp>
            <p:nvSpPr>
              <p:cNvPr id="492" name="Google Shape;492;p1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1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1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1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6" name="Google Shape;496;p17"/>
            <p:cNvGrpSpPr/>
            <p:nvPr/>
          </p:nvGrpSpPr>
          <p:grpSpPr>
            <a:xfrm rot="-2555258" flipH="1">
              <a:off x="8430702" y="392370"/>
              <a:ext cx="388558" cy="171259"/>
              <a:chOff x="1406961" y="-1212504"/>
              <a:chExt cx="6086670" cy="2682735"/>
            </a:xfrm>
          </p:grpSpPr>
          <p:sp>
            <p:nvSpPr>
              <p:cNvPr id="497" name="Google Shape;497;p17"/>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17"/>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17"/>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17"/>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47602616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501"/>
        <p:cNvGrpSpPr/>
        <p:nvPr/>
      </p:nvGrpSpPr>
      <p:grpSpPr>
        <a:xfrm>
          <a:off x="0" y="0"/>
          <a:ext cx="0" cy="0"/>
          <a:chOff x="0" y="0"/>
          <a:chExt cx="0" cy="0"/>
        </a:xfrm>
      </p:grpSpPr>
      <p:sp>
        <p:nvSpPr>
          <p:cNvPr id="502" name="Google Shape;502;p18"/>
          <p:cNvSpPr txBox="1">
            <a:spLocks noGrp="1"/>
          </p:cNvSpPr>
          <p:nvPr>
            <p:ph type="title" hasCustomPrompt="1"/>
          </p:nvPr>
        </p:nvSpPr>
        <p:spPr>
          <a:xfrm>
            <a:off x="5430733" y="4167867"/>
            <a:ext cx="1030800" cy="69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300"/>
              <a:buNone/>
              <a:defRPr sz="3067"/>
            </a:lvl1pPr>
            <a:lvl2pPr lvl="1" algn="ctr" rtl="0">
              <a:spcBef>
                <a:spcPts val="0"/>
              </a:spcBef>
              <a:spcAft>
                <a:spcPts val="0"/>
              </a:spcAft>
              <a:buSzPts val="2300"/>
              <a:buNone/>
              <a:defRPr sz="3067"/>
            </a:lvl2pPr>
            <a:lvl3pPr lvl="2" algn="ctr" rtl="0">
              <a:spcBef>
                <a:spcPts val="0"/>
              </a:spcBef>
              <a:spcAft>
                <a:spcPts val="0"/>
              </a:spcAft>
              <a:buSzPts val="2300"/>
              <a:buNone/>
              <a:defRPr sz="3067"/>
            </a:lvl3pPr>
            <a:lvl4pPr lvl="3" algn="ctr" rtl="0">
              <a:spcBef>
                <a:spcPts val="0"/>
              </a:spcBef>
              <a:spcAft>
                <a:spcPts val="0"/>
              </a:spcAft>
              <a:buSzPts val="2300"/>
              <a:buNone/>
              <a:defRPr sz="3067"/>
            </a:lvl4pPr>
            <a:lvl5pPr lvl="4" algn="ctr" rtl="0">
              <a:spcBef>
                <a:spcPts val="0"/>
              </a:spcBef>
              <a:spcAft>
                <a:spcPts val="0"/>
              </a:spcAft>
              <a:buSzPts val="2300"/>
              <a:buNone/>
              <a:defRPr sz="3067"/>
            </a:lvl5pPr>
            <a:lvl6pPr lvl="5" algn="ctr" rtl="0">
              <a:spcBef>
                <a:spcPts val="0"/>
              </a:spcBef>
              <a:spcAft>
                <a:spcPts val="0"/>
              </a:spcAft>
              <a:buSzPts val="2300"/>
              <a:buNone/>
              <a:defRPr sz="3067"/>
            </a:lvl6pPr>
            <a:lvl7pPr lvl="6" algn="ctr" rtl="0">
              <a:spcBef>
                <a:spcPts val="0"/>
              </a:spcBef>
              <a:spcAft>
                <a:spcPts val="0"/>
              </a:spcAft>
              <a:buSzPts val="2300"/>
              <a:buNone/>
              <a:defRPr sz="3067"/>
            </a:lvl7pPr>
            <a:lvl8pPr lvl="7" algn="ctr" rtl="0">
              <a:spcBef>
                <a:spcPts val="0"/>
              </a:spcBef>
              <a:spcAft>
                <a:spcPts val="0"/>
              </a:spcAft>
              <a:buSzPts val="2300"/>
              <a:buNone/>
              <a:defRPr sz="3067"/>
            </a:lvl8pPr>
            <a:lvl9pPr lvl="8" algn="ctr" rtl="0">
              <a:spcBef>
                <a:spcPts val="0"/>
              </a:spcBef>
              <a:spcAft>
                <a:spcPts val="0"/>
              </a:spcAft>
              <a:buSzPts val="2300"/>
              <a:buNone/>
              <a:defRPr sz="3067"/>
            </a:lvl9pPr>
          </a:lstStyle>
          <a:p>
            <a:r>
              <a:t>xx%</a:t>
            </a:r>
          </a:p>
        </p:txBody>
      </p:sp>
      <p:sp>
        <p:nvSpPr>
          <p:cNvPr id="503" name="Google Shape;503;p18"/>
          <p:cNvSpPr txBox="1">
            <a:spLocks noGrp="1"/>
          </p:cNvSpPr>
          <p:nvPr>
            <p:ph type="title" idx="2" hasCustomPrompt="1"/>
          </p:nvPr>
        </p:nvSpPr>
        <p:spPr>
          <a:xfrm>
            <a:off x="8712633" y="4167867"/>
            <a:ext cx="941600" cy="69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300"/>
              <a:buNone/>
              <a:defRPr sz="3067"/>
            </a:lvl1pPr>
            <a:lvl2pPr lvl="1" algn="ctr" rtl="0">
              <a:spcBef>
                <a:spcPts val="0"/>
              </a:spcBef>
              <a:spcAft>
                <a:spcPts val="0"/>
              </a:spcAft>
              <a:buSzPts val="2300"/>
              <a:buNone/>
              <a:defRPr sz="3067"/>
            </a:lvl2pPr>
            <a:lvl3pPr lvl="2" algn="ctr" rtl="0">
              <a:spcBef>
                <a:spcPts val="0"/>
              </a:spcBef>
              <a:spcAft>
                <a:spcPts val="0"/>
              </a:spcAft>
              <a:buSzPts val="2300"/>
              <a:buNone/>
              <a:defRPr sz="3067"/>
            </a:lvl3pPr>
            <a:lvl4pPr lvl="3" algn="ctr" rtl="0">
              <a:spcBef>
                <a:spcPts val="0"/>
              </a:spcBef>
              <a:spcAft>
                <a:spcPts val="0"/>
              </a:spcAft>
              <a:buSzPts val="2300"/>
              <a:buNone/>
              <a:defRPr sz="3067"/>
            </a:lvl4pPr>
            <a:lvl5pPr lvl="4" algn="ctr" rtl="0">
              <a:spcBef>
                <a:spcPts val="0"/>
              </a:spcBef>
              <a:spcAft>
                <a:spcPts val="0"/>
              </a:spcAft>
              <a:buSzPts val="2300"/>
              <a:buNone/>
              <a:defRPr sz="3067"/>
            </a:lvl5pPr>
            <a:lvl6pPr lvl="5" algn="ctr" rtl="0">
              <a:spcBef>
                <a:spcPts val="0"/>
              </a:spcBef>
              <a:spcAft>
                <a:spcPts val="0"/>
              </a:spcAft>
              <a:buSzPts val="2300"/>
              <a:buNone/>
              <a:defRPr sz="3067"/>
            </a:lvl6pPr>
            <a:lvl7pPr lvl="6" algn="ctr" rtl="0">
              <a:spcBef>
                <a:spcPts val="0"/>
              </a:spcBef>
              <a:spcAft>
                <a:spcPts val="0"/>
              </a:spcAft>
              <a:buSzPts val="2300"/>
              <a:buNone/>
              <a:defRPr sz="3067"/>
            </a:lvl7pPr>
            <a:lvl8pPr lvl="7" algn="ctr" rtl="0">
              <a:spcBef>
                <a:spcPts val="0"/>
              </a:spcBef>
              <a:spcAft>
                <a:spcPts val="0"/>
              </a:spcAft>
              <a:buSzPts val="2300"/>
              <a:buNone/>
              <a:defRPr sz="3067"/>
            </a:lvl8pPr>
            <a:lvl9pPr lvl="8" algn="ctr" rtl="0">
              <a:spcBef>
                <a:spcPts val="0"/>
              </a:spcBef>
              <a:spcAft>
                <a:spcPts val="0"/>
              </a:spcAft>
              <a:buSzPts val="2300"/>
              <a:buNone/>
              <a:defRPr sz="3067"/>
            </a:lvl9pPr>
          </a:lstStyle>
          <a:p>
            <a:r>
              <a:t>xx%</a:t>
            </a:r>
          </a:p>
        </p:txBody>
      </p:sp>
      <p:sp>
        <p:nvSpPr>
          <p:cNvPr id="504" name="Google Shape;504;p18"/>
          <p:cNvSpPr txBox="1">
            <a:spLocks noGrp="1"/>
          </p:cNvSpPr>
          <p:nvPr>
            <p:ph type="title" idx="3" hasCustomPrompt="1"/>
          </p:nvPr>
        </p:nvSpPr>
        <p:spPr>
          <a:xfrm>
            <a:off x="2432833" y="4167867"/>
            <a:ext cx="1030800" cy="69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300"/>
              <a:buNone/>
              <a:defRPr sz="3067"/>
            </a:lvl1pPr>
            <a:lvl2pPr lvl="1" algn="ctr" rtl="0">
              <a:spcBef>
                <a:spcPts val="0"/>
              </a:spcBef>
              <a:spcAft>
                <a:spcPts val="0"/>
              </a:spcAft>
              <a:buSzPts val="2300"/>
              <a:buNone/>
              <a:defRPr sz="3067"/>
            </a:lvl2pPr>
            <a:lvl3pPr lvl="2" algn="ctr" rtl="0">
              <a:spcBef>
                <a:spcPts val="0"/>
              </a:spcBef>
              <a:spcAft>
                <a:spcPts val="0"/>
              </a:spcAft>
              <a:buSzPts val="2300"/>
              <a:buNone/>
              <a:defRPr sz="3067"/>
            </a:lvl3pPr>
            <a:lvl4pPr lvl="3" algn="ctr" rtl="0">
              <a:spcBef>
                <a:spcPts val="0"/>
              </a:spcBef>
              <a:spcAft>
                <a:spcPts val="0"/>
              </a:spcAft>
              <a:buSzPts val="2300"/>
              <a:buNone/>
              <a:defRPr sz="3067"/>
            </a:lvl4pPr>
            <a:lvl5pPr lvl="4" algn="ctr" rtl="0">
              <a:spcBef>
                <a:spcPts val="0"/>
              </a:spcBef>
              <a:spcAft>
                <a:spcPts val="0"/>
              </a:spcAft>
              <a:buSzPts val="2300"/>
              <a:buNone/>
              <a:defRPr sz="3067"/>
            </a:lvl5pPr>
            <a:lvl6pPr lvl="5" algn="ctr" rtl="0">
              <a:spcBef>
                <a:spcPts val="0"/>
              </a:spcBef>
              <a:spcAft>
                <a:spcPts val="0"/>
              </a:spcAft>
              <a:buSzPts val="2300"/>
              <a:buNone/>
              <a:defRPr sz="3067"/>
            </a:lvl6pPr>
            <a:lvl7pPr lvl="6" algn="ctr" rtl="0">
              <a:spcBef>
                <a:spcPts val="0"/>
              </a:spcBef>
              <a:spcAft>
                <a:spcPts val="0"/>
              </a:spcAft>
              <a:buSzPts val="2300"/>
              <a:buNone/>
              <a:defRPr sz="3067"/>
            </a:lvl7pPr>
            <a:lvl8pPr lvl="7" algn="ctr" rtl="0">
              <a:spcBef>
                <a:spcPts val="0"/>
              </a:spcBef>
              <a:spcAft>
                <a:spcPts val="0"/>
              </a:spcAft>
              <a:buSzPts val="2300"/>
              <a:buNone/>
              <a:defRPr sz="3067"/>
            </a:lvl8pPr>
            <a:lvl9pPr lvl="8" algn="ctr" rtl="0">
              <a:spcBef>
                <a:spcPts val="0"/>
              </a:spcBef>
              <a:spcAft>
                <a:spcPts val="0"/>
              </a:spcAft>
              <a:buSzPts val="2300"/>
              <a:buNone/>
              <a:defRPr sz="3067"/>
            </a:lvl9pPr>
          </a:lstStyle>
          <a:p>
            <a:r>
              <a:t>xx%</a:t>
            </a:r>
          </a:p>
        </p:txBody>
      </p:sp>
      <p:sp>
        <p:nvSpPr>
          <p:cNvPr id="505" name="Google Shape;505;p18"/>
          <p:cNvSpPr txBox="1">
            <a:spLocks noGrp="1"/>
          </p:cNvSpPr>
          <p:nvPr>
            <p:ph type="title" idx="4"/>
          </p:nvPr>
        </p:nvSpPr>
        <p:spPr>
          <a:xfrm>
            <a:off x="1432200" y="443647"/>
            <a:ext cx="9327600" cy="112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atin typeface="Nunito"/>
                <a:ea typeface="Nunito"/>
                <a:cs typeface="Nunito"/>
                <a:sym typeface="Nunito"/>
              </a:defRPr>
            </a:lvl2pPr>
            <a:lvl3pPr lvl="2" algn="ctr" rtl="0">
              <a:spcBef>
                <a:spcPts val="0"/>
              </a:spcBef>
              <a:spcAft>
                <a:spcPts val="0"/>
              </a:spcAft>
              <a:buSzPts val="2800"/>
              <a:buNone/>
              <a:defRPr>
                <a:latin typeface="Nunito"/>
                <a:ea typeface="Nunito"/>
                <a:cs typeface="Nunito"/>
                <a:sym typeface="Nunito"/>
              </a:defRPr>
            </a:lvl3pPr>
            <a:lvl4pPr lvl="3" algn="ctr" rtl="0">
              <a:spcBef>
                <a:spcPts val="0"/>
              </a:spcBef>
              <a:spcAft>
                <a:spcPts val="0"/>
              </a:spcAft>
              <a:buSzPts val="2800"/>
              <a:buNone/>
              <a:defRPr>
                <a:latin typeface="Nunito"/>
                <a:ea typeface="Nunito"/>
                <a:cs typeface="Nunito"/>
                <a:sym typeface="Nunito"/>
              </a:defRPr>
            </a:lvl4pPr>
            <a:lvl5pPr lvl="4" algn="ctr" rtl="0">
              <a:spcBef>
                <a:spcPts val="0"/>
              </a:spcBef>
              <a:spcAft>
                <a:spcPts val="0"/>
              </a:spcAft>
              <a:buSzPts val="2800"/>
              <a:buNone/>
              <a:defRPr>
                <a:latin typeface="Nunito"/>
                <a:ea typeface="Nunito"/>
                <a:cs typeface="Nunito"/>
                <a:sym typeface="Nunito"/>
              </a:defRPr>
            </a:lvl5pPr>
            <a:lvl6pPr lvl="5" algn="ctr" rtl="0">
              <a:spcBef>
                <a:spcPts val="0"/>
              </a:spcBef>
              <a:spcAft>
                <a:spcPts val="0"/>
              </a:spcAft>
              <a:buSzPts val="2800"/>
              <a:buNone/>
              <a:defRPr>
                <a:latin typeface="Nunito"/>
                <a:ea typeface="Nunito"/>
                <a:cs typeface="Nunito"/>
                <a:sym typeface="Nunito"/>
              </a:defRPr>
            </a:lvl6pPr>
            <a:lvl7pPr lvl="6" algn="ctr" rtl="0">
              <a:spcBef>
                <a:spcPts val="0"/>
              </a:spcBef>
              <a:spcAft>
                <a:spcPts val="0"/>
              </a:spcAft>
              <a:buSzPts val="2800"/>
              <a:buNone/>
              <a:defRPr>
                <a:latin typeface="Nunito"/>
                <a:ea typeface="Nunito"/>
                <a:cs typeface="Nunito"/>
                <a:sym typeface="Nunito"/>
              </a:defRPr>
            </a:lvl7pPr>
            <a:lvl8pPr lvl="7" algn="ctr" rtl="0">
              <a:spcBef>
                <a:spcPts val="0"/>
              </a:spcBef>
              <a:spcAft>
                <a:spcPts val="0"/>
              </a:spcAft>
              <a:buSzPts val="2800"/>
              <a:buNone/>
              <a:defRPr>
                <a:latin typeface="Nunito"/>
                <a:ea typeface="Nunito"/>
                <a:cs typeface="Nunito"/>
                <a:sym typeface="Nunito"/>
              </a:defRPr>
            </a:lvl8pPr>
            <a:lvl9pPr lvl="8" algn="ctr" rtl="0">
              <a:spcBef>
                <a:spcPts val="0"/>
              </a:spcBef>
              <a:spcAft>
                <a:spcPts val="0"/>
              </a:spcAft>
              <a:buSzPts val="2800"/>
              <a:buNone/>
              <a:defRPr>
                <a:latin typeface="Nunito"/>
                <a:ea typeface="Nunito"/>
                <a:cs typeface="Nunito"/>
                <a:sym typeface="Nunito"/>
              </a:defRPr>
            </a:lvl9pPr>
          </a:lstStyle>
          <a:p>
            <a:endParaRPr/>
          </a:p>
        </p:txBody>
      </p:sp>
      <p:sp>
        <p:nvSpPr>
          <p:cNvPr id="506" name="Google Shape;506;p18"/>
          <p:cNvSpPr txBox="1">
            <a:spLocks noGrp="1"/>
          </p:cNvSpPr>
          <p:nvPr>
            <p:ph type="subTitle" idx="1"/>
          </p:nvPr>
        </p:nvSpPr>
        <p:spPr>
          <a:xfrm>
            <a:off x="1800633" y="4836729"/>
            <a:ext cx="2295200" cy="857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000"/>
            </a:lvl1pPr>
            <a:lvl2pPr lvl="1" algn="ctr">
              <a:spcBef>
                <a:spcPts val="0"/>
              </a:spcBef>
              <a:spcAft>
                <a:spcPts val="0"/>
              </a:spcAft>
              <a:buSzPts val="1400"/>
              <a:buNone/>
              <a:defRPr/>
            </a:lvl2pPr>
            <a:lvl3pPr lvl="2" algn="ctr">
              <a:spcBef>
                <a:spcPts val="2133"/>
              </a:spcBef>
              <a:spcAft>
                <a:spcPts val="0"/>
              </a:spcAft>
              <a:buSzPts val="1400"/>
              <a:buNone/>
              <a:defRPr/>
            </a:lvl3pPr>
            <a:lvl4pPr lvl="3" algn="ctr">
              <a:spcBef>
                <a:spcPts val="2133"/>
              </a:spcBef>
              <a:spcAft>
                <a:spcPts val="0"/>
              </a:spcAft>
              <a:buSzPts val="1400"/>
              <a:buNone/>
              <a:defRPr/>
            </a:lvl4pPr>
            <a:lvl5pPr lvl="4" algn="ctr">
              <a:spcBef>
                <a:spcPts val="2133"/>
              </a:spcBef>
              <a:spcAft>
                <a:spcPts val="0"/>
              </a:spcAft>
              <a:buSzPts val="1400"/>
              <a:buNone/>
              <a:defRPr/>
            </a:lvl5pPr>
            <a:lvl6pPr lvl="5" algn="ctr">
              <a:spcBef>
                <a:spcPts val="2133"/>
              </a:spcBef>
              <a:spcAft>
                <a:spcPts val="0"/>
              </a:spcAft>
              <a:buSzPts val="1400"/>
              <a:buNone/>
              <a:defRPr/>
            </a:lvl6pPr>
            <a:lvl7pPr lvl="6" algn="ctr">
              <a:spcBef>
                <a:spcPts val="2133"/>
              </a:spcBef>
              <a:spcAft>
                <a:spcPts val="0"/>
              </a:spcAft>
              <a:buSzPts val="1400"/>
              <a:buNone/>
              <a:defRPr/>
            </a:lvl7pPr>
            <a:lvl8pPr lvl="7" algn="ctr">
              <a:spcBef>
                <a:spcPts val="2133"/>
              </a:spcBef>
              <a:spcAft>
                <a:spcPts val="0"/>
              </a:spcAft>
              <a:buSzPts val="1400"/>
              <a:buNone/>
              <a:defRPr/>
            </a:lvl8pPr>
            <a:lvl9pPr lvl="8" algn="ctr">
              <a:spcBef>
                <a:spcPts val="2133"/>
              </a:spcBef>
              <a:spcAft>
                <a:spcPts val="2133"/>
              </a:spcAft>
              <a:buSzPts val="1400"/>
              <a:buNone/>
              <a:defRPr/>
            </a:lvl9pPr>
          </a:lstStyle>
          <a:p>
            <a:endParaRPr/>
          </a:p>
        </p:txBody>
      </p:sp>
      <p:sp>
        <p:nvSpPr>
          <p:cNvPr id="507" name="Google Shape;507;p18"/>
          <p:cNvSpPr txBox="1">
            <a:spLocks noGrp="1"/>
          </p:cNvSpPr>
          <p:nvPr>
            <p:ph type="subTitle" idx="5"/>
          </p:nvPr>
        </p:nvSpPr>
        <p:spPr>
          <a:xfrm>
            <a:off x="4798533" y="4836729"/>
            <a:ext cx="2295200" cy="85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508" name="Google Shape;508;p18"/>
          <p:cNvSpPr txBox="1">
            <a:spLocks noGrp="1"/>
          </p:cNvSpPr>
          <p:nvPr>
            <p:ph type="subTitle" idx="6"/>
          </p:nvPr>
        </p:nvSpPr>
        <p:spPr>
          <a:xfrm>
            <a:off x="8035833" y="4836729"/>
            <a:ext cx="2295200" cy="85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509" name="Google Shape;509;p18"/>
          <p:cNvGrpSpPr/>
          <p:nvPr/>
        </p:nvGrpSpPr>
        <p:grpSpPr>
          <a:xfrm>
            <a:off x="332141" y="251779"/>
            <a:ext cx="11435815" cy="6259155"/>
            <a:chOff x="249105" y="188834"/>
            <a:chExt cx="8576861" cy="4694366"/>
          </a:xfrm>
        </p:grpSpPr>
        <p:grpSp>
          <p:nvGrpSpPr>
            <p:cNvPr id="510" name="Google Shape;510;p18"/>
            <p:cNvGrpSpPr/>
            <p:nvPr/>
          </p:nvGrpSpPr>
          <p:grpSpPr>
            <a:xfrm rot="-2898405">
              <a:off x="256084" y="4595956"/>
              <a:ext cx="387999" cy="171013"/>
              <a:chOff x="1406961" y="-1212504"/>
              <a:chExt cx="6086670" cy="2682735"/>
            </a:xfrm>
          </p:grpSpPr>
          <p:sp>
            <p:nvSpPr>
              <p:cNvPr id="511" name="Google Shape;511;p1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1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1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1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5" name="Google Shape;515;p18"/>
            <p:cNvGrpSpPr/>
            <p:nvPr/>
          </p:nvGrpSpPr>
          <p:grpSpPr>
            <a:xfrm rot="2555258">
              <a:off x="255809" y="297720"/>
              <a:ext cx="388558" cy="171259"/>
              <a:chOff x="1406961" y="-1212504"/>
              <a:chExt cx="6086670" cy="2682735"/>
            </a:xfrm>
          </p:grpSpPr>
          <p:sp>
            <p:nvSpPr>
              <p:cNvPr id="516" name="Google Shape;516;p1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1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1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1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0" name="Google Shape;520;p18"/>
            <p:cNvGrpSpPr/>
            <p:nvPr/>
          </p:nvGrpSpPr>
          <p:grpSpPr>
            <a:xfrm rot="2898405" flipH="1">
              <a:off x="8430999" y="4595956"/>
              <a:ext cx="387999" cy="171013"/>
              <a:chOff x="1406961" y="-1212504"/>
              <a:chExt cx="6086670" cy="2682735"/>
            </a:xfrm>
          </p:grpSpPr>
          <p:sp>
            <p:nvSpPr>
              <p:cNvPr id="521" name="Google Shape;521;p1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1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1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1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5" name="Google Shape;525;p18"/>
            <p:cNvGrpSpPr/>
            <p:nvPr/>
          </p:nvGrpSpPr>
          <p:grpSpPr>
            <a:xfrm rot="-2555258" flipH="1">
              <a:off x="8430702" y="392370"/>
              <a:ext cx="388558" cy="171259"/>
              <a:chOff x="1406961" y="-1212504"/>
              <a:chExt cx="6086670" cy="2682735"/>
            </a:xfrm>
          </p:grpSpPr>
          <p:sp>
            <p:nvSpPr>
              <p:cNvPr id="526" name="Google Shape;526;p18"/>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18"/>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18"/>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18"/>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3658529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530"/>
        <p:cNvGrpSpPr/>
        <p:nvPr/>
      </p:nvGrpSpPr>
      <p:grpSpPr>
        <a:xfrm>
          <a:off x="0" y="0"/>
          <a:ext cx="0" cy="0"/>
          <a:chOff x="0" y="0"/>
          <a:chExt cx="0" cy="0"/>
        </a:xfrm>
      </p:grpSpPr>
      <p:sp>
        <p:nvSpPr>
          <p:cNvPr id="531" name="Google Shape;531;p19"/>
          <p:cNvSpPr txBox="1">
            <a:spLocks noGrp="1"/>
          </p:cNvSpPr>
          <p:nvPr>
            <p:ph type="title"/>
          </p:nvPr>
        </p:nvSpPr>
        <p:spPr>
          <a:xfrm>
            <a:off x="960000" y="586563"/>
            <a:ext cx="10272000" cy="1121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32" name="Google Shape;532;p19"/>
          <p:cNvSpPr txBox="1">
            <a:spLocks noGrp="1"/>
          </p:cNvSpPr>
          <p:nvPr>
            <p:ph type="subTitle" idx="1"/>
          </p:nvPr>
        </p:nvSpPr>
        <p:spPr>
          <a:xfrm>
            <a:off x="3236500" y="2064244"/>
            <a:ext cx="1177200" cy="57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33" name="Google Shape;533;p19"/>
          <p:cNvSpPr txBox="1">
            <a:spLocks noGrp="1"/>
          </p:cNvSpPr>
          <p:nvPr>
            <p:ph type="subTitle" idx="2"/>
          </p:nvPr>
        </p:nvSpPr>
        <p:spPr>
          <a:xfrm>
            <a:off x="7834500" y="2066411"/>
            <a:ext cx="1403200" cy="57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34" name="Google Shape;534;p19"/>
          <p:cNvSpPr txBox="1">
            <a:spLocks noGrp="1"/>
          </p:cNvSpPr>
          <p:nvPr>
            <p:ph type="subTitle" idx="3"/>
          </p:nvPr>
        </p:nvSpPr>
        <p:spPr>
          <a:xfrm>
            <a:off x="3236500" y="4538377"/>
            <a:ext cx="1403200" cy="57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35" name="Google Shape;535;p19"/>
          <p:cNvSpPr txBox="1">
            <a:spLocks noGrp="1"/>
          </p:cNvSpPr>
          <p:nvPr>
            <p:ph type="subTitle" idx="4"/>
          </p:nvPr>
        </p:nvSpPr>
        <p:spPr>
          <a:xfrm>
            <a:off x="7834500" y="4538377"/>
            <a:ext cx="1403200" cy="57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36" name="Google Shape;536;p19"/>
          <p:cNvSpPr txBox="1">
            <a:spLocks noGrp="1"/>
          </p:cNvSpPr>
          <p:nvPr>
            <p:ph type="subTitle" idx="5"/>
          </p:nvPr>
        </p:nvSpPr>
        <p:spPr>
          <a:xfrm>
            <a:off x="3266700" y="2712431"/>
            <a:ext cx="2199200" cy="808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sz="2000"/>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537" name="Google Shape;537;p19"/>
          <p:cNvSpPr txBox="1">
            <a:spLocks noGrp="1"/>
          </p:cNvSpPr>
          <p:nvPr>
            <p:ph type="subTitle" idx="6"/>
          </p:nvPr>
        </p:nvSpPr>
        <p:spPr>
          <a:xfrm>
            <a:off x="7834500" y="2712431"/>
            <a:ext cx="2199200" cy="80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000"/>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38" name="Google Shape;538;p19"/>
          <p:cNvSpPr txBox="1">
            <a:spLocks noGrp="1"/>
          </p:cNvSpPr>
          <p:nvPr>
            <p:ph type="subTitle" idx="7"/>
          </p:nvPr>
        </p:nvSpPr>
        <p:spPr>
          <a:xfrm>
            <a:off x="3236500" y="5183800"/>
            <a:ext cx="2521200" cy="80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000"/>
            </a:lvl1pPr>
            <a:lvl2pPr lvl="1" rtl="0">
              <a:spcBef>
                <a:spcPts val="160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39" name="Google Shape;539;p19"/>
          <p:cNvSpPr txBox="1">
            <a:spLocks noGrp="1"/>
          </p:cNvSpPr>
          <p:nvPr>
            <p:ph type="subTitle" idx="8"/>
          </p:nvPr>
        </p:nvSpPr>
        <p:spPr>
          <a:xfrm>
            <a:off x="7834500" y="5183800"/>
            <a:ext cx="2292400" cy="80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000"/>
            </a:lvl1pPr>
            <a:lvl2pPr lvl="1" rtl="0">
              <a:spcBef>
                <a:spcPts val="160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540" name="Google Shape;540;p19"/>
          <p:cNvGrpSpPr/>
          <p:nvPr/>
        </p:nvGrpSpPr>
        <p:grpSpPr>
          <a:xfrm>
            <a:off x="332141" y="251779"/>
            <a:ext cx="11435815" cy="6259155"/>
            <a:chOff x="249105" y="188834"/>
            <a:chExt cx="8576861" cy="4694366"/>
          </a:xfrm>
        </p:grpSpPr>
        <p:grpSp>
          <p:nvGrpSpPr>
            <p:cNvPr id="541" name="Google Shape;541;p19"/>
            <p:cNvGrpSpPr/>
            <p:nvPr/>
          </p:nvGrpSpPr>
          <p:grpSpPr>
            <a:xfrm rot="-2898405">
              <a:off x="256084" y="4595956"/>
              <a:ext cx="387999" cy="171013"/>
              <a:chOff x="1406961" y="-1212504"/>
              <a:chExt cx="6086670" cy="2682735"/>
            </a:xfrm>
          </p:grpSpPr>
          <p:sp>
            <p:nvSpPr>
              <p:cNvPr id="542" name="Google Shape;542;p1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1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1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1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6" name="Google Shape;546;p19"/>
            <p:cNvGrpSpPr/>
            <p:nvPr/>
          </p:nvGrpSpPr>
          <p:grpSpPr>
            <a:xfrm rot="2555258">
              <a:off x="255809" y="297720"/>
              <a:ext cx="388558" cy="171259"/>
              <a:chOff x="1406961" y="-1212504"/>
              <a:chExt cx="6086670" cy="2682735"/>
            </a:xfrm>
          </p:grpSpPr>
          <p:sp>
            <p:nvSpPr>
              <p:cNvPr id="547" name="Google Shape;547;p1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1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1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1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1" name="Google Shape;551;p19"/>
            <p:cNvGrpSpPr/>
            <p:nvPr/>
          </p:nvGrpSpPr>
          <p:grpSpPr>
            <a:xfrm rot="2898405" flipH="1">
              <a:off x="8430999" y="4595956"/>
              <a:ext cx="387999" cy="171013"/>
              <a:chOff x="1406961" y="-1212504"/>
              <a:chExt cx="6086670" cy="2682735"/>
            </a:xfrm>
          </p:grpSpPr>
          <p:sp>
            <p:nvSpPr>
              <p:cNvPr id="552" name="Google Shape;552;p1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1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1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1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6" name="Google Shape;556;p19"/>
            <p:cNvGrpSpPr/>
            <p:nvPr/>
          </p:nvGrpSpPr>
          <p:grpSpPr>
            <a:xfrm rot="-2555258" flipH="1">
              <a:off x="8430702" y="392370"/>
              <a:ext cx="388558" cy="171259"/>
              <a:chOff x="1406961" y="-1212504"/>
              <a:chExt cx="6086670" cy="2682735"/>
            </a:xfrm>
          </p:grpSpPr>
          <p:sp>
            <p:nvSpPr>
              <p:cNvPr id="557" name="Google Shape;557;p19"/>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19"/>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19"/>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19"/>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22675812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561"/>
        <p:cNvGrpSpPr/>
        <p:nvPr/>
      </p:nvGrpSpPr>
      <p:grpSpPr>
        <a:xfrm>
          <a:off x="0" y="0"/>
          <a:ext cx="0" cy="0"/>
          <a:chOff x="0" y="0"/>
          <a:chExt cx="0" cy="0"/>
        </a:xfrm>
      </p:grpSpPr>
      <p:sp>
        <p:nvSpPr>
          <p:cNvPr id="562" name="Google Shape;562;p20"/>
          <p:cNvSpPr txBox="1">
            <a:spLocks noGrp="1"/>
          </p:cNvSpPr>
          <p:nvPr>
            <p:ph type="title"/>
          </p:nvPr>
        </p:nvSpPr>
        <p:spPr>
          <a:xfrm>
            <a:off x="960000" y="448852"/>
            <a:ext cx="10272000" cy="112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563" name="Google Shape;563;p20"/>
          <p:cNvSpPr txBox="1">
            <a:spLocks noGrp="1"/>
          </p:cNvSpPr>
          <p:nvPr>
            <p:ph type="subTitle" idx="1"/>
          </p:nvPr>
        </p:nvSpPr>
        <p:spPr>
          <a:xfrm>
            <a:off x="2400459" y="5288164"/>
            <a:ext cx="3358000" cy="97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rtl="0">
              <a:spcBef>
                <a:spcPts val="160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64" name="Google Shape;564;p20"/>
          <p:cNvSpPr txBox="1">
            <a:spLocks noGrp="1"/>
          </p:cNvSpPr>
          <p:nvPr>
            <p:ph type="subTitle" idx="2"/>
          </p:nvPr>
        </p:nvSpPr>
        <p:spPr>
          <a:xfrm>
            <a:off x="6628692" y="5257897"/>
            <a:ext cx="3358000" cy="97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b="1">
                <a:solidFill>
                  <a:schemeClr val="lt2"/>
                </a:solidFill>
                <a:latin typeface="Patrick Hand"/>
                <a:ea typeface="Patrick Hand"/>
                <a:cs typeface="Patrick Hand"/>
                <a:sym typeface="Patrick Hand"/>
              </a:defRPr>
            </a:lvl1pPr>
            <a:lvl2pPr lvl="1" rtl="0">
              <a:spcBef>
                <a:spcPts val="160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65" name="Google Shape;565;p20"/>
          <p:cNvSpPr txBox="1">
            <a:spLocks noGrp="1"/>
          </p:cNvSpPr>
          <p:nvPr>
            <p:ph type="subTitle" idx="3"/>
          </p:nvPr>
        </p:nvSpPr>
        <p:spPr>
          <a:xfrm>
            <a:off x="2330259" y="4049933"/>
            <a:ext cx="3498400" cy="1208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000"/>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566" name="Google Shape;566;p20"/>
          <p:cNvSpPr txBox="1">
            <a:spLocks noGrp="1"/>
          </p:cNvSpPr>
          <p:nvPr>
            <p:ph type="subTitle" idx="4"/>
          </p:nvPr>
        </p:nvSpPr>
        <p:spPr>
          <a:xfrm>
            <a:off x="6628692" y="4049933"/>
            <a:ext cx="3358000" cy="120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567" name="Google Shape;567;p20"/>
          <p:cNvGrpSpPr/>
          <p:nvPr/>
        </p:nvGrpSpPr>
        <p:grpSpPr>
          <a:xfrm>
            <a:off x="2956939" y="5744382"/>
            <a:ext cx="5953575" cy="2624073"/>
            <a:chOff x="1406961" y="-1212504"/>
            <a:chExt cx="6086670" cy="2682735"/>
          </a:xfrm>
        </p:grpSpPr>
        <p:sp>
          <p:nvSpPr>
            <p:cNvPr id="568" name="Google Shape;568;p2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2" name="Google Shape;572;p20"/>
          <p:cNvGrpSpPr/>
          <p:nvPr/>
        </p:nvGrpSpPr>
        <p:grpSpPr>
          <a:xfrm>
            <a:off x="332141" y="251779"/>
            <a:ext cx="11435815" cy="6259155"/>
            <a:chOff x="249105" y="188834"/>
            <a:chExt cx="8576861" cy="4694366"/>
          </a:xfrm>
        </p:grpSpPr>
        <p:grpSp>
          <p:nvGrpSpPr>
            <p:cNvPr id="573" name="Google Shape;573;p20"/>
            <p:cNvGrpSpPr/>
            <p:nvPr/>
          </p:nvGrpSpPr>
          <p:grpSpPr>
            <a:xfrm rot="-2898405">
              <a:off x="256084" y="4595956"/>
              <a:ext cx="387999" cy="171013"/>
              <a:chOff x="1406961" y="-1212504"/>
              <a:chExt cx="6086670" cy="2682735"/>
            </a:xfrm>
          </p:grpSpPr>
          <p:sp>
            <p:nvSpPr>
              <p:cNvPr id="574" name="Google Shape;574;p2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8" name="Google Shape;578;p20"/>
            <p:cNvGrpSpPr/>
            <p:nvPr/>
          </p:nvGrpSpPr>
          <p:grpSpPr>
            <a:xfrm rot="2555258">
              <a:off x="255809" y="297720"/>
              <a:ext cx="388558" cy="171259"/>
              <a:chOff x="1406961" y="-1212504"/>
              <a:chExt cx="6086670" cy="2682735"/>
            </a:xfrm>
          </p:grpSpPr>
          <p:sp>
            <p:nvSpPr>
              <p:cNvPr id="579" name="Google Shape;579;p2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3" name="Google Shape;583;p20"/>
            <p:cNvGrpSpPr/>
            <p:nvPr/>
          </p:nvGrpSpPr>
          <p:grpSpPr>
            <a:xfrm rot="2898405" flipH="1">
              <a:off x="8430999" y="4595956"/>
              <a:ext cx="387999" cy="171013"/>
              <a:chOff x="1406961" y="-1212504"/>
              <a:chExt cx="6086670" cy="2682735"/>
            </a:xfrm>
          </p:grpSpPr>
          <p:sp>
            <p:nvSpPr>
              <p:cNvPr id="584" name="Google Shape;584;p2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8" name="Google Shape;588;p20"/>
            <p:cNvGrpSpPr/>
            <p:nvPr/>
          </p:nvGrpSpPr>
          <p:grpSpPr>
            <a:xfrm rot="-2555258" flipH="1">
              <a:off x="8430702" y="392370"/>
              <a:ext cx="388558" cy="171259"/>
              <a:chOff x="1406961" y="-1212504"/>
              <a:chExt cx="6086670" cy="2682735"/>
            </a:xfrm>
          </p:grpSpPr>
          <p:sp>
            <p:nvSpPr>
              <p:cNvPr id="589" name="Google Shape;589;p20"/>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0"/>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0"/>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0"/>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13183779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and six columns 2">
  <p:cSld name="Title and six columns 2">
    <p:spTree>
      <p:nvGrpSpPr>
        <p:cNvPr id="1" name="Shape 593"/>
        <p:cNvGrpSpPr/>
        <p:nvPr/>
      </p:nvGrpSpPr>
      <p:grpSpPr>
        <a:xfrm>
          <a:off x="0" y="0"/>
          <a:ext cx="0" cy="0"/>
          <a:chOff x="0" y="0"/>
          <a:chExt cx="0" cy="0"/>
        </a:xfrm>
      </p:grpSpPr>
      <p:sp>
        <p:nvSpPr>
          <p:cNvPr id="594" name="Google Shape;594;p21"/>
          <p:cNvSpPr txBox="1">
            <a:spLocks noGrp="1"/>
          </p:cNvSpPr>
          <p:nvPr>
            <p:ph type="subTitle" idx="1"/>
          </p:nvPr>
        </p:nvSpPr>
        <p:spPr>
          <a:xfrm>
            <a:off x="7901567" y="4187596"/>
            <a:ext cx="2295200" cy="57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3067" b="1">
                <a:solidFill>
                  <a:srgbClr val="FFFFFF"/>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595" name="Google Shape;595;p21"/>
          <p:cNvSpPr txBox="1">
            <a:spLocks noGrp="1"/>
          </p:cNvSpPr>
          <p:nvPr>
            <p:ph type="title"/>
          </p:nvPr>
        </p:nvSpPr>
        <p:spPr>
          <a:xfrm>
            <a:off x="960000" y="443649"/>
            <a:ext cx="10272000" cy="112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596" name="Google Shape;596;p21"/>
          <p:cNvSpPr txBox="1">
            <a:spLocks noGrp="1"/>
          </p:cNvSpPr>
          <p:nvPr>
            <p:ph type="subTitle" idx="2"/>
          </p:nvPr>
        </p:nvSpPr>
        <p:spPr>
          <a:xfrm>
            <a:off x="2116900" y="2145468"/>
            <a:ext cx="2295200" cy="5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3067" b="1">
                <a:solidFill>
                  <a:srgbClr val="FFFFFF"/>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97" name="Google Shape;597;p21"/>
          <p:cNvSpPr txBox="1">
            <a:spLocks noGrp="1"/>
          </p:cNvSpPr>
          <p:nvPr>
            <p:ph type="subTitle" idx="3"/>
          </p:nvPr>
        </p:nvSpPr>
        <p:spPr>
          <a:xfrm>
            <a:off x="5009567" y="2148124"/>
            <a:ext cx="2295200" cy="5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3067" b="1">
                <a:solidFill>
                  <a:srgbClr val="FFFFFF"/>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98" name="Google Shape;598;p21"/>
          <p:cNvSpPr txBox="1">
            <a:spLocks noGrp="1"/>
          </p:cNvSpPr>
          <p:nvPr>
            <p:ph type="subTitle" idx="4"/>
          </p:nvPr>
        </p:nvSpPr>
        <p:spPr>
          <a:xfrm>
            <a:off x="7901567" y="2145468"/>
            <a:ext cx="2295200" cy="57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3067" b="1">
                <a:solidFill>
                  <a:srgbClr val="FFFFFF"/>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99" name="Google Shape;599;p21"/>
          <p:cNvSpPr txBox="1">
            <a:spLocks noGrp="1"/>
          </p:cNvSpPr>
          <p:nvPr>
            <p:ph type="subTitle" idx="5"/>
          </p:nvPr>
        </p:nvSpPr>
        <p:spPr>
          <a:xfrm>
            <a:off x="2116900" y="4187596"/>
            <a:ext cx="2295200" cy="57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3067" b="1">
                <a:solidFill>
                  <a:srgbClr val="FFFFFF"/>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00" name="Google Shape;600;p21"/>
          <p:cNvSpPr txBox="1">
            <a:spLocks noGrp="1"/>
          </p:cNvSpPr>
          <p:nvPr>
            <p:ph type="subTitle" idx="6"/>
          </p:nvPr>
        </p:nvSpPr>
        <p:spPr>
          <a:xfrm>
            <a:off x="5009567" y="4187596"/>
            <a:ext cx="2295200" cy="57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3067" b="1">
                <a:solidFill>
                  <a:srgbClr val="FFFFFF"/>
                </a:solidFill>
                <a:latin typeface="Patrick Hand"/>
                <a:ea typeface="Patrick Hand"/>
                <a:cs typeface="Patrick Hand"/>
                <a:sym typeface="Patrick Hand"/>
              </a:defRPr>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01" name="Google Shape;601;p21"/>
          <p:cNvSpPr txBox="1">
            <a:spLocks noGrp="1"/>
          </p:cNvSpPr>
          <p:nvPr>
            <p:ph type="subTitle" idx="7"/>
          </p:nvPr>
        </p:nvSpPr>
        <p:spPr>
          <a:xfrm>
            <a:off x="2116900" y="5051800"/>
            <a:ext cx="2295200" cy="643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000"/>
            </a:lvl1pPr>
            <a:lvl2pPr lvl="1" algn="ctr">
              <a:spcBef>
                <a:spcPts val="0"/>
              </a:spcBef>
              <a:spcAft>
                <a:spcPts val="0"/>
              </a:spcAft>
              <a:buSzPts val="1400"/>
              <a:buNone/>
              <a:defRPr/>
            </a:lvl2pPr>
            <a:lvl3pPr lvl="2" algn="ctr">
              <a:spcBef>
                <a:spcPts val="2133"/>
              </a:spcBef>
              <a:spcAft>
                <a:spcPts val="0"/>
              </a:spcAft>
              <a:buSzPts val="1400"/>
              <a:buNone/>
              <a:defRPr/>
            </a:lvl3pPr>
            <a:lvl4pPr lvl="3" algn="ctr">
              <a:spcBef>
                <a:spcPts val="2133"/>
              </a:spcBef>
              <a:spcAft>
                <a:spcPts val="0"/>
              </a:spcAft>
              <a:buSzPts val="1400"/>
              <a:buNone/>
              <a:defRPr/>
            </a:lvl4pPr>
            <a:lvl5pPr lvl="4" algn="ctr">
              <a:spcBef>
                <a:spcPts val="2133"/>
              </a:spcBef>
              <a:spcAft>
                <a:spcPts val="0"/>
              </a:spcAft>
              <a:buSzPts val="1400"/>
              <a:buNone/>
              <a:defRPr/>
            </a:lvl5pPr>
            <a:lvl6pPr lvl="5" algn="ctr">
              <a:spcBef>
                <a:spcPts val="2133"/>
              </a:spcBef>
              <a:spcAft>
                <a:spcPts val="0"/>
              </a:spcAft>
              <a:buSzPts val="1400"/>
              <a:buNone/>
              <a:defRPr/>
            </a:lvl6pPr>
            <a:lvl7pPr lvl="6" algn="ctr">
              <a:spcBef>
                <a:spcPts val="2133"/>
              </a:spcBef>
              <a:spcAft>
                <a:spcPts val="0"/>
              </a:spcAft>
              <a:buSzPts val="1400"/>
              <a:buNone/>
              <a:defRPr/>
            </a:lvl7pPr>
            <a:lvl8pPr lvl="7" algn="ctr">
              <a:spcBef>
                <a:spcPts val="2133"/>
              </a:spcBef>
              <a:spcAft>
                <a:spcPts val="0"/>
              </a:spcAft>
              <a:buSzPts val="1400"/>
              <a:buNone/>
              <a:defRPr/>
            </a:lvl8pPr>
            <a:lvl9pPr lvl="8" algn="ctr">
              <a:spcBef>
                <a:spcPts val="2133"/>
              </a:spcBef>
              <a:spcAft>
                <a:spcPts val="2133"/>
              </a:spcAft>
              <a:buSzPts val="1400"/>
              <a:buNone/>
              <a:defRPr/>
            </a:lvl9pPr>
          </a:lstStyle>
          <a:p>
            <a:endParaRPr/>
          </a:p>
        </p:txBody>
      </p:sp>
      <p:sp>
        <p:nvSpPr>
          <p:cNvPr id="602" name="Google Shape;602;p21"/>
          <p:cNvSpPr txBox="1">
            <a:spLocks noGrp="1"/>
          </p:cNvSpPr>
          <p:nvPr>
            <p:ph type="subTitle" idx="8"/>
          </p:nvPr>
        </p:nvSpPr>
        <p:spPr>
          <a:xfrm>
            <a:off x="5036967" y="5051800"/>
            <a:ext cx="2240400" cy="6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03" name="Google Shape;603;p21"/>
          <p:cNvSpPr txBox="1">
            <a:spLocks noGrp="1"/>
          </p:cNvSpPr>
          <p:nvPr>
            <p:ph type="subTitle" idx="9"/>
          </p:nvPr>
        </p:nvSpPr>
        <p:spPr>
          <a:xfrm>
            <a:off x="7956967" y="5051800"/>
            <a:ext cx="2184400" cy="6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04" name="Google Shape;604;p21"/>
          <p:cNvSpPr txBox="1">
            <a:spLocks noGrp="1"/>
          </p:cNvSpPr>
          <p:nvPr>
            <p:ph type="subTitle" idx="13"/>
          </p:nvPr>
        </p:nvSpPr>
        <p:spPr>
          <a:xfrm>
            <a:off x="2116900" y="2977733"/>
            <a:ext cx="2295200" cy="6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05" name="Google Shape;605;p21"/>
          <p:cNvSpPr txBox="1">
            <a:spLocks noGrp="1"/>
          </p:cNvSpPr>
          <p:nvPr>
            <p:ph type="subTitle" idx="14"/>
          </p:nvPr>
        </p:nvSpPr>
        <p:spPr>
          <a:xfrm>
            <a:off x="5036967" y="2977733"/>
            <a:ext cx="2240400" cy="6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06" name="Google Shape;606;p21"/>
          <p:cNvSpPr txBox="1">
            <a:spLocks noGrp="1"/>
          </p:cNvSpPr>
          <p:nvPr>
            <p:ph type="subTitle" idx="15"/>
          </p:nvPr>
        </p:nvSpPr>
        <p:spPr>
          <a:xfrm>
            <a:off x="7956967" y="2977733"/>
            <a:ext cx="2184400" cy="64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algn="ctr" rtl="0">
              <a:spcBef>
                <a:spcPts val="0"/>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607" name="Google Shape;607;p21"/>
          <p:cNvGrpSpPr/>
          <p:nvPr/>
        </p:nvGrpSpPr>
        <p:grpSpPr>
          <a:xfrm>
            <a:off x="332141" y="251779"/>
            <a:ext cx="11435815" cy="6259155"/>
            <a:chOff x="249105" y="188834"/>
            <a:chExt cx="8576861" cy="4694366"/>
          </a:xfrm>
        </p:grpSpPr>
        <p:grpSp>
          <p:nvGrpSpPr>
            <p:cNvPr id="608" name="Google Shape;608;p21"/>
            <p:cNvGrpSpPr/>
            <p:nvPr/>
          </p:nvGrpSpPr>
          <p:grpSpPr>
            <a:xfrm rot="-2898405">
              <a:off x="256084" y="4595956"/>
              <a:ext cx="387999" cy="171013"/>
              <a:chOff x="1406961" y="-1212504"/>
              <a:chExt cx="6086670" cy="2682735"/>
            </a:xfrm>
          </p:grpSpPr>
          <p:sp>
            <p:nvSpPr>
              <p:cNvPr id="609" name="Google Shape;609;p2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3" name="Google Shape;613;p21"/>
            <p:cNvGrpSpPr/>
            <p:nvPr/>
          </p:nvGrpSpPr>
          <p:grpSpPr>
            <a:xfrm rot="2555258">
              <a:off x="255809" y="297720"/>
              <a:ext cx="388558" cy="171259"/>
              <a:chOff x="1406961" y="-1212504"/>
              <a:chExt cx="6086670" cy="2682735"/>
            </a:xfrm>
          </p:grpSpPr>
          <p:sp>
            <p:nvSpPr>
              <p:cNvPr id="614" name="Google Shape;614;p2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8" name="Google Shape;618;p21"/>
            <p:cNvGrpSpPr/>
            <p:nvPr/>
          </p:nvGrpSpPr>
          <p:grpSpPr>
            <a:xfrm rot="2898405" flipH="1">
              <a:off x="8430999" y="4595956"/>
              <a:ext cx="387999" cy="171013"/>
              <a:chOff x="1406961" y="-1212504"/>
              <a:chExt cx="6086670" cy="2682735"/>
            </a:xfrm>
          </p:grpSpPr>
          <p:sp>
            <p:nvSpPr>
              <p:cNvPr id="619" name="Google Shape;619;p2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3" name="Google Shape;623;p21"/>
            <p:cNvGrpSpPr/>
            <p:nvPr/>
          </p:nvGrpSpPr>
          <p:grpSpPr>
            <a:xfrm rot="-2555258" flipH="1">
              <a:off x="8430702" y="392370"/>
              <a:ext cx="388558" cy="171259"/>
              <a:chOff x="1406961" y="-1212504"/>
              <a:chExt cx="6086670" cy="2682735"/>
            </a:xfrm>
          </p:grpSpPr>
          <p:sp>
            <p:nvSpPr>
              <p:cNvPr id="624" name="Google Shape;624;p21"/>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1"/>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1"/>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1"/>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01673452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hree big number">
  <p:cSld name="Three big number">
    <p:spTree>
      <p:nvGrpSpPr>
        <p:cNvPr id="1" name="Shape 653"/>
        <p:cNvGrpSpPr/>
        <p:nvPr/>
      </p:nvGrpSpPr>
      <p:grpSpPr>
        <a:xfrm>
          <a:off x="0" y="0"/>
          <a:ext cx="0" cy="0"/>
          <a:chOff x="0" y="0"/>
          <a:chExt cx="0" cy="0"/>
        </a:xfrm>
      </p:grpSpPr>
      <p:sp>
        <p:nvSpPr>
          <p:cNvPr id="654" name="Google Shape;654;p23"/>
          <p:cNvSpPr txBox="1">
            <a:spLocks noGrp="1"/>
          </p:cNvSpPr>
          <p:nvPr>
            <p:ph type="title" hasCustomPrompt="1"/>
          </p:nvPr>
        </p:nvSpPr>
        <p:spPr>
          <a:xfrm>
            <a:off x="2290400" y="2573567"/>
            <a:ext cx="7611200" cy="125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900"/>
              <a:buNone/>
              <a:defRPr sz="6667"/>
            </a:lvl1pPr>
            <a:lvl2pPr lvl="1" rtl="0">
              <a:spcBef>
                <a:spcPts val="0"/>
              </a:spcBef>
              <a:spcAft>
                <a:spcPts val="0"/>
              </a:spcAft>
              <a:buSzPts val="6900"/>
              <a:buNone/>
              <a:defRPr sz="9200"/>
            </a:lvl2pPr>
            <a:lvl3pPr lvl="2" rtl="0">
              <a:spcBef>
                <a:spcPts val="0"/>
              </a:spcBef>
              <a:spcAft>
                <a:spcPts val="0"/>
              </a:spcAft>
              <a:buSzPts val="6900"/>
              <a:buNone/>
              <a:defRPr sz="9200"/>
            </a:lvl3pPr>
            <a:lvl4pPr lvl="3" rtl="0">
              <a:spcBef>
                <a:spcPts val="0"/>
              </a:spcBef>
              <a:spcAft>
                <a:spcPts val="0"/>
              </a:spcAft>
              <a:buSzPts val="6900"/>
              <a:buNone/>
              <a:defRPr sz="9200"/>
            </a:lvl4pPr>
            <a:lvl5pPr lvl="4" rtl="0">
              <a:spcBef>
                <a:spcPts val="0"/>
              </a:spcBef>
              <a:spcAft>
                <a:spcPts val="0"/>
              </a:spcAft>
              <a:buSzPts val="6900"/>
              <a:buNone/>
              <a:defRPr sz="9200"/>
            </a:lvl5pPr>
            <a:lvl6pPr lvl="5" rtl="0">
              <a:spcBef>
                <a:spcPts val="0"/>
              </a:spcBef>
              <a:spcAft>
                <a:spcPts val="0"/>
              </a:spcAft>
              <a:buSzPts val="6900"/>
              <a:buNone/>
              <a:defRPr sz="9200"/>
            </a:lvl6pPr>
            <a:lvl7pPr lvl="6" rtl="0">
              <a:spcBef>
                <a:spcPts val="0"/>
              </a:spcBef>
              <a:spcAft>
                <a:spcPts val="0"/>
              </a:spcAft>
              <a:buSzPts val="6900"/>
              <a:buNone/>
              <a:defRPr sz="9200"/>
            </a:lvl7pPr>
            <a:lvl8pPr lvl="7" rtl="0">
              <a:spcBef>
                <a:spcPts val="0"/>
              </a:spcBef>
              <a:spcAft>
                <a:spcPts val="0"/>
              </a:spcAft>
              <a:buSzPts val="6900"/>
              <a:buNone/>
              <a:defRPr sz="9200"/>
            </a:lvl8pPr>
            <a:lvl9pPr lvl="8" rtl="0">
              <a:spcBef>
                <a:spcPts val="0"/>
              </a:spcBef>
              <a:spcAft>
                <a:spcPts val="0"/>
              </a:spcAft>
              <a:buSzPts val="6900"/>
              <a:buNone/>
              <a:defRPr sz="9200"/>
            </a:lvl9pPr>
          </a:lstStyle>
          <a:p>
            <a:r>
              <a:t>xx%</a:t>
            </a:r>
          </a:p>
        </p:txBody>
      </p:sp>
      <p:sp>
        <p:nvSpPr>
          <p:cNvPr id="655" name="Google Shape;655;p23"/>
          <p:cNvSpPr txBox="1">
            <a:spLocks noGrp="1"/>
          </p:cNvSpPr>
          <p:nvPr>
            <p:ph type="title" idx="2" hasCustomPrompt="1"/>
          </p:nvPr>
        </p:nvSpPr>
        <p:spPr>
          <a:xfrm>
            <a:off x="2290400" y="1022707"/>
            <a:ext cx="7611200" cy="125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900"/>
              <a:buNone/>
              <a:defRPr sz="6667"/>
            </a:lvl1pPr>
            <a:lvl2pPr lvl="1" rtl="0">
              <a:spcBef>
                <a:spcPts val="0"/>
              </a:spcBef>
              <a:spcAft>
                <a:spcPts val="0"/>
              </a:spcAft>
              <a:buSzPts val="6900"/>
              <a:buNone/>
              <a:defRPr sz="9200"/>
            </a:lvl2pPr>
            <a:lvl3pPr lvl="2" rtl="0">
              <a:spcBef>
                <a:spcPts val="0"/>
              </a:spcBef>
              <a:spcAft>
                <a:spcPts val="0"/>
              </a:spcAft>
              <a:buSzPts val="6900"/>
              <a:buNone/>
              <a:defRPr sz="9200"/>
            </a:lvl3pPr>
            <a:lvl4pPr lvl="3" rtl="0">
              <a:spcBef>
                <a:spcPts val="0"/>
              </a:spcBef>
              <a:spcAft>
                <a:spcPts val="0"/>
              </a:spcAft>
              <a:buSzPts val="6900"/>
              <a:buNone/>
              <a:defRPr sz="9200"/>
            </a:lvl4pPr>
            <a:lvl5pPr lvl="4" rtl="0">
              <a:spcBef>
                <a:spcPts val="0"/>
              </a:spcBef>
              <a:spcAft>
                <a:spcPts val="0"/>
              </a:spcAft>
              <a:buSzPts val="6900"/>
              <a:buNone/>
              <a:defRPr sz="9200"/>
            </a:lvl5pPr>
            <a:lvl6pPr lvl="5" rtl="0">
              <a:spcBef>
                <a:spcPts val="0"/>
              </a:spcBef>
              <a:spcAft>
                <a:spcPts val="0"/>
              </a:spcAft>
              <a:buSzPts val="6900"/>
              <a:buNone/>
              <a:defRPr sz="9200"/>
            </a:lvl6pPr>
            <a:lvl7pPr lvl="6" rtl="0">
              <a:spcBef>
                <a:spcPts val="0"/>
              </a:spcBef>
              <a:spcAft>
                <a:spcPts val="0"/>
              </a:spcAft>
              <a:buSzPts val="6900"/>
              <a:buNone/>
              <a:defRPr sz="9200"/>
            </a:lvl7pPr>
            <a:lvl8pPr lvl="7" rtl="0">
              <a:spcBef>
                <a:spcPts val="0"/>
              </a:spcBef>
              <a:spcAft>
                <a:spcPts val="0"/>
              </a:spcAft>
              <a:buSzPts val="6900"/>
              <a:buNone/>
              <a:defRPr sz="9200"/>
            </a:lvl8pPr>
            <a:lvl9pPr lvl="8" rtl="0">
              <a:spcBef>
                <a:spcPts val="0"/>
              </a:spcBef>
              <a:spcAft>
                <a:spcPts val="0"/>
              </a:spcAft>
              <a:buSzPts val="6900"/>
              <a:buNone/>
              <a:defRPr sz="9200"/>
            </a:lvl9pPr>
          </a:lstStyle>
          <a:p>
            <a:r>
              <a:t>xx%</a:t>
            </a:r>
          </a:p>
        </p:txBody>
      </p:sp>
      <p:sp>
        <p:nvSpPr>
          <p:cNvPr id="656" name="Google Shape;656;p23"/>
          <p:cNvSpPr txBox="1">
            <a:spLocks noGrp="1"/>
          </p:cNvSpPr>
          <p:nvPr>
            <p:ph type="title" idx="3" hasCustomPrompt="1"/>
          </p:nvPr>
        </p:nvSpPr>
        <p:spPr>
          <a:xfrm>
            <a:off x="2290400" y="4056635"/>
            <a:ext cx="7611200" cy="125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900"/>
              <a:buNone/>
              <a:defRPr sz="6667"/>
            </a:lvl1pPr>
            <a:lvl2pPr lvl="1" rtl="0">
              <a:spcBef>
                <a:spcPts val="0"/>
              </a:spcBef>
              <a:spcAft>
                <a:spcPts val="0"/>
              </a:spcAft>
              <a:buSzPts val="6900"/>
              <a:buNone/>
              <a:defRPr sz="9200"/>
            </a:lvl2pPr>
            <a:lvl3pPr lvl="2" rtl="0">
              <a:spcBef>
                <a:spcPts val="0"/>
              </a:spcBef>
              <a:spcAft>
                <a:spcPts val="0"/>
              </a:spcAft>
              <a:buSzPts val="6900"/>
              <a:buNone/>
              <a:defRPr sz="9200"/>
            </a:lvl3pPr>
            <a:lvl4pPr lvl="3" rtl="0">
              <a:spcBef>
                <a:spcPts val="0"/>
              </a:spcBef>
              <a:spcAft>
                <a:spcPts val="0"/>
              </a:spcAft>
              <a:buSzPts val="6900"/>
              <a:buNone/>
              <a:defRPr sz="9200"/>
            </a:lvl4pPr>
            <a:lvl5pPr lvl="4" rtl="0">
              <a:spcBef>
                <a:spcPts val="0"/>
              </a:spcBef>
              <a:spcAft>
                <a:spcPts val="0"/>
              </a:spcAft>
              <a:buSzPts val="6900"/>
              <a:buNone/>
              <a:defRPr sz="9200"/>
            </a:lvl5pPr>
            <a:lvl6pPr lvl="5" rtl="0">
              <a:spcBef>
                <a:spcPts val="0"/>
              </a:spcBef>
              <a:spcAft>
                <a:spcPts val="0"/>
              </a:spcAft>
              <a:buSzPts val="6900"/>
              <a:buNone/>
              <a:defRPr sz="9200"/>
            </a:lvl6pPr>
            <a:lvl7pPr lvl="6" rtl="0">
              <a:spcBef>
                <a:spcPts val="0"/>
              </a:spcBef>
              <a:spcAft>
                <a:spcPts val="0"/>
              </a:spcAft>
              <a:buSzPts val="6900"/>
              <a:buNone/>
              <a:defRPr sz="9200"/>
            </a:lvl7pPr>
            <a:lvl8pPr lvl="7" rtl="0">
              <a:spcBef>
                <a:spcPts val="0"/>
              </a:spcBef>
              <a:spcAft>
                <a:spcPts val="0"/>
              </a:spcAft>
              <a:buSzPts val="6900"/>
              <a:buNone/>
              <a:defRPr sz="9200"/>
            </a:lvl8pPr>
            <a:lvl9pPr lvl="8" rtl="0">
              <a:spcBef>
                <a:spcPts val="0"/>
              </a:spcBef>
              <a:spcAft>
                <a:spcPts val="0"/>
              </a:spcAft>
              <a:buSzPts val="6900"/>
              <a:buNone/>
              <a:defRPr sz="9200"/>
            </a:lvl9pPr>
          </a:lstStyle>
          <a:p>
            <a:r>
              <a:t>xx%</a:t>
            </a:r>
          </a:p>
        </p:txBody>
      </p:sp>
      <p:sp>
        <p:nvSpPr>
          <p:cNvPr id="657" name="Google Shape;657;p23"/>
          <p:cNvSpPr txBox="1">
            <a:spLocks noGrp="1"/>
          </p:cNvSpPr>
          <p:nvPr>
            <p:ph type="subTitle" idx="1"/>
          </p:nvPr>
        </p:nvSpPr>
        <p:spPr>
          <a:xfrm>
            <a:off x="3217600" y="3717491"/>
            <a:ext cx="5756800" cy="476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000"/>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658" name="Google Shape;658;p23"/>
          <p:cNvSpPr txBox="1">
            <a:spLocks noGrp="1"/>
          </p:cNvSpPr>
          <p:nvPr>
            <p:ph type="subTitle" idx="4"/>
          </p:nvPr>
        </p:nvSpPr>
        <p:spPr>
          <a:xfrm>
            <a:off x="3217600" y="2154167"/>
            <a:ext cx="5756800" cy="47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59" name="Google Shape;659;p23"/>
          <p:cNvSpPr txBox="1">
            <a:spLocks noGrp="1"/>
          </p:cNvSpPr>
          <p:nvPr>
            <p:ph type="subTitle" idx="5"/>
          </p:nvPr>
        </p:nvSpPr>
        <p:spPr>
          <a:xfrm>
            <a:off x="3217600" y="5198091"/>
            <a:ext cx="5756800" cy="47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660" name="Google Shape;660;p23"/>
          <p:cNvGrpSpPr/>
          <p:nvPr/>
        </p:nvGrpSpPr>
        <p:grpSpPr>
          <a:xfrm>
            <a:off x="332141" y="251779"/>
            <a:ext cx="11435815" cy="6259155"/>
            <a:chOff x="249105" y="188834"/>
            <a:chExt cx="8576861" cy="4694366"/>
          </a:xfrm>
        </p:grpSpPr>
        <p:grpSp>
          <p:nvGrpSpPr>
            <p:cNvPr id="661" name="Google Shape;661;p23"/>
            <p:cNvGrpSpPr/>
            <p:nvPr/>
          </p:nvGrpSpPr>
          <p:grpSpPr>
            <a:xfrm rot="-2898405">
              <a:off x="256084" y="4595956"/>
              <a:ext cx="387999" cy="171013"/>
              <a:chOff x="1406961" y="-1212504"/>
              <a:chExt cx="6086670" cy="2682735"/>
            </a:xfrm>
          </p:grpSpPr>
          <p:sp>
            <p:nvSpPr>
              <p:cNvPr id="662" name="Google Shape;662;p2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6" name="Google Shape;666;p23"/>
            <p:cNvGrpSpPr/>
            <p:nvPr/>
          </p:nvGrpSpPr>
          <p:grpSpPr>
            <a:xfrm rot="2555258">
              <a:off x="255809" y="297720"/>
              <a:ext cx="388558" cy="171259"/>
              <a:chOff x="1406961" y="-1212504"/>
              <a:chExt cx="6086670" cy="2682735"/>
            </a:xfrm>
          </p:grpSpPr>
          <p:sp>
            <p:nvSpPr>
              <p:cNvPr id="667" name="Google Shape;667;p2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1" name="Google Shape;671;p23"/>
            <p:cNvGrpSpPr/>
            <p:nvPr/>
          </p:nvGrpSpPr>
          <p:grpSpPr>
            <a:xfrm rot="2898405" flipH="1">
              <a:off x="8430999" y="4595956"/>
              <a:ext cx="387999" cy="171013"/>
              <a:chOff x="1406961" y="-1212504"/>
              <a:chExt cx="6086670" cy="2682735"/>
            </a:xfrm>
          </p:grpSpPr>
          <p:sp>
            <p:nvSpPr>
              <p:cNvPr id="672" name="Google Shape;672;p2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6" name="Google Shape;676;p23"/>
            <p:cNvGrpSpPr/>
            <p:nvPr/>
          </p:nvGrpSpPr>
          <p:grpSpPr>
            <a:xfrm rot="-2555258" flipH="1">
              <a:off x="8430702" y="392370"/>
              <a:ext cx="388558" cy="171259"/>
              <a:chOff x="1406961" y="-1212504"/>
              <a:chExt cx="6086670" cy="2682735"/>
            </a:xfrm>
          </p:grpSpPr>
          <p:sp>
            <p:nvSpPr>
              <p:cNvPr id="677" name="Google Shape;677;p23"/>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3"/>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3"/>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3"/>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48572162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and three columns 3">
  <p:cSld name="Title and three columns 3">
    <p:spTree>
      <p:nvGrpSpPr>
        <p:cNvPr id="1" name="Shape 681"/>
        <p:cNvGrpSpPr/>
        <p:nvPr/>
      </p:nvGrpSpPr>
      <p:grpSpPr>
        <a:xfrm>
          <a:off x="0" y="0"/>
          <a:ext cx="0" cy="0"/>
          <a:chOff x="0" y="0"/>
          <a:chExt cx="0" cy="0"/>
        </a:xfrm>
      </p:grpSpPr>
      <p:sp>
        <p:nvSpPr>
          <p:cNvPr id="682" name="Google Shape;682;p24"/>
          <p:cNvSpPr txBox="1">
            <a:spLocks noGrp="1"/>
          </p:cNvSpPr>
          <p:nvPr>
            <p:ph type="title"/>
          </p:nvPr>
        </p:nvSpPr>
        <p:spPr>
          <a:xfrm>
            <a:off x="960000" y="443649"/>
            <a:ext cx="10272000" cy="112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atin typeface="Nunito"/>
                <a:ea typeface="Nunito"/>
                <a:cs typeface="Nunito"/>
                <a:sym typeface="Nunito"/>
              </a:defRPr>
            </a:lvl2pPr>
            <a:lvl3pPr lvl="2" rtl="0">
              <a:spcBef>
                <a:spcPts val="0"/>
              </a:spcBef>
              <a:spcAft>
                <a:spcPts val="0"/>
              </a:spcAft>
              <a:buSzPts val="2800"/>
              <a:buNone/>
              <a:defRPr>
                <a:latin typeface="Nunito"/>
                <a:ea typeface="Nunito"/>
                <a:cs typeface="Nunito"/>
                <a:sym typeface="Nunito"/>
              </a:defRPr>
            </a:lvl3pPr>
            <a:lvl4pPr lvl="3" rtl="0">
              <a:spcBef>
                <a:spcPts val="0"/>
              </a:spcBef>
              <a:spcAft>
                <a:spcPts val="0"/>
              </a:spcAft>
              <a:buSzPts val="2800"/>
              <a:buNone/>
              <a:defRPr>
                <a:latin typeface="Nunito"/>
                <a:ea typeface="Nunito"/>
                <a:cs typeface="Nunito"/>
                <a:sym typeface="Nunito"/>
              </a:defRPr>
            </a:lvl4pPr>
            <a:lvl5pPr lvl="4" rtl="0">
              <a:spcBef>
                <a:spcPts val="0"/>
              </a:spcBef>
              <a:spcAft>
                <a:spcPts val="0"/>
              </a:spcAft>
              <a:buSzPts val="2800"/>
              <a:buNone/>
              <a:defRPr>
                <a:latin typeface="Nunito"/>
                <a:ea typeface="Nunito"/>
                <a:cs typeface="Nunito"/>
                <a:sym typeface="Nunito"/>
              </a:defRPr>
            </a:lvl5pPr>
            <a:lvl6pPr lvl="5" rtl="0">
              <a:spcBef>
                <a:spcPts val="0"/>
              </a:spcBef>
              <a:spcAft>
                <a:spcPts val="0"/>
              </a:spcAft>
              <a:buSzPts val="2800"/>
              <a:buNone/>
              <a:defRPr>
                <a:latin typeface="Nunito"/>
                <a:ea typeface="Nunito"/>
                <a:cs typeface="Nunito"/>
                <a:sym typeface="Nunito"/>
              </a:defRPr>
            </a:lvl6pPr>
            <a:lvl7pPr lvl="6" rtl="0">
              <a:spcBef>
                <a:spcPts val="0"/>
              </a:spcBef>
              <a:spcAft>
                <a:spcPts val="0"/>
              </a:spcAft>
              <a:buSzPts val="2800"/>
              <a:buNone/>
              <a:defRPr>
                <a:latin typeface="Nunito"/>
                <a:ea typeface="Nunito"/>
                <a:cs typeface="Nunito"/>
                <a:sym typeface="Nunito"/>
              </a:defRPr>
            </a:lvl7pPr>
            <a:lvl8pPr lvl="7" rtl="0">
              <a:spcBef>
                <a:spcPts val="0"/>
              </a:spcBef>
              <a:spcAft>
                <a:spcPts val="0"/>
              </a:spcAft>
              <a:buSzPts val="2800"/>
              <a:buNone/>
              <a:defRPr>
                <a:latin typeface="Nunito"/>
                <a:ea typeface="Nunito"/>
                <a:cs typeface="Nunito"/>
                <a:sym typeface="Nunito"/>
              </a:defRPr>
            </a:lvl8pPr>
            <a:lvl9pPr lvl="8" rtl="0">
              <a:spcBef>
                <a:spcPts val="0"/>
              </a:spcBef>
              <a:spcAft>
                <a:spcPts val="0"/>
              </a:spcAft>
              <a:buSzPts val="2800"/>
              <a:buNone/>
              <a:defRPr>
                <a:latin typeface="Nunito"/>
                <a:ea typeface="Nunito"/>
                <a:cs typeface="Nunito"/>
                <a:sym typeface="Nunito"/>
              </a:defRPr>
            </a:lvl9pPr>
          </a:lstStyle>
          <a:p>
            <a:endParaRPr/>
          </a:p>
        </p:txBody>
      </p:sp>
      <p:sp>
        <p:nvSpPr>
          <p:cNvPr id="683" name="Google Shape;683;p24"/>
          <p:cNvSpPr txBox="1">
            <a:spLocks noGrp="1"/>
          </p:cNvSpPr>
          <p:nvPr>
            <p:ph type="subTitle" idx="1"/>
          </p:nvPr>
        </p:nvSpPr>
        <p:spPr>
          <a:xfrm>
            <a:off x="2534967" y="4079967"/>
            <a:ext cx="1149600" cy="59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b="1">
                <a:solidFill>
                  <a:schemeClr val="dk1"/>
                </a:solidFill>
                <a:latin typeface="Patrick Hand"/>
                <a:ea typeface="Patrick Hand"/>
                <a:cs typeface="Patrick Hand"/>
                <a:sym typeface="Patrick Hand"/>
              </a:defRPr>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84" name="Google Shape;684;p24"/>
          <p:cNvSpPr txBox="1">
            <a:spLocks noGrp="1"/>
          </p:cNvSpPr>
          <p:nvPr>
            <p:ph type="subTitle" idx="2"/>
          </p:nvPr>
        </p:nvSpPr>
        <p:spPr>
          <a:xfrm>
            <a:off x="5569800" y="4079967"/>
            <a:ext cx="991200" cy="59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b="1">
                <a:solidFill>
                  <a:schemeClr val="dk1"/>
                </a:solidFill>
                <a:latin typeface="Patrick Hand"/>
                <a:ea typeface="Patrick Hand"/>
                <a:cs typeface="Patrick Hand"/>
                <a:sym typeface="Patrick Hand"/>
              </a:defRPr>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85" name="Google Shape;685;p24"/>
          <p:cNvSpPr txBox="1">
            <a:spLocks noGrp="1"/>
          </p:cNvSpPr>
          <p:nvPr>
            <p:ph type="subTitle" idx="3"/>
          </p:nvPr>
        </p:nvSpPr>
        <p:spPr>
          <a:xfrm>
            <a:off x="8556033" y="4079967"/>
            <a:ext cx="991200" cy="59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b="1">
                <a:solidFill>
                  <a:schemeClr val="dk1"/>
                </a:solidFill>
                <a:latin typeface="Patrick Hand"/>
                <a:ea typeface="Patrick Hand"/>
                <a:cs typeface="Patrick Hand"/>
                <a:sym typeface="Patrick Hand"/>
              </a:defRPr>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686" name="Google Shape;686;p24"/>
          <p:cNvSpPr txBox="1">
            <a:spLocks noGrp="1"/>
          </p:cNvSpPr>
          <p:nvPr>
            <p:ph type="subTitle" idx="4"/>
          </p:nvPr>
        </p:nvSpPr>
        <p:spPr>
          <a:xfrm>
            <a:off x="1791767" y="4735419"/>
            <a:ext cx="2636000" cy="1300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sz="2000"/>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687" name="Google Shape;687;p24"/>
          <p:cNvSpPr txBox="1">
            <a:spLocks noGrp="1"/>
          </p:cNvSpPr>
          <p:nvPr>
            <p:ph type="subTitle" idx="5"/>
          </p:nvPr>
        </p:nvSpPr>
        <p:spPr>
          <a:xfrm>
            <a:off x="4758000" y="4735419"/>
            <a:ext cx="2614800" cy="130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000"/>
            </a:lvl1pPr>
            <a:lvl2pPr lvl="1" rtl="0">
              <a:spcBef>
                <a:spcPts val="160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88" name="Google Shape;688;p24"/>
          <p:cNvSpPr txBox="1">
            <a:spLocks noGrp="1"/>
          </p:cNvSpPr>
          <p:nvPr>
            <p:ph type="subTitle" idx="6"/>
          </p:nvPr>
        </p:nvSpPr>
        <p:spPr>
          <a:xfrm>
            <a:off x="7703033" y="4735419"/>
            <a:ext cx="2697200" cy="130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0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689" name="Google Shape;689;p24"/>
          <p:cNvGrpSpPr/>
          <p:nvPr/>
        </p:nvGrpSpPr>
        <p:grpSpPr>
          <a:xfrm>
            <a:off x="332141" y="251779"/>
            <a:ext cx="11435815" cy="6259155"/>
            <a:chOff x="249105" y="188834"/>
            <a:chExt cx="8576861" cy="4694366"/>
          </a:xfrm>
        </p:grpSpPr>
        <p:grpSp>
          <p:nvGrpSpPr>
            <p:cNvPr id="690" name="Google Shape;690;p24"/>
            <p:cNvGrpSpPr/>
            <p:nvPr/>
          </p:nvGrpSpPr>
          <p:grpSpPr>
            <a:xfrm rot="-2898405">
              <a:off x="256084" y="4595956"/>
              <a:ext cx="387999" cy="171013"/>
              <a:chOff x="1406961" y="-1212504"/>
              <a:chExt cx="6086670" cy="2682735"/>
            </a:xfrm>
          </p:grpSpPr>
          <p:sp>
            <p:nvSpPr>
              <p:cNvPr id="691" name="Google Shape;691;p2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5" name="Google Shape;695;p24"/>
            <p:cNvGrpSpPr/>
            <p:nvPr/>
          </p:nvGrpSpPr>
          <p:grpSpPr>
            <a:xfrm rot="2555258">
              <a:off x="255809" y="297720"/>
              <a:ext cx="388558" cy="171259"/>
              <a:chOff x="1406961" y="-1212504"/>
              <a:chExt cx="6086670" cy="2682735"/>
            </a:xfrm>
          </p:grpSpPr>
          <p:sp>
            <p:nvSpPr>
              <p:cNvPr id="696" name="Google Shape;696;p2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0" name="Google Shape;700;p24"/>
            <p:cNvGrpSpPr/>
            <p:nvPr/>
          </p:nvGrpSpPr>
          <p:grpSpPr>
            <a:xfrm rot="2898405" flipH="1">
              <a:off x="8430999" y="4595956"/>
              <a:ext cx="387999" cy="171013"/>
              <a:chOff x="1406961" y="-1212504"/>
              <a:chExt cx="6086670" cy="2682735"/>
            </a:xfrm>
          </p:grpSpPr>
          <p:sp>
            <p:nvSpPr>
              <p:cNvPr id="701" name="Google Shape;701;p2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5" name="Google Shape;705;p24"/>
            <p:cNvGrpSpPr/>
            <p:nvPr/>
          </p:nvGrpSpPr>
          <p:grpSpPr>
            <a:xfrm rot="-2555258" flipH="1">
              <a:off x="8430702" y="392370"/>
              <a:ext cx="388558" cy="171259"/>
              <a:chOff x="1406961" y="-1212504"/>
              <a:chExt cx="6086670" cy="2682735"/>
            </a:xfrm>
          </p:grpSpPr>
          <p:sp>
            <p:nvSpPr>
              <p:cNvPr id="706" name="Google Shape;706;p24"/>
              <p:cNvSpPr/>
              <p:nvPr/>
            </p:nvSpPr>
            <p:spPr>
              <a:xfrm rot="-10575706">
                <a:off x="1475601" y="-1021005"/>
                <a:ext cx="5949390" cy="2299739"/>
              </a:xfrm>
              <a:custGeom>
                <a:avLst/>
                <a:gdLst/>
                <a:ahLst/>
                <a:cxnLst/>
                <a:rect l="l" t="t" r="r" b="b"/>
                <a:pathLst>
                  <a:path w="237969" h="91987" extrusionOk="0">
                    <a:moveTo>
                      <a:pt x="125964" y="0"/>
                    </a:moveTo>
                    <a:lnTo>
                      <a:pt x="123414" y="42"/>
                    </a:lnTo>
                    <a:lnTo>
                      <a:pt x="120865" y="125"/>
                    </a:lnTo>
                    <a:lnTo>
                      <a:pt x="118316" y="209"/>
                    </a:lnTo>
                    <a:lnTo>
                      <a:pt x="115808" y="376"/>
                    </a:lnTo>
                    <a:lnTo>
                      <a:pt x="113342" y="543"/>
                    </a:lnTo>
                    <a:lnTo>
                      <a:pt x="110876" y="752"/>
                    </a:lnTo>
                    <a:lnTo>
                      <a:pt x="108452" y="1003"/>
                    </a:lnTo>
                    <a:lnTo>
                      <a:pt x="106028" y="1296"/>
                    </a:lnTo>
                    <a:lnTo>
                      <a:pt x="103646" y="1630"/>
                    </a:lnTo>
                    <a:lnTo>
                      <a:pt x="101264" y="1964"/>
                    </a:lnTo>
                    <a:lnTo>
                      <a:pt x="98924" y="2382"/>
                    </a:lnTo>
                    <a:lnTo>
                      <a:pt x="96583" y="2800"/>
                    </a:lnTo>
                    <a:lnTo>
                      <a:pt x="94285" y="3260"/>
                    </a:lnTo>
                    <a:lnTo>
                      <a:pt x="92028" y="3720"/>
                    </a:lnTo>
                    <a:lnTo>
                      <a:pt x="89771" y="4221"/>
                    </a:lnTo>
                    <a:lnTo>
                      <a:pt x="87556" y="4764"/>
                    </a:lnTo>
                    <a:lnTo>
                      <a:pt x="85341" y="5308"/>
                    </a:lnTo>
                    <a:lnTo>
                      <a:pt x="83168" y="5935"/>
                    </a:lnTo>
                    <a:lnTo>
                      <a:pt x="80995" y="6520"/>
                    </a:lnTo>
                    <a:lnTo>
                      <a:pt x="78863" y="7147"/>
                    </a:lnTo>
                    <a:lnTo>
                      <a:pt x="76732" y="7815"/>
                    </a:lnTo>
                    <a:lnTo>
                      <a:pt x="74684" y="8484"/>
                    </a:lnTo>
                    <a:lnTo>
                      <a:pt x="72594" y="9194"/>
                    </a:lnTo>
                    <a:lnTo>
                      <a:pt x="70588" y="9947"/>
                    </a:lnTo>
                    <a:lnTo>
                      <a:pt x="68582" y="10657"/>
                    </a:lnTo>
                    <a:lnTo>
                      <a:pt x="66576" y="11451"/>
                    </a:lnTo>
                    <a:lnTo>
                      <a:pt x="64612" y="12204"/>
                    </a:lnTo>
                    <a:lnTo>
                      <a:pt x="62689" y="12998"/>
                    </a:lnTo>
                    <a:lnTo>
                      <a:pt x="58928" y="14628"/>
                    </a:lnTo>
                    <a:lnTo>
                      <a:pt x="55250" y="16341"/>
                    </a:lnTo>
                    <a:lnTo>
                      <a:pt x="51656" y="18055"/>
                    </a:lnTo>
                    <a:lnTo>
                      <a:pt x="48187" y="19852"/>
                    </a:lnTo>
                    <a:lnTo>
                      <a:pt x="44844" y="21649"/>
                    </a:lnTo>
                    <a:lnTo>
                      <a:pt x="41584" y="23488"/>
                    </a:lnTo>
                    <a:lnTo>
                      <a:pt x="38449" y="25368"/>
                    </a:lnTo>
                    <a:lnTo>
                      <a:pt x="35440" y="27207"/>
                    </a:lnTo>
                    <a:lnTo>
                      <a:pt x="32515" y="29088"/>
                    </a:lnTo>
                    <a:lnTo>
                      <a:pt x="29715" y="30927"/>
                    </a:lnTo>
                    <a:lnTo>
                      <a:pt x="27040" y="32807"/>
                    </a:lnTo>
                    <a:lnTo>
                      <a:pt x="24491" y="34646"/>
                    </a:lnTo>
                    <a:lnTo>
                      <a:pt x="22025" y="36443"/>
                    </a:lnTo>
                    <a:lnTo>
                      <a:pt x="19726" y="38241"/>
                    </a:lnTo>
                    <a:lnTo>
                      <a:pt x="17511" y="39954"/>
                    </a:lnTo>
                    <a:lnTo>
                      <a:pt x="15463" y="41626"/>
                    </a:lnTo>
                    <a:lnTo>
                      <a:pt x="13499" y="43256"/>
                    </a:lnTo>
                    <a:lnTo>
                      <a:pt x="11660" y="44844"/>
                    </a:lnTo>
                    <a:lnTo>
                      <a:pt x="9988" y="46348"/>
                    </a:lnTo>
                    <a:lnTo>
                      <a:pt x="8400" y="47769"/>
                    </a:lnTo>
                    <a:lnTo>
                      <a:pt x="6979" y="49107"/>
                    </a:lnTo>
                    <a:lnTo>
                      <a:pt x="4472" y="51489"/>
                    </a:lnTo>
                    <a:lnTo>
                      <a:pt x="2549" y="53453"/>
                    </a:lnTo>
                    <a:lnTo>
                      <a:pt x="1128" y="54916"/>
                    </a:lnTo>
                    <a:lnTo>
                      <a:pt x="0" y="56170"/>
                    </a:lnTo>
                    <a:lnTo>
                      <a:pt x="2926" y="58259"/>
                    </a:lnTo>
                    <a:lnTo>
                      <a:pt x="5851" y="60224"/>
                    </a:lnTo>
                    <a:lnTo>
                      <a:pt x="8777" y="62188"/>
                    </a:lnTo>
                    <a:lnTo>
                      <a:pt x="11702" y="64027"/>
                    </a:lnTo>
                    <a:lnTo>
                      <a:pt x="14628" y="65824"/>
                    </a:lnTo>
                    <a:lnTo>
                      <a:pt x="17553" y="67537"/>
                    </a:lnTo>
                    <a:lnTo>
                      <a:pt x="20437" y="69209"/>
                    </a:lnTo>
                    <a:lnTo>
                      <a:pt x="23362" y="70797"/>
                    </a:lnTo>
                    <a:lnTo>
                      <a:pt x="26246" y="72302"/>
                    </a:lnTo>
                    <a:lnTo>
                      <a:pt x="29130" y="73765"/>
                    </a:lnTo>
                    <a:lnTo>
                      <a:pt x="32013" y="75186"/>
                    </a:lnTo>
                    <a:lnTo>
                      <a:pt x="34855" y="76523"/>
                    </a:lnTo>
                    <a:lnTo>
                      <a:pt x="37739" y="77777"/>
                    </a:lnTo>
                    <a:lnTo>
                      <a:pt x="40581" y="78989"/>
                    </a:lnTo>
                    <a:lnTo>
                      <a:pt x="43423" y="80159"/>
                    </a:lnTo>
                    <a:lnTo>
                      <a:pt x="46265" y="81246"/>
                    </a:lnTo>
                    <a:lnTo>
                      <a:pt x="49065" y="82249"/>
                    </a:lnTo>
                    <a:lnTo>
                      <a:pt x="51907" y="83252"/>
                    </a:lnTo>
                    <a:lnTo>
                      <a:pt x="54707" y="84171"/>
                    </a:lnTo>
                    <a:lnTo>
                      <a:pt x="57507" y="85007"/>
                    </a:lnTo>
                    <a:lnTo>
                      <a:pt x="60265" y="85843"/>
                    </a:lnTo>
                    <a:lnTo>
                      <a:pt x="63065" y="86595"/>
                    </a:lnTo>
                    <a:lnTo>
                      <a:pt x="65824" y="87264"/>
                    </a:lnTo>
                    <a:lnTo>
                      <a:pt x="68582" y="87932"/>
                    </a:lnTo>
                    <a:lnTo>
                      <a:pt x="71299" y="88518"/>
                    </a:lnTo>
                    <a:lnTo>
                      <a:pt x="74015" y="89061"/>
                    </a:lnTo>
                    <a:lnTo>
                      <a:pt x="76732" y="89562"/>
                    </a:lnTo>
                    <a:lnTo>
                      <a:pt x="79448" y="90022"/>
                    </a:lnTo>
                    <a:lnTo>
                      <a:pt x="82123" y="90398"/>
                    </a:lnTo>
                    <a:lnTo>
                      <a:pt x="84840" y="90733"/>
                    </a:lnTo>
                    <a:lnTo>
                      <a:pt x="87472" y="91067"/>
                    </a:lnTo>
                    <a:lnTo>
                      <a:pt x="90147" y="91318"/>
                    </a:lnTo>
                    <a:lnTo>
                      <a:pt x="92780" y="91527"/>
                    </a:lnTo>
                    <a:lnTo>
                      <a:pt x="95371" y="91694"/>
                    </a:lnTo>
                    <a:lnTo>
                      <a:pt x="98004" y="91819"/>
                    </a:lnTo>
                    <a:lnTo>
                      <a:pt x="100595" y="91903"/>
                    </a:lnTo>
                    <a:lnTo>
                      <a:pt x="103187" y="91945"/>
                    </a:lnTo>
                    <a:lnTo>
                      <a:pt x="105736" y="91986"/>
                    </a:lnTo>
                    <a:lnTo>
                      <a:pt x="108285" y="91945"/>
                    </a:lnTo>
                    <a:lnTo>
                      <a:pt x="110793" y="91861"/>
                    </a:lnTo>
                    <a:lnTo>
                      <a:pt x="113342" y="91736"/>
                    </a:lnTo>
                    <a:lnTo>
                      <a:pt x="115808" y="91610"/>
                    </a:lnTo>
                    <a:lnTo>
                      <a:pt x="118316" y="91443"/>
                    </a:lnTo>
                    <a:lnTo>
                      <a:pt x="120781" y="91192"/>
                    </a:lnTo>
                    <a:lnTo>
                      <a:pt x="123205" y="90942"/>
                    </a:lnTo>
                    <a:lnTo>
                      <a:pt x="125629" y="90691"/>
                    </a:lnTo>
                    <a:lnTo>
                      <a:pt x="128053" y="90356"/>
                    </a:lnTo>
                    <a:lnTo>
                      <a:pt x="130436" y="90022"/>
                    </a:lnTo>
                    <a:lnTo>
                      <a:pt x="132818" y="89646"/>
                    </a:lnTo>
                    <a:lnTo>
                      <a:pt x="135200" y="89228"/>
                    </a:lnTo>
                    <a:lnTo>
                      <a:pt x="137540" y="88768"/>
                    </a:lnTo>
                    <a:lnTo>
                      <a:pt x="139839" y="88309"/>
                    </a:lnTo>
                    <a:lnTo>
                      <a:pt x="142138" y="87807"/>
                    </a:lnTo>
                    <a:lnTo>
                      <a:pt x="144436" y="87306"/>
                    </a:lnTo>
                    <a:lnTo>
                      <a:pt x="146693" y="86762"/>
                    </a:lnTo>
                    <a:lnTo>
                      <a:pt x="148908" y="86219"/>
                    </a:lnTo>
                    <a:lnTo>
                      <a:pt x="151123" y="85592"/>
                    </a:lnTo>
                    <a:lnTo>
                      <a:pt x="153338" y="85007"/>
                    </a:lnTo>
                    <a:lnTo>
                      <a:pt x="155511" y="84380"/>
                    </a:lnTo>
                    <a:lnTo>
                      <a:pt x="157643" y="83711"/>
                    </a:lnTo>
                    <a:lnTo>
                      <a:pt x="159774" y="83043"/>
                    </a:lnTo>
                    <a:lnTo>
                      <a:pt x="161906" y="82332"/>
                    </a:lnTo>
                    <a:lnTo>
                      <a:pt x="166043" y="80911"/>
                    </a:lnTo>
                    <a:lnTo>
                      <a:pt x="170097" y="79365"/>
                    </a:lnTo>
                    <a:lnTo>
                      <a:pt x="174067" y="77819"/>
                    </a:lnTo>
                    <a:lnTo>
                      <a:pt x="177954" y="76189"/>
                    </a:lnTo>
                    <a:lnTo>
                      <a:pt x="181715" y="74517"/>
                    </a:lnTo>
                    <a:lnTo>
                      <a:pt x="185393" y="72803"/>
                    </a:lnTo>
                    <a:lnTo>
                      <a:pt x="188946" y="71090"/>
                    </a:lnTo>
                    <a:lnTo>
                      <a:pt x="192414" y="69335"/>
                    </a:lnTo>
                    <a:lnTo>
                      <a:pt x="195758" y="67537"/>
                    </a:lnTo>
                    <a:lnTo>
                      <a:pt x="199018" y="65782"/>
                    </a:lnTo>
                    <a:lnTo>
                      <a:pt x="202152" y="63985"/>
                    </a:lnTo>
                    <a:lnTo>
                      <a:pt x="205161" y="62188"/>
                    </a:lnTo>
                    <a:lnTo>
                      <a:pt x="208045" y="60433"/>
                    </a:lnTo>
                    <a:lnTo>
                      <a:pt x="210845" y="58677"/>
                    </a:lnTo>
                    <a:lnTo>
                      <a:pt x="213478" y="56964"/>
                    </a:lnTo>
                    <a:lnTo>
                      <a:pt x="216027" y="55250"/>
                    </a:lnTo>
                    <a:lnTo>
                      <a:pt x="218451" y="53579"/>
                    </a:lnTo>
                    <a:lnTo>
                      <a:pt x="220708" y="51990"/>
                    </a:lnTo>
                    <a:lnTo>
                      <a:pt x="222840" y="50402"/>
                    </a:lnTo>
                    <a:lnTo>
                      <a:pt x="224887" y="48940"/>
                    </a:lnTo>
                    <a:lnTo>
                      <a:pt x="226768" y="47477"/>
                    </a:lnTo>
                    <a:lnTo>
                      <a:pt x="230112" y="44844"/>
                    </a:lnTo>
                    <a:lnTo>
                      <a:pt x="232870" y="42587"/>
                    </a:lnTo>
                    <a:lnTo>
                      <a:pt x="235085" y="40706"/>
                    </a:lnTo>
                    <a:lnTo>
                      <a:pt x="236673" y="39285"/>
                    </a:lnTo>
                    <a:lnTo>
                      <a:pt x="237969" y="38115"/>
                    </a:lnTo>
                    <a:lnTo>
                      <a:pt x="234709" y="35900"/>
                    </a:lnTo>
                    <a:lnTo>
                      <a:pt x="231449" y="33811"/>
                    </a:lnTo>
                    <a:lnTo>
                      <a:pt x="228189" y="31763"/>
                    </a:lnTo>
                    <a:lnTo>
                      <a:pt x="224971" y="29798"/>
                    </a:lnTo>
                    <a:lnTo>
                      <a:pt x="221795" y="27876"/>
                    </a:lnTo>
                    <a:lnTo>
                      <a:pt x="218577" y="26079"/>
                    </a:lnTo>
                    <a:lnTo>
                      <a:pt x="215400" y="24324"/>
                    </a:lnTo>
                    <a:lnTo>
                      <a:pt x="212266" y="22610"/>
                    </a:lnTo>
                    <a:lnTo>
                      <a:pt x="209131" y="21022"/>
                    </a:lnTo>
                    <a:lnTo>
                      <a:pt x="205997" y="19476"/>
                    </a:lnTo>
                    <a:lnTo>
                      <a:pt x="202904" y="17971"/>
                    </a:lnTo>
                    <a:lnTo>
                      <a:pt x="199812" y="16550"/>
                    </a:lnTo>
                    <a:lnTo>
                      <a:pt x="196719" y="15213"/>
                    </a:lnTo>
                    <a:lnTo>
                      <a:pt x="193668" y="13917"/>
                    </a:lnTo>
                    <a:lnTo>
                      <a:pt x="190659" y="12705"/>
                    </a:lnTo>
                    <a:lnTo>
                      <a:pt x="187608" y="11535"/>
                    </a:lnTo>
                    <a:lnTo>
                      <a:pt x="184641" y="10448"/>
                    </a:lnTo>
                    <a:lnTo>
                      <a:pt x="181632" y="9403"/>
                    </a:lnTo>
                    <a:lnTo>
                      <a:pt x="178664" y="8442"/>
                    </a:lnTo>
                    <a:lnTo>
                      <a:pt x="175739" y="7523"/>
                    </a:lnTo>
                    <a:lnTo>
                      <a:pt x="172813" y="6645"/>
                    </a:lnTo>
                    <a:lnTo>
                      <a:pt x="169888" y="5851"/>
                    </a:lnTo>
                    <a:lnTo>
                      <a:pt x="167004" y="5099"/>
                    </a:lnTo>
                    <a:lnTo>
                      <a:pt x="164121" y="4430"/>
                    </a:lnTo>
                    <a:lnTo>
                      <a:pt x="161279" y="3803"/>
                    </a:lnTo>
                    <a:lnTo>
                      <a:pt x="158437" y="3218"/>
                    </a:lnTo>
                    <a:lnTo>
                      <a:pt x="155595" y="2675"/>
                    </a:lnTo>
                    <a:lnTo>
                      <a:pt x="152837" y="2173"/>
                    </a:lnTo>
                    <a:lnTo>
                      <a:pt x="150036" y="1755"/>
                    </a:lnTo>
                    <a:lnTo>
                      <a:pt x="147278" y="1379"/>
                    </a:lnTo>
                    <a:lnTo>
                      <a:pt x="144562" y="1045"/>
                    </a:lnTo>
                    <a:lnTo>
                      <a:pt x="141845" y="752"/>
                    </a:lnTo>
                    <a:lnTo>
                      <a:pt x="139128" y="543"/>
                    </a:lnTo>
                    <a:lnTo>
                      <a:pt x="136454" y="334"/>
                    </a:lnTo>
                    <a:lnTo>
                      <a:pt x="133821" y="209"/>
                    </a:lnTo>
                    <a:lnTo>
                      <a:pt x="131188" y="84"/>
                    </a:lnTo>
                    <a:lnTo>
                      <a:pt x="128555" y="42"/>
                    </a:lnTo>
                    <a:lnTo>
                      <a:pt x="125964" y="0"/>
                    </a:lnTo>
                    <a:close/>
                  </a:path>
                </a:pathLst>
              </a:custGeom>
              <a:solidFill>
                <a:srgbClr val="5A84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4"/>
              <p:cNvSpPr/>
              <p:nvPr/>
            </p:nvSpPr>
            <p:spPr>
              <a:xfrm rot="-10575706">
                <a:off x="1475601" y="-1021005"/>
                <a:ext cx="5949390" cy="2299739"/>
              </a:xfrm>
              <a:custGeom>
                <a:avLst/>
                <a:gdLst/>
                <a:ahLst/>
                <a:cxnLst/>
                <a:rect l="l" t="t" r="r" b="b"/>
                <a:pathLst>
                  <a:path w="237969" h="91987" fill="none" extrusionOk="0">
                    <a:moveTo>
                      <a:pt x="237969" y="38115"/>
                    </a:moveTo>
                    <a:lnTo>
                      <a:pt x="237969" y="38115"/>
                    </a:lnTo>
                    <a:lnTo>
                      <a:pt x="236673" y="39285"/>
                    </a:lnTo>
                    <a:lnTo>
                      <a:pt x="235085" y="40706"/>
                    </a:lnTo>
                    <a:lnTo>
                      <a:pt x="232870" y="42587"/>
                    </a:lnTo>
                    <a:lnTo>
                      <a:pt x="230112" y="44844"/>
                    </a:lnTo>
                    <a:lnTo>
                      <a:pt x="226768" y="47477"/>
                    </a:lnTo>
                    <a:lnTo>
                      <a:pt x="224887" y="48940"/>
                    </a:lnTo>
                    <a:lnTo>
                      <a:pt x="222840" y="50402"/>
                    </a:lnTo>
                    <a:lnTo>
                      <a:pt x="220708" y="51990"/>
                    </a:lnTo>
                    <a:lnTo>
                      <a:pt x="218451" y="53579"/>
                    </a:lnTo>
                    <a:lnTo>
                      <a:pt x="216027" y="55250"/>
                    </a:lnTo>
                    <a:lnTo>
                      <a:pt x="213478" y="56964"/>
                    </a:lnTo>
                    <a:lnTo>
                      <a:pt x="210845" y="58677"/>
                    </a:lnTo>
                    <a:lnTo>
                      <a:pt x="208045" y="60433"/>
                    </a:lnTo>
                    <a:lnTo>
                      <a:pt x="205161" y="62188"/>
                    </a:lnTo>
                    <a:lnTo>
                      <a:pt x="202152" y="63985"/>
                    </a:lnTo>
                    <a:lnTo>
                      <a:pt x="199018" y="65782"/>
                    </a:lnTo>
                    <a:lnTo>
                      <a:pt x="195758" y="67537"/>
                    </a:lnTo>
                    <a:lnTo>
                      <a:pt x="192414" y="69335"/>
                    </a:lnTo>
                    <a:lnTo>
                      <a:pt x="188946" y="71090"/>
                    </a:lnTo>
                    <a:lnTo>
                      <a:pt x="185393" y="72803"/>
                    </a:lnTo>
                    <a:lnTo>
                      <a:pt x="181715" y="74517"/>
                    </a:lnTo>
                    <a:lnTo>
                      <a:pt x="177954" y="76189"/>
                    </a:lnTo>
                    <a:lnTo>
                      <a:pt x="174067" y="77819"/>
                    </a:lnTo>
                    <a:lnTo>
                      <a:pt x="170097" y="79365"/>
                    </a:lnTo>
                    <a:lnTo>
                      <a:pt x="166043" y="80911"/>
                    </a:lnTo>
                    <a:lnTo>
                      <a:pt x="161906" y="82332"/>
                    </a:lnTo>
                    <a:lnTo>
                      <a:pt x="159774" y="83043"/>
                    </a:lnTo>
                    <a:lnTo>
                      <a:pt x="157643" y="83711"/>
                    </a:lnTo>
                    <a:lnTo>
                      <a:pt x="155511" y="84380"/>
                    </a:lnTo>
                    <a:lnTo>
                      <a:pt x="153338" y="85007"/>
                    </a:lnTo>
                    <a:lnTo>
                      <a:pt x="151123" y="85592"/>
                    </a:lnTo>
                    <a:lnTo>
                      <a:pt x="148908" y="86219"/>
                    </a:lnTo>
                    <a:lnTo>
                      <a:pt x="146693" y="86762"/>
                    </a:lnTo>
                    <a:lnTo>
                      <a:pt x="144436" y="87306"/>
                    </a:lnTo>
                    <a:lnTo>
                      <a:pt x="142138" y="87807"/>
                    </a:lnTo>
                    <a:lnTo>
                      <a:pt x="139839" y="88309"/>
                    </a:lnTo>
                    <a:lnTo>
                      <a:pt x="137540" y="88768"/>
                    </a:lnTo>
                    <a:lnTo>
                      <a:pt x="135200" y="89228"/>
                    </a:lnTo>
                    <a:lnTo>
                      <a:pt x="132818" y="89646"/>
                    </a:lnTo>
                    <a:lnTo>
                      <a:pt x="130436" y="90022"/>
                    </a:lnTo>
                    <a:lnTo>
                      <a:pt x="128053" y="90356"/>
                    </a:lnTo>
                    <a:lnTo>
                      <a:pt x="125629" y="90691"/>
                    </a:lnTo>
                    <a:lnTo>
                      <a:pt x="123205" y="90942"/>
                    </a:lnTo>
                    <a:lnTo>
                      <a:pt x="120781" y="91192"/>
                    </a:lnTo>
                    <a:lnTo>
                      <a:pt x="118316" y="91443"/>
                    </a:lnTo>
                    <a:lnTo>
                      <a:pt x="115808" y="91610"/>
                    </a:lnTo>
                    <a:lnTo>
                      <a:pt x="113342" y="91736"/>
                    </a:lnTo>
                    <a:lnTo>
                      <a:pt x="110793" y="91861"/>
                    </a:lnTo>
                    <a:lnTo>
                      <a:pt x="108285" y="91945"/>
                    </a:lnTo>
                    <a:lnTo>
                      <a:pt x="105736" y="91986"/>
                    </a:lnTo>
                    <a:lnTo>
                      <a:pt x="103187" y="91945"/>
                    </a:lnTo>
                    <a:lnTo>
                      <a:pt x="100595" y="91903"/>
                    </a:lnTo>
                    <a:lnTo>
                      <a:pt x="98004" y="91819"/>
                    </a:lnTo>
                    <a:lnTo>
                      <a:pt x="95371" y="91694"/>
                    </a:lnTo>
                    <a:lnTo>
                      <a:pt x="92780" y="91527"/>
                    </a:lnTo>
                    <a:lnTo>
                      <a:pt x="90147" y="91318"/>
                    </a:lnTo>
                    <a:lnTo>
                      <a:pt x="87472" y="91067"/>
                    </a:lnTo>
                    <a:lnTo>
                      <a:pt x="84840" y="90733"/>
                    </a:lnTo>
                    <a:lnTo>
                      <a:pt x="82123" y="90398"/>
                    </a:lnTo>
                    <a:lnTo>
                      <a:pt x="79448" y="90022"/>
                    </a:lnTo>
                    <a:lnTo>
                      <a:pt x="76732" y="89562"/>
                    </a:lnTo>
                    <a:lnTo>
                      <a:pt x="74015" y="89061"/>
                    </a:lnTo>
                    <a:lnTo>
                      <a:pt x="71299" y="88518"/>
                    </a:lnTo>
                    <a:lnTo>
                      <a:pt x="68582" y="87932"/>
                    </a:lnTo>
                    <a:lnTo>
                      <a:pt x="65824" y="87264"/>
                    </a:lnTo>
                    <a:lnTo>
                      <a:pt x="63065" y="86595"/>
                    </a:lnTo>
                    <a:lnTo>
                      <a:pt x="60265" y="85843"/>
                    </a:lnTo>
                    <a:lnTo>
                      <a:pt x="57507" y="85007"/>
                    </a:lnTo>
                    <a:lnTo>
                      <a:pt x="54707" y="84171"/>
                    </a:lnTo>
                    <a:lnTo>
                      <a:pt x="51907" y="83252"/>
                    </a:lnTo>
                    <a:lnTo>
                      <a:pt x="49065" y="82249"/>
                    </a:lnTo>
                    <a:lnTo>
                      <a:pt x="46265" y="81246"/>
                    </a:lnTo>
                    <a:lnTo>
                      <a:pt x="43423" y="80159"/>
                    </a:lnTo>
                    <a:lnTo>
                      <a:pt x="40581" y="78989"/>
                    </a:lnTo>
                    <a:lnTo>
                      <a:pt x="37739" y="77777"/>
                    </a:lnTo>
                    <a:lnTo>
                      <a:pt x="34855" y="76523"/>
                    </a:lnTo>
                    <a:lnTo>
                      <a:pt x="32013" y="75186"/>
                    </a:lnTo>
                    <a:lnTo>
                      <a:pt x="29130" y="73765"/>
                    </a:lnTo>
                    <a:lnTo>
                      <a:pt x="26246" y="72302"/>
                    </a:lnTo>
                    <a:lnTo>
                      <a:pt x="23362" y="70797"/>
                    </a:lnTo>
                    <a:lnTo>
                      <a:pt x="20437" y="69209"/>
                    </a:lnTo>
                    <a:lnTo>
                      <a:pt x="17553" y="67537"/>
                    </a:lnTo>
                    <a:lnTo>
                      <a:pt x="14628" y="65824"/>
                    </a:lnTo>
                    <a:lnTo>
                      <a:pt x="11702" y="64027"/>
                    </a:lnTo>
                    <a:lnTo>
                      <a:pt x="8777" y="62188"/>
                    </a:lnTo>
                    <a:lnTo>
                      <a:pt x="5851" y="60224"/>
                    </a:lnTo>
                    <a:lnTo>
                      <a:pt x="2926" y="58259"/>
                    </a:lnTo>
                    <a:lnTo>
                      <a:pt x="0" y="56170"/>
                    </a:lnTo>
                    <a:lnTo>
                      <a:pt x="0" y="56170"/>
                    </a:lnTo>
                    <a:lnTo>
                      <a:pt x="1128" y="54916"/>
                    </a:lnTo>
                    <a:lnTo>
                      <a:pt x="2549" y="53453"/>
                    </a:lnTo>
                    <a:lnTo>
                      <a:pt x="4472" y="51489"/>
                    </a:lnTo>
                    <a:lnTo>
                      <a:pt x="6979" y="49107"/>
                    </a:lnTo>
                    <a:lnTo>
                      <a:pt x="8400" y="47769"/>
                    </a:lnTo>
                    <a:lnTo>
                      <a:pt x="9988" y="46348"/>
                    </a:lnTo>
                    <a:lnTo>
                      <a:pt x="11660" y="44844"/>
                    </a:lnTo>
                    <a:lnTo>
                      <a:pt x="13499" y="43256"/>
                    </a:lnTo>
                    <a:lnTo>
                      <a:pt x="15463" y="41626"/>
                    </a:lnTo>
                    <a:lnTo>
                      <a:pt x="17511" y="39954"/>
                    </a:lnTo>
                    <a:lnTo>
                      <a:pt x="19726" y="38241"/>
                    </a:lnTo>
                    <a:lnTo>
                      <a:pt x="22025" y="36443"/>
                    </a:lnTo>
                    <a:lnTo>
                      <a:pt x="24491" y="34646"/>
                    </a:lnTo>
                    <a:lnTo>
                      <a:pt x="27040" y="32807"/>
                    </a:lnTo>
                    <a:lnTo>
                      <a:pt x="29715" y="30927"/>
                    </a:lnTo>
                    <a:lnTo>
                      <a:pt x="32515" y="29088"/>
                    </a:lnTo>
                    <a:lnTo>
                      <a:pt x="35440" y="27207"/>
                    </a:lnTo>
                    <a:lnTo>
                      <a:pt x="38449" y="25368"/>
                    </a:lnTo>
                    <a:lnTo>
                      <a:pt x="41584" y="23488"/>
                    </a:lnTo>
                    <a:lnTo>
                      <a:pt x="44844" y="21649"/>
                    </a:lnTo>
                    <a:lnTo>
                      <a:pt x="48187" y="19852"/>
                    </a:lnTo>
                    <a:lnTo>
                      <a:pt x="51656" y="18055"/>
                    </a:lnTo>
                    <a:lnTo>
                      <a:pt x="55250" y="16341"/>
                    </a:lnTo>
                    <a:lnTo>
                      <a:pt x="58928" y="14628"/>
                    </a:lnTo>
                    <a:lnTo>
                      <a:pt x="62689" y="12998"/>
                    </a:lnTo>
                    <a:lnTo>
                      <a:pt x="64612" y="12204"/>
                    </a:lnTo>
                    <a:lnTo>
                      <a:pt x="66576" y="11451"/>
                    </a:lnTo>
                    <a:lnTo>
                      <a:pt x="68582" y="10657"/>
                    </a:lnTo>
                    <a:lnTo>
                      <a:pt x="70588" y="9947"/>
                    </a:lnTo>
                    <a:lnTo>
                      <a:pt x="72594" y="9194"/>
                    </a:lnTo>
                    <a:lnTo>
                      <a:pt x="74684" y="8484"/>
                    </a:lnTo>
                    <a:lnTo>
                      <a:pt x="76732" y="7815"/>
                    </a:lnTo>
                    <a:lnTo>
                      <a:pt x="78863" y="7147"/>
                    </a:lnTo>
                    <a:lnTo>
                      <a:pt x="80995" y="6520"/>
                    </a:lnTo>
                    <a:lnTo>
                      <a:pt x="83168" y="5935"/>
                    </a:lnTo>
                    <a:lnTo>
                      <a:pt x="85341" y="5308"/>
                    </a:lnTo>
                    <a:lnTo>
                      <a:pt x="87556" y="4764"/>
                    </a:lnTo>
                    <a:lnTo>
                      <a:pt x="89771" y="4221"/>
                    </a:lnTo>
                    <a:lnTo>
                      <a:pt x="92028" y="3720"/>
                    </a:lnTo>
                    <a:lnTo>
                      <a:pt x="94285" y="3260"/>
                    </a:lnTo>
                    <a:lnTo>
                      <a:pt x="96583" y="2800"/>
                    </a:lnTo>
                    <a:lnTo>
                      <a:pt x="98924" y="2382"/>
                    </a:lnTo>
                    <a:lnTo>
                      <a:pt x="101264" y="1964"/>
                    </a:lnTo>
                    <a:lnTo>
                      <a:pt x="103646" y="1630"/>
                    </a:lnTo>
                    <a:lnTo>
                      <a:pt x="106028" y="1296"/>
                    </a:lnTo>
                    <a:lnTo>
                      <a:pt x="108452" y="1003"/>
                    </a:lnTo>
                    <a:lnTo>
                      <a:pt x="110876" y="752"/>
                    </a:lnTo>
                    <a:lnTo>
                      <a:pt x="113342" y="543"/>
                    </a:lnTo>
                    <a:lnTo>
                      <a:pt x="115808" y="376"/>
                    </a:lnTo>
                    <a:lnTo>
                      <a:pt x="118316" y="209"/>
                    </a:lnTo>
                    <a:lnTo>
                      <a:pt x="120865" y="125"/>
                    </a:lnTo>
                    <a:lnTo>
                      <a:pt x="123414" y="42"/>
                    </a:lnTo>
                    <a:lnTo>
                      <a:pt x="125964" y="0"/>
                    </a:lnTo>
                    <a:lnTo>
                      <a:pt x="128555" y="42"/>
                    </a:lnTo>
                    <a:lnTo>
                      <a:pt x="131188" y="84"/>
                    </a:lnTo>
                    <a:lnTo>
                      <a:pt x="133821" y="209"/>
                    </a:lnTo>
                    <a:lnTo>
                      <a:pt x="136454" y="334"/>
                    </a:lnTo>
                    <a:lnTo>
                      <a:pt x="139128" y="543"/>
                    </a:lnTo>
                    <a:lnTo>
                      <a:pt x="141845" y="752"/>
                    </a:lnTo>
                    <a:lnTo>
                      <a:pt x="144562" y="1045"/>
                    </a:lnTo>
                    <a:lnTo>
                      <a:pt x="147278" y="1379"/>
                    </a:lnTo>
                    <a:lnTo>
                      <a:pt x="150036" y="1755"/>
                    </a:lnTo>
                    <a:lnTo>
                      <a:pt x="152837" y="2173"/>
                    </a:lnTo>
                    <a:lnTo>
                      <a:pt x="155595" y="2675"/>
                    </a:lnTo>
                    <a:lnTo>
                      <a:pt x="158437" y="3218"/>
                    </a:lnTo>
                    <a:lnTo>
                      <a:pt x="161279" y="3803"/>
                    </a:lnTo>
                    <a:lnTo>
                      <a:pt x="164121" y="4430"/>
                    </a:lnTo>
                    <a:lnTo>
                      <a:pt x="167004" y="5099"/>
                    </a:lnTo>
                    <a:lnTo>
                      <a:pt x="169888" y="5851"/>
                    </a:lnTo>
                    <a:lnTo>
                      <a:pt x="172813" y="6645"/>
                    </a:lnTo>
                    <a:lnTo>
                      <a:pt x="175739" y="7523"/>
                    </a:lnTo>
                    <a:lnTo>
                      <a:pt x="178664" y="8442"/>
                    </a:lnTo>
                    <a:lnTo>
                      <a:pt x="181632" y="9403"/>
                    </a:lnTo>
                    <a:lnTo>
                      <a:pt x="184641" y="10448"/>
                    </a:lnTo>
                    <a:lnTo>
                      <a:pt x="187608" y="11535"/>
                    </a:lnTo>
                    <a:lnTo>
                      <a:pt x="190659" y="12705"/>
                    </a:lnTo>
                    <a:lnTo>
                      <a:pt x="193668" y="13917"/>
                    </a:lnTo>
                    <a:lnTo>
                      <a:pt x="196719" y="15213"/>
                    </a:lnTo>
                    <a:lnTo>
                      <a:pt x="199812" y="16550"/>
                    </a:lnTo>
                    <a:lnTo>
                      <a:pt x="202904" y="17971"/>
                    </a:lnTo>
                    <a:lnTo>
                      <a:pt x="205997" y="19476"/>
                    </a:lnTo>
                    <a:lnTo>
                      <a:pt x="209131" y="21022"/>
                    </a:lnTo>
                    <a:lnTo>
                      <a:pt x="212266" y="22610"/>
                    </a:lnTo>
                    <a:lnTo>
                      <a:pt x="215400" y="24324"/>
                    </a:lnTo>
                    <a:lnTo>
                      <a:pt x="218577" y="26079"/>
                    </a:lnTo>
                    <a:lnTo>
                      <a:pt x="221795" y="27876"/>
                    </a:lnTo>
                    <a:lnTo>
                      <a:pt x="224971" y="29798"/>
                    </a:lnTo>
                    <a:lnTo>
                      <a:pt x="228189" y="31763"/>
                    </a:lnTo>
                    <a:lnTo>
                      <a:pt x="231449" y="33811"/>
                    </a:lnTo>
                    <a:lnTo>
                      <a:pt x="234709" y="35900"/>
                    </a:lnTo>
                    <a:lnTo>
                      <a:pt x="237969" y="3811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4"/>
              <p:cNvSpPr/>
              <p:nvPr/>
            </p:nvSpPr>
            <p:spPr>
              <a:xfrm rot="-10575706">
                <a:off x="1838041" y="-818826"/>
                <a:ext cx="5112492" cy="1895403"/>
              </a:xfrm>
              <a:custGeom>
                <a:avLst/>
                <a:gdLst/>
                <a:ahLst/>
                <a:cxnLst/>
                <a:rect l="l" t="t" r="r" b="b"/>
                <a:pathLst>
                  <a:path w="204494" h="75814" extrusionOk="0">
                    <a:moveTo>
                      <a:pt x="80369" y="1"/>
                    </a:move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120197" y="35190"/>
                    </a:lnTo>
                    <a:lnTo>
                      <a:pt x="122120" y="36695"/>
                    </a:lnTo>
                    <a:lnTo>
                      <a:pt x="70798" y="40122"/>
                    </a:lnTo>
                    <a:lnTo>
                      <a:pt x="44886" y="24282"/>
                    </a:lnTo>
                    <a:lnTo>
                      <a:pt x="41083" y="21984"/>
                    </a:lnTo>
                    <a:lnTo>
                      <a:pt x="40833" y="21858"/>
                    </a:lnTo>
                    <a:lnTo>
                      <a:pt x="40582" y="21775"/>
                    </a:lnTo>
                    <a:lnTo>
                      <a:pt x="40331"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64320" y="40540"/>
                    </a:lnTo>
                    <a:lnTo>
                      <a:pt x="26330" y="43047"/>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174" y="48397"/>
                    </a:lnTo>
                    <a:lnTo>
                      <a:pt x="65908" y="44176"/>
                    </a:lnTo>
                    <a:lnTo>
                      <a:pt x="65908" y="44176"/>
                    </a:lnTo>
                    <a:lnTo>
                      <a:pt x="48522" y="63651"/>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7143" y="70380"/>
                    </a:lnTo>
                    <a:lnTo>
                      <a:pt x="47436" y="70296"/>
                    </a:lnTo>
                    <a:lnTo>
                      <a:pt x="47728" y="70087"/>
                    </a:lnTo>
                    <a:lnTo>
                      <a:pt x="47979" y="69837"/>
                    </a:lnTo>
                    <a:lnTo>
                      <a:pt x="68541" y="46767"/>
                    </a:lnTo>
                    <a:lnTo>
                      <a:pt x="71174" y="43800"/>
                    </a:lnTo>
                    <a:lnTo>
                      <a:pt x="122329" y="40414"/>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2238" y="75813"/>
                    </a:lnTo>
                    <a:lnTo>
                      <a:pt x="92530" y="75688"/>
                    </a:lnTo>
                    <a:lnTo>
                      <a:pt x="92823" y="75562"/>
                    </a:lnTo>
                    <a:lnTo>
                      <a:pt x="93115" y="75312"/>
                    </a:lnTo>
                    <a:lnTo>
                      <a:pt x="127971" y="40038"/>
                    </a:lnTo>
                    <a:lnTo>
                      <a:pt x="175280" y="36862"/>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685" y="69126"/>
                    </a:lnTo>
                    <a:lnTo>
                      <a:pt x="143977" y="69043"/>
                    </a:lnTo>
                    <a:lnTo>
                      <a:pt x="144270" y="68917"/>
                    </a:lnTo>
                    <a:lnTo>
                      <a:pt x="144562" y="68667"/>
                    </a:lnTo>
                    <a:lnTo>
                      <a:pt x="179627" y="38074"/>
                    </a:lnTo>
                    <a:lnTo>
                      <a:pt x="179752" y="37907"/>
                    </a:lnTo>
                    <a:lnTo>
                      <a:pt x="179919" y="37740"/>
                    </a:lnTo>
                    <a:lnTo>
                      <a:pt x="180003" y="37531"/>
                    </a:lnTo>
                    <a:lnTo>
                      <a:pt x="180086" y="37364"/>
                    </a:lnTo>
                    <a:lnTo>
                      <a:pt x="180212" y="36946"/>
                    </a:lnTo>
                    <a:lnTo>
                      <a:pt x="180212" y="36528"/>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320" y="31345"/>
                    </a:lnTo>
                    <a:lnTo>
                      <a:pt x="176534" y="33059"/>
                    </a:lnTo>
                    <a:lnTo>
                      <a:pt x="136664" y="5141"/>
                    </a:lnTo>
                    <a:lnTo>
                      <a:pt x="130687" y="920"/>
                    </a:lnTo>
                    <a:lnTo>
                      <a:pt x="130395" y="753"/>
                    </a:lnTo>
                    <a:lnTo>
                      <a:pt x="130144" y="669"/>
                    </a:lnTo>
                    <a:lnTo>
                      <a:pt x="129893"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70558" y="33477"/>
                    </a:lnTo>
                    <a:lnTo>
                      <a:pt x="134490" y="35859"/>
                    </a:lnTo>
                    <a:lnTo>
                      <a:pt x="127720" y="36319"/>
                    </a:lnTo>
                    <a:lnTo>
                      <a:pt x="87306" y="4974"/>
                    </a:lnTo>
                    <a:lnTo>
                      <a:pt x="81413" y="377"/>
                    </a:lnTo>
                    <a:lnTo>
                      <a:pt x="81163" y="210"/>
                    </a:lnTo>
                    <a:lnTo>
                      <a:pt x="80870" y="84"/>
                    </a:lnTo>
                    <a:lnTo>
                      <a:pt x="80619" y="42"/>
                    </a:lnTo>
                    <a:lnTo>
                      <a:pt x="80369" y="1"/>
                    </a:lnTo>
                    <a:close/>
                  </a:path>
                </a:pathLst>
              </a:custGeom>
              <a:solidFill>
                <a:srgbClr val="A6B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4"/>
              <p:cNvSpPr/>
              <p:nvPr/>
            </p:nvSpPr>
            <p:spPr>
              <a:xfrm rot="-10575706">
                <a:off x="1838041" y="-818826"/>
                <a:ext cx="5112492" cy="1895403"/>
              </a:xfrm>
              <a:custGeom>
                <a:avLst/>
                <a:gdLst/>
                <a:ahLst/>
                <a:cxnLst/>
                <a:rect l="l" t="t" r="r" b="b"/>
                <a:pathLst>
                  <a:path w="204494" h="75814" fill="none" extrusionOk="0">
                    <a:moveTo>
                      <a:pt x="80369" y="1"/>
                    </a:moveTo>
                    <a:lnTo>
                      <a:pt x="80369" y="1"/>
                    </a:lnTo>
                    <a:lnTo>
                      <a:pt x="80118" y="42"/>
                    </a:lnTo>
                    <a:lnTo>
                      <a:pt x="79825" y="126"/>
                    </a:lnTo>
                    <a:lnTo>
                      <a:pt x="79575" y="210"/>
                    </a:lnTo>
                    <a:lnTo>
                      <a:pt x="79366" y="377"/>
                    </a:lnTo>
                    <a:lnTo>
                      <a:pt x="79157" y="586"/>
                    </a:lnTo>
                    <a:lnTo>
                      <a:pt x="78989" y="795"/>
                    </a:lnTo>
                    <a:lnTo>
                      <a:pt x="78822" y="1045"/>
                    </a:lnTo>
                    <a:lnTo>
                      <a:pt x="78739" y="1296"/>
                    </a:lnTo>
                    <a:lnTo>
                      <a:pt x="78655" y="1589"/>
                    </a:lnTo>
                    <a:lnTo>
                      <a:pt x="78613" y="1881"/>
                    </a:lnTo>
                    <a:lnTo>
                      <a:pt x="78613" y="2174"/>
                    </a:lnTo>
                    <a:lnTo>
                      <a:pt x="78655" y="2466"/>
                    </a:lnTo>
                    <a:lnTo>
                      <a:pt x="78739" y="2759"/>
                    </a:lnTo>
                    <a:lnTo>
                      <a:pt x="78864" y="3010"/>
                    </a:lnTo>
                    <a:lnTo>
                      <a:pt x="79073" y="3261"/>
                    </a:lnTo>
                    <a:lnTo>
                      <a:pt x="79366" y="3511"/>
                    </a:lnTo>
                    <a:lnTo>
                      <a:pt x="79366" y="3511"/>
                    </a:lnTo>
                    <a:lnTo>
                      <a:pt x="120197" y="35190"/>
                    </a:lnTo>
                    <a:lnTo>
                      <a:pt x="120197" y="35190"/>
                    </a:lnTo>
                    <a:lnTo>
                      <a:pt x="122120" y="36695"/>
                    </a:lnTo>
                    <a:lnTo>
                      <a:pt x="122120" y="36695"/>
                    </a:lnTo>
                    <a:lnTo>
                      <a:pt x="70798" y="40122"/>
                    </a:lnTo>
                    <a:lnTo>
                      <a:pt x="70798" y="40122"/>
                    </a:lnTo>
                    <a:lnTo>
                      <a:pt x="44886" y="24282"/>
                    </a:lnTo>
                    <a:lnTo>
                      <a:pt x="44886" y="24282"/>
                    </a:lnTo>
                    <a:lnTo>
                      <a:pt x="41083" y="21984"/>
                    </a:lnTo>
                    <a:lnTo>
                      <a:pt x="41083" y="21984"/>
                    </a:lnTo>
                    <a:lnTo>
                      <a:pt x="40833" y="21858"/>
                    </a:lnTo>
                    <a:lnTo>
                      <a:pt x="40582" y="21775"/>
                    </a:lnTo>
                    <a:lnTo>
                      <a:pt x="40331" y="21691"/>
                    </a:lnTo>
                    <a:lnTo>
                      <a:pt x="40080" y="21691"/>
                    </a:lnTo>
                    <a:lnTo>
                      <a:pt x="40080" y="21691"/>
                    </a:lnTo>
                    <a:lnTo>
                      <a:pt x="39788" y="21733"/>
                    </a:lnTo>
                    <a:lnTo>
                      <a:pt x="39495" y="21817"/>
                    </a:lnTo>
                    <a:lnTo>
                      <a:pt x="39244" y="21900"/>
                    </a:lnTo>
                    <a:lnTo>
                      <a:pt x="38994" y="22067"/>
                    </a:lnTo>
                    <a:lnTo>
                      <a:pt x="38785" y="22276"/>
                    </a:lnTo>
                    <a:lnTo>
                      <a:pt x="38576" y="22485"/>
                    </a:lnTo>
                    <a:lnTo>
                      <a:pt x="38409" y="22736"/>
                    </a:lnTo>
                    <a:lnTo>
                      <a:pt x="38283" y="22987"/>
                    </a:lnTo>
                    <a:lnTo>
                      <a:pt x="38200" y="23279"/>
                    </a:lnTo>
                    <a:lnTo>
                      <a:pt x="38158" y="23572"/>
                    </a:lnTo>
                    <a:lnTo>
                      <a:pt x="38158" y="23864"/>
                    </a:lnTo>
                    <a:lnTo>
                      <a:pt x="38241" y="24115"/>
                    </a:lnTo>
                    <a:lnTo>
                      <a:pt x="38325" y="24408"/>
                    </a:lnTo>
                    <a:lnTo>
                      <a:pt x="38492" y="24659"/>
                    </a:lnTo>
                    <a:lnTo>
                      <a:pt x="38743" y="24909"/>
                    </a:lnTo>
                    <a:lnTo>
                      <a:pt x="39035" y="25118"/>
                    </a:lnTo>
                    <a:lnTo>
                      <a:pt x="39035" y="25118"/>
                    </a:lnTo>
                    <a:lnTo>
                      <a:pt x="64320" y="40540"/>
                    </a:lnTo>
                    <a:lnTo>
                      <a:pt x="64320" y="40540"/>
                    </a:lnTo>
                    <a:lnTo>
                      <a:pt x="26330" y="43047"/>
                    </a:lnTo>
                    <a:lnTo>
                      <a:pt x="26330" y="43047"/>
                    </a:lnTo>
                    <a:lnTo>
                      <a:pt x="1464" y="44719"/>
                    </a:lnTo>
                    <a:lnTo>
                      <a:pt x="1464" y="44719"/>
                    </a:lnTo>
                    <a:lnTo>
                      <a:pt x="1046" y="44803"/>
                    </a:lnTo>
                    <a:lnTo>
                      <a:pt x="711" y="44928"/>
                    </a:lnTo>
                    <a:lnTo>
                      <a:pt x="461" y="45095"/>
                    </a:lnTo>
                    <a:lnTo>
                      <a:pt x="252" y="45346"/>
                    </a:lnTo>
                    <a:lnTo>
                      <a:pt x="85" y="45639"/>
                    </a:lnTo>
                    <a:lnTo>
                      <a:pt x="1" y="45931"/>
                    </a:lnTo>
                    <a:lnTo>
                      <a:pt x="1" y="46265"/>
                    </a:lnTo>
                    <a:lnTo>
                      <a:pt x="1" y="46600"/>
                    </a:lnTo>
                    <a:lnTo>
                      <a:pt x="85" y="46934"/>
                    </a:lnTo>
                    <a:lnTo>
                      <a:pt x="252" y="47269"/>
                    </a:lnTo>
                    <a:lnTo>
                      <a:pt x="419" y="47561"/>
                    </a:lnTo>
                    <a:lnTo>
                      <a:pt x="670" y="47854"/>
                    </a:lnTo>
                    <a:lnTo>
                      <a:pt x="920" y="48063"/>
                    </a:lnTo>
                    <a:lnTo>
                      <a:pt x="1255" y="48230"/>
                    </a:lnTo>
                    <a:lnTo>
                      <a:pt x="1631" y="48355"/>
                    </a:lnTo>
                    <a:lnTo>
                      <a:pt x="2007" y="48397"/>
                    </a:lnTo>
                    <a:lnTo>
                      <a:pt x="2007" y="48397"/>
                    </a:lnTo>
                    <a:lnTo>
                      <a:pt x="2174" y="48397"/>
                    </a:lnTo>
                    <a:lnTo>
                      <a:pt x="2174" y="48397"/>
                    </a:lnTo>
                    <a:lnTo>
                      <a:pt x="65908" y="44176"/>
                    </a:lnTo>
                    <a:lnTo>
                      <a:pt x="65908" y="44176"/>
                    </a:lnTo>
                    <a:lnTo>
                      <a:pt x="48522" y="63651"/>
                    </a:lnTo>
                    <a:lnTo>
                      <a:pt x="48522" y="63651"/>
                    </a:lnTo>
                    <a:lnTo>
                      <a:pt x="45513" y="67037"/>
                    </a:lnTo>
                    <a:lnTo>
                      <a:pt x="45513" y="67037"/>
                    </a:lnTo>
                    <a:lnTo>
                      <a:pt x="45304" y="67287"/>
                    </a:lnTo>
                    <a:lnTo>
                      <a:pt x="45179" y="67580"/>
                    </a:lnTo>
                    <a:lnTo>
                      <a:pt x="45095" y="67831"/>
                    </a:lnTo>
                    <a:lnTo>
                      <a:pt x="45012" y="68123"/>
                    </a:lnTo>
                    <a:lnTo>
                      <a:pt x="45012" y="68416"/>
                    </a:lnTo>
                    <a:lnTo>
                      <a:pt x="45054" y="68708"/>
                    </a:lnTo>
                    <a:lnTo>
                      <a:pt x="45095" y="68959"/>
                    </a:lnTo>
                    <a:lnTo>
                      <a:pt x="45221" y="69252"/>
                    </a:lnTo>
                    <a:lnTo>
                      <a:pt x="45346" y="69502"/>
                    </a:lnTo>
                    <a:lnTo>
                      <a:pt x="45513" y="69711"/>
                    </a:lnTo>
                    <a:lnTo>
                      <a:pt x="45681" y="69920"/>
                    </a:lnTo>
                    <a:lnTo>
                      <a:pt x="45890" y="70087"/>
                    </a:lnTo>
                    <a:lnTo>
                      <a:pt x="46098" y="70213"/>
                    </a:lnTo>
                    <a:lnTo>
                      <a:pt x="46349" y="70338"/>
                    </a:lnTo>
                    <a:lnTo>
                      <a:pt x="46600" y="70380"/>
                    </a:lnTo>
                    <a:lnTo>
                      <a:pt x="46851" y="70422"/>
                    </a:lnTo>
                    <a:lnTo>
                      <a:pt x="46851" y="70422"/>
                    </a:lnTo>
                    <a:lnTo>
                      <a:pt x="47143" y="70380"/>
                    </a:lnTo>
                    <a:lnTo>
                      <a:pt x="47436" y="70296"/>
                    </a:lnTo>
                    <a:lnTo>
                      <a:pt x="47728" y="70087"/>
                    </a:lnTo>
                    <a:lnTo>
                      <a:pt x="47979" y="69837"/>
                    </a:lnTo>
                    <a:lnTo>
                      <a:pt x="47979" y="69837"/>
                    </a:lnTo>
                    <a:lnTo>
                      <a:pt x="68541" y="46767"/>
                    </a:lnTo>
                    <a:lnTo>
                      <a:pt x="68541" y="46767"/>
                    </a:lnTo>
                    <a:lnTo>
                      <a:pt x="71174" y="43800"/>
                    </a:lnTo>
                    <a:lnTo>
                      <a:pt x="71174" y="43800"/>
                    </a:lnTo>
                    <a:lnTo>
                      <a:pt x="122329" y="40414"/>
                    </a:lnTo>
                    <a:lnTo>
                      <a:pt x="122329" y="40414"/>
                    </a:lnTo>
                    <a:lnTo>
                      <a:pt x="90650" y="72470"/>
                    </a:lnTo>
                    <a:lnTo>
                      <a:pt x="90650" y="72470"/>
                    </a:lnTo>
                    <a:lnTo>
                      <a:pt x="90399" y="72720"/>
                    </a:lnTo>
                    <a:lnTo>
                      <a:pt x="90274" y="73013"/>
                    </a:lnTo>
                    <a:lnTo>
                      <a:pt x="90148" y="73306"/>
                    </a:lnTo>
                    <a:lnTo>
                      <a:pt x="90106" y="73556"/>
                    </a:lnTo>
                    <a:lnTo>
                      <a:pt x="90065" y="73849"/>
                    </a:lnTo>
                    <a:lnTo>
                      <a:pt x="90106" y="74141"/>
                    </a:lnTo>
                    <a:lnTo>
                      <a:pt x="90148" y="74392"/>
                    </a:lnTo>
                    <a:lnTo>
                      <a:pt x="90274" y="74643"/>
                    </a:lnTo>
                    <a:lnTo>
                      <a:pt x="90399" y="74894"/>
                    </a:lnTo>
                    <a:lnTo>
                      <a:pt x="90566" y="75144"/>
                    </a:lnTo>
                    <a:lnTo>
                      <a:pt x="90733" y="75312"/>
                    </a:lnTo>
                    <a:lnTo>
                      <a:pt x="90942" y="75479"/>
                    </a:lnTo>
                    <a:lnTo>
                      <a:pt x="91193" y="75646"/>
                    </a:lnTo>
                    <a:lnTo>
                      <a:pt x="91402" y="75730"/>
                    </a:lnTo>
                    <a:lnTo>
                      <a:pt x="91653" y="75813"/>
                    </a:lnTo>
                    <a:lnTo>
                      <a:pt x="91945" y="75813"/>
                    </a:lnTo>
                    <a:lnTo>
                      <a:pt x="91945" y="75813"/>
                    </a:lnTo>
                    <a:lnTo>
                      <a:pt x="92238" y="75813"/>
                    </a:lnTo>
                    <a:lnTo>
                      <a:pt x="92530" y="75688"/>
                    </a:lnTo>
                    <a:lnTo>
                      <a:pt x="92823" y="75562"/>
                    </a:lnTo>
                    <a:lnTo>
                      <a:pt x="93115" y="75312"/>
                    </a:lnTo>
                    <a:lnTo>
                      <a:pt x="93115" y="75312"/>
                    </a:lnTo>
                    <a:lnTo>
                      <a:pt x="127971" y="40038"/>
                    </a:lnTo>
                    <a:lnTo>
                      <a:pt x="127971" y="40038"/>
                    </a:lnTo>
                    <a:lnTo>
                      <a:pt x="175280" y="36862"/>
                    </a:lnTo>
                    <a:lnTo>
                      <a:pt x="175280" y="36862"/>
                    </a:lnTo>
                    <a:lnTo>
                      <a:pt x="142097" y="65866"/>
                    </a:lnTo>
                    <a:lnTo>
                      <a:pt x="142097" y="65866"/>
                    </a:lnTo>
                    <a:lnTo>
                      <a:pt x="141888" y="66117"/>
                    </a:lnTo>
                    <a:lnTo>
                      <a:pt x="141679" y="66368"/>
                    </a:lnTo>
                    <a:lnTo>
                      <a:pt x="141553" y="66619"/>
                    </a:lnTo>
                    <a:lnTo>
                      <a:pt x="141512" y="66911"/>
                    </a:lnTo>
                    <a:lnTo>
                      <a:pt x="141470" y="67204"/>
                    </a:lnTo>
                    <a:lnTo>
                      <a:pt x="141512" y="67455"/>
                    </a:lnTo>
                    <a:lnTo>
                      <a:pt x="141553" y="67747"/>
                    </a:lnTo>
                    <a:lnTo>
                      <a:pt x="141679" y="67998"/>
                    </a:lnTo>
                    <a:lnTo>
                      <a:pt x="141804" y="68207"/>
                    </a:lnTo>
                    <a:lnTo>
                      <a:pt x="141971" y="68458"/>
                    </a:lnTo>
                    <a:lnTo>
                      <a:pt x="142138" y="68667"/>
                    </a:lnTo>
                    <a:lnTo>
                      <a:pt x="142389" y="68834"/>
                    </a:lnTo>
                    <a:lnTo>
                      <a:pt x="142598" y="68959"/>
                    </a:lnTo>
                    <a:lnTo>
                      <a:pt x="142849" y="69084"/>
                    </a:lnTo>
                    <a:lnTo>
                      <a:pt x="143142" y="69126"/>
                    </a:lnTo>
                    <a:lnTo>
                      <a:pt x="143392" y="69168"/>
                    </a:lnTo>
                    <a:lnTo>
                      <a:pt x="143392" y="69168"/>
                    </a:lnTo>
                    <a:lnTo>
                      <a:pt x="143685" y="69126"/>
                    </a:lnTo>
                    <a:lnTo>
                      <a:pt x="143977" y="69043"/>
                    </a:lnTo>
                    <a:lnTo>
                      <a:pt x="144270" y="68917"/>
                    </a:lnTo>
                    <a:lnTo>
                      <a:pt x="144562" y="68667"/>
                    </a:lnTo>
                    <a:lnTo>
                      <a:pt x="144562" y="68667"/>
                    </a:lnTo>
                    <a:lnTo>
                      <a:pt x="179627" y="38074"/>
                    </a:lnTo>
                    <a:lnTo>
                      <a:pt x="179627" y="38074"/>
                    </a:lnTo>
                    <a:lnTo>
                      <a:pt x="179752" y="37907"/>
                    </a:lnTo>
                    <a:lnTo>
                      <a:pt x="179919" y="37740"/>
                    </a:lnTo>
                    <a:lnTo>
                      <a:pt x="180003" y="37531"/>
                    </a:lnTo>
                    <a:lnTo>
                      <a:pt x="180086" y="37364"/>
                    </a:lnTo>
                    <a:lnTo>
                      <a:pt x="180212" y="36946"/>
                    </a:lnTo>
                    <a:lnTo>
                      <a:pt x="180212" y="36528"/>
                    </a:lnTo>
                    <a:lnTo>
                      <a:pt x="180212" y="36528"/>
                    </a:lnTo>
                    <a:lnTo>
                      <a:pt x="203031" y="35023"/>
                    </a:lnTo>
                    <a:lnTo>
                      <a:pt x="203031" y="35023"/>
                    </a:lnTo>
                    <a:lnTo>
                      <a:pt x="203449" y="34940"/>
                    </a:lnTo>
                    <a:lnTo>
                      <a:pt x="203783" y="34814"/>
                    </a:lnTo>
                    <a:lnTo>
                      <a:pt x="204034" y="34647"/>
                    </a:lnTo>
                    <a:lnTo>
                      <a:pt x="204243" y="34396"/>
                    </a:lnTo>
                    <a:lnTo>
                      <a:pt x="204410" y="34104"/>
                    </a:lnTo>
                    <a:lnTo>
                      <a:pt x="204493" y="33811"/>
                    </a:lnTo>
                    <a:lnTo>
                      <a:pt x="204493" y="33477"/>
                    </a:lnTo>
                    <a:lnTo>
                      <a:pt x="204493" y="33143"/>
                    </a:lnTo>
                    <a:lnTo>
                      <a:pt x="204410" y="32808"/>
                    </a:lnTo>
                    <a:lnTo>
                      <a:pt x="204243" y="32474"/>
                    </a:lnTo>
                    <a:lnTo>
                      <a:pt x="204076" y="32181"/>
                    </a:lnTo>
                    <a:lnTo>
                      <a:pt x="203825" y="31889"/>
                    </a:lnTo>
                    <a:lnTo>
                      <a:pt x="203574" y="31680"/>
                    </a:lnTo>
                    <a:lnTo>
                      <a:pt x="203240" y="31513"/>
                    </a:lnTo>
                    <a:lnTo>
                      <a:pt x="202864" y="31387"/>
                    </a:lnTo>
                    <a:lnTo>
                      <a:pt x="202487" y="31345"/>
                    </a:lnTo>
                    <a:lnTo>
                      <a:pt x="202487" y="31345"/>
                    </a:lnTo>
                    <a:lnTo>
                      <a:pt x="202320" y="31345"/>
                    </a:lnTo>
                    <a:lnTo>
                      <a:pt x="202320" y="31345"/>
                    </a:lnTo>
                    <a:lnTo>
                      <a:pt x="176534" y="33059"/>
                    </a:lnTo>
                    <a:lnTo>
                      <a:pt x="176534" y="33059"/>
                    </a:lnTo>
                    <a:lnTo>
                      <a:pt x="136664" y="5141"/>
                    </a:lnTo>
                    <a:lnTo>
                      <a:pt x="136664" y="5141"/>
                    </a:lnTo>
                    <a:lnTo>
                      <a:pt x="130687" y="920"/>
                    </a:lnTo>
                    <a:lnTo>
                      <a:pt x="130687" y="920"/>
                    </a:lnTo>
                    <a:lnTo>
                      <a:pt x="130395" y="753"/>
                    </a:lnTo>
                    <a:lnTo>
                      <a:pt x="130144" y="669"/>
                    </a:lnTo>
                    <a:lnTo>
                      <a:pt x="129893" y="586"/>
                    </a:lnTo>
                    <a:lnTo>
                      <a:pt x="129642" y="586"/>
                    </a:lnTo>
                    <a:lnTo>
                      <a:pt x="129642" y="586"/>
                    </a:lnTo>
                    <a:lnTo>
                      <a:pt x="129350" y="586"/>
                    </a:lnTo>
                    <a:lnTo>
                      <a:pt x="129099" y="669"/>
                    </a:lnTo>
                    <a:lnTo>
                      <a:pt x="128848" y="795"/>
                    </a:lnTo>
                    <a:lnTo>
                      <a:pt x="128598" y="962"/>
                    </a:lnTo>
                    <a:lnTo>
                      <a:pt x="128389" y="1129"/>
                    </a:lnTo>
                    <a:lnTo>
                      <a:pt x="128221" y="1380"/>
                    </a:lnTo>
                    <a:lnTo>
                      <a:pt x="128054" y="1631"/>
                    </a:lnTo>
                    <a:lnTo>
                      <a:pt x="127929" y="1881"/>
                    </a:lnTo>
                    <a:lnTo>
                      <a:pt x="127845" y="2174"/>
                    </a:lnTo>
                    <a:lnTo>
                      <a:pt x="127804" y="2425"/>
                    </a:lnTo>
                    <a:lnTo>
                      <a:pt x="127804" y="2717"/>
                    </a:lnTo>
                    <a:lnTo>
                      <a:pt x="127845" y="3010"/>
                    </a:lnTo>
                    <a:lnTo>
                      <a:pt x="127971" y="3302"/>
                    </a:lnTo>
                    <a:lnTo>
                      <a:pt x="128138" y="3553"/>
                    </a:lnTo>
                    <a:lnTo>
                      <a:pt x="128347" y="3804"/>
                    </a:lnTo>
                    <a:lnTo>
                      <a:pt x="128598" y="4055"/>
                    </a:lnTo>
                    <a:lnTo>
                      <a:pt x="128598" y="4055"/>
                    </a:lnTo>
                    <a:lnTo>
                      <a:pt x="170558" y="33477"/>
                    </a:lnTo>
                    <a:lnTo>
                      <a:pt x="170558" y="33477"/>
                    </a:lnTo>
                    <a:lnTo>
                      <a:pt x="134490" y="35859"/>
                    </a:lnTo>
                    <a:lnTo>
                      <a:pt x="134490" y="35859"/>
                    </a:lnTo>
                    <a:lnTo>
                      <a:pt x="127720" y="36319"/>
                    </a:lnTo>
                    <a:lnTo>
                      <a:pt x="127720" y="36319"/>
                    </a:lnTo>
                    <a:lnTo>
                      <a:pt x="87306" y="4974"/>
                    </a:lnTo>
                    <a:lnTo>
                      <a:pt x="87306" y="4974"/>
                    </a:lnTo>
                    <a:lnTo>
                      <a:pt x="81413" y="377"/>
                    </a:lnTo>
                    <a:lnTo>
                      <a:pt x="81413" y="377"/>
                    </a:lnTo>
                    <a:lnTo>
                      <a:pt x="81163" y="210"/>
                    </a:lnTo>
                    <a:lnTo>
                      <a:pt x="80870" y="84"/>
                    </a:lnTo>
                    <a:lnTo>
                      <a:pt x="80619" y="42"/>
                    </a:lnTo>
                    <a:lnTo>
                      <a:pt x="8036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63289561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3" Type="http://schemas.openxmlformats.org/officeDocument/2006/relationships/slideLayout" Target="../slideLayouts/slideLayout14.xml"/><Relationship Id="rId21" Type="http://schemas.openxmlformats.org/officeDocument/2006/relationships/slideLayout" Target="../slideLayouts/slideLayout3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theme" Target="../theme/theme2.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slideLayout" Target="../slideLayouts/slideLayout46.xml"/><Relationship Id="rId18" Type="http://schemas.openxmlformats.org/officeDocument/2006/relationships/slideLayout" Target="../slideLayouts/slideLayout51.xml"/><Relationship Id="rId3" Type="http://schemas.openxmlformats.org/officeDocument/2006/relationships/slideLayout" Target="../slideLayouts/slideLayout36.xml"/><Relationship Id="rId21" Type="http://schemas.openxmlformats.org/officeDocument/2006/relationships/slideLayout" Target="../slideLayouts/slideLayout54.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17" Type="http://schemas.openxmlformats.org/officeDocument/2006/relationships/slideLayout" Target="../slideLayouts/slideLayout50.xml"/><Relationship Id="rId2" Type="http://schemas.openxmlformats.org/officeDocument/2006/relationships/slideLayout" Target="../slideLayouts/slideLayout35.xml"/><Relationship Id="rId16" Type="http://schemas.openxmlformats.org/officeDocument/2006/relationships/slideLayout" Target="../slideLayouts/slideLayout49.xml"/><Relationship Id="rId20" Type="http://schemas.openxmlformats.org/officeDocument/2006/relationships/slideLayout" Target="../slideLayouts/slideLayout53.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24" Type="http://schemas.openxmlformats.org/officeDocument/2006/relationships/theme" Target="../theme/theme3.xml"/><Relationship Id="rId5" Type="http://schemas.openxmlformats.org/officeDocument/2006/relationships/slideLayout" Target="../slideLayouts/slideLayout38.xml"/><Relationship Id="rId15" Type="http://schemas.openxmlformats.org/officeDocument/2006/relationships/slideLayout" Target="../slideLayouts/slideLayout48.xml"/><Relationship Id="rId23" Type="http://schemas.openxmlformats.org/officeDocument/2006/relationships/slideLayout" Target="../slideLayouts/slideLayout56.xml"/><Relationship Id="rId10" Type="http://schemas.openxmlformats.org/officeDocument/2006/relationships/slideLayout" Target="../slideLayouts/slideLayout43.xml"/><Relationship Id="rId19" Type="http://schemas.openxmlformats.org/officeDocument/2006/relationships/slideLayout" Target="../slideLayouts/slideLayout52.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slideLayout" Target="../slideLayouts/slideLayout47.xml"/><Relationship Id="rId22" Type="http://schemas.openxmlformats.org/officeDocument/2006/relationships/slideLayout" Target="../slideLayouts/slideLayout5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slideLayout" Target="../slideLayouts/slideLayout69.xml"/><Relationship Id="rId18" Type="http://schemas.openxmlformats.org/officeDocument/2006/relationships/slideLayout" Target="../slideLayouts/slideLayout74.xml"/><Relationship Id="rId3" Type="http://schemas.openxmlformats.org/officeDocument/2006/relationships/slideLayout" Target="../slideLayouts/slideLayout59.xml"/><Relationship Id="rId21" Type="http://schemas.openxmlformats.org/officeDocument/2006/relationships/slideLayout" Target="../slideLayouts/slideLayout77.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0" Type="http://schemas.openxmlformats.org/officeDocument/2006/relationships/slideLayout" Target="../slideLayouts/slideLayout76.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5" Type="http://schemas.openxmlformats.org/officeDocument/2006/relationships/slideLayout" Target="../slideLayouts/slideLayout71.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 Id="rId22"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slideLayout" Target="../slideLayouts/slideLayout90.xml"/><Relationship Id="rId18" Type="http://schemas.openxmlformats.org/officeDocument/2006/relationships/slideLayout" Target="../slideLayouts/slideLayout95.xml"/><Relationship Id="rId26" Type="http://schemas.openxmlformats.org/officeDocument/2006/relationships/slideLayout" Target="../slideLayouts/slideLayout103.xml"/><Relationship Id="rId3" Type="http://schemas.openxmlformats.org/officeDocument/2006/relationships/slideLayout" Target="../slideLayouts/slideLayout80.xml"/><Relationship Id="rId21" Type="http://schemas.openxmlformats.org/officeDocument/2006/relationships/slideLayout" Target="../slideLayouts/slideLayout98.xml"/><Relationship Id="rId7" Type="http://schemas.openxmlformats.org/officeDocument/2006/relationships/slideLayout" Target="../slideLayouts/slideLayout84.xml"/><Relationship Id="rId12" Type="http://schemas.openxmlformats.org/officeDocument/2006/relationships/slideLayout" Target="../slideLayouts/slideLayout89.xml"/><Relationship Id="rId17" Type="http://schemas.openxmlformats.org/officeDocument/2006/relationships/slideLayout" Target="../slideLayouts/slideLayout94.xml"/><Relationship Id="rId25" Type="http://schemas.openxmlformats.org/officeDocument/2006/relationships/slideLayout" Target="../slideLayouts/slideLayout102.xml"/><Relationship Id="rId2" Type="http://schemas.openxmlformats.org/officeDocument/2006/relationships/slideLayout" Target="../slideLayouts/slideLayout79.xml"/><Relationship Id="rId16" Type="http://schemas.openxmlformats.org/officeDocument/2006/relationships/slideLayout" Target="../slideLayouts/slideLayout93.xml"/><Relationship Id="rId20" Type="http://schemas.openxmlformats.org/officeDocument/2006/relationships/slideLayout" Target="../slideLayouts/slideLayout97.xml"/><Relationship Id="rId29" Type="http://schemas.openxmlformats.org/officeDocument/2006/relationships/slideLayout" Target="../slideLayouts/slideLayout106.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24" Type="http://schemas.openxmlformats.org/officeDocument/2006/relationships/slideLayout" Target="../slideLayouts/slideLayout101.xml"/><Relationship Id="rId5" Type="http://schemas.openxmlformats.org/officeDocument/2006/relationships/slideLayout" Target="../slideLayouts/slideLayout82.xml"/><Relationship Id="rId15" Type="http://schemas.openxmlformats.org/officeDocument/2006/relationships/slideLayout" Target="../slideLayouts/slideLayout92.xml"/><Relationship Id="rId23" Type="http://schemas.openxmlformats.org/officeDocument/2006/relationships/slideLayout" Target="../slideLayouts/slideLayout100.xml"/><Relationship Id="rId28" Type="http://schemas.openxmlformats.org/officeDocument/2006/relationships/slideLayout" Target="../slideLayouts/slideLayout105.xml"/><Relationship Id="rId10" Type="http://schemas.openxmlformats.org/officeDocument/2006/relationships/slideLayout" Target="../slideLayouts/slideLayout87.xml"/><Relationship Id="rId19" Type="http://schemas.openxmlformats.org/officeDocument/2006/relationships/slideLayout" Target="../slideLayouts/slideLayout96.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 Id="rId22" Type="http://schemas.openxmlformats.org/officeDocument/2006/relationships/slideLayout" Target="../slideLayouts/slideLayout99.xml"/><Relationship Id="rId27" Type="http://schemas.openxmlformats.org/officeDocument/2006/relationships/slideLayout" Target="../slideLayouts/slideLayout104.xml"/><Relationship Id="rId30"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14.xml"/><Relationship Id="rId13" Type="http://schemas.openxmlformats.org/officeDocument/2006/relationships/slideLayout" Target="../slideLayouts/slideLayout119.xml"/><Relationship Id="rId18" Type="http://schemas.openxmlformats.org/officeDocument/2006/relationships/slideLayout" Target="../slideLayouts/slideLayout124.xml"/><Relationship Id="rId26" Type="http://schemas.openxmlformats.org/officeDocument/2006/relationships/slideLayout" Target="../slideLayouts/slideLayout132.xml"/><Relationship Id="rId3" Type="http://schemas.openxmlformats.org/officeDocument/2006/relationships/slideLayout" Target="../slideLayouts/slideLayout109.xml"/><Relationship Id="rId21" Type="http://schemas.openxmlformats.org/officeDocument/2006/relationships/slideLayout" Target="../slideLayouts/slideLayout127.xml"/><Relationship Id="rId7" Type="http://schemas.openxmlformats.org/officeDocument/2006/relationships/slideLayout" Target="../slideLayouts/slideLayout113.xml"/><Relationship Id="rId12" Type="http://schemas.openxmlformats.org/officeDocument/2006/relationships/slideLayout" Target="../slideLayouts/slideLayout118.xml"/><Relationship Id="rId17" Type="http://schemas.openxmlformats.org/officeDocument/2006/relationships/slideLayout" Target="../slideLayouts/slideLayout123.xml"/><Relationship Id="rId25" Type="http://schemas.openxmlformats.org/officeDocument/2006/relationships/slideLayout" Target="../slideLayouts/slideLayout131.xml"/><Relationship Id="rId2" Type="http://schemas.openxmlformats.org/officeDocument/2006/relationships/slideLayout" Target="../slideLayouts/slideLayout108.xml"/><Relationship Id="rId16" Type="http://schemas.openxmlformats.org/officeDocument/2006/relationships/slideLayout" Target="../slideLayouts/slideLayout122.xml"/><Relationship Id="rId20" Type="http://schemas.openxmlformats.org/officeDocument/2006/relationships/slideLayout" Target="../slideLayouts/slideLayout126.xml"/><Relationship Id="rId29" Type="http://schemas.openxmlformats.org/officeDocument/2006/relationships/slideLayout" Target="../slideLayouts/slideLayout135.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24" Type="http://schemas.openxmlformats.org/officeDocument/2006/relationships/slideLayout" Target="../slideLayouts/slideLayout130.xml"/><Relationship Id="rId5" Type="http://schemas.openxmlformats.org/officeDocument/2006/relationships/slideLayout" Target="../slideLayouts/slideLayout111.xml"/><Relationship Id="rId15" Type="http://schemas.openxmlformats.org/officeDocument/2006/relationships/slideLayout" Target="../slideLayouts/slideLayout121.xml"/><Relationship Id="rId23" Type="http://schemas.openxmlformats.org/officeDocument/2006/relationships/slideLayout" Target="../slideLayouts/slideLayout129.xml"/><Relationship Id="rId28" Type="http://schemas.openxmlformats.org/officeDocument/2006/relationships/slideLayout" Target="../slideLayouts/slideLayout134.xml"/><Relationship Id="rId10" Type="http://schemas.openxmlformats.org/officeDocument/2006/relationships/slideLayout" Target="../slideLayouts/slideLayout116.xml"/><Relationship Id="rId19" Type="http://schemas.openxmlformats.org/officeDocument/2006/relationships/slideLayout" Target="../slideLayouts/slideLayout125.xml"/><Relationship Id="rId4" Type="http://schemas.openxmlformats.org/officeDocument/2006/relationships/slideLayout" Target="../slideLayouts/slideLayout110.xml"/><Relationship Id="rId9" Type="http://schemas.openxmlformats.org/officeDocument/2006/relationships/slideLayout" Target="../slideLayouts/slideLayout115.xml"/><Relationship Id="rId14" Type="http://schemas.openxmlformats.org/officeDocument/2006/relationships/slideLayout" Target="../slideLayouts/slideLayout120.xml"/><Relationship Id="rId22" Type="http://schemas.openxmlformats.org/officeDocument/2006/relationships/slideLayout" Target="../slideLayouts/slideLayout128.xml"/><Relationship Id="rId27" Type="http://schemas.openxmlformats.org/officeDocument/2006/relationships/slideLayout" Target="../slideLayouts/slideLayout133.xml"/><Relationship Id="rId30"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43.xml"/><Relationship Id="rId3" Type="http://schemas.openxmlformats.org/officeDocument/2006/relationships/slideLayout" Target="../slideLayouts/slideLayout138.xml"/><Relationship Id="rId7" Type="http://schemas.openxmlformats.org/officeDocument/2006/relationships/slideLayout" Target="../slideLayouts/slideLayout142.xml"/><Relationship Id="rId12" Type="http://schemas.openxmlformats.org/officeDocument/2006/relationships/theme" Target="../theme/theme7.xml"/><Relationship Id="rId2" Type="http://schemas.openxmlformats.org/officeDocument/2006/relationships/slideLayout" Target="../slideLayouts/slideLayout137.xml"/><Relationship Id="rId1" Type="http://schemas.openxmlformats.org/officeDocument/2006/relationships/slideLayout" Target="../slideLayouts/slideLayout136.xml"/><Relationship Id="rId6" Type="http://schemas.openxmlformats.org/officeDocument/2006/relationships/slideLayout" Target="../slideLayouts/slideLayout141.xml"/><Relationship Id="rId11" Type="http://schemas.openxmlformats.org/officeDocument/2006/relationships/slideLayout" Target="../slideLayouts/slideLayout146.xml"/><Relationship Id="rId5" Type="http://schemas.openxmlformats.org/officeDocument/2006/relationships/slideLayout" Target="../slideLayouts/slideLayout140.xml"/><Relationship Id="rId10" Type="http://schemas.openxmlformats.org/officeDocument/2006/relationships/slideLayout" Target="../slideLayouts/slideLayout145.xml"/><Relationship Id="rId4" Type="http://schemas.openxmlformats.org/officeDocument/2006/relationships/slideLayout" Target="../slideLayouts/slideLayout139.xml"/><Relationship Id="rId9" Type="http://schemas.openxmlformats.org/officeDocument/2006/relationships/slideLayout" Target="../slideLayouts/slideLayout14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6CB0E7E-7BDA-4369-B06E-95E5B313A5C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6FF2DE87-7D95-4722-9EE5-248D158C7FF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7D0A038-BC78-4ECC-BEFF-CCB515E4848D}"/>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69B9EE9-F3BF-4B40-83E7-C9BC68FDDB0E}" type="datetimeFigureOut">
              <a:rPr lang="en-US" smtClean="0"/>
              <a:t>3/29/2023</a:t>
            </a:fld>
            <a:endParaRPr lang="en-US"/>
          </a:p>
        </p:txBody>
      </p:sp>
      <p:sp>
        <p:nvSpPr>
          <p:cNvPr id="5" name="Footer Placeholder 4">
            <a:extLst>
              <a:ext uri="{FF2B5EF4-FFF2-40B4-BE49-F238E27FC236}">
                <a16:creationId xmlns:a16="http://schemas.microsoft.com/office/drawing/2014/main" id="{50ECDB14-4F91-4B5C-8ACA-1B5E7E69B7D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B30118F-80C4-4861-A4D3-A50D382E7D5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7F55963-6440-4C45-BA09-4E6A99D1BBE0}" type="slidenum">
              <a:rPr lang="en-US" smtClean="0"/>
              <a:t>‹#›</a:t>
            </a:fld>
            <a:endParaRPr lang="en-US"/>
          </a:p>
        </p:txBody>
      </p:sp>
      <p:sp>
        <p:nvSpPr>
          <p:cNvPr id="7" name="Oval 6">
            <a:extLst>
              <a:ext uri="{FF2B5EF4-FFF2-40B4-BE49-F238E27FC236}">
                <a16:creationId xmlns:a16="http://schemas.microsoft.com/office/drawing/2014/main" id="{38D51644-545E-44E3-BC6E-2AD8AC8B2625}"/>
              </a:ext>
            </a:extLst>
          </p:cNvPr>
          <p:cNvSpPr/>
          <p:nvPr userDrawn="1"/>
        </p:nvSpPr>
        <p:spPr>
          <a:xfrm>
            <a:off x="-23164800" y="-13030200"/>
            <a:ext cx="395021" cy="395021"/>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C1B1CA3B-4E43-438A-9AA3-C4D817313CF4}"/>
              </a:ext>
            </a:extLst>
          </p:cNvPr>
          <p:cNvSpPr/>
          <p:nvPr userDrawn="1"/>
        </p:nvSpPr>
        <p:spPr>
          <a:xfrm>
            <a:off x="34961779" y="-13030200"/>
            <a:ext cx="395021" cy="395021"/>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23004496-AE44-4F53-BEA8-30179F68F210}"/>
              </a:ext>
            </a:extLst>
          </p:cNvPr>
          <p:cNvSpPr/>
          <p:nvPr userDrawn="1"/>
        </p:nvSpPr>
        <p:spPr>
          <a:xfrm>
            <a:off x="34961779" y="19493179"/>
            <a:ext cx="395021" cy="395021"/>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B4C10C7B-BAE9-4433-8761-500EAC3C28A0}"/>
              </a:ext>
            </a:extLst>
          </p:cNvPr>
          <p:cNvSpPr/>
          <p:nvPr userDrawn="1"/>
        </p:nvSpPr>
        <p:spPr>
          <a:xfrm>
            <a:off x="-23164800" y="19493179"/>
            <a:ext cx="395021" cy="395021"/>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77430570"/>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 id="2147483695" r:id="rId10"/>
    <p:sldLayoutId id="2147483696"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2"/>
              </a:buClr>
              <a:buSzPts val="2800"/>
              <a:buFont typeface="Passion One"/>
              <a:buNone/>
              <a:defRPr sz="2800">
                <a:solidFill>
                  <a:schemeClr val="accent2"/>
                </a:solidFill>
                <a:latin typeface="Passion One"/>
                <a:ea typeface="Passion One"/>
                <a:cs typeface="Passion One"/>
                <a:sym typeface="Passion One"/>
              </a:defRPr>
            </a:lvl1pPr>
            <a:lvl2pPr lvl="1">
              <a:spcBef>
                <a:spcPts val="0"/>
              </a:spcBef>
              <a:spcAft>
                <a:spcPts val="0"/>
              </a:spcAft>
              <a:buClr>
                <a:schemeClr val="accent2"/>
              </a:buClr>
              <a:buSzPts val="2800"/>
              <a:buFont typeface="Passion One"/>
              <a:buNone/>
              <a:defRPr sz="2800">
                <a:solidFill>
                  <a:schemeClr val="accent2"/>
                </a:solidFill>
                <a:latin typeface="Passion One"/>
                <a:ea typeface="Passion One"/>
                <a:cs typeface="Passion One"/>
                <a:sym typeface="Passion One"/>
              </a:defRPr>
            </a:lvl2pPr>
            <a:lvl3pPr lvl="2">
              <a:spcBef>
                <a:spcPts val="0"/>
              </a:spcBef>
              <a:spcAft>
                <a:spcPts val="0"/>
              </a:spcAft>
              <a:buClr>
                <a:schemeClr val="accent2"/>
              </a:buClr>
              <a:buSzPts val="2800"/>
              <a:buFont typeface="Passion One"/>
              <a:buNone/>
              <a:defRPr sz="2800">
                <a:solidFill>
                  <a:schemeClr val="accent2"/>
                </a:solidFill>
                <a:latin typeface="Passion One"/>
                <a:ea typeface="Passion One"/>
                <a:cs typeface="Passion One"/>
                <a:sym typeface="Passion One"/>
              </a:defRPr>
            </a:lvl3pPr>
            <a:lvl4pPr lvl="3">
              <a:spcBef>
                <a:spcPts val="0"/>
              </a:spcBef>
              <a:spcAft>
                <a:spcPts val="0"/>
              </a:spcAft>
              <a:buClr>
                <a:schemeClr val="accent2"/>
              </a:buClr>
              <a:buSzPts val="2800"/>
              <a:buFont typeface="Passion One"/>
              <a:buNone/>
              <a:defRPr sz="2800">
                <a:solidFill>
                  <a:schemeClr val="accent2"/>
                </a:solidFill>
                <a:latin typeface="Passion One"/>
                <a:ea typeface="Passion One"/>
                <a:cs typeface="Passion One"/>
                <a:sym typeface="Passion One"/>
              </a:defRPr>
            </a:lvl4pPr>
            <a:lvl5pPr lvl="4">
              <a:spcBef>
                <a:spcPts val="0"/>
              </a:spcBef>
              <a:spcAft>
                <a:spcPts val="0"/>
              </a:spcAft>
              <a:buClr>
                <a:schemeClr val="accent2"/>
              </a:buClr>
              <a:buSzPts val="2800"/>
              <a:buFont typeface="Passion One"/>
              <a:buNone/>
              <a:defRPr sz="2800">
                <a:solidFill>
                  <a:schemeClr val="accent2"/>
                </a:solidFill>
                <a:latin typeface="Passion One"/>
                <a:ea typeface="Passion One"/>
                <a:cs typeface="Passion One"/>
                <a:sym typeface="Passion One"/>
              </a:defRPr>
            </a:lvl5pPr>
            <a:lvl6pPr lvl="5">
              <a:spcBef>
                <a:spcPts val="0"/>
              </a:spcBef>
              <a:spcAft>
                <a:spcPts val="0"/>
              </a:spcAft>
              <a:buClr>
                <a:schemeClr val="accent2"/>
              </a:buClr>
              <a:buSzPts val="2800"/>
              <a:buFont typeface="Passion One"/>
              <a:buNone/>
              <a:defRPr sz="2800">
                <a:solidFill>
                  <a:schemeClr val="accent2"/>
                </a:solidFill>
                <a:latin typeface="Passion One"/>
                <a:ea typeface="Passion One"/>
                <a:cs typeface="Passion One"/>
                <a:sym typeface="Passion One"/>
              </a:defRPr>
            </a:lvl6pPr>
            <a:lvl7pPr lvl="6">
              <a:spcBef>
                <a:spcPts val="0"/>
              </a:spcBef>
              <a:spcAft>
                <a:spcPts val="0"/>
              </a:spcAft>
              <a:buClr>
                <a:schemeClr val="accent2"/>
              </a:buClr>
              <a:buSzPts val="2800"/>
              <a:buFont typeface="Passion One"/>
              <a:buNone/>
              <a:defRPr sz="2800">
                <a:solidFill>
                  <a:schemeClr val="accent2"/>
                </a:solidFill>
                <a:latin typeface="Passion One"/>
                <a:ea typeface="Passion One"/>
                <a:cs typeface="Passion One"/>
                <a:sym typeface="Passion One"/>
              </a:defRPr>
            </a:lvl7pPr>
            <a:lvl8pPr lvl="7">
              <a:spcBef>
                <a:spcPts val="0"/>
              </a:spcBef>
              <a:spcAft>
                <a:spcPts val="0"/>
              </a:spcAft>
              <a:buClr>
                <a:schemeClr val="accent2"/>
              </a:buClr>
              <a:buSzPts val="2800"/>
              <a:buFont typeface="Passion One"/>
              <a:buNone/>
              <a:defRPr sz="2800">
                <a:solidFill>
                  <a:schemeClr val="accent2"/>
                </a:solidFill>
                <a:latin typeface="Passion One"/>
                <a:ea typeface="Passion One"/>
                <a:cs typeface="Passion One"/>
                <a:sym typeface="Passion One"/>
              </a:defRPr>
            </a:lvl8pPr>
            <a:lvl9pPr lvl="8">
              <a:spcBef>
                <a:spcPts val="0"/>
              </a:spcBef>
              <a:spcAft>
                <a:spcPts val="0"/>
              </a:spcAft>
              <a:buClr>
                <a:schemeClr val="accent2"/>
              </a:buClr>
              <a:buSzPts val="2800"/>
              <a:buFont typeface="Passion One"/>
              <a:buNone/>
              <a:defRPr sz="2800">
                <a:solidFill>
                  <a:schemeClr val="accent2"/>
                </a:solidFill>
                <a:latin typeface="Passion One"/>
                <a:ea typeface="Passion One"/>
                <a:cs typeface="Passion One"/>
                <a:sym typeface="Passion On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2"/>
              </a:buClr>
              <a:buSzPts val="1800"/>
              <a:buFont typeface="DM Sans"/>
              <a:buChar char="●"/>
              <a:defRPr sz="1800">
                <a:solidFill>
                  <a:schemeClr val="accent2"/>
                </a:solidFill>
                <a:latin typeface="DM Sans"/>
                <a:ea typeface="DM Sans"/>
                <a:cs typeface="DM Sans"/>
                <a:sym typeface="DM Sans"/>
              </a:defRPr>
            </a:lvl1pPr>
            <a:lvl2pPr marL="914400" lvl="1" indent="-317500">
              <a:lnSpc>
                <a:spcPct val="115000"/>
              </a:lnSpc>
              <a:spcBef>
                <a:spcPts val="1600"/>
              </a:spcBef>
              <a:spcAft>
                <a:spcPts val="0"/>
              </a:spcAft>
              <a:buClr>
                <a:schemeClr val="accent2"/>
              </a:buClr>
              <a:buSzPts val="1400"/>
              <a:buFont typeface="DM Sans"/>
              <a:buChar char="○"/>
              <a:defRPr>
                <a:solidFill>
                  <a:schemeClr val="accent2"/>
                </a:solidFill>
                <a:latin typeface="DM Sans"/>
                <a:ea typeface="DM Sans"/>
                <a:cs typeface="DM Sans"/>
                <a:sym typeface="DM Sans"/>
              </a:defRPr>
            </a:lvl2pPr>
            <a:lvl3pPr marL="1371600" lvl="2" indent="-317500">
              <a:lnSpc>
                <a:spcPct val="115000"/>
              </a:lnSpc>
              <a:spcBef>
                <a:spcPts val="1600"/>
              </a:spcBef>
              <a:spcAft>
                <a:spcPts val="0"/>
              </a:spcAft>
              <a:buClr>
                <a:schemeClr val="accent2"/>
              </a:buClr>
              <a:buSzPts val="1400"/>
              <a:buFont typeface="DM Sans"/>
              <a:buChar char="■"/>
              <a:defRPr>
                <a:solidFill>
                  <a:schemeClr val="accent2"/>
                </a:solidFill>
                <a:latin typeface="DM Sans"/>
                <a:ea typeface="DM Sans"/>
                <a:cs typeface="DM Sans"/>
                <a:sym typeface="DM Sans"/>
              </a:defRPr>
            </a:lvl3pPr>
            <a:lvl4pPr marL="1828800" lvl="3" indent="-317500">
              <a:lnSpc>
                <a:spcPct val="115000"/>
              </a:lnSpc>
              <a:spcBef>
                <a:spcPts val="1600"/>
              </a:spcBef>
              <a:spcAft>
                <a:spcPts val="0"/>
              </a:spcAft>
              <a:buClr>
                <a:schemeClr val="accent2"/>
              </a:buClr>
              <a:buSzPts val="1400"/>
              <a:buFont typeface="DM Sans"/>
              <a:buChar char="●"/>
              <a:defRPr>
                <a:solidFill>
                  <a:schemeClr val="accent2"/>
                </a:solidFill>
                <a:latin typeface="DM Sans"/>
                <a:ea typeface="DM Sans"/>
                <a:cs typeface="DM Sans"/>
                <a:sym typeface="DM Sans"/>
              </a:defRPr>
            </a:lvl4pPr>
            <a:lvl5pPr marL="2286000" lvl="4" indent="-317500">
              <a:lnSpc>
                <a:spcPct val="115000"/>
              </a:lnSpc>
              <a:spcBef>
                <a:spcPts val="1600"/>
              </a:spcBef>
              <a:spcAft>
                <a:spcPts val="0"/>
              </a:spcAft>
              <a:buClr>
                <a:schemeClr val="accent2"/>
              </a:buClr>
              <a:buSzPts val="1400"/>
              <a:buFont typeface="DM Sans"/>
              <a:buChar char="○"/>
              <a:defRPr>
                <a:solidFill>
                  <a:schemeClr val="accent2"/>
                </a:solidFill>
                <a:latin typeface="DM Sans"/>
                <a:ea typeface="DM Sans"/>
                <a:cs typeface="DM Sans"/>
                <a:sym typeface="DM Sans"/>
              </a:defRPr>
            </a:lvl5pPr>
            <a:lvl6pPr marL="2743200" lvl="5" indent="-317500">
              <a:lnSpc>
                <a:spcPct val="115000"/>
              </a:lnSpc>
              <a:spcBef>
                <a:spcPts val="1600"/>
              </a:spcBef>
              <a:spcAft>
                <a:spcPts val="0"/>
              </a:spcAft>
              <a:buClr>
                <a:schemeClr val="accent2"/>
              </a:buClr>
              <a:buSzPts val="1400"/>
              <a:buFont typeface="DM Sans"/>
              <a:buChar char="■"/>
              <a:defRPr>
                <a:solidFill>
                  <a:schemeClr val="accent2"/>
                </a:solidFill>
                <a:latin typeface="DM Sans"/>
                <a:ea typeface="DM Sans"/>
                <a:cs typeface="DM Sans"/>
                <a:sym typeface="DM Sans"/>
              </a:defRPr>
            </a:lvl6pPr>
            <a:lvl7pPr marL="3200400" lvl="6" indent="-317500">
              <a:lnSpc>
                <a:spcPct val="115000"/>
              </a:lnSpc>
              <a:spcBef>
                <a:spcPts val="1600"/>
              </a:spcBef>
              <a:spcAft>
                <a:spcPts val="0"/>
              </a:spcAft>
              <a:buClr>
                <a:schemeClr val="accent2"/>
              </a:buClr>
              <a:buSzPts val="1400"/>
              <a:buFont typeface="DM Sans"/>
              <a:buChar char="●"/>
              <a:defRPr>
                <a:solidFill>
                  <a:schemeClr val="accent2"/>
                </a:solidFill>
                <a:latin typeface="DM Sans"/>
                <a:ea typeface="DM Sans"/>
                <a:cs typeface="DM Sans"/>
                <a:sym typeface="DM Sans"/>
              </a:defRPr>
            </a:lvl7pPr>
            <a:lvl8pPr marL="3657600" lvl="7" indent="-317500">
              <a:lnSpc>
                <a:spcPct val="115000"/>
              </a:lnSpc>
              <a:spcBef>
                <a:spcPts val="1600"/>
              </a:spcBef>
              <a:spcAft>
                <a:spcPts val="0"/>
              </a:spcAft>
              <a:buClr>
                <a:schemeClr val="accent2"/>
              </a:buClr>
              <a:buSzPts val="1400"/>
              <a:buFont typeface="DM Sans"/>
              <a:buChar char="○"/>
              <a:defRPr>
                <a:solidFill>
                  <a:schemeClr val="accent2"/>
                </a:solidFill>
                <a:latin typeface="DM Sans"/>
                <a:ea typeface="DM Sans"/>
                <a:cs typeface="DM Sans"/>
                <a:sym typeface="DM Sans"/>
              </a:defRPr>
            </a:lvl8pPr>
            <a:lvl9pPr marL="4114800" lvl="8" indent="-317500">
              <a:lnSpc>
                <a:spcPct val="115000"/>
              </a:lnSpc>
              <a:spcBef>
                <a:spcPts val="1600"/>
              </a:spcBef>
              <a:spcAft>
                <a:spcPts val="1600"/>
              </a:spcAft>
              <a:buClr>
                <a:schemeClr val="accent2"/>
              </a:buClr>
              <a:buSzPts val="1400"/>
              <a:buFont typeface="DM Sans"/>
              <a:buChar char="■"/>
              <a:defRPr>
                <a:solidFill>
                  <a:schemeClr val="accent2"/>
                </a:solidFill>
                <a:latin typeface="DM Sans"/>
                <a:ea typeface="DM Sans"/>
                <a:cs typeface="DM Sans"/>
                <a:sym typeface="DM Sans"/>
              </a:defRPr>
            </a:lvl9pPr>
          </a:lstStyle>
          <a:p>
            <a:endParaRPr/>
          </a:p>
        </p:txBody>
      </p:sp>
    </p:spTree>
    <p:extLst>
      <p:ext uri="{BB962C8B-B14F-4D97-AF65-F5344CB8AC3E}">
        <p14:creationId xmlns:p14="http://schemas.microsoft.com/office/powerpoint/2010/main" val="3688359703"/>
      </p:ext>
    </p:extLst>
  </p:cSld>
  <p:clrMap bg1="lt1" tx1="dk1" bg2="dk2" tx2="lt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 id="2147483709" r:id="rId12"/>
    <p:sldLayoutId id="2147483710" r:id="rId13"/>
    <p:sldLayoutId id="2147483711" r:id="rId14"/>
    <p:sldLayoutId id="2147483712" r:id="rId15"/>
    <p:sldLayoutId id="2147483713" r:id="rId16"/>
    <p:sldLayoutId id="2147483715" r:id="rId17"/>
    <p:sldLayoutId id="2147483716" r:id="rId18"/>
    <p:sldLayoutId id="2147483717" r:id="rId19"/>
    <p:sldLayoutId id="2147483718" r:id="rId20"/>
    <p:sldLayoutId id="2147483719" r:id="rId21"/>
    <p:sldLayoutId id="2147483720"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000"/>
              <a:buFont typeface="Patrick Hand"/>
              <a:buNone/>
              <a:defRPr sz="3000" b="1">
                <a:solidFill>
                  <a:schemeClr val="dk2"/>
                </a:solidFill>
                <a:latin typeface="Patrick Hand"/>
                <a:ea typeface="Patrick Hand"/>
                <a:cs typeface="Patrick Hand"/>
                <a:sym typeface="Patrick Hand"/>
              </a:defRPr>
            </a:lvl1pPr>
            <a:lvl2pPr lvl="1" rtl="0">
              <a:spcBef>
                <a:spcPts val="0"/>
              </a:spcBef>
              <a:spcAft>
                <a:spcPts val="0"/>
              </a:spcAft>
              <a:buClr>
                <a:schemeClr val="dk1"/>
              </a:buClr>
              <a:buSzPts val="2800"/>
              <a:buNone/>
              <a:defRPr sz="2800" b="1">
                <a:solidFill>
                  <a:schemeClr val="dk1"/>
                </a:solidFill>
              </a:defRPr>
            </a:lvl2pPr>
            <a:lvl3pPr lvl="2" rtl="0">
              <a:spcBef>
                <a:spcPts val="0"/>
              </a:spcBef>
              <a:spcAft>
                <a:spcPts val="0"/>
              </a:spcAft>
              <a:buClr>
                <a:schemeClr val="dk1"/>
              </a:buClr>
              <a:buSzPts val="2800"/>
              <a:buNone/>
              <a:defRPr sz="2800" b="1">
                <a:solidFill>
                  <a:schemeClr val="dk1"/>
                </a:solidFill>
              </a:defRPr>
            </a:lvl3pPr>
            <a:lvl4pPr lvl="3" rtl="0">
              <a:spcBef>
                <a:spcPts val="0"/>
              </a:spcBef>
              <a:spcAft>
                <a:spcPts val="0"/>
              </a:spcAft>
              <a:buClr>
                <a:schemeClr val="dk1"/>
              </a:buClr>
              <a:buSzPts val="2800"/>
              <a:buNone/>
              <a:defRPr sz="2800" b="1">
                <a:solidFill>
                  <a:schemeClr val="dk1"/>
                </a:solidFill>
              </a:defRPr>
            </a:lvl4pPr>
            <a:lvl5pPr lvl="4" rtl="0">
              <a:spcBef>
                <a:spcPts val="0"/>
              </a:spcBef>
              <a:spcAft>
                <a:spcPts val="0"/>
              </a:spcAft>
              <a:buClr>
                <a:schemeClr val="dk1"/>
              </a:buClr>
              <a:buSzPts val="2800"/>
              <a:buNone/>
              <a:defRPr sz="2800" b="1">
                <a:solidFill>
                  <a:schemeClr val="dk1"/>
                </a:solidFill>
              </a:defRPr>
            </a:lvl5pPr>
            <a:lvl6pPr lvl="5" rtl="0">
              <a:spcBef>
                <a:spcPts val="0"/>
              </a:spcBef>
              <a:spcAft>
                <a:spcPts val="0"/>
              </a:spcAft>
              <a:buClr>
                <a:schemeClr val="dk1"/>
              </a:buClr>
              <a:buSzPts val="2800"/>
              <a:buNone/>
              <a:defRPr sz="2800" b="1">
                <a:solidFill>
                  <a:schemeClr val="dk1"/>
                </a:solidFill>
              </a:defRPr>
            </a:lvl6pPr>
            <a:lvl7pPr lvl="6" rtl="0">
              <a:spcBef>
                <a:spcPts val="0"/>
              </a:spcBef>
              <a:spcAft>
                <a:spcPts val="0"/>
              </a:spcAft>
              <a:buClr>
                <a:schemeClr val="dk1"/>
              </a:buClr>
              <a:buSzPts val="2800"/>
              <a:buNone/>
              <a:defRPr sz="2800" b="1">
                <a:solidFill>
                  <a:schemeClr val="dk1"/>
                </a:solidFill>
              </a:defRPr>
            </a:lvl7pPr>
            <a:lvl8pPr lvl="7" rtl="0">
              <a:spcBef>
                <a:spcPts val="0"/>
              </a:spcBef>
              <a:spcAft>
                <a:spcPts val="0"/>
              </a:spcAft>
              <a:buClr>
                <a:schemeClr val="dk1"/>
              </a:buClr>
              <a:buSzPts val="2800"/>
              <a:buNone/>
              <a:defRPr sz="2800" b="1">
                <a:solidFill>
                  <a:schemeClr val="dk1"/>
                </a:solidFill>
              </a:defRPr>
            </a:lvl8pPr>
            <a:lvl9pPr lvl="8" rtl="0">
              <a:spcBef>
                <a:spcPts val="0"/>
              </a:spcBef>
              <a:spcAft>
                <a:spcPts val="0"/>
              </a:spcAft>
              <a:buClr>
                <a:schemeClr val="dk1"/>
              </a:buClr>
              <a:buSzPts val="2800"/>
              <a:buNone/>
              <a:defRPr sz="2800" b="1">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1pPr>
            <a:lvl2pPr marL="914400" lvl="1"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2pPr>
            <a:lvl3pPr marL="1371600" lvl="2"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3pPr>
            <a:lvl4pPr marL="1828800" lvl="3"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4pPr>
            <a:lvl5pPr marL="2286000" lvl="4"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5pPr>
            <a:lvl6pPr marL="2743200" lvl="5"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6pPr>
            <a:lvl7pPr marL="3200400" lvl="6"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7pPr>
            <a:lvl8pPr marL="3657600" lvl="7" indent="-317500">
              <a:lnSpc>
                <a:spcPct val="115000"/>
              </a:lnSpc>
              <a:spcBef>
                <a:spcPts val="1600"/>
              </a:spcBef>
              <a:spcAft>
                <a:spcPts val="0"/>
              </a:spcAft>
              <a:buClr>
                <a:schemeClr val="lt2"/>
              </a:buClr>
              <a:buSzPts val="1400"/>
              <a:buFont typeface="Poppins Light"/>
              <a:buChar char="○"/>
              <a:defRPr>
                <a:solidFill>
                  <a:schemeClr val="lt2"/>
                </a:solidFill>
                <a:latin typeface="Poppins Light"/>
                <a:ea typeface="Poppins Light"/>
                <a:cs typeface="Poppins Light"/>
                <a:sym typeface="Poppins Light"/>
              </a:defRPr>
            </a:lvl8pPr>
            <a:lvl9pPr marL="4114800" lvl="8" indent="-317500">
              <a:lnSpc>
                <a:spcPct val="115000"/>
              </a:lnSpc>
              <a:spcBef>
                <a:spcPts val="1600"/>
              </a:spcBef>
              <a:spcAft>
                <a:spcPts val="1600"/>
              </a:spcAft>
              <a:buClr>
                <a:schemeClr val="lt2"/>
              </a:buClr>
              <a:buSzPts val="1400"/>
              <a:buFont typeface="Poppins Light"/>
              <a:buChar char="■"/>
              <a:defRPr>
                <a:solidFill>
                  <a:schemeClr val="lt2"/>
                </a:solidFill>
                <a:latin typeface="Poppins Light"/>
                <a:ea typeface="Poppins Light"/>
                <a:cs typeface="Poppins Light"/>
                <a:sym typeface="Poppins Light"/>
              </a:defRPr>
            </a:lvl9pPr>
          </a:lstStyle>
          <a:p>
            <a:endParaRPr/>
          </a:p>
        </p:txBody>
      </p:sp>
    </p:spTree>
    <p:extLst>
      <p:ext uri="{BB962C8B-B14F-4D97-AF65-F5344CB8AC3E}">
        <p14:creationId xmlns:p14="http://schemas.microsoft.com/office/powerpoint/2010/main" val="1491511562"/>
      </p:ext>
    </p:extLst>
  </p:cSld>
  <p:clrMap bg1="lt1" tx1="dk1" bg2="dk2" tx2="lt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1" r:id="rId8"/>
    <p:sldLayoutId id="2147483742" r:id="rId9"/>
    <p:sldLayoutId id="2147483743" r:id="rId10"/>
    <p:sldLayoutId id="2147483744" r:id="rId11"/>
    <p:sldLayoutId id="2147483745" r:id="rId12"/>
    <p:sldLayoutId id="2147483746" r:id="rId13"/>
    <p:sldLayoutId id="2147483747" r:id="rId14"/>
    <p:sldLayoutId id="2147483748" r:id="rId15"/>
    <p:sldLayoutId id="2147483749" r:id="rId16"/>
    <p:sldLayoutId id="2147483750" r:id="rId17"/>
    <p:sldLayoutId id="2147483751" r:id="rId18"/>
    <p:sldLayoutId id="2147483752" r:id="rId19"/>
    <p:sldLayoutId id="2147483753" r:id="rId20"/>
    <p:sldLayoutId id="2147483754" r:id="rId21"/>
    <p:sldLayoutId id="2147483755" r:id="rId22"/>
    <p:sldLayoutId id="2147483902"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F5EBDC"/>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1pPr>
            <a:lvl2pPr lvl="1">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2pPr>
            <a:lvl3pPr lvl="2">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3pPr>
            <a:lvl4pPr lvl="3">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4pPr>
            <a:lvl5pPr lvl="4">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5pPr>
            <a:lvl6pPr lvl="5">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6pPr>
            <a:lvl7pPr lvl="6">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7pPr>
            <a:lvl8pPr lvl="7">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8pPr>
            <a:lvl9pPr lvl="8">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1"/>
              </a:buClr>
              <a:buSzPts val="1800"/>
              <a:buFont typeface="Maitree Medium"/>
              <a:buChar char="●"/>
              <a:defRPr sz="1800">
                <a:solidFill>
                  <a:schemeClr val="accent1"/>
                </a:solidFill>
                <a:latin typeface="Maitree Medium"/>
                <a:ea typeface="Maitree Medium"/>
                <a:cs typeface="Maitree Medium"/>
                <a:sym typeface="Maitree Medium"/>
              </a:defRPr>
            </a:lvl1pPr>
            <a:lvl2pPr marL="914400" lvl="1" indent="-317500">
              <a:lnSpc>
                <a:spcPct val="115000"/>
              </a:lnSpc>
              <a:spcBef>
                <a:spcPts val="1600"/>
              </a:spcBef>
              <a:spcAft>
                <a:spcPts val="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2pPr>
            <a:lvl3pPr marL="1371600" lvl="2" indent="-317500">
              <a:lnSpc>
                <a:spcPct val="115000"/>
              </a:lnSpc>
              <a:spcBef>
                <a:spcPts val="1600"/>
              </a:spcBef>
              <a:spcAft>
                <a:spcPts val="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3pPr>
            <a:lvl4pPr marL="1828800" lvl="3" indent="-317500">
              <a:lnSpc>
                <a:spcPct val="115000"/>
              </a:lnSpc>
              <a:spcBef>
                <a:spcPts val="1600"/>
              </a:spcBef>
              <a:spcAft>
                <a:spcPts val="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4pPr>
            <a:lvl5pPr marL="2286000" lvl="4" indent="-317500">
              <a:lnSpc>
                <a:spcPct val="115000"/>
              </a:lnSpc>
              <a:spcBef>
                <a:spcPts val="1600"/>
              </a:spcBef>
              <a:spcAft>
                <a:spcPts val="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5pPr>
            <a:lvl6pPr marL="2743200" lvl="5" indent="-317500">
              <a:lnSpc>
                <a:spcPct val="115000"/>
              </a:lnSpc>
              <a:spcBef>
                <a:spcPts val="1600"/>
              </a:spcBef>
              <a:spcAft>
                <a:spcPts val="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6pPr>
            <a:lvl7pPr marL="3200400" lvl="6" indent="-317500">
              <a:lnSpc>
                <a:spcPct val="115000"/>
              </a:lnSpc>
              <a:spcBef>
                <a:spcPts val="1600"/>
              </a:spcBef>
              <a:spcAft>
                <a:spcPts val="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7pPr>
            <a:lvl8pPr marL="3657600" lvl="7" indent="-317500">
              <a:lnSpc>
                <a:spcPct val="115000"/>
              </a:lnSpc>
              <a:spcBef>
                <a:spcPts val="1600"/>
              </a:spcBef>
              <a:spcAft>
                <a:spcPts val="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8pPr>
            <a:lvl9pPr marL="4114800" lvl="8" indent="-317500">
              <a:lnSpc>
                <a:spcPct val="115000"/>
              </a:lnSpc>
              <a:spcBef>
                <a:spcPts val="1600"/>
              </a:spcBef>
              <a:spcAft>
                <a:spcPts val="160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9pPr>
          </a:lstStyle>
          <a:p>
            <a:endParaRPr/>
          </a:p>
        </p:txBody>
      </p:sp>
    </p:spTree>
    <p:extLst>
      <p:ext uri="{BB962C8B-B14F-4D97-AF65-F5344CB8AC3E}">
        <p14:creationId xmlns:p14="http://schemas.microsoft.com/office/powerpoint/2010/main" val="3450846048"/>
      </p:ext>
    </p:extLst>
  </p:cSld>
  <p:clrMap bg1="lt1" tx1="dk1" bg2="dk2" tx2="lt2" accent1="accent1" accent2="accent2" accent3="accent3" accent4="accent4" accent5="accent5" accent6="accent6" hlink="hlink" folHlink="folHlink"/>
  <p:sldLayoutIdLst>
    <p:sldLayoutId id="2147483807" r:id="rId1"/>
    <p:sldLayoutId id="2147483809" r:id="rId2"/>
    <p:sldLayoutId id="2147483810" r:id="rId3"/>
    <p:sldLayoutId id="2147483811" r:id="rId4"/>
    <p:sldLayoutId id="2147483812" r:id="rId5"/>
    <p:sldLayoutId id="2147483813" r:id="rId6"/>
    <p:sldLayoutId id="2147483814" r:id="rId7"/>
    <p:sldLayoutId id="2147483815" r:id="rId8"/>
    <p:sldLayoutId id="2147483816" r:id="rId9"/>
    <p:sldLayoutId id="2147483817" r:id="rId10"/>
    <p:sldLayoutId id="2147483818" r:id="rId11"/>
    <p:sldLayoutId id="2147483819" r:id="rId12"/>
    <p:sldLayoutId id="2147483820" r:id="rId13"/>
    <p:sldLayoutId id="2147483821" r:id="rId14"/>
    <p:sldLayoutId id="2147483822" r:id="rId15"/>
    <p:sldLayoutId id="2147483823" r:id="rId16"/>
    <p:sldLayoutId id="2147483824" r:id="rId17"/>
    <p:sldLayoutId id="2147483825" r:id="rId18"/>
    <p:sldLayoutId id="2147483826" r:id="rId19"/>
    <p:sldLayoutId id="2147483827" r:id="rId20"/>
    <p:sldLayoutId id="2147483828"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1pPr>
            <a:lvl2pPr lvl="1">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2pPr>
            <a:lvl3pPr lvl="2">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3pPr>
            <a:lvl4pPr lvl="3">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4pPr>
            <a:lvl5pPr lvl="4">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5pPr>
            <a:lvl6pPr lvl="5">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6pPr>
            <a:lvl7pPr lvl="6">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7pPr>
            <a:lvl8pPr lvl="7">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8pPr>
            <a:lvl9pPr lvl="8">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1pPr>
            <a:lvl2pPr marL="914400" lvl="1" indent="-317500">
              <a:lnSpc>
                <a:spcPct val="115000"/>
              </a:lnSpc>
              <a:spcBef>
                <a:spcPts val="160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2pPr>
            <a:lvl3pPr marL="1371600" lvl="2" indent="-317500">
              <a:lnSpc>
                <a:spcPct val="115000"/>
              </a:lnSpc>
              <a:spcBef>
                <a:spcPts val="160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3pPr>
            <a:lvl4pPr marL="1828800" lvl="3" indent="-317500">
              <a:lnSpc>
                <a:spcPct val="115000"/>
              </a:lnSpc>
              <a:spcBef>
                <a:spcPts val="160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4pPr>
            <a:lvl5pPr marL="2286000" lvl="4" indent="-317500">
              <a:lnSpc>
                <a:spcPct val="115000"/>
              </a:lnSpc>
              <a:spcBef>
                <a:spcPts val="160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5pPr>
            <a:lvl6pPr marL="2743200" lvl="5" indent="-317500">
              <a:lnSpc>
                <a:spcPct val="115000"/>
              </a:lnSpc>
              <a:spcBef>
                <a:spcPts val="160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6pPr>
            <a:lvl7pPr marL="3200400" lvl="6" indent="-317500">
              <a:lnSpc>
                <a:spcPct val="115000"/>
              </a:lnSpc>
              <a:spcBef>
                <a:spcPts val="160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7pPr>
            <a:lvl8pPr marL="3657600" lvl="7" indent="-317500">
              <a:lnSpc>
                <a:spcPct val="115000"/>
              </a:lnSpc>
              <a:spcBef>
                <a:spcPts val="160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8pPr>
            <a:lvl9pPr marL="4114800" lvl="8" indent="-317500">
              <a:lnSpc>
                <a:spcPct val="115000"/>
              </a:lnSpc>
              <a:spcBef>
                <a:spcPts val="1600"/>
              </a:spcBef>
              <a:spcAft>
                <a:spcPts val="160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lgn="r" rtl="0">
              <a:buNone/>
              <a:defRPr sz="1333">
                <a:solidFill>
                  <a:schemeClr val="dk2"/>
                </a:solidFill>
              </a:defRPr>
            </a:lvl1pPr>
            <a:lvl2pPr lvl="1" algn="r" rtl="0">
              <a:buNone/>
              <a:defRPr sz="1333">
                <a:solidFill>
                  <a:schemeClr val="dk2"/>
                </a:solidFill>
              </a:defRPr>
            </a:lvl2pPr>
            <a:lvl3pPr lvl="2" algn="r" rtl="0">
              <a:buNone/>
              <a:defRPr sz="1333">
                <a:solidFill>
                  <a:schemeClr val="dk2"/>
                </a:solidFill>
              </a:defRPr>
            </a:lvl3pPr>
            <a:lvl4pPr lvl="3" algn="r" rtl="0">
              <a:buNone/>
              <a:defRPr sz="1333">
                <a:solidFill>
                  <a:schemeClr val="dk2"/>
                </a:solidFill>
              </a:defRPr>
            </a:lvl4pPr>
            <a:lvl5pPr lvl="4" algn="r" rtl="0">
              <a:buNone/>
              <a:defRPr sz="1333">
                <a:solidFill>
                  <a:schemeClr val="dk2"/>
                </a:solidFill>
              </a:defRPr>
            </a:lvl5pPr>
            <a:lvl6pPr lvl="5" algn="r" rtl="0">
              <a:buNone/>
              <a:defRPr sz="1333">
                <a:solidFill>
                  <a:schemeClr val="dk2"/>
                </a:solidFill>
              </a:defRPr>
            </a:lvl6pPr>
            <a:lvl7pPr lvl="6" algn="r" rtl="0">
              <a:buNone/>
              <a:defRPr sz="1333">
                <a:solidFill>
                  <a:schemeClr val="dk2"/>
                </a:solidFill>
              </a:defRPr>
            </a:lvl7pPr>
            <a:lvl8pPr lvl="7" algn="r" rtl="0">
              <a:buNone/>
              <a:defRPr sz="1333">
                <a:solidFill>
                  <a:schemeClr val="dk2"/>
                </a:solidFill>
              </a:defRPr>
            </a:lvl8pPr>
            <a:lvl9pPr lvl="8" algn="r" rtl="0">
              <a:buNone/>
              <a:defRPr sz="1333">
                <a:solidFill>
                  <a:schemeClr val="dk2"/>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842456209"/>
      </p:ext>
    </p:extLst>
  </p:cSld>
  <p:clrMap bg1="lt1" tx1="dk1" bg2="dk2" tx2="lt2" accent1="accent1" accent2="accent2" accent3="accent3" accent4="accent4" accent5="accent5" accent6="accent6" hlink="hlink" folHlink="folHlink"/>
  <p:sldLayoutIdLst>
    <p:sldLayoutId id="2147483830" r:id="rId1"/>
    <p:sldLayoutId id="2147483831" r:id="rId2"/>
    <p:sldLayoutId id="2147483832" r:id="rId3"/>
    <p:sldLayoutId id="2147483833" r:id="rId4"/>
    <p:sldLayoutId id="2147483834" r:id="rId5"/>
    <p:sldLayoutId id="2147483835" r:id="rId6"/>
    <p:sldLayoutId id="2147483836" r:id="rId7"/>
    <p:sldLayoutId id="2147483837" r:id="rId8"/>
    <p:sldLayoutId id="2147483838" r:id="rId9"/>
    <p:sldLayoutId id="2147483839" r:id="rId10"/>
    <p:sldLayoutId id="2147483840" r:id="rId11"/>
    <p:sldLayoutId id="2147483841" r:id="rId12"/>
    <p:sldLayoutId id="2147483842" r:id="rId13"/>
    <p:sldLayoutId id="2147483843" r:id="rId14"/>
    <p:sldLayoutId id="2147483844" r:id="rId15"/>
    <p:sldLayoutId id="2147483845" r:id="rId16"/>
    <p:sldLayoutId id="2147483846" r:id="rId17"/>
    <p:sldLayoutId id="2147483847" r:id="rId18"/>
    <p:sldLayoutId id="2147483848" r:id="rId19"/>
    <p:sldLayoutId id="2147483849" r:id="rId20"/>
    <p:sldLayoutId id="2147483851" r:id="rId21"/>
    <p:sldLayoutId id="2147483852" r:id="rId22"/>
    <p:sldLayoutId id="2147483853" r:id="rId23"/>
    <p:sldLayoutId id="2147483854" r:id="rId24"/>
    <p:sldLayoutId id="2147483855" r:id="rId25"/>
    <p:sldLayoutId id="2147483856" r:id="rId26"/>
    <p:sldLayoutId id="2147483857" r:id="rId27"/>
    <p:sldLayoutId id="2147483858" r:id="rId28"/>
    <p:sldLayoutId id="2147483859"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1pPr>
            <a:lvl2pPr lvl="1">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2pPr>
            <a:lvl3pPr lvl="2">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3pPr>
            <a:lvl4pPr lvl="3">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4pPr>
            <a:lvl5pPr lvl="4">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5pPr>
            <a:lvl6pPr lvl="5">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6pPr>
            <a:lvl7pPr lvl="6">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7pPr>
            <a:lvl8pPr lvl="7">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8pPr>
            <a:lvl9pPr lvl="8">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1pPr>
            <a:lvl2pPr marL="914400" lvl="1" indent="-317500">
              <a:lnSpc>
                <a:spcPct val="115000"/>
              </a:lnSpc>
              <a:spcBef>
                <a:spcPts val="160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2pPr>
            <a:lvl3pPr marL="1371600" lvl="2" indent="-317500">
              <a:lnSpc>
                <a:spcPct val="115000"/>
              </a:lnSpc>
              <a:spcBef>
                <a:spcPts val="160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3pPr>
            <a:lvl4pPr marL="1828800" lvl="3" indent="-317500">
              <a:lnSpc>
                <a:spcPct val="115000"/>
              </a:lnSpc>
              <a:spcBef>
                <a:spcPts val="160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4pPr>
            <a:lvl5pPr marL="2286000" lvl="4" indent="-317500">
              <a:lnSpc>
                <a:spcPct val="115000"/>
              </a:lnSpc>
              <a:spcBef>
                <a:spcPts val="160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5pPr>
            <a:lvl6pPr marL="2743200" lvl="5" indent="-317500">
              <a:lnSpc>
                <a:spcPct val="115000"/>
              </a:lnSpc>
              <a:spcBef>
                <a:spcPts val="160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6pPr>
            <a:lvl7pPr marL="3200400" lvl="6" indent="-317500">
              <a:lnSpc>
                <a:spcPct val="115000"/>
              </a:lnSpc>
              <a:spcBef>
                <a:spcPts val="160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7pPr>
            <a:lvl8pPr marL="3657600" lvl="7" indent="-317500">
              <a:lnSpc>
                <a:spcPct val="115000"/>
              </a:lnSpc>
              <a:spcBef>
                <a:spcPts val="1600"/>
              </a:spcBef>
              <a:spcAft>
                <a:spcPts val="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8pPr>
            <a:lvl9pPr marL="4114800" lvl="8" indent="-317500">
              <a:lnSpc>
                <a:spcPct val="115000"/>
              </a:lnSpc>
              <a:spcBef>
                <a:spcPts val="1600"/>
              </a:spcBef>
              <a:spcAft>
                <a:spcPts val="1600"/>
              </a:spcAft>
              <a:buClr>
                <a:schemeClr val="dk1"/>
              </a:buClr>
              <a:buSzPts val="1400"/>
              <a:buFont typeface="Nunito SemiBold"/>
              <a:buChar char="■"/>
              <a:defRPr>
                <a:solidFill>
                  <a:schemeClr val="dk1"/>
                </a:solidFill>
                <a:latin typeface="Nunito SemiBold"/>
                <a:ea typeface="Nunito SemiBold"/>
                <a:cs typeface="Nunito SemiBold"/>
                <a:sym typeface="Nunito SemiBold"/>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lgn="r" rtl="0">
              <a:buNone/>
              <a:defRPr sz="1333">
                <a:solidFill>
                  <a:schemeClr val="dk2"/>
                </a:solidFill>
              </a:defRPr>
            </a:lvl1pPr>
            <a:lvl2pPr lvl="1" algn="r" rtl="0">
              <a:buNone/>
              <a:defRPr sz="1333">
                <a:solidFill>
                  <a:schemeClr val="dk2"/>
                </a:solidFill>
              </a:defRPr>
            </a:lvl2pPr>
            <a:lvl3pPr lvl="2" algn="r" rtl="0">
              <a:buNone/>
              <a:defRPr sz="1333">
                <a:solidFill>
                  <a:schemeClr val="dk2"/>
                </a:solidFill>
              </a:defRPr>
            </a:lvl3pPr>
            <a:lvl4pPr lvl="3" algn="r" rtl="0">
              <a:buNone/>
              <a:defRPr sz="1333">
                <a:solidFill>
                  <a:schemeClr val="dk2"/>
                </a:solidFill>
              </a:defRPr>
            </a:lvl4pPr>
            <a:lvl5pPr lvl="4" algn="r" rtl="0">
              <a:buNone/>
              <a:defRPr sz="1333">
                <a:solidFill>
                  <a:schemeClr val="dk2"/>
                </a:solidFill>
              </a:defRPr>
            </a:lvl5pPr>
            <a:lvl6pPr lvl="5" algn="r" rtl="0">
              <a:buNone/>
              <a:defRPr sz="1333">
                <a:solidFill>
                  <a:schemeClr val="dk2"/>
                </a:solidFill>
              </a:defRPr>
            </a:lvl6pPr>
            <a:lvl7pPr lvl="6" algn="r" rtl="0">
              <a:buNone/>
              <a:defRPr sz="1333">
                <a:solidFill>
                  <a:schemeClr val="dk2"/>
                </a:solidFill>
              </a:defRPr>
            </a:lvl7pPr>
            <a:lvl8pPr lvl="7" algn="r" rtl="0">
              <a:buNone/>
              <a:defRPr sz="1333">
                <a:solidFill>
                  <a:schemeClr val="dk2"/>
                </a:solidFill>
              </a:defRPr>
            </a:lvl8pPr>
            <a:lvl9pPr lvl="8" algn="r" rtl="0">
              <a:buNone/>
              <a:defRPr sz="1333">
                <a:solidFill>
                  <a:schemeClr val="dk2"/>
                </a:solidFill>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333" b="0" i="0" u="none" strike="noStrike" kern="1200" cap="none" spc="0" normalizeH="0" baseline="0" noProof="0" smtClean="0">
                <a:ln>
                  <a:noFill/>
                </a:ln>
                <a:solidFill>
                  <a:srgbClr val="71B90D"/>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 sz="1333" b="0" i="0" u="none" strike="noStrike" kern="1200" cap="none" spc="0" normalizeH="0" baseline="0" noProof="0">
              <a:ln>
                <a:noFill/>
              </a:ln>
              <a:solidFill>
                <a:srgbClr val="71B90D"/>
              </a:solidFill>
              <a:effectLst/>
              <a:uLnTx/>
              <a:uFillTx/>
              <a:latin typeface="Arial"/>
              <a:ea typeface="+mn-ea"/>
              <a:cs typeface="+mn-cs"/>
            </a:endParaRPr>
          </a:p>
        </p:txBody>
      </p:sp>
    </p:spTree>
    <p:extLst>
      <p:ext uri="{BB962C8B-B14F-4D97-AF65-F5344CB8AC3E}">
        <p14:creationId xmlns:p14="http://schemas.microsoft.com/office/powerpoint/2010/main" val="1701230921"/>
      </p:ext>
    </p:extLst>
  </p:cSld>
  <p:clrMap bg1="lt1" tx1="dk1" bg2="dk2" tx2="lt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 id="2147483872" r:id="rId12"/>
    <p:sldLayoutId id="2147483873" r:id="rId13"/>
    <p:sldLayoutId id="2147483874" r:id="rId14"/>
    <p:sldLayoutId id="2147483875" r:id="rId15"/>
    <p:sldLayoutId id="2147483876" r:id="rId16"/>
    <p:sldLayoutId id="2147483877" r:id="rId17"/>
    <p:sldLayoutId id="2147483878" r:id="rId18"/>
    <p:sldLayoutId id="2147483879" r:id="rId19"/>
    <p:sldLayoutId id="2147483880" r:id="rId20"/>
    <p:sldLayoutId id="2147483881" r:id="rId21"/>
    <p:sldLayoutId id="2147483882" r:id="rId22"/>
    <p:sldLayoutId id="2147483883" r:id="rId23"/>
    <p:sldLayoutId id="2147483884" r:id="rId24"/>
    <p:sldLayoutId id="2147483885" r:id="rId25"/>
    <p:sldLayoutId id="2147483886" r:id="rId26"/>
    <p:sldLayoutId id="2147483887" r:id="rId27"/>
    <p:sldLayoutId id="2147483888" r:id="rId28"/>
    <p:sldLayoutId id="2147483889"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lt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lt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EC3F63F-ECBD-40C6-B350-E9BAF8DC7E29}" type="slidenum">
              <a:rPr lang="en-US" altLang="en-US" smtClean="0"/>
              <a:pPr/>
              <a:t>‹#›</a:t>
            </a:fld>
            <a:endParaRPr lang="en-US" altLang="en-US"/>
          </a:p>
        </p:txBody>
      </p:sp>
    </p:spTree>
    <p:extLst>
      <p:ext uri="{BB962C8B-B14F-4D97-AF65-F5344CB8AC3E}">
        <p14:creationId xmlns:p14="http://schemas.microsoft.com/office/powerpoint/2010/main" val="2269889092"/>
      </p:ext>
    </p:extLst>
  </p:cSld>
  <p:clrMap bg1="lt1" tx1="dk1" bg2="lt2" tx2="dk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 id="2147483897" r:id="rId7"/>
    <p:sldLayoutId id="2147483898" r:id="rId8"/>
    <p:sldLayoutId id="2147483899" r:id="rId9"/>
    <p:sldLayoutId id="2147483900" r:id="rId10"/>
    <p:sldLayoutId id="214748390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5.gif"/><Relationship Id="rId3" Type="http://schemas.openxmlformats.org/officeDocument/2006/relationships/notesSlide" Target="../notesSlides/notesSlide1.xml"/><Relationship Id="rId7" Type="http://schemas.openxmlformats.org/officeDocument/2006/relationships/image" Target="../media/image4.jpeg"/><Relationship Id="rId2" Type="http://schemas.openxmlformats.org/officeDocument/2006/relationships/slideLayout" Target="../slideLayouts/slideLayout1.xml"/><Relationship Id="rId1" Type="http://schemas.openxmlformats.org/officeDocument/2006/relationships/tags" Target="../tags/tag1.xml"/><Relationship Id="rId6" Type="http://schemas.openxmlformats.org/officeDocument/2006/relationships/image" Target="../media/image3.jpeg"/><Relationship Id="rId5" Type="http://schemas.openxmlformats.org/officeDocument/2006/relationships/image" Target="../media/image2.jpeg"/><Relationship Id="rId4" Type="http://schemas.openxmlformats.org/officeDocument/2006/relationships/image" Target="../media/image1.jpg"/><Relationship Id="rId9" Type="http://schemas.openxmlformats.org/officeDocument/2006/relationships/image" Target="../media/image6.gif"/></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137.xml"/></Relationships>
</file>

<file path=ppt/slides/_rels/slide12.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2.jpeg"/><Relationship Id="rId1" Type="http://schemas.openxmlformats.org/officeDocument/2006/relationships/slideLayout" Target="../slideLayouts/slideLayout142.xml"/></Relationships>
</file>

<file path=ppt/slides/_rels/slide1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142.xml"/></Relationships>
</file>

<file path=ppt/slides/_rels/slide1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xml"/><Relationship Id="rId1" Type="http://schemas.openxmlformats.org/officeDocument/2006/relationships/slideLayout" Target="../slideLayouts/slideLayout142.xml"/></Relationships>
</file>

<file path=ppt/slides/_rels/slide15.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png"/><Relationship Id="rId1" Type="http://schemas.openxmlformats.org/officeDocument/2006/relationships/slideLayout" Target="../slideLayouts/slideLayout137.xml"/><Relationship Id="rId5" Type="http://schemas.openxmlformats.org/officeDocument/2006/relationships/image" Target="../media/image17.jpeg"/><Relationship Id="rId4" Type="http://schemas.openxmlformats.org/officeDocument/2006/relationships/image" Target="../media/image16.jpeg"/></Relationships>
</file>

<file path=ppt/slides/_rels/slide16.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142.xml"/><Relationship Id="rId6" Type="http://schemas.openxmlformats.org/officeDocument/2006/relationships/image" Target="../media/image22.jpeg"/><Relationship Id="rId5" Type="http://schemas.openxmlformats.org/officeDocument/2006/relationships/image" Target="../media/image21.jpeg"/><Relationship Id="rId4" Type="http://schemas.openxmlformats.org/officeDocument/2006/relationships/image" Target="../media/image20.jpeg"/></Relationships>
</file>

<file path=ppt/slides/_rels/slide17.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23.jpeg"/><Relationship Id="rId1" Type="http://schemas.openxmlformats.org/officeDocument/2006/relationships/slideLayout" Target="../slideLayouts/slideLayout13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5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5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2.xml.rels><?xml version="1.0" encoding="UTF-8" standalone="yes"?>
<Relationships xmlns="http://schemas.openxmlformats.org/package/2006/relationships"><Relationship Id="rId3" Type="http://schemas.openxmlformats.org/officeDocument/2006/relationships/image" Target="../media/image26.jpeg"/><Relationship Id="rId7" Type="http://schemas.openxmlformats.org/officeDocument/2006/relationships/image" Target="../media/image30.jpeg"/><Relationship Id="rId2" Type="http://schemas.openxmlformats.org/officeDocument/2006/relationships/image" Target="../media/image25.jpeg"/><Relationship Id="rId1" Type="http://schemas.openxmlformats.org/officeDocument/2006/relationships/slideLayout" Target="../slideLayouts/slideLayout42.xml"/><Relationship Id="rId6" Type="http://schemas.openxmlformats.org/officeDocument/2006/relationships/image" Target="../media/image29.jpeg"/><Relationship Id="rId5" Type="http://schemas.openxmlformats.org/officeDocument/2006/relationships/image" Target="../media/image28.jpeg"/><Relationship Id="rId4" Type="http://schemas.openxmlformats.org/officeDocument/2006/relationships/image" Target="../media/image27.jpeg"/></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42.xml"/><Relationship Id="rId2" Type="http://schemas.openxmlformats.org/officeDocument/2006/relationships/video" Target="../media/media2.mp4"/><Relationship Id="rId1" Type="http://schemas.microsoft.com/office/2007/relationships/media" Target="../media/media2.mp4"/><Relationship Id="rId4" Type="http://schemas.openxmlformats.org/officeDocument/2006/relationships/image" Target="../media/image31.png"/></Relationships>
</file>

<file path=ppt/slides/_rels/slide24.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38.xml"/></Relationships>
</file>

<file path=ppt/slides/_rels/slide25.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image" Target="../media/image33.jpeg"/><Relationship Id="rId1" Type="http://schemas.openxmlformats.org/officeDocument/2006/relationships/slideLayout" Target="../slideLayouts/slideLayout42.xml"/></Relationships>
</file>

<file path=ppt/slides/_rels/slide26.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42.xml"/></Relationships>
</file>

<file path=ppt/slides/_rels/slide27.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42.xml"/></Relationships>
</file>

<file path=ppt/slides/_rels/slide28.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42.xml"/></Relationships>
</file>

<file path=ppt/slides/_rels/slide29.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42.xm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7.png"/></Relationships>
</file>

<file path=ppt/slides/_rels/slide3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xml"/><Relationship Id="rId1" Type="http://schemas.openxmlformats.org/officeDocument/2006/relationships/slideLayout" Target="../slideLayouts/slideLayout98.xml"/><Relationship Id="rId4" Type="http://schemas.microsoft.com/office/2007/relationships/hdphoto" Target="../media/hdphoto3.wdp"/></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7.xml"/></Relationships>
</file>

<file path=ppt/slides/_rels/slide32.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xml"/><Relationship Id="rId1" Type="http://schemas.openxmlformats.org/officeDocument/2006/relationships/slideLayout" Target="../slideLayouts/slideLayout127.xml"/></Relationships>
</file>

<file path=ppt/slides/_rels/slide33.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6.xml"/><Relationship Id="rId1" Type="http://schemas.openxmlformats.org/officeDocument/2006/relationships/slideLayout" Target="../slideLayouts/slideLayout127.xml"/></Relationships>
</file>

<file path=ppt/slides/_rels/slide34.xml.rels><?xml version="1.0" encoding="UTF-8" standalone="yes"?>
<Relationships xmlns="http://schemas.openxmlformats.org/package/2006/relationships"><Relationship Id="rId8" Type="http://schemas.openxmlformats.org/officeDocument/2006/relationships/image" Target="../media/image47.png"/><Relationship Id="rId13" Type="http://schemas.openxmlformats.org/officeDocument/2006/relationships/image" Target="../media/image52.png"/><Relationship Id="rId18" Type="http://schemas.openxmlformats.org/officeDocument/2006/relationships/image" Target="../media/image57.png"/><Relationship Id="rId3" Type="http://schemas.openxmlformats.org/officeDocument/2006/relationships/image" Target="../media/image42.png"/><Relationship Id="rId21" Type="http://schemas.openxmlformats.org/officeDocument/2006/relationships/image" Target="../media/image60.png"/><Relationship Id="rId7" Type="http://schemas.openxmlformats.org/officeDocument/2006/relationships/image" Target="../media/image46.png"/><Relationship Id="rId12" Type="http://schemas.openxmlformats.org/officeDocument/2006/relationships/image" Target="../media/image51.png"/><Relationship Id="rId17" Type="http://schemas.openxmlformats.org/officeDocument/2006/relationships/image" Target="../media/image56.png"/><Relationship Id="rId25" Type="http://schemas.openxmlformats.org/officeDocument/2006/relationships/image" Target="../media/image64.png"/><Relationship Id="rId2" Type="http://schemas.openxmlformats.org/officeDocument/2006/relationships/image" Target="../media/image41.png"/><Relationship Id="rId16" Type="http://schemas.openxmlformats.org/officeDocument/2006/relationships/image" Target="../media/image55.png"/><Relationship Id="rId20" Type="http://schemas.openxmlformats.org/officeDocument/2006/relationships/image" Target="../media/image59.png"/><Relationship Id="rId1" Type="http://schemas.openxmlformats.org/officeDocument/2006/relationships/slideLayout" Target="../slideLayouts/slideLayout117.xml"/><Relationship Id="rId6" Type="http://schemas.openxmlformats.org/officeDocument/2006/relationships/image" Target="../media/image45.png"/><Relationship Id="rId11" Type="http://schemas.openxmlformats.org/officeDocument/2006/relationships/image" Target="../media/image50.png"/><Relationship Id="rId24" Type="http://schemas.openxmlformats.org/officeDocument/2006/relationships/image" Target="../media/image63.png"/><Relationship Id="rId5" Type="http://schemas.openxmlformats.org/officeDocument/2006/relationships/image" Target="../media/image44.png"/><Relationship Id="rId15" Type="http://schemas.openxmlformats.org/officeDocument/2006/relationships/image" Target="../media/image54.png"/><Relationship Id="rId23" Type="http://schemas.openxmlformats.org/officeDocument/2006/relationships/image" Target="../media/image62.png"/><Relationship Id="rId10" Type="http://schemas.openxmlformats.org/officeDocument/2006/relationships/image" Target="../media/image49.png"/><Relationship Id="rId19" Type="http://schemas.openxmlformats.org/officeDocument/2006/relationships/image" Target="../media/image58.png"/><Relationship Id="rId4" Type="http://schemas.openxmlformats.org/officeDocument/2006/relationships/image" Target="../media/image43.png"/><Relationship Id="rId9" Type="http://schemas.openxmlformats.org/officeDocument/2006/relationships/image" Target="../media/image48.png"/><Relationship Id="rId14" Type="http://schemas.openxmlformats.org/officeDocument/2006/relationships/image" Target="../media/image53.png"/><Relationship Id="rId22" Type="http://schemas.openxmlformats.org/officeDocument/2006/relationships/image" Target="../media/image61.png"/></Relationships>
</file>

<file path=ppt/slides/_rels/slide3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4.xml"/></Relationships>
</file>

<file path=ppt/slides/_rels/slide3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7.png"/></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7.png"/></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7.png"/></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7.png"/></Relationships>
</file>

<file path=ppt/slides/_rels/slide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8.png"/><Relationship Id="rId1" Type="http://schemas.openxmlformats.org/officeDocument/2006/relationships/slideLayout" Target="../slideLayouts/slideLayout38.xml"/></Relationships>
</file>

<file path=ppt/slides/_rels/slide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Layout" Target="../slideLayouts/slideLayout38.xml"/><Relationship Id="rId4" Type="http://schemas.microsoft.com/office/2007/relationships/hdphoto" Target="../media/hdphoto2.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7781DD51-8545-4DC4-9E4F-2EDAD3C3C61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12192000" cy="6851176"/>
          </a:xfrm>
          <a:prstGeom prst="rect">
            <a:avLst/>
          </a:prstGeom>
        </p:spPr>
      </p:pic>
      <p:sp>
        <p:nvSpPr>
          <p:cNvPr id="3074" name="AutoShape 2" descr="PDF] Sách giáo khoa địa lý 8 (bản đầy đủ)">
            <a:extLst>
              <a:ext uri="{FF2B5EF4-FFF2-40B4-BE49-F238E27FC236}">
                <a16:creationId xmlns:a16="http://schemas.microsoft.com/office/drawing/2014/main" id="{CC707F19-9B62-4030-8230-F5628B19A46D}"/>
              </a:ext>
            </a:extLst>
          </p:cNvPr>
          <p:cNvSpPr>
            <a:spLocks noChangeAspect="1" noChangeArrowheads="1"/>
          </p:cNvSpPr>
          <p:nvPr/>
        </p:nvSpPr>
        <p:spPr bwMode="auto">
          <a:xfrm>
            <a:off x="2362200" y="3276600"/>
            <a:ext cx="388620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FontTx/>
              <a:buNone/>
            </a:pPr>
            <a:endParaRPr lang="en-US" altLang="en-US" sz="1800"/>
          </a:p>
        </p:txBody>
      </p:sp>
      <p:sp>
        <p:nvSpPr>
          <p:cNvPr id="3080" name="TextBox 11">
            <a:extLst>
              <a:ext uri="{FF2B5EF4-FFF2-40B4-BE49-F238E27FC236}">
                <a16:creationId xmlns:a16="http://schemas.microsoft.com/office/drawing/2014/main" id="{9DC9FF9E-9E52-4106-A143-3020BC1D4066}"/>
              </a:ext>
            </a:extLst>
          </p:cNvPr>
          <p:cNvSpPr txBox="1">
            <a:spLocks noChangeArrowheads="1"/>
          </p:cNvSpPr>
          <p:nvPr/>
        </p:nvSpPr>
        <p:spPr bwMode="auto">
          <a:xfrm>
            <a:off x="297873" y="321618"/>
            <a:ext cx="1159625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FontTx/>
              <a:buNone/>
            </a:pPr>
            <a:r>
              <a:rPr lang="en-US" altLang="en-US" sz="2800" b="1">
                <a:solidFill>
                  <a:srgbClr val="FFFF00"/>
                </a:solidFill>
                <a:latin typeface="Times New Roman" panose="02020603050405020304" pitchFamily="18" charset="0"/>
                <a:cs typeface="Times New Roman" panose="02020603050405020304" pitchFamily="18" charset="0"/>
              </a:rPr>
              <a:t>HƯỚNG DẪN HỌC: ĐỊA LÍ 8</a:t>
            </a:r>
          </a:p>
        </p:txBody>
      </p:sp>
      <p:sp>
        <p:nvSpPr>
          <p:cNvPr id="6" name="TextBox 5">
            <a:extLst>
              <a:ext uri="{FF2B5EF4-FFF2-40B4-BE49-F238E27FC236}">
                <a16:creationId xmlns:a16="http://schemas.microsoft.com/office/drawing/2014/main" id="{DE255D5F-8DBC-43DE-935A-6E2AF2FF49E8}"/>
              </a:ext>
            </a:extLst>
          </p:cNvPr>
          <p:cNvSpPr txBox="1"/>
          <p:nvPr/>
        </p:nvSpPr>
        <p:spPr>
          <a:xfrm>
            <a:off x="636733" y="1012096"/>
            <a:ext cx="11076997" cy="5372048"/>
          </a:xfrm>
          <a:prstGeom prst="rect">
            <a:avLst/>
          </a:prstGeom>
          <a:noFill/>
        </p:spPr>
        <p:style>
          <a:lnRef idx="2">
            <a:schemeClr val="accent1"/>
          </a:lnRef>
          <a:fillRef idx="1">
            <a:schemeClr val="lt1"/>
          </a:fillRef>
          <a:effectRef idx="0">
            <a:schemeClr val="accent1"/>
          </a:effectRef>
          <a:fontRef idx="minor">
            <a:schemeClr val="dk1"/>
          </a:fontRef>
        </p:style>
        <p:txBody>
          <a:bodyPr wrap="square">
            <a:spAutoFit/>
          </a:bodyPr>
          <a:lstStyle/>
          <a:p>
            <a:pPr indent="457200" algn="just" eaLnBrk="1" fontAlgn="auto" hangingPunct="1">
              <a:lnSpc>
                <a:spcPct val="120000"/>
              </a:lnSpc>
              <a:spcBef>
                <a:spcPts val="0"/>
              </a:spcBef>
              <a:spcAft>
                <a:spcPts val="0"/>
              </a:spcAft>
              <a:defRPr/>
            </a:pPr>
            <a:r>
              <a:rPr lang="en-US" sz="2400">
                <a:solidFill>
                  <a:schemeClr val="bg1"/>
                </a:solidFill>
                <a:latin typeface="Times New Roman" panose="02020603050405020304" pitchFamily="18" charset="0"/>
                <a:cs typeface="Times New Roman" panose="02020603050405020304" pitchFamily="18" charset="0"/>
              </a:rPr>
              <a:t>1. Chuẩn bị đầy đủ đồ dung học tập: SGK, tập bản đồ/ Atlat Việt Nam, vở ghi.</a:t>
            </a:r>
          </a:p>
          <a:p>
            <a:pPr indent="457200" algn="just" eaLnBrk="1" fontAlgn="auto" hangingPunct="1">
              <a:lnSpc>
                <a:spcPct val="120000"/>
              </a:lnSpc>
              <a:spcBef>
                <a:spcPts val="0"/>
              </a:spcBef>
              <a:spcAft>
                <a:spcPts val="0"/>
              </a:spcAft>
              <a:defRPr/>
            </a:pPr>
            <a:r>
              <a:rPr lang="en-US" sz="2400">
                <a:solidFill>
                  <a:schemeClr val="bg1"/>
                </a:solidFill>
                <a:latin typeface="Times New Roman" panose="02020603050405020304" pitchFamily="18" charset="0"/>
                <a:cs typeface="Times New Roman" panose="02020603050405020304" pitchFamily="18" charset="0"/>
              </a:rPr>
              <a:t>2. Nội dung trọng tâm bài:        (nên sử dụng chức năng chụp màn hình để lưu lại nội dung bài học) </a:t>
            </a:r>
          </a:p>
          <a:p>
            <a:pPr indent="457200" algn="just" eaLnBrk="1" fontAlgn="auto" hangingPunct="1">
              <a:lnSpc>
                <a:spcPct val="120000"/>
              </a:lnSpc>
              <a:spcBef>
                <a:spcPts val="0"/>
              </a:spcBef>
              <a:spcAft>
                <a:spcPts val="0"/>
              </a:spcAft>
              <a:defRPr/>
            </a:pPr>
            <a:r>
              <a:rPr lang="en-US" sz="2400">
                <a:solidFill>
                  <a:schemeClr val="bg1"/>
                </a:solidFill>
                <a:latin typeface="Times New Roman" panose="02020603050405020304" pitchFamily="18" charset="0"/>
                <a:cs typeface="Times New Roman" panose="02020603050405020304" pitchFamily="18" charset="0"/>
              </a:rPr>
              <a:t>3. Bài tập về nhà:</a:t>
            </a:r>
          </a:p>
          <a:p>
            <a:pPr indent="457200" algn="just" eaLnBrk="1" fontAlgn="auto" hangingPunct="1">
              <a:lnSpc>
                <a:spcPct val="120000"/>
              </a:lnSpc>
              <a:spcBef>
                <a:spcPts val="0"/>
              </a:spcBef>
              <a:spcAft>
                <a:spcPts val="0"/>
              </a:spcAft>
              <a:defRPr/>
            </a:pPr>
            <a:r>
              <a:rPr lang="en-US" sz="2400">
                <a:solidFill>
                  <a:schemeClr val="bg1"/>
                </a:solidFill>
                <a:latin typeface="Times New Roman" panose="02020603050405020304" pitchFamily="18" charset="0"/>
                <a:cs typeface="Times New Roman" panose="02020603050405020304" pitchFamily="18" charset="0"/>
              </a:rPr>
              <a:t>- Ôn bài cũ: Trả lời các câu hỏi bài đã học vào vở. </a:t>
            </a:r>
          </a:p>
          <a:p>
            <a:pPr indent="401638" algn="just" eaLnBrk="1" fontAlgn="auto" hangingPunct="1">
              <a:lnSpc>
                <a:spcPct val="120000"/>
              </a:lnSpc>
              <a:spcBef>
                <a:spcPts val="0"/>
              </a:spcBef>
              <a:spcAft>
                <a:spcPts val="0"/>
              </a:spcAft>
              <a:defRPr/>
            </a:pPr>
            <a:r>
              <a:rPr lang="en-US" sz="2400">
                <a:solidFill>
                  <a:schemeClr val="bg1"/>
                </a:solidFill>
                <a:latin typeface="Times New Roman" panose="02020603050405020304" pitchFamily="18" charset="0"/>
                <a:cs typeface="Times New Roman" panose="02020603050405020304" pitchFamily="18" charset="0"/>
              </a:rPr>
              <a:t>- Chuẩn bị bài mới:</a:t>
            </a:r>
          </a:p>
          <a:p>
            <a:pPr marL="457200" algn="just" eaLnBrk="1" fontAlgn="auto" hangingPunct="1">
              <a:lnSpc>
                <a:spcPct val="120000"/>
              </a:lnSpc>
              <a:spcBef>
                <a:spcPts val="0"/>
              </a:spcBef>
              <a:spcAft>
                <a:spcPts val="0"/>
              </a:spcAft>
              <a:defRPr/>
            </a:pPr>
            <a:r>
              <a:rPr lang="en-US" sz="2400">
                <a:solidFill>
                  <a:schemeClr val="bg1"/>
                </a:solidFill>
                <a:latin typeface="Times New Roman" panose="02020603050405020304" pitchFamily="18" charset="0"/>
                <a:cs typeface="Times New Roman" panose="02020603050405020304" pitchFamily="18" charset="0"/>
              </a:rPr>
              <a:t>+ Đọc bài 2 – 3 lần.</a:t>
            </a:r>
          </a:p>
          <a:p>
            <a:pPr marL="457200" algn="just" eaLnBrk="1" fontAlgn="auto" hangingPunct="1">
              <a:lnSpc>
                <a:spcPct val="120000"/>
              </a:lnSpc>
              <a:spcBef>
                <a:spcPts val="0"/>
              </a:spcBef>
              <a:spcAft>
                <a:spcPts val="0"/>
              </a:spcAft>
              <a:defRPr/>
            </a:pPr>
            <a:r>
              <a:rPr lang="en-US" sz="2400">
                <a:solidFill>
                  <a:schemeClr val="bg1"/>
                </a:solidFill>
                <a:latin typeface="Times New Roman" panose="02020603050405020304" pitchFamily="18" charset="0"/>
                <a:cs typeface="Times New Roman" panose="02020603050405020304" pitchFamily="18" charset="0"/>
              </a:rPr>
              <a:t>+ Trả lời các câu hỏi in nghiêng của bài mới vào vở.</a:t>
            </a:r>
          </a:p>
          <a:p>
            <a:pPr marL="914400" indent="-457200" algn="just" eaLnBrk="1" fontAlgn="auto" hangingPunct="1">
              <a:lnSpc>
                <a:spcPct val="120000"/>
              </a:lnSpc>
              <a:spcBef>
                <a:spcPts val="0"/>
              </a:spcBef>
              <a:spcAft>
                <a:spcPts val="0"/>
              </a:spcAft>
              <a:buFontTx/>
              <a:buChar char="-"/>
              <a:defRPr/>
            </a:pPr>
            <a:r>
              <a:rPr lang="en-US" sz="2400">
                <a:solidFill>
                  <a:schemeClr val="bg1"/>
                </a:solidFill>
                <a:latin typeface="Times New Roman" panose="02020603050405020304" pitchFamily="18" charset="0"/>
                <a:cs typeface="Times New Roman" panose="02020603050405020304" pitchFamily="18" charset="0"/>
              </a:rPr>
              <a:t>Nộp bài tập qua Azota.  </a:t>
            </a:r>
          </a:p>
          <a:p>
            <a:pPr indent="457200" algn="just" eaLnBrk="1" fontAlgn="auto" hangingPunct="1">
              <a:lnSpc>
                <a:spcPct val="120000"/>
              </a:lnSpc>
              <a:spcBef>
                <a:spcPts val="0"/>
              </a:spcBef>
              <a:spcAft>
                <a:spcPts val="0"/>
              </a:spcAft>
              <a:defRPr/>
            </a:pPr>
            <a:r>
              <a:rPr lang="en-US" sz="2400">
                <a:solidFill>
                  <a:schemeClr val="bg1"/>
                </a:solidFill>
                <a:latin typeface="Times New Roman" panose="02020603050405020304" pitchFamily="18" charset="0"/>
                <a:cs typeface="Times New Roman" panose="02020603050405020304" pitchFamily="18" charset="0"/>
              </a:rPr>
              <a:t>4. Điểm tích lũy:</a:t>
            </a:r>
          </a:p>
          <a:p>
            <a:pPr indent="457200" algn="just" eaLnBrk="1" fontAlgn="auto" hangingPunct="1">
              <a:lnSpc>
                <a:spcPct val="120000"/>
              </a:lnSpc>
              <a:spcBef>
                <a:spcPts val="0"/>
              </a:spcBef>
              <a:spcAft>
                <a:spcPts val="0"/>
              </a:spcAft>
              <a:defRPr/>
            </a:pPr>
            <a:r>
              <a:rPr lang="en-US" sz="2400">
                <a:solidFill>
                  <a:schemeClr val="bg1"/>
                </a:solidFill>
                <a:latin typeface="Times New Roman" panose="02020603050405020304" pitchFamily="18" charset="0"/>
                <a:cs typeface="Times New Roman" panose="02020603050405020304" pitchFamily="18" charset="0"/>
              </a:rPr>
              <a:t>- Cộng điểm: </a:t>
            </a:r>
          </a:p>
          <a:p>
            <a:pPr indent="457200" algn="just" eaLnBrk="1" fontAlgn="auto" hangingPunct="1">
              <a:lnSpc>
                <a:spcPct val="120000"/>
              </a:lnSpc>
              <a:spcBef>
                <a:spcPts val="0"/>
              </a:spcBef>
              <a:spcAft>
                <a:spcPts val="0"/>
              </a:spcAft>
              <a:defRPr/>
            </a:pPr>
            <a:r>
              <a:rPr lang="en-US" sz="2400">
                <a:solidFill>
                  <a:schemeClr val="bg1"/>
                </a:solidFill>
                <a:latin typeface="Times New Roman" panose="02020603050405020304" pitchFamily="18" charset="0"/>
                <a:cs typeface="Times New Roman" panose="02020603050405020304" pitchFamily="18" charset="0"/>
              </a:rPr>
              <a:t>- Điểm trừ: </a:t>
            </a:r>
          </a:p>
        </p:txBody>
      </p:sp>
      <p:pic>
        <p:nvPicPr>
          <p:cNvPr id="7" name="Picture 4" descr="Tập Bản Đồ Địa Lí 8 | Davibooks.vn">
            <a:extLst>
              <a:ext uri="{FF2B5EF4-FFF2-40B4-BE49-F238E27FC236}">
                <a16:creationId xmlns:a16="http://schemas.microsoft.com/office/drawing/2014/main" id="{18CFE0EA-6320-4678-804E-AD8C2D5A818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876417" y="2050662"/>
            <a:ext cx="1725467" cy="2438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a:extLst>
              <a:ext uri="{FF2B5EF4-FFF2-40B4-BE49-F238E27FC236}">
                <a16:creationId xmlns:a16="http://schemas.microsoft.com/office/drawing/2014/main" id="{BE5437FC-8EC2-4790-8B72-A9B4EBE1F885}"/>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l="13333" r="13333"/>
          <a:stretch>
            <a:fillRect/>
          </a:stretch>
        </p:blipFill>
        <p:spPr bwMode="auto">
          <a:xfrm>
            <a:off x="8483961" y="2832344"/>
            <a:ext cx="1856871" cy="25655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6" descr="Sách Giáo Khoa Địa Lí Lớp 8 Mới Nhất | Tải Sách Miễn Phí">
            <a:extLst>
              <a:ext uri="{FF2B5EF4-FFF2-40B4-BE49-F238E27FC236}">
                <a16:creationId xmlns:a16="http://schemas.microsoft.com/office/drawing/2014/main" id="{4901A953-A24D-46FF-81AF-2C67BF1316D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l="13635" r="13637"/>
          <a:stretch>
            <a:fillRect/>
          </a:stretch>
        </p:blipFill>
        <p:spPr bwMode="auto">
          <a:xfrm>
            <a:off x="9637282" y="3776146"/>
            <a:ext cx="1725467" cy="23721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0">
            <a:extLst>
              <a:ext uri="{FF2B5EF4-FFF2-40B4-BE49-F238E27FC236}">
                <a16:creationId xmlns:a16="http://schemas.microsoft.com/office/drawing/2014/main" id="{F86CFFAB-FEF4-421F-96B9-50928194474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550397" y="1466131"/>
            <a:ext cx="706178" cy="706178"/>
          </a:xfrm>
          <a:prstGeom prst="rect">
            <a:avLst/>
          </a:prstGeom>
        </p:spPr>
      </p:pic>
      <p:pic>
        <p:nvPicPr>
          <p:cNvPr id="12" name="Picture 11">
            <a:extLst>
              <a:ext uri="{FF2B5EF4-FFF2-40B4-BE49-F238E27FC236}">
                <a16:creationId xmlns:a16="http://schemas.microsoft.com/office/drawing/2014/main" id="{2AEBCD46-4BFC-4273-A67A-5B5D90E8355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646611" y="4113651"/>
            <a:ext cx="2830768" cy="2200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26473601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2173A4-877F-4218-9C18-04E18E43BBC0}"/>
              </a:ext>
            </a:extLst>
          </p:cNvPr>
          <p:cNvSpPr>
            <a:spLocks noGrp="1"/>
          </p:cNvSpPr>
          <p:nvPr>
            <p:ph type="title"/>
          </p:nvPr>
        </p:nvSpPr>
        <p:spPr/>
        <p:txBody>
          <a:bodyPr/>
          <a:lstStyle/>
          <a:p>
            <a:endParaRPr lang="en-US"/>
          </a:p>
        </p:txBody>
      </p:sp>
      <p:sp>
        <p:nvSpPr>
          <p:cNvPr id="3" name="Rectangle 2">
            <a:extLst>
              <a:ext uri="{FF2B5EF4-FFF2-40B4-BE49-F238E27FC236}">
                <a16:creationId xmlns:a16="http://schemas.microsoft.com/office/drawing/2014/main" id="{8FDD0D6B-8E35-4C06-BB73-CFB2116438E8}"/>
              </a:ext>
            </a:extLst>
          </p:cNvPr>
          <p:cNvSpPr/>
          <p:nvPr/>
        </p:nvSpPr>
        <p:spPr>
          <a:xfrm>
            <a:off x="0" y="-1"/>
            <a:ext cx="12192000" cy="6858001"/>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grpSp>
        <p:nvGrpSpPr>
          <p:cNvPr id="4" name="Google Shape;1863;p35">
            <a:extLst>
              <a:ext uri="{FF2B5EF4-FFF2-40B4-BE49-F238E27FC236}">
                <a16:creationId xmlns:a16="http://schemas.microsoft.com/office/drawing/2014/main" id="{BBAB4250-C72A-4B20-A725-A2D012297873}"/>
              </a:ext>
            </a:extLst>
          </p:cNvPr>
          <p:cNvGrpSpPr/>
          <p:nvPr/>
        </p:nvGrpSpPr>
        <p:grpSpPr>
          <a:xfrm>
            <a:off x="1534618" y="1081104"/>
            <a:ext cx="9022736" cy="5010127"/>
            <a:chOff x="1150963" y="810828"/>
            <a:chExt cx="6767052" cy="3757595"/>
          </a:xfrm>
        </p:grpSpPr>
        <p:grpSp>
          <p:nvGrpSpPr>
            <p:cNvPr id="5" name="Google Shape;1864;p35">
              <a:extLst>
                <a:ext uri="{FF2B5EF4-FFF2-40B4-BE49-F238E27FC236}">
                  <a16:creationId xmlns:a16="http://schemas.microsoft.com/office/drawing/2014/main" id="{BBCCC40D-D307-40DE-BAC0-E1203FB73D01}"/>
                </a:ext>
              </a:extLst>
            </p:cNvPr>
            <p:cNvGrpSpPr/>
            <p:nvPr/>
          </p:nvGrpSpPr>
          <p:grpSpPr>
            <a:xfrm rot="364733">
              <a:off x="1150963" y="810828"/>
              <a:ext cx="1593091" cy="3052782"/>
              <a:chOff x="1808736" y="1166000"/>
              <a:chExt cx="1593054" cy="3052711"/>
            </a:xfrm>
          </p:grpSpPr>
          <p:grpSp>
            <p:nvGrpSpPr>
              <p:cNvPr id="22" name="Google Shape;1865;p35">
                <a:extLst>
                  <a:ext uri="{FF2B5EF4-FFF2-40B4-BE49-F238E27FC236}">
                    <a16:creationId xmlns:a16="http://schemas.microsoft.com/office/drawing/2014/main" id="{0C195CEA-D9E8-4072-B9A8-A8C19CC8616A}"/>
                  </a:ext>
                </a:extLst>
              </p:cNvPr>
              <p:cNvGrpSpPr/>
              <p:nvPr/>
            </p:nvGrpSpPr>
            <p:grpSpPr>
              <a:xfrm rot="-5664174">
                <a:off x="1786480" y="1362058"/>
                <a:ext cx="1482907" cy="1176754"/>
                <a:chOff x="8757948" y="1920174"/>
                <a:chExt cx="1090443" cy="865316"/>
              </a:xfrm>
            </p:grpSpPr>
            <p:sp>
              <p:nvSpPr>
                <p:cNvPr id="41" name="Google Shape;1866;p35">
                  <a:extLst>
                    <a:ext uri="{FF2B5EF4-FFF2-40B4-BE49-F238E27FC236}">
                      <a16:creationId xmlns:a16="http://schemas.microsoft.com/office/drawing/2014/main" id="{43A84BB2-7ABC-49D1-B976-62249DEA8BFC}"/>
                    </a:ext>
                  </a:extLst>
                </p:cNvPr>
                <p:cNvSpPr/>
                <p:nvPr/>
              </p:nvSpPr>
              <p:spPr>
                <a:xfrm flipH="1">
                  <a:off x="8767390" y="1920174"/>
                  <a:ext cx="1081001" cy="865316"/>
                </a:xfrm>
                <a:custGeom>
                  <a:avLst/>
                  <a:gdLst/>
                  <a:ahLst/>
                  <a:cxnLst/>
                  <a:rect l="l" t="t" r="r" b="b"/>
                  <a:pathLst>
                    <a:path w="31500" h="25215" extrusionOk="0">
                      <a:moveTo>
                        <a:pt x="3702" y="1"/>
                      </a:moveTo>
                      <a:cubicBezTo>
                        <a:pt x="2458" y="1"/>
                        <a:pt x="1221" y="88"/>
                        <a:pt x="0" y="266"/>
                      </a:cubicBezTo>
                      <a:cubicBezTo>
                        <a:pt x="1598" y="3256"/>
                        <a:pt x="3653" y="5973"/>
                        <a:pt x="5250" y="8940"/>
                      </a:cubicBezTo>
                      <a:cubicBezTo>
                        <a:pt x="7168" y="12615"/>
                        <a:pt x="9405" y="16518"/>
                        <a:pt x="12691" y="19325"/>
                      </a:cubicBezTo>
                      <a:cubicBezTo>
                        <a:pt x="17462" y="23274"/>
                        <a:pt x="25588" y="24598"/>
                        <a:pt x="31499" y="25214"/>
                      </a:cubicBezTo>
                      <a:cubicBezTo>
                        <a:pt x="31479" y="10329"/>
                        <a:pt x="17249" y="1"/>
                        <a:pt x="3702" y="1"/>
                      </a:cubicBezTo>
                      <a:close/>
                    </a:path>
                  </a:pathLst>
                </a:custGeom>
                <a:solidFill>
                  <a:srgbClr val="11564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42" name="Google Shape;1867;p35">
                  <a:extLst>
                    <a:ext uri="{FF2B5EF4-FFF2-40B4-BE49-F238E27FC236}">
                      <a16:creationId xmlns:a16="http://schemas.microsoft.com/office/drawing/2014/main" id="{5F0E27BC-D10A-48BF-8AD8-6E72A5DE8C87}"/>
                    </a:ext>
                  </a:extLst>
                </p:cNvPr>
                <p:cNvSpPr/>
                <p:nvPr/>
              </p:nvSpPr>
              <p:spPr>
                <a:xfrm flipH="1">
                  <a:off x="8757948" y="2024330"/>
                  <a:ext cx="905810" cy="749872"/>
                </a:xfrm>
                <a:custGeom>
                  <a:avLst/>
                  <a:gdLst/>
                  <a:ahLst/>
                  <a:cxnLst/>
                  <a:rect l="l" t="t" r="r" b="b"/>
                  <a:pathLst>
                    <a:path w="26395" h="21851" extrusionOk="0">
                      <a:moveTo>
                        <a:pt x="480" y="1"/>
                      </a:moveTo>
                      <a:cubicBezTo>
                        <a:pt x="186" y="1"/>
                        <a:pt x="0" y="446"/>
                        <a:pt x="304" y="655"/>
                      </a:cubicBezTo>
                      <a:cubicBezTo>
                        <a:pt x="4960" y="3851"/>
                        <a:pt x="8932" y="7845"/>
                        <a:pt x="13406" y="11246"/>
                      </a:cubicBezTo>
                      <a:cubicBezTo>
                        <a:pt x="17674" y="14487"/>
                        <a:pt x="22330" y="17454"/>
                        <a:pt x="25686" y="21723"/>
                      </a:cubicBezTo>
                      <a:cubicBezTo>
                        <a:pt x="25753" y="21813"/>
                        <a:pt x="25835" y="21850"/>
                        <a:pt x="25915" y="21850"/>
                      </a:cubicBezTo>
                      <a:cubicBezTo>
                        <a:pt x="26160" y="21850"/>
                        <a:pt x="26394" y="21501"/>
                        <a:pt x="26188" y="21243"/>
                      </a:cubicBezTo>
                      <a:cubicBezTo>
                        <a:pt x="22970" y="17158"/>
                        <a:pt x="18587" y="14236"/>
                        <a:pt x="14456" y="11177"/>
                      </a:cubicBezTo>
                      <a:cubicBezTo>
                        <a:pt x="9708" y="7640"/>
                        <a:pt x="5554" y="3417"/>
                        <a:pt x="669" y="62"/>
                      </a:cubicBezTo>
                      <a:cubicBezTo>
                        <a:pt x="604" y="19"/>
                        <a:pt x="540" y="1"/>
                        <a:pt x="480" y="1"/>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43" name="Google Shape;1868;p35">
                  <a:extLst>
                    <a:ext uri="{FF2B5EF4-FFF2-40B4-BE49-F238E27FC236}">
                      <a16:creationId xmlns:a16="http://schemas.microsoft.com/office/drawing/2014/main" id="{43772245-B187-451C-87B7-372CBEFC2680}"/>
                    </a:ext>
                  </a:extLst>
                </p:cNvPr>
                <p:cNvSpPr/>
                <p:nvPr/>
              </p:nvSpPr>
              <p:spPr>
                <a:xfrm flipH="1">
                  <a:off x="8854329" y="2661689"/>
                  <a:ext cx="13350" cy="12595"/>
                </a:xfrm>
                <a:custGeom>
                  <a:avLst/>
                  <a:gdLst/>
                  <a:ahLst/>
                  <a:cxnLst/>
                  <a:rect l="l" t="t" r="r" b="b"/>
                  <a:pathLst>
                    <a:path w="389" h="367" extrusionOk="0">
                      <a:moveTo>
                        <a:pt x="1" y="1"/>
                      </a:moveTo>
                      <a:cubicBezTo>
                        <a:pt x="24" y="138"/>
                        <a:pt x="24" y="252"/>
                        <a:pt x="46" y="366"/>
                      </a:cubicBezTo>
                      <a:cubicBezTo>
                        <a:pt x="161" y="252"/>
                        <a:pt x="275" y="138"/>
                        <a:pt x="389" y="24"/>
                      </a:cubicBezTo>
                      <a:cubicBezTo>
                        <a:pt x="252" y="24"/>
                        <a:pt x="138" y="24"/>
                        <a:pt x="1" y="1"/>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44" name="Google Shape;1869;p35">
                  <a:extLst>
                    <a:ext uri="{FF2B5EF4-FFF2-40B4-BE49-F238E27FC236}">
                      <a16:creationId xmlns:a16="http://schemas.microsoft.com/office/drawing/2014/main" id="{FA4E9ACD-2B62-436A-84E8-CA43AA5798E7}"/>
                    </a:ext>
                  </a:extLst>
                </p:cNvPr>
                <p:cNvSpPr/>
                <p:nvPr/>
              </p:nvSpPr>
              <p:spPr>
                <a:xfrm flipH="1">
                  <a:off x="8830825" y="2482445"/>
                  <a:ext cx="237374" cy="203640"/>
                </a:xfrm>
                <a:custGeom>
                  <a:avLst/>
                  <a:gdLst/>
                  <a:ahLst/>
                  <a:cxnLst/>
                  <a:rect l="l" t="t" r="r" b="b"/>
                  <a:pathLst>
                    <a:path w="6917" h="5934" extrusionOk="0">
                      <a:moveTo>
                        <a:pt x="5844" y="5224"/>
                      </a:moveTo>
                      <a:lnTo>
                        <a:pt x="5844" y="5224"/>
                      </a:lnTo>
                      <a:cubicBezTo>
                        <a:pt x="5981" y="5247"/>
                        <a:pt x="6095" y="5247"/>
                        <a:pt x="6232" y="5247"/>
                      </a:cubicBezTo>
                      <a:cubicBezTo>
                        <a:pt x="6118" y="5361"/>
                        <a:pt x="6004" y="5475"/>
                        <a:pt x="5889" y="5589"/>
                      </a:cubicBezTo>
                      <a:cubicBezTo>
                        <a:pt x="5867" y="5475"/>
                        <a:pt x="5867" y="5361"/>
                        <a:pt x="5844" y="5224"/>
                      </a:cubicBezTo>
                      <a:close/>
                      <a:moveTo>
                        <a:pt x="5509" y="1"/>
                      </a:moveTo>
                      <a:cubicBezTo>
                        <a:pt x="5265" y="1"/>
                        <a:pt x="5029" y="244"/>
                        <a:pt x="5205" y="499"/>
                      </a:cubicBezTo>
                      <a:cubicBezTo>
                        <a:pt x="6163" y="1891"/>
                        <a:pt x="5730" y="3626"/>
                        <a:pt x="5844" y="5224"/>
                      </a:cubicBezTo>
                      <a:cubicBezTo>
                        <a:pt x="4041" y="5155"/>
                        <a:pt x="2237" y="5201"/>
                        <a:pt x="457" y="5064"/>
                      </a:cubicBezTo>
                      <a:cubicBezTo>
                        <a:pt x="450" y="5064"/>
                        <a:pt x="442" y="5064"/>
                        <a:pt x="435" y="5064"/>
                      </a:cubicBezTo>
                      <a:cubicBezTo>
                        <a:pt x="1" y="5064"/>
                        <a:pt x="8" y="5727"/>
                        <a:pt x="457" y="5772"/>
                      </a:cubicBezTo>
                      <a:cubicBezTo>
                        <a:pt x="2374" y="5909"/>
                        <a:pt x="4314" y="5817"/>
                        <a:pt x="6232" y="5931"/>
                      </a:cubicBezTo>
                      <a:cubicBezTo>
                        <a:pt x="6241" y="5933"/>
                        <a:pt x="6250" y="5933"/>
                        <a:pt x="6260" y="5933"/>
                      </a:cubicBezTo>
                      <a:cubicBezTo>
                        <a:pt x="6414" y="5933"/>
                        <a:pt x="6596" y="5761"/>
                        <a:pt x="6574" y="5589"/>
                      </a:cubicBezTo>
                      <a:cubicBezTo>
                        <a:pt x="6323" y="3763"/>
                        <a:pt x="6917" y="1777"/>
                        <a:pt x="5798" y="157"/>
                      </a:cubicBezTo>
                      <a:cubicBezTo>
                        <a:pt x="5722" y="46"/>
                        <a:pt x="5615" y="1"/>
                        <a:pt x="5509" y="1"/>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45" name="Google Shape;1870;p35">
                  <a:extLst>
                    <a:ext uri="{FF2B5EF4-FFF2-40B4-BE49-F238E27FC236}">
                      <a16:creationId xmlns:a16="http://schemas.microsoft.com/office/drawing/2014/main" id="{17FFFA01-DE0C-4826-8A5D-0D08623660A0}"/>
                    </a:ext>
                  </a:extLst>
                </p:cNvPr>
                <p:cNvSpPr/>
                <p:nvPr/>
              </p:nvSpPr>
              <p:spPr>
                <a:xfrm flipH="1">
                  <a:off x="8954572" y="2574761"/>
                  <a:ext cx="14928" cy="14894"/>
                </a:xfrm>
                <a:custGeom>
                  <a:avLst/>
                  <a:gdLst/>
                  <a:ahLst/>
                  <a:cxnLst/>
                  <a:rect l="l" t="t" r="r" b="b"/>
                  <a:pathLst>
                    <a:path w="435" h="434" extrusionOk="0">
                      <a:moveTo>
                        <a:pt x="0" y="0"/>
                      </a:moveTo>
                      <a:cubicBezTo>
                        <a:pt x="0" y="160"/>
                        <a:pt x="0" y="297"/>
                        <a:pt x="0" y="434"/>
                      </a:cubicBezTo>
                      <a:cubicBezTo>
                        <a:pt x="137" y="320"/>
                        <a:pt x="297" y="206"/>
                        <a:pt x="434" y="92"/>
                      </a:cubicBezTo>
                      <a:cubicBezTo>
                        <a:pt x="297" y="69"/>
                        <a:pt x="137" y="46"/>
                        <a:pt x="0"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46" name="Google Shape;1871;p35">
                  <a:extLst>
                    <a:ext uri="{FF2B5EF4-FFF2-40B4-BE49-F238E27FC236}">
                      <a16:creationId xmlns:a16="http://schemas.microsoft.com/office/drawing/2014/main" id="{873C3D6F-7B39-4A6E-9A5C-142A346F8F75}"/>
                    </a:ext>
                  </a:extLst>
                </p:cNvPr>
                <p:cNvSpPr/>
                <p:nvPr/>
              </p:nvSpPr>
              <p:spPr>
                <a:xfrm flipH="1">
                  <a:off x="8942842" y="2350525"/>
                  <a:ext cx="313353" cy="251170"/>
                </a:xfrm>
                <a:custGeom>
                  <a:avLst/>
                  <a:gdLst/>
                  <a:ahLst/>
                  <a:cxnLst/>
                  <a:rect l="l" t="t" r="r" b="b"/>
                  <a:pathLst>
                    <a:path w="9131" h="7319" extrusionOk="0">
                      <a:moveTo>
                        <a:pt x="7246" y="0"/>
                      </a:moveTo>
                      <a:cubicBezTo>
                        <a:pt x="7010" y="0"/>
                        <a:pt x="6757" y="260"/>
                        <a:pt x="6916" y="531"/>
                      </a:cubicBezTo>
                      <a:cubicBezTo>
                        <a:pt x="7852" y="2312"/>
                        <a:pt x="8354" y="4503"/>
                        <a:pt x="8354" y="6534"/>
                      </a:cubicBezTo>
                      <a:cubicBezTo>
                        <a:pt x="8491" y="6580"/>
                        <a:pt x="8651" y="6603"/>
                        <a:pt x="8788" y="6626"/>
                      </a:cubicBezTo>
                      <a:cubicBezTo>
                        <a:pt x="8651" y="6740"/>
                        <a:pt x="8491" y="6854"/>
                        <a:pt x="8354" y="6968"/>
                      </a:cubicBezTo>
                      <a:cubicBezTo>
                        <a:pt x="8354" y="6831"/>
                        <a:pt x="8354" y="6694"/>
                        <a:pt x="8354" y="6534"/>
                      </a:cubicBezTo>
                      <a:cubicBezTo>
                        <a:pt x="6091" y="6078"/>
                        <a:pt x="3793" y="5759"/>
                        <a:pt x="1475" y="5759"/>
                      </a:cubicBezTo>
                      <a:cubicBezTo>
                        <a:pt x="1128" y="5759"/>
                        <a:pt x="781" y="5766"/>
                        <a:pt x="434" y="5781"/>
                      </a:cubicBezTo>
                      <a:cubicBezTo>
                        <a:pt x="7" y="5781"/>
                        <a:pt x="1" y="6466"/>
                        <a:pt x="414" y="6466"/>
                      </a:cubicBezTo>
                      <a:cubicBezTo>
                        <a:pt x="420" y="6466"/>
                        <a:pt x="427" y="6466"/>
                        <a:pt x="434" y="6466"/>
                      </a:cubicBezTo>
                      <a:cubicBezTo>
                        <a:pt x="774" y="6452"/>
                        <a:pt x="1113" y="6445"/>
                        <a:pt x="1451" y="6445"/>
                      </a:cubicBezTo>
                      <a:cubicBezTo>
                        <a:pt x="3864" y="6445"/>
                        <a:pt x="6243" y="6790"/>
                        <a:pt x="8606" y="7310"/>
                      </a:cubicBezTo>
                      <a:cubicBezTo>
                        <a:pt x="8632" y="7316"/>
                        <a:pt x="8658" y="7318"/>
                        <a:pt x="8684" y="7318"/>
                      </a:cubicBezTo>
                      <a:cubicBezTo>
                        <a:pt x="8879" y="7318"/>
                        <a:pt x="9039" y="7170"/>
                        <a:pt x="9039" y="6968"/>
                      </a:cubicBezTo>
                      <a:cubicBezTo>
                        <a:pt x="9131" y="4685"/>
                        <a:pt x="8583" y="2175"/>
                        <a:pt x="7510" y="166"/>
                      </a:cubicBezTo>
                      <a:cubicBezTo>
                        <a:pt x="7448" y="49"/>
                        <a:pt x="7349" y="0"/>
                        <a:pt x="7246"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47" name="Google Shape;1872;p35">
                  <a:extLst>
                    <a:ext uri="{FF2B5EF4-FFF2-40B4-BE49-F238E27FC236}">
                      <a16:creationId xmlns:a16="http://schemas.microsoft.com/office/drawing/2014/main" id="{098A71B0-0890-4587-BC3A-7C17E8F399CE}"/>
                    </a:ext>
                  </a:extLst>
                </p:cNvPr>
                <p:cNvSpPr/>
                <p:nvPr/>
              </p:nvSpPr>
              <p:spPr>
                <a:xfrm flipH="1">
                  <a:off x="9131625" y="2185489"/>
                  <a:ext cx="249076" cy="266338"/>
                </a:xfrm>
                <a:custGeom>
                  <a:avLst/>
                  <a:gdLst/>
                  <a:ahLst/>
                  <a:cxnLst/>
                  <a:rect l="l" t="t" r="r" b="b"/>
                  <a:pathLst>
                    <a:path w="7258" h="7761" extrusionOk="0">
                      <a:moveTo>
                        <a:pt x="5332" y="1"/>
                      </a:moveTo>
                      <a:cubicBezTo>
                        <a:pt x="5104" y="1"/>
                        <a:pt x="4857" y="257"/>
                        <a:pt x="4998" y="524"/>
                      </a:cubicBezTo>
                      <a:cubicBezTo>
                        <a:pt x="5774" y="2168"/>
                        <a:pt x="6116" y="4130"/>
                        <a:pt x="6276" y="5934"/>
                      </a:cubicBezTo>
                      <a:cubicBezTo>
                        <a:pt x="6299" y="6230"/>
                        <a:pt x="6299" y="6527"/>
                        <a:pt x="6276" y="6824"/>
                      </a:cubicBezTo>
                      <a:cubicBezTo>
                        <a:pt x="6276" y="6938"/>
                        <a:pt x="5888" y="6967"/>
                        <a:pt x="5477" y="6967"/>
                      </a:cubicBezTo>
                      <a:cubicBezTo>
                        <a:pt x="5066" y="6967"/>
                        <a:pt x="4633" y="6938"/>
                        <a:pt x="4541" y="6938"/>
                      </a:cubicBezTo>
                      <a:cubicBezTo>
                        <a:pt x="3195" y="6961"/>
                        <a:pt x="1825" y="7006"/>
                        <a:pt x="456" y="7052"/>
                      </a:cubicBezTo>
                      <a:cubicBezTo>
                        <a:pt x="29" y="7075"/>
                        <a:pt x="0" y="7760"/>
                        <a:pt x="434" y="7760"/>
                      </a:cubicBezTo>
                      <a:cubicBezTo>
                        <a:pt x="441" y="7760"/>
                        <a:pt x="448" y="7760"/>
                        <a:pt x="456" y="7760"/>
                      </a:cubicBezTo>
                      <a:cubicBezTo>
                        <a:pt x="2215" y="7700"/>
                        <a:pt x="3991" y="7641"/>
                        <a:pt x="5755" y="7641"/>
                      </a:cubicBezTo>
                      <a:cubicBezTo>
                        <a:pt x="6028" y="7641"/>
                        <a:pt x="6301" y="7643"/>
                        <a:pt x="6573" y="7646"/>
                      </a:cubicBezTo>
                      <a:cubicBezTo>
                        <a:pt x="6710" y="7646"/>
                        <a:pt x="6892" y="7531"/>
                        <a:pt x="6915" y="7395"/>
                      </a:cubicBezTo>
                      <a:cubicBezTo>
                        <a:pt x="7258" y="5089"/>
                        <a:pt x="6573" y="2259"/>
                        <a:pt x="5591" y="182"/>
                      </a:cubicBezTo>
                      <a:cubicBezTo>
                        <a:pt x="5534" y="54"/>
                        <a:pt x="5435" y="1"/>
                        <a:pt x="5332" y="1"/>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48" name="Google Shape;1873;p35">
                  <a:extLst>
                    <a:ext uri="{FF2B5EF4-FFF2-40B4-BE49-F238E27FC236}">
                      <a16:creationId xmlns:a16="http://schemas.microsoft.com/office/drawing/2014/main" id="{D605567B-D94B-4EAA-9FD5-B0DDC5CDC73D}"/>
                    </a:ext>
                  </a:extLst>
                </p:cNvPr>
                <p:cNvSpPr/>
                <p:nvPr/>
              </p:nvSpPr>
              <p:spPr>
                <a:xfrm flipH="1">
                  <a:off x="9303177" y="2296680"/>
                  <a:ext cx="11771" cy="11771"/>
                </a:xfrm>
                <a:custGeom>
                  <a:avLst/>
                  <a:gdLst/>
                  <a:ahLst/>
                  <a:cxnLst/>
                  <a:rect l="l" t="t" r="r" b="b"/>
                  <a:pathLst>
                    <a:path w="343" h="343" extrusionOk="0">
                      <a:moveTo>
                        <a:pt x="1" y="0"/>
                      </a:moveTo>
                      <a:cubicBezTo>
                        <a:pt x="1" y="114"/>
                        <a:pt x="1" y="229"/>
                        <a:pt x="1" y="343"/>
                      </a:cubicBezTo>
                      <a:cubicBezTo>
                        <a:pt x="115" y="229"/>
                        <a:pt x="229" y="114"/>
                        <a:pt x="343"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49" name="Google Shape;1874;p35">
                  <a:extLst>
                    <a:ext uri="{FF2B5EF4-FFF2-40B4-BE49-F238E27FC236}">
                      <a16:creationId xmlns:a16="http://schemas.microsoft.com/office/drawing/2014/main" id="{F889BC41-0B62-41AF-9451-D672CBA6CA3F}"/>
                    </a:ext>
                  </a:extLst>
                </p:cNvPr>
                <p:cNvSpPr/>
                <p:nvPr/>
              </p:nvSpPr>
              <p:spPr>
                <a:xfrm flipH="1">
                  <a:off x="9289077" y="2126702"/>
                  <a:ext cx="220902" cy="194271"/>
                </a:xfrm>
                <a:custGeom>
                  <a:avLst/>
                  <a:gdLst/>
                  <a:ahLst/>
                  <a:cxnLst/>
                  <a:rect l="l" t="t" r="r" b="b"/>
                  <a:pathLst>
                    <a:path w="6437" h="5661" extrusionOk="0">
                      <a:moveTo>
                        <a:pt x="5963" y="0"/>
                      </a:moveTo>
                      <a:cubicBezTo>
                        <a:pt x="5792" y="0"/>
                        <a:pt x="5626" y="114"/>
                        <a:pt x="5638" y="343"/>
                      </a:cubicBezTo>
                      <a:cubicBezTo>
                        <a:pt x="5684" y="1872"/>
                        <a:pt x="5729" y="3401"/>
                        <a:pt x="5684" y="4953"/>
                      </a:cubicBezTo>
                      <a:lnTo>
                        <a:pt x="6026" y="4953"/>
                      </a:lnTo>
                      <a:cubicBezTo>
                        <a:pt x="5912" y="5067"/>
                        <a:pt x="5798" y="5182"/>
                        <a:pt x="5684" y="5296"/>
                      </a:cubicBezTo>
                      <a:cubicBezTo>
                        <a:pt x="5684" y="5182"/>
                        <a:pt x="5684" y="5067"/>
                        <a:pt x="5684" y="4953"/>
                      </a:cubicBezTo>
                      <a:cubicBezTo>
                        <a:pt x="5105" y="4923"/>
                        <a:pt x="4525" y="4913"/>
                        <a:pt x="3942" y="4913"/>
                      </a:cubicBezTo>
                      <a:cubicBezTo>
                        <a:pt x="2777" y="4913"/>
                        <a:pt x="1605" y="4953"/>
                        <a:pt x="434" y="4953"/>
                      </a:cubicBezTo>
                      <a:cubicBezTo>
                        <a:pt x="0" y="4953"/>
                        <a:pt x="0" y="5661"/>
                        <a:pt x="434" y="5661"/>
                      </a:cubicBezTo>
                      <a:cubicBezTo>
                        <a:pt x="1771" y="5661"/>
                        <a:pt x="3096" y="5603"/>
                        <a:pt x="4426" y="5603"/>
                      </a:cubicBezTo>
                      <a:cubicBezTo>
                        <a:pt x="4958" y="5603"/>
                        <a:pt x="5491" y="5612"/>
                        <a:pt x="6026" y="5638"/>
                      </a:cubicBezTo>
                      <a:cubicBezTo>
                        <a:pt x="6036" y="5639"/>
                        <a:pt x="6047" y="5640"/>
                        <a:pt x="6057" y="5640"/>
                      </a:cubicBezTo>
                      <a:cubicBezTo>
                        <a:pt x="6226" y="5640"/>
                        <a:pt x="6368" y="5468"/>
                        <a:pt x="6368" y="5296"/>
                      </a:cubicBezTo>
                      <a:cubicBezTo>
                        <a:pt x="6437" y="3652"/>
                        <a:pt x="6391" y="1986"/>
                        <a:pt x="6323" y="343"/>
                      </a:cubicBezTo>
                      <a:cubicBezTo>
                        <a:pt x="6311" y="114"/>
                        <a:pt x="6134" y="0"/>
                        <a:pt x="5963"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50" name="Google Shape;1875;p35">
                  <a:extLst>
                    <a:ext uri="{FF2B5EF4-FFF2-40B4-BE49-F238E27FC236}">
                      <a16:creationId xmlns:a16="http://schemas.microsoft.com/office/drawing/2014/main" id="{4BAEA480-8E12-47BC-B606-9BD5B83DD447}"/>
                    </a:ext>
                  </a:extLst>
                </p:cNvPr>
                <p:cNvSpPr/>
                <p:nvPr/>
              </p:nvSpPr>
              <p:spPr>
                <a:xfrm flipH="1">
                  <a:off x="9475489" y="2156455"/>
                  <a:ext cx="14928" cy="10227"/>
                </a:xfrm>
                <a:custGeom>
                  <a:avLst/>
                  <a:gdLst/>
                  <a:ahLst/>
                  <a:cxnLst/>
                  <a:rect l="l" t="t" r="r" b="b"/>
                  <a:pathLst>
                    <a:path w="435" h="298" extrusionOk="0">
                      <a:moveTo>
                        <a:pt x="46" y="1"/>
                      </a:moveTo>
                      <a:cubicBezTo>
                        <a:pt x="23" y="92"/>
                        <a:pt x="23" y="183"/>
                        <a:pt x="1" y="297"/>
                      </a:cubicBezTo>
                      <a:cubicBezTo>
                        <a:pt x="160" y="206"/>
                        <a:pt x="297" y="138"/>
                        <a:pt x="434" y="46"/>
                      </a:cubicBezTo>
                      <a:cubicBezTo>
                        <a:pt x="297" y="23"/>
                        <a:pt x="183" y="23"/>
                        <a:pt x="46" y="1"/>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51" name="Google Shape;1876;p35">
                  <a:extLst>
                    <a:ext uri="{FF2B5EF4-FFF2-40B4-BE49-F238E27FC236}">
                      <a16:creationId xmlns:a16="http://schemas.microsoft.com/office/drawing/2014/main" id="{93DE8FA8-914E-4831-AC50-E8172A9F21D8}"/>
                    </a:ext>
                  </a:extLst>
                </p:cNvPr>
                <p:cNvSpPr/>
                <p:nvPr/>
              </p:nvSpPr>
              <p:spPr>
                <a:xfrm flipH="1">
                  <a:off x="9459054" y="1995674"/>
                  <a:ext cx="173132" cy="185555"/>
                </a:xfrm>
                <a:custGeom>
                  <a:avLst/>
                  <a:gdLst/>
                  <a:ahLst/>
                  <a:cxnLst/>
                  <a:rect l="l" t="t" r="r" b="b"/>
                  <a:pathLst>
                    <a:path w="5045" h="5407" extrusionOk="0">
                      <a:moveTo>
                        <a:pt x="3832" y="1"/>
                      </a:moveTo>
                      <a:cubicBezTo>
                        <a:pt x="3658" y="1"/>
                        <a:pt x="3493" y="109"/>
                        <a:pt x="3515" y="326"/>
                      </a:cubicBezTo>
                      <a:cubicBezTo>
                        <a:pt x="3629" y="1787"/>
                        <a:pt x="4269" y="3225"/>
                        <a:pt x="4177" y="4686"/>
                      </a:cubicBezTo>
                      <a:cubicBezTo>
                        <a:pt x="4314" y="4708"/>
                        <a:pt x="4428" y="4708"/>
                        <a:pt x="4565" y="4731"/>
                      </a:cubicBezTo>
                      <a:cubicBezTo>
                        <a:pt x="4428" y="4823"/>
                        <a:pt x="4291" y="4891"/>
                        <a:pt x="4132" y="4982"/>
                      </a:cubicBezTo>
                      <a:cubicBezTo>
                        <a:pt x="4154" y="4868"/>
                        <a:pt x="4154" y="4777"/>
                        <a:pt x="4177" y="4686"/>
                      </a:cubicBezTo>
                      <a:cubicBezTo>
                        <a:pt x="3477" y="4597"/>
                        <a:pt x="2785" y="4550"/>
                        <a:pt x="2091" y="4550"/>
                      </a:cubicBezTo>
                      <a:cubicBezTo>
                        <a:pt x="1541" y="4550"/>
                        <a:pt x="990" y="4579"/>
                        <a:pt x="434" y="4640"/>
                      </a:cubicBezTo>
                      <a:cubicBezTo>
                        <a:pt x="14" y="4684"/>
                        <a:pt x="1" y="5327"/>
                        <a:pt x="393" y="5327"/>
                      </a:cubicBezTo>
                      <a:cubicBezTo>
                        <a:pt x="406" y="5327"/>
                        <a:pt x="420" y="5326"/>
                        <a:pt x="434" y="5325"/>
                      </a:cubicBezTo>
                      <a:cubicBezTo>
                        <a:pt x="1029" y="5263"/>
                        <a:pt x="1619" y="5229"/>
                        <a:pt x="2209" y="5229"/>
                      </a:cubicBezTo>
                      <a:cubicBezTo>
                        <a:pt x="2932" y="5229"/>
                        <a:pt x="3654" y="5280"/>
                        <a:pt x="4383" y="5393"/>
                      </a:cubicBezTo>
                      <a:cubicBezTo>
                        <a:pt x="4414" y="5402"/>
                        <a:pt x="4448" y="5407"/>
                        <a:pt x="4483" y="5407"/>
                      </a:cubicBezTo>
                      <a:cubicBezTo>
                        <a:pt x="4625" y="5407"/>
                        <a:pt x="4780" y="5330"/>
                        <a:pt x="4816" y="5165"/>
                      </a:cubicBezTo>
                      <a:cubicBezTo>
                        <a:pt x="5045" y="3476"/>
                        <a:pt x="4337" y="1969"/>
                        <a:pt x="4200" y="326"/>
                      </a:cubicBezTo>
                      <a:cubicBezTo>
                        <a:pt x="4189" y="109"/>
                        <a:pt x="4006" y="1"/>
                        <a:pt x="3832" y="1"/>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52" name="Google Shape;1877;p35">
                  <a:extLst>
                    <a:ext uri="{FF2B5EF4-FFF2-40B4-BE49-F238E27FC236}">
                      <a16:creationId xmlns:a16="http://schemas.microsoft.com/office/drawing/2014/main" id="{9923570D-CD15-4611-945D-FB114653328B}"/>
                    </a:ext>
                  </a:extLst>
                </p:cNvPr>
                <p:cNvSpPr/>
                <p:nvPr/>
              </p:nvSpPr>
              <p:spPr>
                <a:xfrm flipH="1">
                  <a:off x="9343124" y="2090667"/>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53" name="Google Shape;1878;p35">
                  <a:extLst>
                    <a:ext uri="{FF2B5EF4-FFF2-40B4-BE49-F238E27FC236}">
                      <a16:creationId xmlns:a16="http://schemas.microsoft.com/office/drawing/2014/main" id="{FDDABF85-9955-4292-8569-48D5FE687B9B}"/>
                    </a:ext>
                  </a:extLst>
                </p:cNvPr>
                <p:cNvSpPr/>
                <p:nvPr/>
              </p:nvSpPr>
              <p:spPr>
                <a:xfrm flipH="1">
                  <a:off x="9385404" y="2053055"/>
                  <a:ext cx="46260" cy="36068"/>
                </a:xfrm>
                <a:custGeom>
                  <a:avLst/>
                  <a:gdLst/>
                  <a:ahLst/>
                  <a:cxnLst/>
                  <a:rect l="l" t="t" r="r" b="b"/>
                  <a:pathLst>
                    <a:path w="1348" h="1051" extrusionOk="0">
                      <a:moveTo>
                        <a:pt x="685" y="1"/>
                      </a:moveTo>
                      <a:cubicBezTo>
                        <a:pt x="1" y="1"/>
                        <a:pt x="1" y="1051"/>
                        <a:pt x="685" y="1051"/>
                      </a:cubicBezTo>
                      <a:cubicBezTo>
                        <a:pt x="1347" y="1051"/>
                        <a:pt x="1347" y="1"/>
                        <a:pt x="685" y="1"/>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54" name="Google Shape;1879;p35">
                  <a:extLst>
                    <a:ext uri="{FF2B5EF4-FFF2-40B4-BE49-F238E27FC236}">
                      <a16:creationId xmlns:a16="http://schemas.microsoft.com/office/drawing/2014/main" id="{58FEA3DE-F5EC-4C65-9E97-1B9671E4E5EF}"/>
                    </a:ext>
                  </a:extLst>
                </p:cNvPr>
                <p:cNvSpPr/>
                <p:nvPr/>
              </p:nvSpPr>
              <p:spPr>
                <a:xfrm flipH="1">
                  <a:off x="9333721" y="2041318"/>
                  <a:ext cx="46226" cy="35278"/>
                </a:xfrm>
                <a:custGeom>
                  <a:avLst/>
                  <a:gdLst/>
                  <a:ahLst/>
                  <a:cxnLst/>
                  <a:rect l="l" t="t" r="r" b="b"/>
                  <a:pathLst>
                    <a:path w="1347" h="1028" extrusionOk="0">
                      <a:moveTo>
                        <a:pt x="662" y="0"/>
                      </a:moveTo>
                      <a:cubicBezTo>
                        <a:pt x="0" y="0"/>
                        <a:pt x="0" y="1027"/>
                        <a:pt x="662" y="1027"/>
                      </a:cubicBezTo>
                      <a:cubicBezTo>
                        <a:pt x="1347" y="1027"/>
                        <a:pt x="1347" y="0"/>
                        <a:pt x="662"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55" name="Google Shape;1880;p35">
                  <a:extLst>
                    <a:ext uri="{FF2B5EF4-FFF2-40B4-BE49-F238E27FC236}">
                      <a16:creationId xmlns:a16="http://schemas.microsoft.com/office/drawing/2014/main" id="{7D6BB97F-0F87-486C-AB2F-7F94C88EB531}"/>
                    </a:ext>
                  </a:extLst>
                </p:cNvPr>
                <p:cNvSpPr/>
                <p:nvPr/>
              </p:nvSpPr>
              <p:spPr>
                <a:xfrm flipH="1">
                  <a:off x="9420649" y="2422010"/>
                  <a:ext cx="46260" cy="36068"/>
                </a:xfrm>
                <a:custGeom>
                  <a:avLst/>
                  <a:gdLst/>
                  <a:ahLst/>
                  <a:cxnLst/>
                  <a:rect l="l" t="t" r="r" b="b"/>
                  <a:pathLst>
                    <a:path w="1348" h="1051" extrusionOk="0">
                      <a:moveTo>
                        <a:pt x="685" y="0"/>
                      </a:moveTo>
                      <a:cubicBezTo>
                        <a:pt x="0" y="0"/>
                        <a:pt x="0" y="1050"/>
                        <a:pt x="685" y="1050"/>
                      </a:cubicBezTo>
                      <a:cubicBezTo>
                        <a:pt x="1347" y="1050"/>
                        <a:pt x="1347" y="0"/>
                        <a:pt x="685"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56" name="Google Shape;1881;p35">
                  <a:extLst>
                    <a:ext uri="{FF2B5EF4-FFF2-40B4-BE49-F238E27FC236}">
                      <a16:creationId xmlns:a16="http://schemas.microsoft.com/office/drawing/2014/main" id="{3D53232B-3EB7-4148-9FE1-52A0B1A93B72}"/>
                    </a:ext>
                  </a:extLst>
                </p:cNvPr>
                <p:cNvSpPr/>
                <p:nvPr/>
              </p:nvSpPr>
              <p:spPr>
                <a:xfrm flipH="1">
                  <a:off x="9467665" y="2387555"/>
                  <a:ext cx="46260" cy="36033"/>
                </a:xfrm>
                <a:custGeom>
                  <a:avLst/>
                  <a:gdLst/>
                  <a:ahLst/>
                  <a:cxnLst/>
                  <a:rect l="l" t="t" r="r" b="b"/>
                  <a:pathLst>
                    <a:path w="1348" h="1050" extrusionOk="0">
                      <a:moveTo>
                        <a:pt x="686" y="0"/>
                      </a:moveTo>
                      <a:cubicBezTo>
                        <a:pt x="1" y="0"/>
                        <a:pt x="1" y="1050"/>
                        <a:pt x="686" y="1050"/>
                      </a:cubicBezTo>
                      <a:cubicBezTo>
                        <a:pt x="1348" y="1050"/>
                        <a:pt x="1348" y="0"/>
                        <a:pt x="686"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57" name="Google Shape;1882;p35">
                  <a:extLst>
                    <a:ext uri="{FF2B5EF4-FFF2-40B4-BE49-F238E27FC236}">
                      <a16:creationId xmlns:a16="http://schemas.microsoft.com/office/drawing/2014/main" id="{4404EF91-D9E2-4832-9F8B-A9CCE60758B0}"/>
                    </a:ext>
                  </a:extLst>
                </p:cNvPr>
                <p:cNvSpPr/>
                <p:nvPr/>
              </p:nvSpPr>
              <p:spPr>
                <a:xfrm flipH="1">
                  <a:off x="9405789" y="2369538"/>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58" name="Google Shape;1883;p35">
                  <a:extLst>
                    <a:ext uri="{FF2B5EF4-FFF2-40B4-BE49-F238E27FC236}">
                      <a16:creationId xmlns:a16="http://schemas.microsoft.com/office/drawing/2014/main" id="{6E33F4DC-45B2-47DE-BA84-3B3EDFC3EEF1}"/>
                    </a:ext>
                  </a:extLst>
                </p:cNvPr>
                <p:cNvSpPr/>
                <p:nvPr/>
              </p:nvSpPr>
              <p:spPr>
                <a:xfrm flipH="1">
                  <a:off x="9663485" y="1973162"/>
                  <a:ext cx="46260" cy="36068"/>
                </a:xfrm>
                <a:custGeom>
                  <a:avLst/>
                  <a:gdLst/>
                  <a:ahLst/>
                  <a:cxnLst/>
                  <a:rect l="l" t="t" r="r" b="b"/>
                  <a:pathLst>
                    <a:path w="1348" h="1051" extrusionOk="0">
                      <a:moveTo>
                        <a:pt x="662" y="0"/>
                      </a:moveTo>
                      <a:cubicBezTo>
                        <a:pt x="1" y="0"/>
                        <a:pt x="1" y="1050"/>
                        <a:pt x="662" y="1050"/>
                      </a:cubicBezTo>
                      <a:cubicBezTo>
                        <a:pt x="1347" y="1050"/>
                        <a:pt x="1347" y="0"/>
                        <a:pt x="662"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59" name="Google Shape;1884;p35">
                  <a:extLst>
                    <a:ext uri="{FF2B5EF4-FFF2-40B4-BE49-F238E27FC236}">
                      <a16:creationId xmlns:a16="http://schemas.microsoft.com/office/drawing/2014/main" id="{9BE6FD3E-DBDF-41D7-AC3A-95BDB367EED4}"/>
                    </a:ext>
                  </a:extLst>
                </p:cNvPr>
                <p:cNvSpPr/>
                <p:nvPr/>
              </p:nvSpPr>
              <p:spPr>
                <a:xfrm flipH="1">
                  <a:off x="9116727" y="2152543"/>
                  <a:ext cx="45471" cy="36068"/>
                </a:xfrm>
                <a:custGeom>
                  <a:avLst/>
                  <a:gdLst/>
                  <a:ahLst/>
                  <a:cxnLst/>
                  <a:rect l="l" t="t" r="r" b="b"/>
                  <a:pathLst>
                    <a:path w="1325" h="1051" extrusionOk="0">
                      <a:moveTo>
                        <a:pt x="662" y="0"/>
                      </a:moveTo>
                      <a:cubicBezTo>
                        <a:pt x="0" y="0"/>
                        <a:pt x="0" y="1050"/>
                        <a:pt x="662" y="1050"/>
                      </a:cubicBezTo>
                      <a:cubicBezTo>
                        <a:pt x="1324" y="1050"/>
                        <a:pt x="1324" y="0"/>
                        <a:pt x="662"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60" name="Google Shape;1885;p35">
                  <a:extLst>
                    <a:ext uri="{FF2B5EF4-FFF2-40B4-BE49-F238E27FC236}">
                      <a16:creationId xmlns:a16="http://schemas.microsoft.com/office/drawing/2014/main" id="{8B48A55C-968C-4DE9-AE96-99B8554163DA}"/>
                    </a:ext>
                  </a:extLst>
                </p:cNvPr>
                <p:cNvSpPr/>
                <p:nvPr/>
              </p:nvSpPr>
              <p:spPr>
                <a:xfrm flipH="1">
                  <a:off x="9155129" y="2120421"/>
                  <a:ext cx="46226" cy="35278"/>
                </a:xfrm>
                <a:custGeom>
                  <a:avLst/>
                  <a:gdLst/>
                  <a:ahLst/>
                  <a:cxnLst/>
                  <a:rect l="l" t="t" r="r" b="b"/>
                  <a:pathLst>
                    <a:path w="1347" h="1028" extrusionOk="0">
                      <a:moveTo>
                        <a:pt x="662" y="1"/>
                      </a:moveTo>
                      <a:cubicBezTo>
                        <a:pt x="0" y="1"/>
                        <a:pt x="0" y="1028"/>
                        <a:pt x="662" y="1028"/>
                      </a:cubicBezTo>
                      <a:cubicBezTo>
                        <a:pt x="1347" y="1028"/>
                        <a:pt x="1347" y="1"/>
                        <a:pt x="662" y="1"/>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61" name="Google Shape;1886;p35">
                  <a:extLst>
                    <a:ext uri="{FF2B5EF4-FFF2-40B4-BE49-F238E27FC236}">
                      <a16:creationId xmlns:a16="http://schemas.microsoft.com/office/drawing/2014/main" id="{63AF5B89-418E-4629-B603-2C31742FC5AA}"/>
                    </a:ext>
                  </a:extLst>
                </p:cNvPr>
                <p:cNvSpPr/>
                <p:nvPr/>
              </p:nvSpPr>
              <p:spPr>
                <a:xfrm flipH="1">
                  <a:off x="9244425" y="2591989"/>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62" name="Google Shape;1887;p35">
                  <a:extLst>
                    <a:ext uri="{FF2B5EF4-FFF2-40B4-BE49-F238E27FC236}">
                      <a16:creationId xmlns:a16="http://schemas.microsoft.com/office/drawing/2014/main" id="{7F7799F7-BD1C-49FF-8CCC-BD62CB3A119B}"/>
                    </a:ext>
                  </a:extLst>
                </p:cNvPr>
                <p:cNvSpPr/>
                <p:nvPr/>
              </p:nvSpPr>
              <p:spPr>
                <a:xfrm flipH="1">
                  <a:off x="9292196" y="2574761"/>
                  <a:ext cx="46260" cy="36068"/>
                </a:xfrm>
                <a:custGeom>
                  <a:avLst/>
                  <a:gdLst/>
                  <a:ahLst/>
                  <a:cxnLst/>
                  <a:rect l="l" t="t" r="r" b="b"/>
                  <a:pathLst>
                    <a:path w="1348" h="1051" extrusionOk="0">
                      <a:moveTo>
                        <a:pt x="686" y="0"/>
                      </a:moveTo>
                      <a:cubicBezTo>
                        <a:pt x="1" y="0"/>
                        <a:pt x="1" y="1050"/>
                        <a:pt x="686" y="1050"/>
                      </a:cubicBezTo>
                      <a:cubicBezTo>
                        <a:pt x="1347" y="1050"/>
                        <a:pt x="1347" y="0"/>
                        <a:pt x="686"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grpSp>
          <p:grpSp>
            <p:nvGrpSpPr>
              <p:cNvPr id="23" name="Google Shape;1888;p35">
                <a:extLst>
                  <a:ext uri="{FF2B5EF4-FFF2-40B4-BE49-F238E27FC236}">
                    <a16:creationId xmlns:a16="http://schemas.microsoft.com/office/drawing/2014/main" id="{70A8ABE4-01FC-446A-ACD0-BBD825DBFD2B}"/>
                  </a:ext>
                </a:extLst>
              </p:cNvPr>
              <p:cNvGrpSpPr/>
              <p:nvPr/>
            </p:nvGrpSpPr>
            <p:grpSpPr>
              <a:xfrm rot="-3962846">
                <a:off x="2161487" y="3047365"/>
                <a:ext cx="1179626" cy="899519"/>
                <a:chOff x="5913226" y="4077344"/>
                <a:chExt cx="914289" cy="694967"/>
              </a:xfrm>
            </p:grpSpPr>
            <p:sp>
              <p:nvSpPr>
                <p:cNvPr id="34" name="Google Shape;1889;p35">
                  <a:extLst>
                    <a:ext uri="{FF2B5EF4-FFF2-40B4-BE49-F238E27FC236}">
                      <a16:creationId xmlns:a16="http://schemas.microsoft.com/office/drawing/2014/main" id="{F8B2BBBA-EAE5-43FB-A0B9-E8362A91A0B8}"/>
                    </a:ext>
                  </a:extLst>
                </p:cNvPr>
                <p:cNvSpPr/>
                <p:nvPr/>
              </p:nvSpPr>
              <p:spPr>
                <a:xfrm>
                  <a:off x="5913226" y="4077344"/>
                  <a:ext cx="891397" cy="675677"/>
                </a:xfrm>
                <a:custGeom>
                  <a:avLst/>
                  <a:gdLst/>
                  <a:ahLst/>
                  <a:cxnLst/>
                  <a:rect l="l" t="t" r="r" b="b"/>
                  <a:pathLst>
                    <a:path w="25975" h="19689" extrusionOk="0">
                      <a:moveTo>
                        <a:pt x="7300" y="1"/>
                      </a:moveTo>
                      <a:cubicBezTo>
                        <a:pt x="5044" y="1"/>
                        <a:pt x="8279" y="4954"/>
                        <a:pt x="8559" y="6222"/>
                      </a:cubicBezTo>
                      <a:cubicBezTo>
                        <a:pt x="6796" y="4606"/>
                        <a:pt x="2825" y="2102"/>
                        <a:pt x="1058" y="2102"/>
                      </a:cubicBezTo>
                      <a:cubicBezTo>
                        <a:pt x="355" y="2102"/>
                        <a:pt x="0" y="2499"/>
                        <a:pt x="273" y="3506"/>
                      </a:cubicBezTo>
                      <a:cubicBezTo>
                        <a:pt x="1072" y="6291"/>
                        <a:pt x="5363" y="8664"/>
                        <a:pt x="7783" y="10696"/>
                      </a:cubicBezTo>
                      <a:cubicBezTo>
                        <a:pt x="6094" y="11221"/>
                        <a:pt x="319" y="10878"/>
                        <a:pt x="3378" y="13412"/>
                      </a:cubicBezTo>
                      <a:cubicBezTo>
                        <a:pt x="5295" y="15033"/>
                        <a:pt x="9837" y="14485"/>
                        <a:pt x="11640" y="16014"/>
                      </a:cubicBezTo>
                      <a:cubicBezTo>
                        <a:pt x="10887" y="16197"/>
                        <a:pt x="7600" y="16562"/>
                        <a:pt x="7440" y="17521"/>
                      </a:cubicBezTo>
                      <a:cubicBezTo>
                        <a:pt x="7052" y="19164"/>
                        <a:pt x="11549" y="19552"/>
                        <a:pt x="12576" y="19552"/>
                      </a:cubicBezTo>
                      <a:cubicBezTo>
                        <a:pt x="13609" y="19627"/>
                        <a:pt x="14860" y="19649"/>
                        <a:pt x="16216" y="19649"/>
                      </a:cubicBezTo>
                      <a:cubicBezTo>
                        <a:pt x="18120" y="19649"/>
                        <a:pt x="20229" y="19606"/>
                        <a:pt x="22227" y="19606"/>
                      </a:cubicBezTo>
                      <a:cubicBezTo>
                        <a:pt x="23557" y="19606"/>
                        <a:pt x="24837" y="19625"/>
                        <a:pt x="25975" y="19689"/>
                      </a:cubicBezTo>
                      <a:cubicBezTo>
                        <a:pt x="25084" y="17543"/>
                        <a:pt x="24514" y="14576"/>
                        <a:pt x="24103" y="12202"/>
                      </a:cubicBezTo>
                      <a:cubicBezTo>
                        <a:pt x="23943" y="10947"/>
                        <a:pt x="23464" y="7295"/>
                        <a:pt x="22596" y="6336"/>
                      </a:cubicBezTo>
                      <a:cubicBezTo>
                        <a:pt x="22205" y="5940"/>
                        <a:pt x="21880" y="5777"/>
                        <a:pt x="21600" y="5777"/>
                      </a:cubicBezTo>
                      <a:cubicBezTo>
                        <a:pt x="20542" y="5777"/>
                        <a:pt x="20140" y="8103"/>
                        <a:pt x="19310" y="8915"/>
                      </a:cubicBezTo>
                      <a:cubicBezTo>
                        <a:pt x="18283" y="6176"/>
                        <a:pt x="17780" y="4601"/>
                        <a:pt x="16434" y="2707"/>
                      </a:cubicBezTo>
                      <a:cubicBezTo>
                        <a:pt x="15815" y="1739"/>
                        <a:pt x="15368" y="1351"/>
                        <a:pt x="15042" y="1351"/>
                      </a:cubicBezTo>
                      <a:cubicBezTo>
                        <a:pt x="13961" y="1351"/>
                        <a:pt x="14214" y="5620"/>
                        <a:pt x="13969" y="7181"/>
                      </a:cubicBezTo>
                      <a:cubicBezTo>
                        <a:pt x="12188" y="4487"/>
                        <a:pt x="10339" y="493"/>
                        <a:pt x="7783" y="59"/>
                      </a:cubicBezTo>
                      <a:cubicBezTo>
                        <a:pt x="7600" y="19"/>
                        <a:pt x="7439" y="1"/>
                        <a:pt x="7300" y="1"/>
                      </a:cubicBezTo>
                      <a:close/>
                    </a:path>
                  </a:pathLst>
                </a:custGeom>
                <a:solidFill>
                  <a:srgbClr val="CFD69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35" name="Google Shape;1890;p35">
                  <a:extLst>
                    <a:ext uri="{FF2B5EF4-FFF2-40B4-BE49-F238E27FC236}">
                      <a16:creationId xmlns:a16="http://schemas.microsoft.com/office/drawing/2014/main" id="{5E535193-2228-4E87-8034-78640EBE71FC}"/>
                    </a:ext>
                  </a:extLst>
                </p:cNvPr>
                <p:cNvSpPr/>
                <p:nvPr/>
              </p:nvSpPr>
              <p:spPr>
                <a:xfrm>
                  <a:off x="6022599" y="4229579"/>
                  <a:ext cx="804917" cy="542731"/>
                </a:xfrm>
                <a:custGeom>
                  <a:avLst/>
                  <a:gdLst/>
                  <a:ahLst/>
                  <a:cxnLst/>
                  <a:rect l="l" t="t" r="r" b="b"/>
                  <a:pathLst>
                    <a:path w="23455" h="15815" extrusionOk="0">
                      <a:moveTo>
                        <a:pt x="494" y="0"/>
                      </a:moveTo>
                      <a:cubicBezTo>
                        <a:pt x="193" y="0"/>
                        <a:pt x="0" y="452"/>
                        <a:pt x="328" y="645"/>
                      </a:cubicBezTo>
                      <a:cubicBezTo>
                        <a:pt x="8179" y="5141"/>
                        <a:pt x="15141" y="10962"/>
                        <a:pt x="22788" y="15755"/>
                      </a:cubicBezTo>
                      <a:cubicBezTo>
                        <a:pt x="22851" y="15796"/>
                        <a:pt x="22914" y="15814"/>
                        <a:pt x="22972" y="15814"/>
                      </a:cubicBezTo>
                      <a:cubicBezTo>
                        <a:pt x="23268" y="15814"/>
                        <a:pt x="23454" y="15352"/>
                        <a:pt x="23130" y="15162"/>
                      </a:cubicBezTo>
                      <a:cubicBezTo>
                        <a:pt x="15484" y="10368"/>
                        <a:pt x="8522" y="4525"/>
                        <a:pt x="670" y="51"/>
                      </a:cubicBezTo>
                      <a:cubicBezTo>
                        <a:pt x="609" y="16"/>
                        <a:pt x="550" y="0"/>
                        <a:pt x="494" y="0"/>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36" name="Google Shape;1891;p35">
                  <a:extLst>
                    <a:ext uri="{FF2B5EF4-FFF2-40B4-BE49-F238E27FC236}">
                      <a16:creationId xmlns:a16="http://schemas.microsoft.com/office/drawing/2014/main" id="{73D585BA-32AB-427D-A7E7-6FBE25F43108}"/>
                    </a:ext>
                  </a:extLst>
                </p:cNvPr>
                <p:cNvSpPr/>
                <p:nvPr/>
              </p:nvSpPr>
              <p:spPr>
                <a:xfrm>
                  <a:off x="6385548" y="4469464"/>
                  <a:ext cx="17262" cy="14894"/>
                </a:xfrm>
                <a:custGeom>
                  <a:avLst/>
                  <a:gdLst/>
                  <a:ahLst/>
                  <a:cxnLst/>
                  <a:rect l="l" t="t" r="r" b="b"/>
                  <a:pathLst>
                    <a:path w="503" h="434" extrusionOk="0">
                      <a:moveTo>
                        <a:pt x="502" y="0"/>
                      </a:moveTo>
                      <a:cubicBezTo>
                        <a:pt x="342" y="0"/>
                        <a:pt x="160" y="23"/>
                        <a:pt x="0" y="23"/>
                      </a:cubicBezTo>
                      <a:cubicBezTo>
                        <a:pt x="46" y="160"/>
                        <a:pt x="114" y="297"/>
                        <a:pt x="183" y="434"/>
                      </a:cubicBezTo>
                      <a:cubicBezTo>
                        <a:pt x="274" y="297"/>
                        <a:pt x="388" y="160"/>
                        <a:pt x="502" y="0"/>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37" name="Google Shape;1892;p35">
                  <a:extLst>
                    <a:ext uri="{FF2B5EF4-FFF2-40B4-BE49-F238E27FC236}">
                      <a16:creationId xmlns:a16="http://schemas.microsoft.com/office/drawing/2014/main" id="{FACBCFF0-F906-49D2-BD2B-09E7A690645D}"/>
                    </a:ext>
                  </a:extLst>
                </p:cNvPr>
                <p:cNvSpPr/>
                <p:nvPr/>
              </p:nvSpPr>
              <p:spPr>
                <a:xfrm>
                  <a:off x="6117248" y="4185240"/>
                  <a:ext cx="300415" cy="339537"/>
                </a:xfrm>
                <a:custGeom>
                  <a:avLst/>
                  <a:gdLst/>
                  <a:ahLst/>
                  <a:cxnLst/>
                  <a:rect l="l" t="t" r="r" b="b"/>
                  <a:pathLst>
                    <a:path w="8754" h="9894" extrusionOk="0">
                      <a:moveTo>
                        <a:pt x="3300" y="1"/>
                      </a:moveTo>
                      <a:cubicBezTo>
                        <a:pt x="3062" y="1"/>
                        <a:pt x="2819" y="250"/>
                        <a:pt x="2979" y="522"/>
                      </a:cubicBezTo>
                      <a:cubicBezTo>
                        <a:pt x="4554" y="3055"/>
                        <a:pt x="6586" y="5543"/>
                        <a:pt x="7818" y="8305"/>
                      </a:cubicBezTo>
                      <a:cubicBezTo>
                        <a:pt x="7978" y="8305"/>
                        <a:pt x="8160" y="8282"/>
                        <a:pt x="8320" y="8282"/>
                      </a:cubicBezTo>
                      <a:cubicBezTo>
                        <a:pt x="8206" y="8442"/>
                        <a:pt x="8092" y="8579"/>
                        <a:pt x="8001" y="8716"/>
                      </a:cubicBezTo>
                      <a:cubicBezTo>
                        <a:pt x="7932" y="8579"/>
                        <a:pt x="7864" y="8442"/>
                        <a:pt x="7818" y="8305"/>
                      </a:cubicBezTo>
                      <a:cubicBezTo>
                        <a:pt x="5307" y="8374"/>
                        <a:pt x="2819" y="8556"/>
                        <a:pt x="400" y="9218"/>
                      </a:cubicBezTo>
                      <a:cubicBezTo>
                        <a:pt x="0" y="9323"/>
                        <a:pt x="124" y="9893"/>
                        <a:pt x="485" y="9893"/>
                      </a:cubicBezTo>
                      <a:cubicBezTo>
                        <a:pt x="516" y="9893"/>
                        <a:pt x="548" y="9889"/>
                        <a:pt x="582" y="9880"/>
                      </a:cubicBezTo>
                      <a:cubicBezTo>
                        <a:pt x="3116" y="9195"/>
                        <a:pt x="5718" y="9035"/>
                        <a:pt x="8320" y="8990"/>
                      </a:cubicBezTo>
                      <a:cubicBezTo>
                        <a:pt x="8526" y="8967"/>
                        <a:pt x="8754" y="8762"/>
                        <a:pt x="8663" y="8533"/>
                      </a:cubicBezTo>
                      <a:cubicBezTo>
                        <a:pt x="7453" y="5543"/>
                        <a:pt x="5284" y="2895"/>
                        <a:pt x="3573" y="156"/>
                      </a:cubicBezTo>
                      <a:cubicBezTo>
                        <a:pt x="3504" y="47"/>
                        <a:pt x="3403" y="1"/>
                        <a:pt x="3300" y="1"/>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38" name="Google Shape;1893;p35">
                  <a:extLst>
                    <a:ext uri="{FF2B5EF4-FFF2-40B4-BE49-F238E27FC236}">
                      <a16:creationId xmlns:a16="http://schemas.microsoft.com/office/drawing/2014/main" id="{AB9CF75A-010E-4AAE-9C85-B2242811F91B}"/>
                    </a:ext>
                  </a:extLst>
                </p:cNvPr>
                <p:cNvSpPr/>
                <p:nvPr/>
              </p:nvSpPr>
              <p:spPr>
                <a:xfrm>
                  <a:off x="6316775" y="4277659"/>
                  <a:ext cx="225466" cy="320594"/>
                </a:xfrm>
                <a:custGeom>
                  <a:avLst/>
                  <a:gdLst/>
                  <a:ahLst/>
                  <a:cxnLst/>
                  <a:rect l="l" t="t" r="r" b="b"/>
                  <a:pathLst>
                    <a:path w="6570" h="9342" extrusionOk="0">
                      <a:moveTo>
                        <a:pt x="4338" y="0"/>
                      </a:moveTo>
                      <a:cubicBezTo>
                        <a:pt x="4133" y="0"/>
                        <a:pt x="3921" y="170"/>
                        <a:pt x="3990" y="431"/>
                      </a:cubicBezTo>
                      <a:cubicBezTo>
                        <a:pt x="4469" y="2462"/>
                        <a:pt x="5177" y="4471"/>
                        <a:pt x="5633" y="6525"/>
                      </a:cubicBezTo>
                      <a:cubicBezTo>
                        <a:pt x="5747" y="7027"/>
                        <a:pt x="5816" y="7552"/>
                        <a:pt x="5862" y="8077"/>
                      </a:cubicBezTo>
                      <a:cubicBezTo>
                        <a:pt x="5862" y="8260"/>
                        <a:pt x="3807" y="8305"/>
                        <a:pt x="3602" y="8328"/>
                      </a:cubicBezTo>
                      <a:cubicBezTo>
                        <a:pt x="2529" y="8374"/>
                        <a:pt x="1479" y="8442"/>
                        <a:pt x="406" y="8671"/>
                      </a:cubicBezTo>
                      <a:cubicBezTo>
                        <a:pt x="1" y="8756"/>
                        <a:pt x="134" y="9341"/>
                        <a:pt x="509" y="9341"/>
                      </a:cubicBezTo>
                      <a:cubicBezTo>
                        <a:pt x="534" y="9341"/>
                        <a:pt x="561" y="9338"/>
                        <a:pt x="589" y="9333"/>
                      </a:cubicBezTo>
                      <a:cubicBezTo>
                        <a:pt x="2483" y="8945"/>
                        <a:pt x="4401" y="9059"/>
                        <a:pt x="6295" y="8785"/>
                      </a:cubicBezTo>
                      <a:cubicBezTo>
                        <a:pt x="6455" y="8762"/>
                        <a:pt x="6569" y="8579"/>
                        <a:pt x="6546" y="8442"/>
                      </a:cubicBezTo>
                      <a:cubicBezTo>
                        <a:pt x="6478" y="5635"/>
                        <a:pt x="5314" y="2941"/>
                        <a:pt x="4652" y="248"/>
                      </a:cubicBezTo>
                      <a:cubicBezTo>
                        <a:pt x="4606" y="75"/>
                        <a:pt x="4474" y="0"/>
                        <a:pt x="4338" y="0"/>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39" name="Google Shape;1894;p35">
                  <a:extLst>
                    <a:ext uri="{FF2B5EF4-FFF2-40B4-BE49-F238E27FC236}">
                      <a16:creationId xmlns:a16="http://schemas.microsoft.com/office/drawing/2014/main" id="{0D517EB0-F213-4A13-BACC-97AB501630AD}"/>
                    </a:ext>
                  </a:extLst>
                </p:cNvPr>
                <p:cNvSpPr/>
                <p:nvPr/>
              </p:nvSpPr>
              <p:spPr>
                <a:xfrm>
                  <a:off x="6664384" y="4677021"/>
                  <a:ext cx="14139" cy="14928"/>
                </a:xfrm>
                <a:custGeom>
                  <a:avLst/>
                  <a:gdLst/>
                  <a:ahLst/>
                  <a:cxnLst/>
                  <a:rect l="l" t="t" r="r" b="b"/>
                  <a:pathLst>
                    <a:path w="412" h="435" extrusionOk="0">
                      <a:moveTo>
                        <a:pt x="1" y="1"/>
                      </a:moveTo>
                      <a:cubicBezTo>
                        <a:pt x="24" y="161"/>
                        <a:pt x="47" y="298"/>
                        <a:pt x="69" y="435"/>
                      </a:cubicBezTo>
                      <a:cubicBezTo>
                        <a:pt x="184" y="275"/>
                        <a:pt x="298" y="138"/>
                        <a:pt x="412" y="1"/>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40" name="Google Shape;1895;p35">
                  <a:extLst>
                    <a:ext uri="{FF2B5EF4-FFF2-40B4-BE49-F238E27FC236}">
                      <a16:creationId xmlns:a16="http://schemas.microsoft.com/office/drawing/2014/main" id="{D71FCBE1-0878-4028-B138-85C5B14C6F6B}"/>
                    </a:ext>
                  </a:extLst>
                </p:cNvPr>
                <p:cNvSpPr/>
                <p:nvPr/>
              </p:nvSpPr>
              <p:spPr>
                <a:xfrm>
                  <a:off x="6432530" y="4400622"/>
                  <a:ext cx="258514" cy="304636"/>
                </a:xfrm>
                <a:custGeom>
                  <a:avLst/>
                  <a:gdLst/>
                  <a:ahLst/>
                  <a:cxnLst/>
                  <a:rect l="l" t="t" r="r" b="b"/>
                  <a:pathLst>
                    <a:path w="7533" h="8877" extrusionOk="0">
                      <a:moveTo>
                        <a:pt x="6120" y="1"/>
                      </a:moveTo>
                      <a:cubicBezTo>
                        <a:pt x="5920" y="1"/>
                        <a:pt x="5689" y="171"/>
                        <a:pt x="5730" y="431"/>
                      </a:cubicBezTo>
                      <a:cubicBezTo>
                        <a:pt x="6072" y="2988"/>
                        <a:pt x="6323" y="5544"/>
                        <a:pt x="6757" y="8055"/>
                      </a:cubicBezTo>
                      <a:lnTo>
                        <a:pt x="7168" y="8055"/>
                      </a:lnTo>
                      <a:cubicBezTo>
                        <a:pt x="7054" y="8192"/>
                        <a:pt x="6940" y="8329"/>
                        <a:pt x="6825" y="8489"/>
                      </a:cubicBezTo>
                      <a:cubicBezTo>
                        <a:pt x="6803" y="8352"/>
                        <a:pt x="6780" y="8215"/>
                        <a:pt x="6757" y="8055"/>
                      </a:cubicBezTo>
                      <a:cubicBezTo>
                        <a:pt x="4657" y="8169"/>
                        <a:pt x="2557" y="8192"/>
                        <a:pt x="457" y="8192"/>
                      </a:cubicBezTo>
                      <a:cubicBezTo>
                        <a:pt x="1" y="8192"/>
                        <a:pt x="1" y="8877"/>
                        <a:pt x="457" y="8877"/>
                      </a:cubicBezTo>
                      <a:cubicBezTo>
                        <a:pt x="2694" y="8877"/>
                        <a:pt x="4931" y="8854"/>
                        <a:pt x="7168" y="8740"/>
                      </a:cubicBezTo>
                      <a:cubicBezTo>
                        <a:pt x="7396" y="8740"/>
                        <a:pt x="7533" y="8534"/>
                        <a:pt x="7487" y="8306"/>
                      </a:cubicBezTo>
                      <a:cubicBezTo>
                        <a:pt x="7008" y="5635"/>
                        <a:pt x="6757" y="2942"/>
                        <a:pt x="6392" y="249"/>
                      </a:cubicBezTo>
                      <a:cubicBezTo>
                        <a:pt x="6373" y="76"/>
                        <a:pt x="6254" y="1"/>
                        <a:pt x="6120" y="1"/>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grpSp>
          <p:grpSp>
            <p:nvGrpSpPr>
              <p:cNvPr id="24" name="Google Shape;1896;p35">
                <a:extLst>
                  <a:ext uri="{FF2B5EF4-FFF2-40B4-BE49-F238E27FC236}">
                    <a16:creationId xmlns:a16="http://schemas.microsoft.com/office/drawing/2014/main" id="{341C1EBC-C409-4224-9AEF-7991D9E14EAF}"/>
                  </a:ext>
                </a:extLst>
              </p:cNvPr>
              <p:cNvGrpSpPr/>
              <p:nvPr/>
            </p:nvGrpSpPr>
            <p:grpSpPr>
              <a:xfrm rot="-4099640">
                <a:off x="2172782" y="2192887"/>
                <a:ext cx="579659" cy="1176875"/>
                <a:chOff x="6358918" y="3044707"/>
                <a:chExt cx="579665" cy="1176886"/>
              </a:xfrm>
            </p:grpSpPr>
            <p:sp>
              <p:nvSpPr>
                <p:cNvPr id="25" name="Google Shape;1897;p35">
                  <a:extLst>
                    <a:ext uri="{FF2B5EF4-FFF2-40B4-BE49-F238E27FC236}">
                      <a16:creationId xmlns:a16="http://schemas.microsoft.com/office/drawing/2014/main" id="{282917AC-62BF-45E6-938A-0A800E6678A2}"/>
                    </a:ext>
                  </a:extLst>
                </p:cNvPr>
                <p:cNvSpPr/>
                <p:nvPr/>
              </p:nvSpPr>
              <p:spPr>
                <a:xfrm>
                  <a:off x="6382391" y="3044707"/>
                  <a:ext cx="271863" cy="306970"/>
                </a:xfrm>
                <a:custGeom>
                  <a:avLst/>
                  <a:gdLst/>
                  <a:ahLst/>
                  <a:cxnLst/>
                  <a:rect l="l" t="t" r="r" b="b"/>
                  <a:pathLst>
                    <a:path w="7922" h="8945" extrusionOk="0">
                      <a:moveTo>
                        <a:pt x="4485" y="1"/>
                      </a:moveTo>
                      <a:cubicBezTo>
                        <a:pt x="4111" y="1"/>
                        <a:pt x="3697" y="127"/>
                        <a:pt x="3242" y="408"/>
                      </a:cubicBezTo>
                      <a:cubicBezTo>
                        <a:pt x="1" y="2439"/>
                        <a:pt x="5547" y="7644"/>
                        <a:pt x="7396" y="8945"/>
                      </a:cubicBezTo>
                      <a:lnTo>
                        <a:pt x="7579" y="8945"/>
                      </a:lnTo>
                      <a:cubicBezTo>
                        <a:pt x="7921" y="7131"/>
                        <a:pt x="7303" y="1"/>
                        <a:pt x="4485" y="1"/>
                      </a:cubicBezTo>
                      <a:close/>
                    </a:path>
                  </a:pathLst>
                </a:custGeom>
                <a:solidFill>
                  <a:srgbClr val="EDF4C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26" name="Google Shape;1898;p35">
                  <a:extLst>
                    <a:ext uri="{FF2B5EF4-FFF2-40B4-BE49-F238E27FC236}">
                      <a16:creationId xmlns:a16="http://schemas.microsoft.com/office/drawing/2014/main" id="{E0A505ED-D1A5-4024-A8AA-3CB78B14CD35}"/>
                    </a:ext>
                  </a:extLst>
                </p:cNvPr>
                <p:cNvSpPr/>
                <p:nvPr/>
              </p:nvSpPr>
              <p:spPr>
                <a:xfrm>
                  <a:off x="6706699" y="3364176"/>
                  <a:ext cx="3157" cy="6314"/>
                </a:xfrm>
                <a:custGeom>
                  <a:avLst/>
                  <a:gdLst/>
                  <a:ahLst/>
                  <a:cxnLst/>
                  <a:rect l="l" t="t" r="r" b="b"/>
                  <a:pathLst>
                    <a:path w="92" h="184" extrusionOk="0">
                      <a:moveTo>
                        <a:pt x="92" y="1"/>
                      </a:moveTo>
                      <a:cubicBezTo>
                        <a:pt x="69" y="69"/>
                        <a:pt x="23" y="115"/>
                        <a:pt x="0" y="183"/>
                      </a:cubicBezTo>
                      <a:lnTo>
                        <a:pt x="92" y="92"/>
                      </a:lnTo>
                      <a:lnTo>
                        <a:pt x="92" y="1"/>
                      </a:lnTo>
                      <a:close/>
                    </a:path>
                  </a:pathLst>
                </a:custGeom>
                <a:solidFill>
                  <a:srgbClr val="EDF4C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27" name="Google Shape;1899;p35">
                  <a:extLst>
                    <a:ext uri="{FF2B5EF4-FFF2-40B4-BE49-F238E27FC236}">
                      <a16:creationId xmlns:a16="http://schemas.microsoft.com/office/drawing/2014/main" id="{19B816AF-16A7-43A6-AF1D-84526D6EF783}"/>
                    </a:ext>
                  </a:extLst>
                </p:cNvPr>
                <p:cNvSpPr/>
                <p:nvPr/>
              </p:nvSpPr>
              <p:spPr>
                <a:xfrm>
                  <a:off x="6645990" y="3064852"/>
                  <a:ext cx="200174" cy="299352"/>
                </a:xfrm>
                <a:custGeom>
                  <a:avLst/>
                  <a:gdLst/>
                  <a:ahLst/>
                  <a:cxnLst/>
                  <a:rect l="l" t="t" r="r" b="b"/>
                  <a:pathLst>
                    <a:path w="5833" h="8723" extrusionOk="0">
                      <a:moveTo>
                        <a:pt x="3017" y="0"/>
                      </a:moveTo>
                      <a:cubicBezTo>
                        <a:pt x="0" y="0"/>
                        <a:pt x="2154" y="6785"/>
                        <a:pt x="1861" y="8723"/>
                      </a:cubicBezTo>
                      <a:cubicBezTo>
                        <a:pt x="2523" y="7582"/>
                        <a:pt x="3550" y="6532"/>
                        <a:pt x="4257" y="5299"/>
                      </a:cubicBezTo>
                      <a:cubicBezTo>
                        <a:pt x="4919" y="3998"/>
                        <a:pt x="5832" y="186"/>
                        <a:pt x="3139" y="4"/>
                      </a:cubicBezTo>
                      <a:cubicBezTo>
                        <a:pt x="3098" y="1"/>
                        <a:pt x="3057" y="0"/>
                        <a:pt x="3017" y="0"/>
                      </a:cubicBezTo>
                      <a:close/>
                    </a:path>
                  </a:pathLst>
                </a:custGeom>
                <a:solidFill>
                  <a:srgbClr val="EDF4C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28" name="Google Shape;1900;p35">
                  <a:extLst>
                    <a:ext uri="{FF2B5EF4-FFF2-40B4-BE49-F238E27FC236}">
                      <a16:creationId xmlns:a16="http://schemas.microsoft.com/office/drawing/2014/main" id="{78AF3411-6210-45D9-A65C-A4FAFE58801A}"/>
                    </a:ext>
                  </a:extLst>
                </p:cNvPr>
                <p:cNvSpPr/>
                <p:nvPr/>
              </p:nvSpPr>
              <p:spPr>
                <a:xfrm>
                  <a:off x="6358918" y="3497640"/>
                  <a:ext cx="221691" cy="183050"/>
                </a:xfrm>
                <a:custGeom>
                  <a:avLst/>
                  <a:gdLst/>
                  <a:ahLst/>
                  <a:cxnLst/>
                  <a:rect l="l" t="t" r="r" b="b"/>
                  <a:pathLst>
                    <a:path w="6460" h="5334" extrusionOk="0">
                      <a:moveTo>
                        <a:pt x="1499" y="1"/>
                      </a:moveTo>
                      <a:cubicBezTo>
                        <a:pt x="785" y="1"/>
                        <a:pt x="229" y="406"/>
                        <a:pt x="137" y="1521"/>
                      </a:cubicBezTo>
                      <a:cubicBezTo>
                        <a:pt x="0" y="3918"/>
                        <a:pt x="4702" y="4945"/>
                        <a:pt x="6460" y="5333"/>
                      </a:cubicBezTo>
                      <a:lnTo>
                        <a:pt x="6460" y="5242"/>
                      </a:lnTo>
                      <a:cubicBezTo>
                        <a:pt x="6300" y="4329"/>
                        <a:pt x="5684" y="2914"/>
                        <a:pt x="5044" y="2069"/>
                      </a:cubicBezTo>
                      <a:cubicBezTo>
                        <a:pt x="4464" y="1228"/>
                        <a:pt x="2743" y="1"/>
                        <a:pt x="1499" y="1"/>
                      </a:cubicBezTo>
                      <a:close/>
                    </a:path>
                  </a:pathLst>
                </a:custGeom>
                <a:solidFill>
                  <a:srgbClr val="EDF4C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29" name="Google Shape;1901;p35">
                  <a:extLst>
                    <a:ext uri="{FF2B5EF4-FFF2-40B4-BE49-F238E27FC236}">
                      <a16:creationId xmlns:a16="http://schemas.microsoft.com/office/drawing/2014/main" id="{9F2AF4CD-47AF-49FC-ACAC-36626E363CEA}"/>
                    </a:ext>
                  </a:extLst>
                </p:cNvPr>
                <p:cNvSpPr/>
                <p:nvPr/>
              </p:nvSpPr>
              <p:spPr>
                <a:xfrm>
                  <a:off x="6716102" y="3669711"/>
                  <a:ext cx="222480" cy="193482"/>
                </a:xfrm>
                <a:custGeom>
                  <a:avLst/>
                  <a:gdLst/>
                  <a:ahLst/>
                  <a:cxnLst/>
                  <a:rect l="l" t="t" r="r" b="b"/>
                  <a:pathLst>
                    <a:path w="6483" h="5638" extrusionOk="0">
                      <a:moveTo>
                        <a:pt x="3902" y="1"/>
                      </a:moveTo>
                      <a:cubicBezTo>
                        <a:pt x="2291" y="1"/>
                        <a:pt x="483" y="4536"/>
                        <a:pt x="183" y="5455"/>
                      </a:cubicBezTo>
                      <a:lnTo>
                        <a:pt x="0" y="5637"/>
                      </a:lnTo>
                      <a:cubicBezTo>
                        <a:pt x="1667" y="5637"/>
                        <a:pt x="6483" y="3241"/>
                        <a:pt x="4908" y="730"/>
                      </a:cubicBezTo>
                      <a:cubicBezTo>
                        <a:pt x="4594" y="216"/>
                        <a:pt x="4252" y="1"/>
                        <a:pt x="3902" y="1"/>
                      </a:cubicBezTo>
                      <a:close/>
                    </a:path>
                  </a:pathLst>
                </a:custGeom>
                <a:solidFill>
                  <a:srgbClr val="EDF4C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30" name="Google Shape;1902;p35">
                  <a:extLst>
                    <a:ext uri="{FF2B5EF4-FFF2-40B4-BE49-F238E27FC236}">
                      <a16:creationId xmlns:a16="http://schemas.microsoft.com/office/drawing/2014/main" id="{E13C07DD-9189-401C-AA75-A042AAB56B78}"/>
                    </a:ext>
                  </a:extLst>
                </p:cNvPr>
                <p:cNvSpPr/>
                <p:nvPr/>
              </p:nvSpPr>
              <p:spPr>
                <a:xfrm>
                  <a:off x="6522444" y="3135891"/>
                  <a:ext cx="356284" cy="1085703"/>
                </a:xfrm>
                <a:custGeom>
                  <a:avLst/>
                  <a:gdLst/>
                  <a:ahLst/>
                  <a:cxnLst/>
                  <a:rect l="l" t="t" r="r" b="b"/>
                  <a:pathLst>
                    <a:path w="10382" h="31637" extrusionOk="0">
                      <a:moveTo>
                        <a:pt x="487" y="0"/>
                      </a:moveTo>
                      <a:cubicBezTo>
                        <a:pt x="251" y="0"/>
                        <a:pt x="0" y="252"/>
                        <a:pt x="142" y="536"/>
                      </a:cubicBezTo>
                      <a:cubicBezTo>
                        <a:pt x="827" y="1860"/>
                        <a:pt x="1329" y="3320"/>
                        <a:pt x="1969" y="4690"/>
                      </a:cubicBezTo>
                      <a:cubicBezTo>
                        <a:pt x="2699" y="6196"/>
                        <a:pt x="3429" y="7703"/>
                        <a:pt x="4046" y="9255"/>
                      </a:cubicBezTo>
                      <a:cubicBezTo>
                        <a:pt x="5301" y="12542"/>
                        <a:pt x="5210" y="15806"/>
                        <a:pt x="3909" y="19070"/>
                      </a:cubicBezTo>
                      <a:cubicBezTo>
                        <a:pt x="2973" y="21466"/>
                        <a:pt x="2539" y="23749"/>
                        <a:pt x="3703" y="26146"/>
                      </a:cubicBezTo>
                      <a:cubicBezTo>
                        <a:pt x="4844" y="28474"/>
                        <a:pt x="7241" y="30962"/>
                        <a:pt x="9798" y="31624"/>
                      </a:cubicBezTo>
                      <a:cubicBezTo>
                        <a:pt x="9832" y="31633"/>
                        <a:pt x="9864" y="31637"/>
                        <a:pt x="9895" y="31637"/>
                      </a:cubicBezTo>
                      <a:cubicBezTo>
                        <a:pt x="10256" y="31637"/>
                        <a:pt x="10381" y="31067"/>
                        <a:pt x="10003" y="30962"/>
                      </a:cubicBezTo>
                      <a:cubicBezTo>
                        <a:pt x="7173" y="30208"/>
                        <a:pt x="4411" y="27013"/>
                        <a:pt x="3726" y="24228"/>
                      </a:cubicBezTo>
                      <a:cubicBezTo>
                        <a:pt x="3041" y="21329"/>
                        <a:pt x="5187" y="18385"/>
                        <a:pt x="5598" y="15577"/>
                      </a:cubicBezTo>
                      <a:cubicBezTo>
                        <a:pt x="5940" y="13067"/>
                        <a:pt x="5347" y="10624"/>
                        <a:pt x="4411" y="8319"/>
                      </a:cubicBezTo>
                      <a:cubicBezTo>
                        <a:pt x="3931" y="7109"/>
                        <a:pt x="3338" y="5922"/>
                        <a:pt x="2767" y="4736"/>
                      </a:cubicBezTo>
                      <a:cubicBezTo>
                        <a:pt x="2037" y="3252"/>
                        <a:pt x="1489" y="1654"/>
                        <a:pt x="759" y="170"/>
                      </a:cubicBezTo>
                      <a:cubicBezTo>
                        <a:pt x="695" y="51"/>
                        <a:pt x="593" y="0"/>
                        <a:pt x="487" y="0"/>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31" name="Google Shape;1903;p35">
                  <a:extLst>
                    <a:ext uri="{FF2B5EF4-FFF2-40B4-BE49-F238E27FC236}">
                      <a16:creationId xmlns:a16="http://schemas.microsoft.com/office/drawing/2014/main" id="{91C5E159-4AC3-4E25-BE6D-4DB3D1BD934A}"/>
                    </a:ext>
                  </a:extLst>
                </p:cNvPr>
                <p:cNvSpPr/>
                <p:nvPr/>
              </p:nvSpPr>
              <p:spPr>
                <a:xfrm>
                  <a:off x="6669532" y="3180642"/>
                  <a:ext cx="84833" cy="284732"/>
                </a:xfrm>
                <a:custGeom>
                  <a:avLst/>
                  <a:gdLst/>
                  <a:ahLst/>
                  <a:cxnLst/>
                  <a:rect l="l" t="t" r="r" b="b"/>
                  <a:pathLst>
                    <a:path w="2472" h="8297" extrusionOk="0">
                      <a:moveTo>
                        <a:pt x="2037" y="1"/>
                      </a:moveTo>
                      <a:cubicBezTo>
                        <a:pt x="1905" y="1"/>
                        <a:pt x="1786" y="78"/>
                        <a:pt x="1768" y="259"/>
                      </a:cubicBezTo>
                      <a:cubicBezTo>
                        <a:pt x="1403" y="2815"/>
                        <a:pt x="1243" y="5394"/>
                        <a:pt x="125" y="7768"/>
                      </a:cubicBezTo>
                      <a:cubicBezTo>
                        <a:pt x="0" y="8048"/>
                        <a:pt x="236" y="8296"/>
                        <a:pt x="457" y="8296"/>
                      </a:cubicBezTo>
                      <a:cubicBezTo>
                        <a:pt x="560" y="8296"/>
                        <a:pt x="660" y="8242"/>
                        <a:pt x="718" y="8111"/>
                      </a:cubicBezTo>
                      <a:cubicBezTo>
                        <a:pt x="1860" y="5668"/>
                        <a:pt x="2065" y="3066"/>
                        <a:pt x="2430" y="441"/>
                      </a:cubicBezTo>
                      <a:cubicBezTo>
                        <a:pt x="2472" y="180"/>
                        <a:pt x="2238" y="1"/>
                        <a:pt x="2037" y="1"/>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32" name="Google Shape;1904;p35">
                  <a:extLst>
                    <a:ext uri="{FF2B5EF4-FFF2-40B4-BE49-F238E27FC236}">
                      <a16:creationId xmlns:a16="http://schemas.microsoft.com/office/drawing/2014/main" id="{619B1832-F87F-4DF9-B920-61252B6215CC}"/>
                    </a:ext>
                  </a:extLst>
                </p:cNvPr>
                <p:cNvSpPr/>
                <p:nvPr/>
              </p:nvSpPr>
              <p:spPr>
                <a:xfrm>
                  <a:off x="6422544" y="3552480"/>
                  <a:ext cx="282639" cy="173029"/>
                </a:xfrm>
                <a:custGeom>
                  <a:avLst/>
                  <a:gdLst/>
                  <a:ahLst/>
                  <a:cxnLst/>
                  <a:rect l="l" t="t" r="r" b="b"/>
                  <a:pathLst>
                    <a:path w="8236" h="5042" extrusionOk="0">
                      <a:moveTo>
                        <a:pt x="498" y="1"/>
                      </a:moveTo>
                      <a:cubicBezTo>
                        <a:pt x="240" y="1"/>
                        <a:pt x="1" y="340"/>
                        <a:pt x="246" y="585"/>
                      </a:cubicBezTo>
                      <a:cubicBezTo>
                        <a:pt x="2277" y="2731"/>
                        <a:pt x="4651" y="4511"/>
                        <a:pt x="7619" y="5036"/>
                      </a:cubicBezTo>
                      <a:cubicBezTo>
                        <a:pt x="7640" y="5040"/>
                        <a:pt x="7661" y="5041"/>
                        <a:pt x="7681" y="5041"/>
                      </a:cubicBezTo>
                      <a:cubicBezTo>
                        <a:pt x="8071" y="5041"/>
                        <a:pt x="8235" y="4439"/>
                        <a:pt x="7801" y="4374"/>
                      </a:cubicBezTo>
                      <a:cubicBezTo>
                        <a:pt x="4925" y="3872"/>
                        <a:pt x="2711" y="2183"/>
                        <a:pt x="725" y="106"/>
                      </a:cubicBezTo>
                      <a:cubicBezTo>
                        <a:pt x="656" y="32"/>
                        <a:pt x="576" y="1"/>
                        <a:pt x="498" y="1"/>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33" name="Google Shape;1905;p35">
                  <a:extLst>
                    <a:ext uri="{FF2B5EF4-FFF2-40B4-BE49-F238E27FC236}">
                      <a16:creationId xmlns:a16="http://schemas.microsoft.com/office/drawing/2014/main" id="{EEA6FBBE-68CE-4C0E-A117-84A8EED569F4}"/>
                    </a:ext>
                  </a:extLst>
                </p:cNvPr>
                <p:cNvSpPr/>
                <p:nvPr/>
              </p:nvSpPr>
              <p:spPr>
                <a:xfrm>
                  <a:off x="6625193" y="3711614"/>
                  <a:ext cx="233942" cy="180167"/>
                </a:xfrm>
                <a:custGeom>
                  <a:avLst/>
                  <a:gdLst/>
                  <a:ahLst/>
                  <a:cxnLst/>
                  <a:rect l="l" t="t" r="r" b="b"/>
                  <a:pathLst>
                    <a:path w="6817" h="5250" extrusionOk="0">
                      <a:moveTo>
                        <a:pt x="6338" y="0"/>
                      </a:moveTo>
                      <a:cubicBezTo>
                        <a:pt x="6230" y="0"/>
                        <a:pt x="6121" y="50"/>
                        <a:pt x="6050" y="171"/>
                      </a:cubicBezTo>
                      <a:cubicBezTo>
                        <a:pt x="5031" y="1797"/>
                        <a:pt x="3167" y="4577"/>
                        <a:pt x="948" y="4577"/>
                      </a:cubicBezTo>
                      <a:cubicBezTo>
                        <a:pt x="832" y="4577"/>
                        <a:pt x="714" y="4569"/>
                        <a:pt x="595" y="4553"/>
                      </a:cubicBezTo>
                      <a:cubicBezTo>
                        <a:pt x="574" y="4550"/>
                        <a:pt x="553" y="4548"/>
                        <a:pt x="533" y="4548"/>
                      </a:cubicBezTo>
                      <a:cubicBezTo>
                        <a:pt x="145" y="4548"/>
                        <a:pt x="0" y="5150"/>
                        <a:pt x="412" y="5215"/>
                      </a:cubicBezTo>
                      <a:cubicBezTo>
                        <a:pt x="578" y="5238"/>
                        <a:pt x="741" y="5249"/>
                        <a:pt x="901" y="5249"/>
                      </a:cubicBezTo>
                      <a:cubicBezTo>
                        <a:pt x="3451" y="5249"/>
                        <a:pt x="5441" y="2467"/>
                        <a:pt x="6644" y="513"/>
                      </a:cubicBezTo>
                      <a:cubicBezTo>
                        <a:pt x="6817" y="246"/>
                        <a:pt x="6578" y="0"/>
                        <a:pt x="6338" y="0"/>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grpSp>
        </p:grpSp>
        <p:grpSp>
          <p:nvGrpSpPr>
            <p:cNvPr id="6" name="Google Shape;1906;p35">
              <a:extLst>
                <a:ext uri="{FF2B5EF4-FFF2-40B4-BE49-F238E27FC236}">
                  <a16:creationId xmlns:a16="http://schemas.microsoft.com/office/drawing/2014/main" id="{AFF66AB6-CAB1-4364-B2E6-0ABC57AC304E}"/>
                </a:ext>
              </a:extLst>
            </p:cNvPr>
            <p:cNvGrpSpPr/>
            <p:nvPr/>
          </p:nvGrpSpPr>
          <p:grpSpPr>
            <a:xfrm rot="4515095">
              <a:off x="6845329" y="2178750"/>
              <a:ext cx="539700" cy="618500"/>
              <a:chOff x="6316775" y="4277659"/>
              <a:chExt cx="374269" cy="427599"/>
            </a:xfrm>
          </p:grpSpPr>
          <p:sp>
            <p:nvSpPr>
              <p:cNvPr id="17" name="Google Shape;1909;p35">
                <a:extLst>
                  <a:ext uri="{FF2B5EF4-FFF2-40B4-BE49-F238E27FC236}">
                    <a16:creationId xmlns:a16="http://schemas.microsoft.com/office/drawing/2014/main" id="{7B33F74C-55B1-4119-AE6C-A6D95F936283}"/>
                  </a:ext>
                </a:extLst>
              </p:cNvPr>
              <p:cNvSpPr/>
              <p:nvPr/>
            </p:nvSpPr>
            <p:spPr>
              <a:xfrm>
                <a:off x="6385548" y="4469464"/>
                <a:ext cx="17262" cy="14894"/>
              </a:xfrm>
              <a:custGeom>
                <a:avLst/>
                <a:gdLst/>
                <a:ahLst/>
                <a:cxnLst/>
                <a:rect l="l" t="t" r="r" b="b"/>
                <a:pathLst>
                  <a:path w="503" h="434" extrusionOk="0">
                    <a:moveTo>
                      <a:pt x="502" y="0"/>
                    </a:moveTo>
                    <a:cubicBezTo>
                      <a:pt x="342" y="0"/>
                      <a:pt x="160" y="23"/>
                      <a:pt x="0" y="23"/>
                    </a:cubicBezTo>
                    <a:cubicBezTo>
                      <a:pt x="46" y="160"/>
                      <a:pt x="114" y="297"/>
                      <a:pt x="183" y="434"/>
                    </a:cubicBezTo>
                    <a:cubicBezTo>
                      <a:pt x="274" y="297"/>
                      <a:pt x="388" y="160"/>
                      <a:pt x="502" y="0"/>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19" name="Google Shape;1911;p35">
                <a:extLst>
                  <a:ext uri="{FF2B5EF4-FFF2-40B4-BE49-F238E27FC236}">
                    <a16:creationId xmlns:a16="http://schemas.microsoft.com/office/drawing/2014/main" id="{8557BCE9-660A-4BDA-90FC-B0490C48E11E}"/>
                  </a:ext>
                </a:extLst>
              </p:cNvPr>
              <p:cNvSpPr/>
              <p:nvPr/>
            </p:nvSpPr>
            <p:spPr>
              <a:xfrm>
                <a:off x="6316775" y="4277659"/>
                <a:ext cx="225466" cy="320594"/>
              </a:xfrm>
              <a:custGeom>
                <a:avLst/>
                <a:gdLst/>
                <a:ahLst/>
                <a:cxnLst/>
                <a:rect l="l" t="t" r="r" b="b"/>
                <a:pathLst>
                  <a:path w="6570" h="9342" extrusionOk="0">
                    <a:moveTo>
                      <a:pt x="4338" y="0"/>
                    </a:moveTo>
                    <a:cubicBezTo>
                      <a:pt x="4133" y="0"/>
                      <a:pt x="3921" y="170"/>
                      <a:pt x="3990" y="431"/>
                    </a:cubicBezTo>
                    <a:cubicBezTo>
                      <a:pt x="4469" y="2462"/>
                      <a:pt x="5177" y="4471"/>
                      <a:pt x="5633" y="6525"/>
                    </a:cubicBezTo>
                    <a:cubicBezTo>
                      <a:pt x="5747" y="7027"/>
                      <a:pt x="5816" y="7552"/>
                      <a:pt x="5862" y="8077"/>
                    </a:cubicBezTo>
                    <a:cubicBezTo>
                      <a:pt x="5862" y="8260"/>
                      <a:pt x="3807" y="8305"/>
                      <a:pt x="3602" y="8328"/>
                    </a:cubicBezTo>
                    <a:cubicBezTo>
                      <a:pt x="2529" y="8374"/>
                      <a:pt x="1479" y="8442"/>
                      <a:pt x="406" y="8671"/>
                    </a:cubicBezTo>
                    <a:cubicBezTo>
                      <a:pt x="1" y="8756"/>
                      <a:pt x="134" y="9341"/>
                      <a:pt x="509" y="9341"/>
                    </a:cubicBezTo>
                    <a:cubicBezTo>
                      <a:pt x="534" y="9341"/>
                      <a:pt x="561" y="9338"/>
                      <a:pt x="589" y="9333"/>
                    </a:cubicBezTo>
                    <a:cubicBezTo>
                      <a:pt x="2483" y="8945"/>
                      <a:pt x="4401" y="9059"/>
                      <a:pt x="6295" y="8785"/>
                    </a:cubicBezTo>
                    <a:cubicBezTo>
                      <a:pt x="6455" y="8762"/>
                      <a:pt x="6569" y="8579"/>
                      <a:pt x="6546" y="8442"/>
                    </a:cubicBezTo>
                    <a:cubicBezTo>
                      <a:pt x="6478" y="5635"/>
                      <a:pt x="5314" y="2941"/>
                      <a:pt x="4652" y="248"/>
                    </a:cubicBezTo>
                    <a:cubicBezTo>
                      <a:pt x="4606" y="75"/>
                      <a:pt x="4474" y="0"/>
                      <a:pt x="4338" y="0"/>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20" name="Google Shape;1912;p35">
                <a:extLst>
                  <a:ext uri="{FF2B5EF4-FFF2-40B4-BE49-F238E27FC236}">
                    <a16:creationId xmlns:a16="http://schemas.microsoft.com/office/drawing/2014/main" id="{74220E75-4EF9-43D4-9B87-C91A12E2844B}"/>
                  </a:ext>
                </a:extLst>
              </p:cNvPr>
              <p:cNvSpPr/>
              <p:nvPr/>
            </p:nvSpPr>
            <p:spPr>
              <a:xfrm>
                <a:off x="6664384" y="4677021"/>
                <a:ext cx="14139" cy="14928"/>
              </a:xfrm>
              <a:custGeom>
                <a:avLst/>
                <a:gdLst/>
                <a:ahLst/>
                <a:cxnLst/>
                <a:rect l="l" t="t" r="r" b="b"/>
                <a:pathLst>
                  <a:path w="412" h="435" extrusionOk="0">
                    <a:moveTo>
                      <a:pt x="1" y="1"/>
                    </a:moveTo>
                    <a:cubicBezTo>
                      <a:pt x="24" y="161"/>
                      <a:pt x="47" y="298"/>
                      <a:pt x="69" y="435"/>
                    </a:cubicBezTo>
                    <a:cubicBezTo>
                      <a:pt x="184" y="275"/>
                      <a:pt x="298" y="138"/>
                      <a:pt x="412" y="1"/>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21" name="Google Shape;1913;p35">
                <a:extLst>
                  <a:ext uri="{FF2B5EF4-FFF2-40B4-BE49-F238E27FC236}">
                    <a16:creationId xmlns:a16="http://schemas.microsoft.com/office/drawing/2014/main" id="{D88A6006-7A5F-4A7F-8AF7-E20A1D6AAA97}"/>
                  </a:ext>
                </a:extLst>
              </p:cNvPr>
              <p:cNvSpPr/>
              <p:nvPr/>
            </p:nvSpPr>
            <p:spPr>
              <a:xfrm>
                <a:off x="6432530" y="4400622"/>
                <a:ext cx="258514" cy="304636"/>
              </a:xfrm>
              <a:custGeom>
                <a:avLst/>
                <a:gdLst/>
                <a:ahLst/>
                <a:cxnLst/>
                <a:rect l="l" t="t" r="r" b="b"/>
                <a:pathLst>
                  <a:path w="7533" h="8877" extrusionOk="0">
                    <a:moveTo>
                      <a:pt x="6120" y="1"/>
                    </a:moveTo>
                    <a:cubicBezTo>
                      <a:pt x="5920" y="1"/>
                      <a:pt x="5689" y="171"/>
                      <a:pt x="5730" y="431"/>
                    </a:cubicBezTo>
                    <a:cubicBezTo>
                      <a:pt x="6072" y="2988"/>
                      <a:pt x="6323" y="5544"/>
                      <a:pt x="6757" y="8055"/>
                    </a:cubicBezTo>
                    <a:lnTo>
                      <a:pt x="7168" y="8055"/>
                    </a:lnTo>
                    <a:cubicBezTo>
                      <a:pt x="7054" y="8192"/>
                      <a:pt x="6940" y="8329"/>
                      <a:pt x="6825" y="8489"/>
                    </a:cubicBezTo>
                    <a:cubicBezTo>
                      <a:pt x="6803" y="8352"/>
                      <a:pt x="6780" y="8215"/>
                      <a:pt x="6757" y="8055"/>
                    </a:cubicBezTo>
                    <a:cubicBezTo>
                      <a:pt x="4657" y="8169"/>
                      <a:pt x="2557" y="8192"/>
                      <a:pt x="457" y="8192"/>
                    </a:cubicBezTo>
                    <a:cubicBezTo>
                      <a:pt x="1" y="8192"/>
                      <a:pt x="1" y="8877"/>
                      <a:pt x="457" y="8877"/>
                    </a:cubicBezTo>
                    <a:cubicBezTo>
                      <a:pt x="2694" y="8877"/>
                      <a:pt x="4931" y="8854"/>
                      <a:pt x="7168" y="8740"/>
                    </a:cubicBezTo>
                    <a:cubicBezTo>
                      <a:pt x="7396" y="8740"/>
                      <a:pt x="7533" y="8534"/>
                      <a:pt x="7487" y="8306"/>
                    </a:cubicBezTo>
                    <a:cubicBezTo>
                      <a:pt x="7008" y="5635"/>
                      <a:pt x="6757" y="2942"/>
                      <a:pt x="6392" y="249"/>
                    </a:cubicBezTo>
                    <a:cubicBezTo>
                      <a:pt x="6373" y="76"/>
                      <a:pt x="6254" y="1"/>
                      <a:pt x="6120" y="1"/>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grpSp>
        <p:grpSp>
          <p:nvGrpSpPr>
            <p:cNvPr id="7" name="Google Shape;1914;p35">
              <a:extLst>
                <a:ext uri="{FF2B5EF4-FFF2-40B4-BE49-F238E27FC236}">
                  <a16:creationId xmlns:a16="http://schemas.microsoft.com/office/drawing/2014/main" id="{10E4DCE6-08DC-49A6-A205-BE8F8207042C}"/>
                </a:ext>
              </a:extLst>
            </p:cNvPr>
            <p:cNvGrpSpPr/>
            <p:nvPr/>
          </p:nvGrpSpPr>
          <p:grpSpPr>
            <a:xfrm rot="4404367">
              <a:off x="7322660" y="2188319"/>
              <a:ext cx="417565" cy="773145"/>
              <a:chOff x="6081114" y="4369368"/>
              <a:chExt cx="417544" cy="773107"/>
            </a:xfrm>
          </p:grpSpPr>
          <p:sp>
            <p:nvSpPr>
              <p:cNvPr id="10" name="Google Shape;1916;p35">
                <a:extLst>
                  <a:ext uri="{FF2B5EF4-FFF2-40B4-BE49-F238E27FC236}">
                    <a16:creationId xmlns:a16="http://schemas.microsoft.com/office/drawing/2014/main" id="{27BAB52D-7437-4E1D-AAEC-54700E38E174}"/>
                  </a:ext>
                </a:extLst>
              </p:cNvPr>
              <p:cNvSpPr/>
              <p:nvPr/>
            </p:nvSpPr>
            <p:spPr>
              <a:xfrm>
                <a:off x="6081114" y="4369368"/>
                <a:ext cx="247120" cy="236551"/>
              </a:xfrm>
              <a:custGeom>
                <a:avLst/>
                <a:gdLst/>
                <a:ahLst/>
                <a:cxnLst/>
                <a:rect l="l" t="t" r="r" b="b"/>
                <a:pathLst>
                  <a:path w="7201" h="6893" extrusionOk="0">
                    <a:moveTo>
                      <a:pt x="4723" y="0"/>
                    </a:moveTo>
                    <a:cubicBezTo>
                      <a:pt x="4407" y="0"/>
                      <a:pt x="4045" y="92"/>
                      <a:pt x="3629" y="296"/>
                    </a:cubicBezTo>
                    <a:cubicBezTo>
                      <a:pt x="0" y="2099"/>
                      <a:pt x="4451" y="5865"/>
                      <a:pt x="6232" y="6892"/>
                    </a:cubicBezTo>
                    <a:lnTo>
                      <a:pt x="6346" y="6892"/>
                    </a:lnTo>
                    <a:cubicBezTo>
                      <a:pt x="6791" y="5637"/>
                      <a:pt x="7201" y="0"/>
                      <a:pt x="4723" y="0"/>
                    </a:cubicBezTo>
                    <a:close/>
                  </a:path>
                </a:pathLst>
              </a:custGeom>
              <a:solidFill>
                <a:srgbClr val="459B97"/>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12" name="Google Shape;1918;p35">
                <a:extLst>
                  <a:ext uri="{FF2B5EF4-FFF2-40B4-BE49-F238E27FC236}">
                    <a16:creationId xmlns:a16="http://schemas.microsoft.com/office/drawing/2014/main" id="{C59823FD-82F1-4C09-87B8-B0FF86B2A220}"/>
                  </a:ext>
                </a:extLst>
              </p:cNvPr>
              <p:cNvSpPr/>
              <p:nvPr/>
            </p:nvSpPr>
            <p:spPr>
              <a:xfrm>
                <a:off x="6229918" y="4464258"/>
                <a:ext cx="268740" cy="678217"/>
              </a:xfrm>
              <a:custGeom>
                <a:avLst/>
                <a:gdLst/>
                <a:ahLst/>
                <a:cxnLst/>
                <a:rect l="l" t="t" r="r" b="b"/>
                <a:pathLst>
                  <a:path w="7831" h="19763" extrusionOk="0">
                    <a:moveTo>
                      <a:pt x="431" y="0"/>
                    </a:moveTo>
                    <a:cubicBezTo>
                      <a:pt x="224" y="0"/>
                      <a:pt x="0" y="176"/>
                      <a:pt x="69" y="452"/>
                    </a:cubicBezTo>
                    <a:cubicBezTo>
                      <a:pt x="1005" y="4264"/>
                      <a:pt x="3562" y="7231"/>
                      <a:pt x="5388" y="10632"/>
                    </a:cubicBezTo>
                    <a:cubicBezTo>
                      <a:pt x="6940" y="13463"/>
                      <a:pt x="7259" y="16772"/>
                      <a:pt x="6346" y="19763"/>
                    </a:cubicBezTo>
                    <a:lnTo>
                      <a:pt x="7077" y="19763"/>
                    </a:lnTo>
                    <a:cubicBezTo>
                      <a:pt x="7830" y="17229"/>
                      <a:pt x="7739" y="14444"/>
                      <a:pt x="6780" y="11933"/>
                    </a:cubicBezTo>
                    <a:cubicBezTo>
                      <a:pt x="5182" y="7779"/>
                      <a:pt x="1827" y="4652"/>
                      <a:pt x="731" y="247"/>
                    </a:cubicBezTo>
                    <a:cubicBezTo>
                      <a:pt x="695" y="76"/>
                      <a:pt x="567" y="0"/>
                      <a:pt x="431" y="0"/>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14" name="Google Shape;1920;p35">
                <a:extLst>
                  <a:ext uri="{FF2B5EF4-FFF2-40B4-BE49-F238E27FC236}">
                    <a16:creationId xmlns:a16="http://schemas.microsoft.com/office/drawing/2014/main" id="{85C10365-5B74-49EF-8E08-58DB781307B8}"/>
                  </a:ext>
                </a:extLst>
              </p:cNvPr>
              <p:cNvSpPr/>
              <p:nvPr/>
            </p:nvSpPr>
            <p:spPr>
              <a:xfrm>
                <a:off x="6161316" y="4668349"/>
                <a:ext cx="190325" cy="42622"/>
              </a:xfrm>
              <a:custGeom>
                <a:avLst/>
                <a:gdLst/>
                <a:ahLst/>
                <a:cxnLst/>
                <a:rect l="l" t="t" r="r" b="b"/>
                <a:pathLst>
                  <a:path w="5546" h="1242" extrusionOk="0">
                    <a:moveTo>
                      <a:pt x="5031" y="1"/>
                    </a:moveTo>
                    <a:cubicBezTo>
                      <a:pt x="4974" y="1"/>
                      <a:pt x="4914" y="16"/>
                      <a:pt x="4853" y="52"/>
                    </a:cubicBezTo>
                    <a:cubicBezTo>
                      <a:pt x="4229" y="407"/>
                      <a:pt x="3554" y="544"/>
                      <a:pt x="2868" y="544"/>
                    </a:cubicBezTo>
                    <a:cubicBezTo>
                      <a:pt x="2101" y="544"/>
                      <a:pt x="1320" y="372"/>
                      <a:pt x="585" y="143"/>
                    </a:cubicBezTo>
                    <a:cubicBezTo>
                      <a:pt x="551" y="134"/>
                      <a:pt x="518" y="130"/>
                      <a:pt x="487" y="130"/>
                    </a:cubicBezTo>
                    <a:cubicBezTo>
                      <a:pt x="126" y="130"/>
                      <a:pt x="1" y="702"/>
                      <a:pt x="379" y="828"/>
                    </a:cubicBezTo>
                    <a:cubicBezTo>
                      <a:pt x="1185" y="1070"/>
                      <a:pt x="2031" y="1242"/>
                      <a:pt x="2863" y="1242"/>
                    </a:cubicBezTo>
                    <a:cubicBezTo>
                      <a:pt x="3680" y="1242"/>
                      <a:pt x="4483" y="1075"/>
                      <a:pt x="5218" y="645"/>
                    </a:cubicBezTo>
                    <a:cubicBezTo>
                      <a:pt x="5546" y="453"/>
                      <a:pt x="5337" y="1"/>
                      <a:pt x="5031" y="1"/>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grpSp>
        <p:sp>
          <p:nvSpPr>
            <p:cNvPr id="8" name="Google Shape;1921;p35">
              <a:extLst>
                <a:ext uri="{FF2B5EF4-FFF2-40B4-BE49-F238E27FC236}">
                  <a16:creationId xmlns:a16="http://schemas.microsoft.com/office/drawing/2014/main" id="{E53D66D0-EF64-42F9-B04A-8ECDD28A6701}"/>
                </a:ext>
              </a:extLst>
            </p:cNvPr>
            <p:cNvSpPr/>
            <p:nvPr/>
          </p:nvSpPr>
          <p:spPr>
            <a:xfrm rot="980768">
              <a:off x="1934596" y="1034594"/>
              <a:ext cx="4594152" cy="3533829"/>
            </a:xfrm>
            <a:prstGeom prst="cloud">
              <a:avLst/>
            </a:prstGeom>
            <a:solidFill>
              <a:schemeClr val="accent1">
                <a:lumMod val="60000"/>
                <a:lumOff val="40000"/>
              </a:scheme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grpSp>
      <p:grpSp>
        <p:nvGrpSpPr>
          <p:cNvPr id="117" name="Google Shape;2090;p77">
            <a:extLst>
              <a:ext uri="{FF2B5EF4-FFF2-40B4-BE49-F238E27FC236}">
                <a16:creationId xmlns:a16="http://schemas.microsoft.com/office/drawing/2014/main" id="{990CE472-1932-4EC6-B13D-90686C4B347D}"/>
              </a:ext>
            </a:extLst>
          </p:cNvPr>
          <p:cNvGrpSpPr/>
          <p:nvPr/>
        </p:nvGrpSpPr>
        <p:grpSpPr>
          <a:xfrm rot="21270813">
            <a:off x="7878825" y="1119421"/>
            <a:ext cx="948417" cy="1173304"/>
            <a:chOff x="5976194" y="238756"/>
            <a:chExt cx="4111040" cy="5085842"/>
          </a:xfrm>
        </p:grpSpPr>
        <p:sp>
          <p:nvSpPr>
            <p:cNvPr id="118" name="Google Shape;2091;p77">
              <a:extLst>
                <a:ext uri="{FF2B5EF4-FFF2-40B4-BE49-F238E27FC236}">
                  <a16:creationId xmlns:a16="http://schemas.microsoft.com/office/drawing/2014/main" id="{4C676A55-1E0B-4EEE-A922-95ABF3A6BC7D}"/>
                </a:ext>
              </a:extLst>
            </p:cNvPr>
            <p:cNvSpPr/>
            <p:nvPr/>
          </p:nvSpPr>
          <p:spPr>
            <a:xfrm>
              <a:off x="7428375" y="2019300"/>
              <a:ext cx="574525" cy="3305298"/>
            </a:xfrm>
            <a:custGeom>
              <a:avLst/>
              <a:gdLst/>
              <a:ahLst/>
              <a:cxnLst/>
              <a:rect l="l" t="t" r="r" b="b"/>
              <a:pathLst>
                <a:path w="965" h="4192" extrusionOk="0">
                  <a:moveTo>
                    <a:pt x="965" y="1"/>
                  </a:moveTo>
                  <a:lnTo>
                    <a:pt x="810" y="60"/>
                  </a:lnTo>
                  <a:cubicBezTo>
                    <a:pt x="274" y="1334"/>
                    <a:pt x="0" y="2751"/>
                    <a:pt x="36" y="4132"/>
                  </a:cubicBezTo>
                  <a:lnTo>
                    <a:pt x="727" y="4192"/>
                  </a:lnTo>
                  <a:lnTo>
                    <a:pt x="965" y="1"/>
                  </a:lnTo>
                  <a:close/>
                </a:path>
              </a:pathLst>
            </a:custGeom>
            <a:solidFill>
              <a:srgbClr val="EF54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19" name="Google Shape;2092;p77">
              <a:extLst>
                <a:ext uri="{FF2B5EF4-FFF2-40B4-BE49-F238E27FC236}">
                  <a16:creationId xmlns:a16="http://schemas.microsoft.com/office/drawing/2014/main" id="{1FDBE171-CC75-4E25-857B-387B33F40FDD}"/>
                </a:ext>
              </a:extLst>
            </p:cNvPr>
            <p:cNvGrpSpPr/>
            <p:nvPr/>
          </p:nvGrpSpPr>
          <p:grpSpPr>
            <a:xfrm>
              <a:off x="5976194" y="238756"/>
              <a:ext cx="4111040" cy="2864095"/>
              <a:chOff x="5976194" y="238756"/>
              <a:chExt cx="4111040" cy="2864095"/>
            </a:xfrm>
          </p:grpSpPr>
          <p:grpSp>
            <p:nvGrpSpPr>
              <p:cNvPr id="120" name="Google Shape;2093;p77">
                <a:extLst>
                  <a:ext uri="{FF2B5EF4-FFF2-40B4-BE49-F238E27FC236}">
                    <a16:creationId xmlns:a16="http://schemas.microsoft.com/office/drawing/2014/main" id="{F07C25E1-0D4B-42EA-A60D-CD74FDA8933B}"/>
                  </a:ext>
                </a:extLst>
              </p:cNvPr>
              <p:cNvGrpSpPr/>
              <p:nvPr/>
            </p:nvGrpSpPr>
            <p:grpSpPr>
              <a:xfrm>
                <a:off x="5976194" y="238756"/>
                <a:ext cx="4111040" cy="2864095"/>
                <a:chOff x="5597487" y="504823"/>
                <a:chExt cx="3563970" cy="2482960"/>
              </a:xfrm>
            </p:grpSpPr>
            <p:grpSp>
              <p:nvGrpSpPr>
                <p:cNvPr id="122" name="Google Shape;2094;p77">
                  <a:extLst>
                    <a:ext uri="{FF2B5EF4-FFF2-40B4-BE49-F238E27FC236}">
                      <a16:creationId xmlns:a16="http://schemas.microsoft.com/office/drawing/2014/main" id="{CCEBAA3E-A586-4996-9D7E-061EBCA12DCE}"/>
                    </a:ext>
                  </a:extLst>
                </p:cNvPr>
                <p:cNvGrpSpPr/>
                <p:nvPr/>
              </p:nvGrpSpPr>
              <p:grpSpPr>
                <a:xfrm>
                  <a:off x="6094615" y="504823"/>
                  <a:ext cx="3066843" cy="1986798"/>
                  <a:chOff x="5523564" y="2947177"/>
                  <a:chExt cx="1517488" cy="983077"/>
                </a:xfrm>
              </p:grpSpPr>
              <p:sp>
                <p:nvSpPr>
                  <p:cNvPr id="124" name="Google Shape;2095;p77">
                    <a:extLst>
                      <a:ext uri="{FF2B5EF4-FFF2-40B4-BE49-F238E27FC236}">
                        <a16:creationId xmlns:a16="http://schemas.microsoft.com/office/drawing/2014/main" id="{4ECBA608-C4C5-43B7-B3BD-9E8C9EB9F090}"/>
                      </a:ext>
                    </a:extLst>
                  </p:cNvPr>
                  <p:cNvSpPr/>
                  <p:nvPr/>
                </p:nvSpPr>
                <p:spPr>
                  <a:xfrm>
                    <a:off x="5523564" y="3156842"/>
                    <a:ext cx="632570" cy="647893"/>
                  </a:xfrm>
                  <a:custGeom>
                    <a:avLst/>
                    <a:gdLst/>
                    <a:ahLst/>
                    <a:cxnLst/>
                    <a:rect l="l" t="t" r="r" b="b"/>
                    <a:pathLst>
                      <a:path w="2477" h="2537" extrusionOk="0">
                        <a:moveTo>
                          <a:pt x="2477" y="2418"/>
                        </a:moveTo>
                        <a:lnTo>
                          <a:pt x="2468" y="2421"/>
                        </a:lnTo>
                        <a:lnTo>
                          <a:pt x="2468" y="2421"/>
                        </a:lnTo>
                        <a:cubicBezTo>
                          <a:pt x="2471" y="2444"/>
                          <a:pt x="2474" y="2466"/>
                          <a:pt x="2477" y="2489"/>
                        </a:cubicBezTo>
                        <a:lnTo>
                          <a:pt x="2477" y="2418"/>
                        </a:lnTo>
                        <a:close/>
                        <a:moveTo>
                          <a:pt x="0" y="1"/>
                        </a:moveTo>
                        <a:cubicBezTo>
                          <a:pt x="857" y="632"/>
                          <a:pt x="1595" y="1382"/>
                          <a:pt x="2179" y="2263"/>
                        </a:cubicBezTo>
                        <a:cubicBezTo>
                          <a:pt x="2238" y="2358"/>
                          <a:pt x="2286" y="2453"/>
                          <a:pt x="2227" y="2537"/>
                        </a:cubicBezTo>
                        <a:lnTo>
                          <a:pt x="2468" y="2421"/>
                        </a:lnTo>
                        <a:lnTo>
                          <a:pt x="2468" y="2421"/>
                        </a:lnTo>
                        <a:cubicBezTo>
                          <a:pt x="2387" y="1813"/>
                          <a:pt x="2139" y="1210"/>
                          <a:pt x="1715" y="763"/>
                        </a:cubicBezTo>
                        <a:cubicBezTo>
                          <a:pt x="1274" y="298"/>
                          <a:pt x="643" y="1"/>
                          <a:pt x="0" y="1"/>
                        </a:cubicBezTo>
                        <a:close/>
                      </a:path>
                    </a:pathLst>
                  </a:custGeom>
                  <a:solidFill>
                    <a:srgbClr val="00AFA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Google Shape;2096;p77">
                    <a:extLst>
                      <a:ext uri="{FF2B5EF4-FFF2-40B4-BE49-F238E27FC236}">
                        <a16:creationId xmlns:a16="http://schemas.microsoft.com/office/drawing/2014/main" id="{2C0E6156-BF20-45EF-A12C-B42502092386}"/>
                      </a:ext>
                    </a:extLst>
                  </p:cNvPr>
                  <p:cNvSpPr/>
                  <p:nvPr/>
                </p:nvSpPr>
                <p:spPr>
                  <a:xfrm>
                    <a:off x="6064714" y="2947177"/>
                    <a:ext cx="535271" cy="848364"/>
                  </a:xfrm>
                  <a:custGeom>
                    <a:avLst/>
                    <a:gdLst/>
                    <a:ahLst/>
                    <a:cxnLst/>
                    <a:rect l="l" t="t" r="r" b="b"/>
                    <a:pathLst>
                      <a:path w="2096" h="3322" extrusionOk="0">
                        <a:moveTo>
                          <a:pt x="2096" y="0"/>
                        </a:moveTo>
                        <a:lnTo>
                          <a:pt x="2096" y="0"/>
                        </a:lnTo>
                        <a:cubicBezTo>
                          <a:pt x="1810" y="36"/>
                          <a:pt x="1560" y="179"/>
                          <a:pt x="1334" y="357"/>
                        </a:cubicBezTo>
                        <a:cubicBezTo>
                          <a:pt x="477" y="1048"/>
                          <a:pt x="0" y="2179"/>
                          <a:pt x="119" y="3274"/>
                        </a:cubicBezTo>
                        <a:lnTo>
                          <a:pt x="238" y="3322"/>
                        </a:lnTo>
                        <a:cubicBezTo>
                          <a:pt x="1215" y="2488"/>
                          <a:pt x="1893" y="1286"/>
                          <a:pt x="2096" y="0"/>
                        </a:cubicBezTo>
                        <a:close/>
                      </a:path>
                    </a:pathLst>
                  </a:custGeom>
                  <a:solidFill>
                    <a:srgbClr val="00AFA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Google Shape;2097;p77">
                    <a:extLst>
                      <a:ext uri="{FF2B5EF4-FFF2-40B4-BE49-F238E27FC236}">
                        <a16:creationId xmlns:a16="http://schemas.microsoft.com/office/drawing/2014/main" id="{25B32461-CE5F-4FE5-A8ED-F169C26CC19F}"/>
                      </a:ext>
                    </a:extLst>
                  </p:cNvPr>
                  <p:cNvSpPr/>
                  <p:nvPr/>
                </p:nvSpPr>
                <p:spPr>
                  <a:xfrm rot="530770">
                    <a:off x="6072389" y="3683231"/>
                    <a:ext cx="960987" cy="174168"/>
                  </a:xfrm>
                  <a:custGeom>
                    <a:avLst/>
                    <a:gdLst/>
                    <a:ahLst/>
                    <a:cxnLst/>
                    <a:rect l="l" t="t" r="r" b="b"/>
                    <a:pathLst>
                      <a:path w="3763" h="682" extrusionOk="0">
                        <a:moveTo>
                          <a:pt x="1800" y="1"/>
                        </a:moveTo>
                        <a:cubicBezTo>
                          <a:pt x="1537" y="1"/>
                          <a:pt x="1272" y="17"/>
                          <a:pt x="1012" y="78"/>
                        </a:cubicBezTo>
                        <a:cubicBezTo>
                          <a:pt x="655" y="161"/>
                          <a:pt x="310" y="340"/>
                          <a:pt x="72" y="614"/>
                        </a:cubicBezTo>
                        <a:lnTo>
                          <a:pt x="0" y="578"/>
                        </a:lnTo>
                        <a:lnTo>
                          <a:pt x="0" y="602"/>
                        </a:lnTo>
                        <a:cubicBezTo>
                          <a:pt x="137" y="663"/>
                          <a:pt x="289" y="682"/>
                          <a:pt x="444" y="682"/>
                        </a:cubicBezTo>
                        <a:cubicBezTo>
                          <a:pt x="558" y="682"/>
                          <a:pt x="674" y="672"/>
                          <a:pt x="786" y="661"/>
                        </a:cubicBezTo>
                        <a:cubicBezTo>
                          <a:pt x="1427" y="585"/>
                          <a:pt x="2072" y="484"/>
                          <a:pt x="2707" y="484"/>
                        </a:cubicBezTo>
                        <a:cubicBezTo>
                          <a:pt x="3063" y="484"/>
                          <a:pt x="3416" y="516"/>
                          <a:pt x="3763" y="602"/>
                        </a:cubicBezTo>
                        <a:cubicBezTo>
                          <a:pt x="3394" y="114"/>
                          <a:pt x="2715" y="18"/>
                          <a:pt x="2096" y="7"/>
                        </a:cubicBezTo>
                        <a:cubicBezTo>
                          <a:pt x="1998" y="3"/>
                          <a:pt x="1899" y="1"/>
                          <a:pt x="1800" y="1"/>
                        </a:cubicBezTo>
                        <a:close/>
                      </a:path>
                    </a:pathLst>
                  </a:custGeom>
                  <a:solidFill>
                    <a:srgbClr val="00AFA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3" name="Google Shape;2098;p77">
                  <a:extLst>
                    <a:ext uri="{FF2B5EF4-FFF2-40B4-BE49-F238E27FC236}">
                      <a16:creationId xmlns:a16="http://schemas.microsoft.com/office/drawing/2014/main" id="{F7F04312-0F32-45DF-8C7C-5294707FB91F}"/>
                    </a:ext>
                  </a:extLst>
                </p:cNvPr>
                <p:cNvSpPr/>
                <p:nvPr/>
              </p:nvSpPr>
              <p:spPr>
                <a:xfrm rot="-2307888">
                  <a:off x="5866015" y="1422858"/>
                  <a:ext cx="1278423" cy="1309390"/>
                </a:xfrm>
                <a:custGeom>
                  <a:avLst/>
                  <a:gdLst/>
                  <a:ahLst/>
                  <a:cxnLst/>
                  <a:rect l="l" t="t" r="r" b="b"/>
                  <a:pathLst>
                    <a:path w="2477" h="2537" extrusionOk="0">
                      <a:moveTo>
                        <a:pt x="2477" y="2418"/>
                      </a:moveTo>
                      <a:lnTo>
                        <a:pt x="2468" y="2421"/>
                      </a:lnTo>
                      <a:lnTo>
                        <a:pt x="2468" y="2421"/>
                      </a:lnTo>
                      <a:cubicBezTo>
                        <a:pt x="2471" y="2444"/>
                        <a:pt x="2474" y="2466"/>
                        <a:pt x="2477" y="2489"/>
                      </a:cubicBezTo>
                      <a:lnTo>
                        <a:pt x="2477" y="2418"/>
                      </a:lnTo>
                      <a:close/>
                      <a:moveTo>
                        <a:pt x="0" y="1"/>
                      </a:moveTo>
                      <a:cubicBezTo>
                        <a:pt x="857" y="632"/>
                        <a:pt x="1595" y="1382"/>
                        <a:pt x="2179" y="2263"/>
                      </a:cubicBezTo>
                      <a:cubicBezTo>
                        <a:pt x="2238" y="2358"/>
                        <a:pt x="2286" y="2453"/>
                        <a:pt x="2227" y="2537"/>
                      </a:cubicBezTo>
                      <a:lnTo>
                        <a:pt x="2468" y="2421"/>
                      </a:lnTo>
                      <a:lnTo>
                        <a:pt x="2468" y="2421"/>
                      </a:lnTo>
                      <a:cubicBezTo>
                        <a:pt x="2387" y="1813"/>
                        <a:pt x="2139" y="1210"/>
                        <a:pt x="1715" y="763"/>
                      </a:cubicBezTo>
                      <a:cubicBezTo>
                        <a:pt x="1274" y="298"/>
                        <a:pt x="643" y="1"/>
                        <a:pt x="0" y="1"/>
                      </a:cubicBezTo>
                      <a:close/>
                    </a:path>
                  </a:pathLst>
                </a:custGeom>
                <a:solidFill>
                  <a:srgbClr val="00AFA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1" name="Google Shape;2099;p77">
                <a:extLst>
                  <a:ext uri="{FF2B5EF4-FFF2-40B4-BE49-F238E27FC236}">
                    <a16:creationId xmlns:a16="http://schemas.microsoft.com/office/drawing/2014/main" id="{3E2694F9-4093-4EF7-A891-8BDACCD369A7}"/>
                  </a:ext>
                </a:extLst>
              </p:cNvPr>
              <p:cNvSpPr/>
              <p:nvPr/>
            </p:nvSpPr>
            <p:spPr>
              <a:xfrm rot="1913094" flipH="1">
                <a:off x="8235564" y="1012012"/>
                <a:ext cx="1474658" cy="1510379"/>
              </a:xfrm>
              <a:custGeom>
                <a:avLst/>
                <a:gdLst/>
                <a:ahLst/>
                <a:cxnLst/>
                <a:rect l="l" t="t" r="r" b="b"/>
                <a:pathLst>
                  <a:path w="2477" h="2537" extrusionOk="0">
                    <a:moveTo>
                      <a:pt x="2477" y="2418"/>
                    </a:moveTo>
                    <a:lnTo>
                      <a:pt x="2468" y="2421"/>
                    </a:lnTo>
                    <a:lnTo>
                      <a:pt x="2468" y="2421"/>
                    </a:lnTo>
                    <a:cubicBezTo>
                      <a:pt x="2471" y="2444"/>
                      <a:pt x="2474" y="2466"/>
                      <a:pt x="2477" y="2489"/>
                    </a:cubicBezTo>
                    <a:lnTo>
                      <a:pt x="2477" y="2418"/>
                    </a:lnTo>
                    <a:close/>
                    <a:moveTo>
                      <a:pt x="0" y="1"/>
                    </a:moveTo>
                    <a:cubicBezTo>
                      <a:pt x="857" y="632"/>
                      <a:pt x="1595" y="1382"/>
                      <a:pt x="2179" y="2263"/>
                    </a:cubicBezTo>
                    <a:cubicBezTo>
                      <a:pt x="2238" y="2358"/>
                      <a:pt x="2286" y="2453"/>
                      <a:pt x="2227" y="2537"/>
                    </a:cubicBezTo>
                    <a:lnTo>
                      <a:pt x="2468" y="2421"/>
                    </a:lnTo>
                    <a:lnTo>
                      <a:pt x="2468" y="2421"/>
                    </a:lnTo>
                    <a:cubicBezTo>
                      <a:pt x="2387" y="1813"/>
                      <a:pt x="2139" y="1210"/>
                      <a:pt x="1715" y="763"/>
                    </a:cubicBezTo>
                    <a:cubicBezTo>
                      <a:pt x="1274" y="298"/>
                      <a:pt x="643" y="1"/>
                      <a:pt x="0" y="1"/>
                    </a:cubicBezTo>
                    <a:close/>
                  </a:path>
                </a:pathLst>
              </a:custGeom>
              <a:solidFill>
                <a:srgbClr val="00AFA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128" name="TextBox 127">
            <a:extLst>
              <a:ext uri="{FF2B5EF4-FFF2-40B4-BE49-F238E27FC236}">
                <a16:creationId xmlns:a16="http://schemas.microsoft.com/office/drawing/2014/main" id="{CD1EEBE8-FEE6-4EBA-B529-B86BA1C97455}"/>
              </a:ext>
            </a:extLst>
          </p:cNvPr>
          <p:cNvSpPr txBox="1"/>
          <p:nvPr/>
        </p:nvSpPr>
        <p:spPr>
          <a:xfrm>
            <a:off x="3229756" y="2865935"/>
            <a:ext cx="5078056" cy="1659237"/>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11564F"/>
                </a:solidFill>
                <a:effectLst/>
                <a:uLnTx/>
                <a:uFillTx/>
                <a:latin typeface="#9Slide03 IcielUni Sans Heavy" panose="00000500000000000000" pitchFamily="2" charset="-93"/>
                <a:ea typeface="Times New Roman" panose="02020603050405020304" pitchFamily="18" charset="0"/>
                <a:cs typeface="+mn-cs"/>
              </a:rPr>
              <a:t>1. </a:t>
            </a:r>
            <a:r>
              <a:rPr lang="en-US" sz="3600" dirty="0">
                <a:solidFill>
                  <a:srgbClr val="11564F"/>
                </a:solidFill>
                <a:latin typeface="#9Slide03 IcielUni Sans Heavy" panose="00000500000000000000" pitchFamily="2" charset="-93"/>
                <a:ea typeface="Times New Roman" panose="02020603050405020304" pitchFamily="18" charset="0"/>
              </a:rPr>
              <a:t>ĐẶC ĐIỂM CHUNG CỦA SÔNG NGÒI NƯỚC TA</a:t>
            </a:r>
            <a:endParaRPr kumimoji="0" lang="en-US" sz="3600" b="0" i="0" u="none" strike="noStrike" kern="1200" cap="none" spc="0" normalizeH="0" baseline="0" noProof="0" dirty="0">
              <a:ln>
                <a:noFill/>
              </a:ln>
              <a:solidFill>
                <a:srgbClr val="11564F"/>
              </a:solidFill>
              <a:effectLst/>
              <a:uLnTx/>
              <a:uFillTx/>
              <a:latin typeface="#9Slide03 IcielUni Sans Heavy" panose="00000500000000000000" pitchFamily="2" charset="-93"/>
              <a:ea typeface="+mn-ea"/>
              <a:cs typeface="+mn-cs"/>
            </a:endParaRPr>
          </a:p>
        </p:txBody>
      </p:sp>
    </p:spTree>
    <p:extLst>
      <p:ext uri="{BB962C8B-B14F-4D97-AF65-F5344CB8AC3E}">
        <p14:creationId xmlns:p14="http://schemas.microsoft.com/office/powerpoint/2010/main" val="28420723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92" name="Rectangle 12">
            <a:extLst>
              <a:ext uri="{FF2B5EF4-FFF2-40B4-BE49-F238E27FC236}">
                <a16:creationId xmlns:a16="http://schemas.microsoft.com/office/drawing/2014/main" id="{F40F9C99-50E6-498B-868F-FBAA93841332}"/>
              </a:ext>
            </a:extLst>
          </p:cNvPr>
          <p:cNvSpPr>
            <a:spLocks noChangeArrowheads="1"/>
          </p:cNvSpPr>
          <p:nvPr/>
        </p:nvSpPr>
        <p:spPr bwMode="auto">
          <a:xfrm>
            <a:off x="4085966" y="87543"/>
            <a:ext cx="3940175" cy="357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82461" tIns="41230" rIns="82461" bIns="41230" anchor="ctr"/>
          <a:lstStyle>
            <a:lvl1pPr defTabSz="825500">
              <a:defRPr>
                <a:solidFill>
                  <a:schemeClr val="tx1"/>
                </a:solidFill>
                <a:latin typeface="Arial" panose="020B0604020202020204" pitchFamily="34" charset="0"/>
              </a:defRPr>
            </a:lvl1pPr>
            <a:lvl2pPr marL="412750" defTabSz="825500">
              <a:defRPr>
                <a:solidFill>
                  <a:schemeClr val="tx1"/>
                </a:solidFill>
                <a:latin typeface="Arial" panose="020B0604020202020204" pitchFamily="34" charset="0"/>
              </a:defRPr>
            </a:lvl2pPr>
            <a:lvl3pPr marL="825500" defTabSz="825500">
              <a:defRPr>
                <a:solidFill>
                  <a:schemeClr val="tx1"/>
                </a:solidFill>
                <a:latin typeface="Arial" panose="020B0604020202020204" pitchFamily="34" charset="0"/>
              </a:defRPr>
            </a:lvl3pPr>
            <a:lvl4pPr marL="1236663" defTabSz="825500">
              <a:defRPr>
                <a:solidFill>
                  <a:schemeClr val="tx1"/>
                </a:solidFill>
                <a:latin typeface="Arial" panose="020B0604020202020204" pitchFamily="34" charset="0"/>
              </a:defRPr>
            </a:lvl4pPr>
            <a:lvl5pPr marL="1649413" defTabSz="825500">
              <a:defRPr>
                <a:solidFill>
                  <a:schemeClr val="tx1"/>
                </a:solidFill>
                <a:latin typeface="Arial" panose="020B0604020202020204" pitchFamily="34" charset="0"/>
              </a:defRPr>
            </a:lvl5pPr>
            <a:lvl6pPr marL="2106613" defTabSz="825500" fontAlgn="base">
              <a:spcBef>
                <a:spcPct val="0"/>
              </a:spcBef>
              <a:spcAft>
                <a:spcPct val="0"/>
              </a:spcAft>
              <a:defRPr>
                <a:solidFill>
                  <a:schemeClr val="tx1"/>
                </a:solidFill>
                <a:latin typeface="Arial" panose="020B0604020202020204" pitchFamily="34" charset="0"/>
              </a:defRPr>
            </a:lvl6pPr>
            <a:lvl7pPr marL="2563813" defTabSz="825500" fontAlgn="base">
              <a:spcBef>
                <a:spcPct val="0"/>
              </a:spcBef>
              <a:spcAft>
                <a:spcPct val="0"/>
              </a:spcAft>
              <a:defRPr>
                <a:solidFill>
                  <a:schemeClr val="tx1"/>
                </a:solidFill>
                <a:latin typeface="Arial" panose="020B0604020202020204" pitchFamily="34" charset="0"/>
              </a:defRPr>
            </a:lvl7pPr>
            <a:lvl8pPr marL="3021013" defTabSz="825500" fontAlgn="base">
              <a:spcBef>
                <a:spcPct val="0"/>
              </a:spcBef>
              <a:spcAft>
                <a:spcPct val="0"/>
              </a:spcAft>
              <a:defRPr>
                <a:solidFill>
                  <a:schemeClr val="tx1"/>
                </a:solidFill>
                <a:latin typeface="Arial" panose="020B0604020202020204" pitchFamily="34" charset="0"/>
              </a:defRPr>
            </a:lvl8pPr>
            <a:lvl9pPr marL="3478213" defTabSz="825500" fontAlgn="base">
              <a:spcBef>
                <a:spcPct val="0"/>
              </a:spcBef>
              <a:spcAft>
                <a:spcPct val="0"/>
              </a:spcAft>
              <a:defRPr>
                <a:solidFill>
                  <a:schemeClr val="tx1"/>
                </a:solidFill>
                <a:latin typeface="Arial" panose="020B0604020202020204" pitchFamily="34" charset="0"/>
              </a:defRPr>
            </a:lvl9pPr>
          </a:lstStyle>
          <a:p>
            <a:pPr marL="0" marR="0" lvl="0" indent="0" algn="ctr" defTabSz="8255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a:ln>
                  <a:noFill/>
                </a:ln>
                <a:solidFill>
                  <a:srgbClr val="ED7D31"/>
                </a:solidFill>
                <a:effectLst/>
                <a:uLnTx/>
                <a:uFillTx/>
                <a:latin typeface="Times New Roman" panose="02020603050405020304" pitchFamily="18" charset="0"/>
                <a:ea typeface="+mn-ea"/>
                <a:cs typeface="Arial" panose="020B0604020202020204" pitchFamily="34" charset="0"/>
              </a:rPr>
              <a:t>Thảo luận nhóm</a:t>
            </a:r>
            <a:endParaRPr kumimoji="0" lang="en-US" altLang="en-US" sz="3200" b="1" i="0" u="none" strike="noStrike" kern="1200" cap="none" spc="0" normalizeH="0" baseline="0" noProof="0">
              <a:ln>
                <a:noFill/>
              </a:ln>
              <a:solidFill>
                <a:srgbClr val="008000"/>
              </a:solidFill>
              <a:effectLst/>
              <a:uLnTx/>
              <a:uFillTx/>
              <a:latin typeface="Times New Roman" panose="02020603050405020304" pitchFamily="18" charset="0"/>
              <a:ea typeface="+mn-ea"/>
              <a:cs typeface="Arial" panose="020B0604020202020204" pitchFamily="34" charset="0"/>
            </a:endParaRPr>
          </a:p>
        </p:txBody>
      </p:sp>
      <p:sp>
        <p:nvSpPr>
          <p:cNvPr id="97293" name="Rectangle 13">
            <a:extLst>
              <a:ext uri="{FF2B5EF4-FFF2-40B4-BE49-F238E27FC236}">
                <a16:creationId xmlns:a16="http://schemas.microsoft.com/office/drawing/2014/main" id="{C185044F-61EF-4178-B790-E6FA0773290A}"/>
              </a:ext>
            </a:extLst>
          </p:cNvPr>
          <p:cNvSpPr>
            <a:spLocks noChangeArrowheads="1"/>
          </p:cNvSpPr>
          <p:nvPr/>
        </p:nvSpPr>
        <p:spPr bwMode="auto">
          <a:xfrm>
            <a:off x="5212691" y="881316"/>
            <a:ext cx="3471394" cy="19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2060"/>
                </a:solidFill>
                <a:effectLst/>
                <a:uLnTx/>
                <a:uFillTx/>
                <a:latin typeface="Times New Roman" panose="02020603050405020304" pitchFamily="18" charset="0"/>
                <a:ea typeface="+mn-ea"/>
                <a:cs typeface="+mn-cs"/>
              </a:rPr>
              <a:t>- Nêu đặc điểm mạng lưới sông ngòi ở nước ta? </a:t>
            </a: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2060"/>
                </a:solidFill>
                <a:effectLst/>
                <a:uLnTx/>
                <a:uFillTx/>
                <a:latin typeface="Times New Roman" panose="02020603050405020304" pitchFamily="18" charset="0"/>
                <a:ea typeface="+mn-ea"/>
                <a:cs typeface="+mn-cs"/>
              </a:rPr>
              <a:t>- Vì sao sông ngòi nước ta chủ yếu là sông nhỏ, ngắn và dốc? </a:t>
            </a: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2060"/>
                </a:solidFill>
                <a:effectLst/>
                <a:uLnTx/>
                <a:uFillTx/>
                <a:latin typeface="Times New Roman" panose="02020603050405020304" pitchFamily="18" charset="0"/>
                <a:ea typeface="+mn-ea"/>
                <a:cs typeface="+mn-cs"/>
              </a:rPr>
              <a:t>- Xác định trên lược đồ một số con sông lớn ở nước ta</a:t>
            </a:r>
            <a:r>
              <a:rPr kumimoji="0" lang="en-US" altLang="en-US" sz="2000" b="0" i="0" u="none" strike="noStrike" kern="1200" cap="none" spc="0" normalizeH="0" baseline="0" noProof="0">
                <a:ln>
                  <a:noFill/>
                </a:ln>
                <a:solidFill>
                  <a:srgbClr val="002060"/>
                </a:solidFill>
                <a:effectLst/>
                <a:uLnTx/>
                <a:uFillTx/>
                <a:latin typeface="Calibri" panose="020F0502020204030204"/>
                <a:ea typeface="+mn-ea"/>
                <a:cs typeface="+mn-cs"/>
              </a:rPr>
              <a:t>?</a:t>
            </a:r>
          </a:p>
        </p:txBody>
      </p:sp>
      <p:sp>
        <p:nvSpPr>
          <p:cNvPr id="97294" name="Rectangle 14">
            <a:extLst>
              <a:ext uri="{FF2B5EF4-FFF2-40B4-BE49-F238E27FC236}">
                <a16:creationId xmlns:a16="http://schemas.microsoft.com/office/drawing/2014/main" id="{1D5DA59A-D0AE-44C6-B27A-2A7ADA5021FF}"/>
              </a:ext>
            </a:extLst>
          </p:cNvPr>
          <p:cNvSpPr>
            <a:spLocks noChangeArrowheads="1"/>
          </p:cNvSpPr>
          <p:nvPr/>
        </p:nvSpPr>
        <p:spPr bwMode="auto">
          <a:xfrm>
            <a:off x="5257788" y="3256893"/>
            <a:ext cx="3471411"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lang="en-US" altLang="en-US" sz="2000">
                <a:solidFill>
                  <a:srgbClr val="002060"/>
                </a:solidFill>
                <a:latin typeface="Times New Roman" panose="02020603050405020304" pitchFamily="18" charset="0"/>
              </a:rPr>
              <a:t>- </a:t>
            </a:r>
            <a:r>
              <a:rPr kumimoji="0" lang="en-US" altLang="en-US" sz="2000" b="0" i="0" u="none" strike="noStrike" kern="1200" cap="none" spc="0" normalizeH="0" baseline="0" noProof="0">
                <a:ln>
                  <a:noFill/>
                </a:ln>
                <a:solidFill>
                  <a:srgbClr val="002060"/>
                </a:solidFill>
                <a:effectLst/>
                <a:uLnTx/>
                <a:uFillTx/>
                <a:latin typeface="Times New Roman" panose="02020603050405020304" pitchFamily="18" charset="0"/>
                <a:ea typeface="+mn-ea"/>
                <a:cs typeface="+mn-cs"/>
              </a:rPr>
              <a:t>Sông ngòi nước ta chảy theo những hướng chính nào? Vì sao chảy theo hướng đó?</a:t>
            </a:r>
          </a:p>
          <a:p>
            <a:pPr marL="0" marR="0" lvl="0" indent="0" algn="just" defTabSz="457200" rtl="0" eaLnBrk="1" fontAlgn="auto" latinLnBrk="0" hangingPunct="1">
              <a:lnSpc>
                <a:spcPct val="100000"/>
              </a:lnSpc>
              <a:spcBef>
                <a:spcPts val="0"/>
              </a:spcBef>
              <a:spcAft>
                <a:spcPts val="0"/>
              </a:spcAft>
              <a:buClrTx/>
              <a:buSzTx/>
              <a:buFontTx/>
              <a:buNone/>
              <a:tabLst/>
              <a:defRPr/>
            </a:pPr>
            <a:r>
              <a:rPr lang="en-US" altLang="en-US" sz="2000">
                <a:solidFill>
                  <a:srgbClr val="002060"/>
                </a:solidFill>
                <a:latin typeface="Times New Roman" panose="02020603050405020304" pitchFamily="18" charset="0"/>
              </a:rPr>
              <a:t>- </a:t>
            </a:r>
            <a:r>
              <a:rPr kumimoji="0" lang="en-US" altLang="en-US" sz="2000" b="0" i="0" u="none" strike="noStrike" kern="1200" cap="none" spc="0" normalizeH="0" baseline="0" noProof="0">
                <a:ln>
                  <a:noFill/>
                </a:ln>
                <a:solidFill>
                  <a:srgbClr val="002060"/>
                </a:solidFill>
                <a:effectLst/>
                <a:uLnTx/>
                <a:uFillTx/>
                <a:latin typeface="Times New Roman" panose="02020603050405020304" pitchFamily="18" charset="0"/>
                <a:ea typeface="+mn-ea"/>
                <a:cs typeface="+mn-cs"/>
              </a:rPr>
              <a:t>Cho biết các con sông sau: sông Đà, sông Hồng, sông Mã, sông Lô, sông Cầu, sông Thương chảy theo hướng nào? Xác định trên lược đồ?</a:t>
            </a:r>
          </a:p>
        </p:txBody>
      </p:sp>
      <p:sp>
        <p:nvSpPr>
          <p:cNvPr id="97295" name="Rectangle 15">
            <a:extLst>
              <a:ext uri="{FF2B5EF4-FFF2-40B4-BE49-F238E27FC236}">
                <a16:creationId xmlns:a16="http://schemas.microsoft.com/office/drawing/2014/main" id="{8D419C19-C5D5-47AF-B5E8-FF28D8336DCB}"/>
              </a:ext>
            </a:extLst>
          </p:cNvPr>
          <p:cNvSpPr>
            <a:spLocks noChangeArrowheads="1"/>
          </p:cNvSpPr>
          <p:nvPr/>
        </p:nvSpPr>
        <p:spPr bwMode="auto">
          <a:xfrm>
            <a:off x="8818912" y="391972"/>
            <a:ext cx="3285206" cy="31700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lang="en-US" altLang="en-US" sz="2000">
                <a:solidFill>
                  <a:srgbClr val="002060"/>
                </a:solidFill>
                <a:latin typeface="Times New Roman" panose="02020603050405020304" pitchFamily="18" charset="0"/>
              </a:rPr>
              <a:t>-</a:t>
            </a:r>
            <a:r>
              <a:rPr kumimoji="0" lang="en-US" altLang="en-US" sz="2000" b="0" i="0" u="none" strike="noStrike" kern="1200" cap="none" spc="0" normalizeH="0" baseline="0" noProof="0">
                <a:ln>
                  <a:noFill/>
                </a:ln>
                <a:solidFill>
                  <a:srgbClr val="002060"/>
                </a:solidFill>
                <a:effectLst/>
                <a:uLnTx/>
                <a:uFillTx/>
                <a:latin typeface="Times New Roman" panose="02020603050405020304" pitchFamily="18" charset="0"/>
                <a:ea typeface="+mn-ea"/>
                <a:cs typeface="+mn-cs"/>
              </a:rPr>
              <a:t> Sông ngòi nước ta có mấy mùa nước? Giải thích?</a:t>
            </a:r>
          </a:p>
          <a:p>
            <a:pPr marL="0" marR="0" lvl="0" indent="0" algn="just" defTabSz="457200" rtl="0" eaLnBrk="1" fontAlgn="auto" latinLnBrk="0" hangingPunct="1">
              <a:lnSpc>
                <a:spcPct val="100000"/>
              </a:lnSpc>
              <a:spcBef>
                <a:spcPts val="0"/>
              </a:spcBef>
              <a:spcAft>
                <a:spcPts val="0"/>
              </a:spcAft>
              <a:buClrTx/>
              <a:buSzTx/>
              <a:buFontTx/>
              <a:buNone/>
              <a:tabLst/>
              <a:defRPr/>
            </a:pPr>
            <a:r>
              <a:rPr lang="en-US" altLang="en-US" sz="2000">
                <a:solidFill>
                  <a:srgbClr val="002060"/>
                </a:solidFill>
                <a:latin typeface="Times New Roman" panose="02020603050405020304" pitchFamily="18" charset="0"/>
              </a:rPr>
              <a:t>- </a:t>
            </a:r>
            <a:r>
              <a:rPr kumimoji="0" lang="en-US" altLang="en-US" sz="2000" b="0" i="0" u="none" strike="noStrike" kern="1200" cap="none" spc="0" normalizeH="0" baseline="0" noProof="0">
                <a:ln>
                  <a:noFill/>
                </a:ln>
                <a:solidFill>
                  <a:srgbClr val="002060"/>
                </a:solidFill>
                <a:effectLst/>
                <a:uLnTx/>
                <a:uFillTx/>
                <a:latin typeface="Times New Roman" panose="02020603050405020304" pitchFamily="18" charset="0"/>
                <a:ea typeface="+mn-ea"/>
                <a:cs typeface="+mn-cs"/>
              </a:rPr>
              <a:t>Dựa vào bảng 33.1 SGK cho biết mùa lũ trên các lưu vực sông có trùng nhau không và giải thích vì sao? </a:t>
            </a:r>
          </a:p>
          <a:p>
            <a:pPr marL="0" marR="0" lvl="0" indent="0" algn="just" defTabSz="457200" rtl="0" eaLnBrk="1" fontAlgn="auto" latinLnBrk="0" hangingPunct="1">
              <a:lnSpc>
                <a:spcPct val="100000"/>
              </a:lnSpc>
              <a:spcBef>
                <a:spcPts val="0"/>
              </a:spcBef>
              <a:spcAft>
                <a:spcPts val="0"/>
              </a:spcAft>
              <a:buClrTx/>
              <a:buSzTx/>
              <a:buFontTx/>
              <a:buNone/>
              <a:tabLst/>
              <a:defRPr/>
            </a:pPr>
            <a:r>
              <a:rPr lang="en-US" altLang="en-US" sz="2000">
                <a:solidFill>
                  <a:srgbClr val="002060"/>
                </a:solidFill>
                <a:latin typeface="Times New Roman" panose="02020603050405020304" pitchFamily="18" charset="0"/>
              </a:rPr>
              <a:t>- </a:t>
            </a:r>
            <a:r>
              <a:rPr kumimoji="0" lang="en-US" altLang="en-US" sz="2000" b="0" i="0" u="none" strike="noStrike" kern="1200" cap="none" spc="0" normalizeH="0" baseline="0" noProof="0">
                <a:ln>
                  <a:noFill/>
                </a:ln>
                <a:solidFill>
                  <a:srgbClr val="002060"/>
                </a:solidFill>
                <a:effectLst/>
                <a:uLnTx/>
                <a:uFillTx/>
                <a:latin typeface="Times New Roman" panose="02020603050405020304" pitchFamily="18" charset="0"/>
                <a:ea typeface="+mn-ea"/>
                <a:cs typeface="+mn-cs"/>
              </a:rPr>
              <a:t>Khi có lũ về, nhân dân ta có những biện pháp nào đề khai thác nguồn lợi và hạn chế tác hại của lũ </a:t>
            </a:r>
          </a:p>
        </p:txBody>
      </p:sp>
      <p:sp>
        <p:nvSpPr>
          <p:cNvPr id="97296" name="Rectangle 16">
            <a:extLst>
              <a:ext uri="{FF2B5EF4-FFF2-40B4-BE49-F238E27FC236}">
                <a16:creationId xmlns:a16="http://schemas.microsoft.com/office/drawing/2014/main" id="{EF9907F6-C19C-4DA1-8957-4008358B4466}"/>
              </a:ext>
            </a:extLst>
          </p:cNvPr>
          <p:cNvSpPr>
            <a:spLocks noChangeArrowheads="1"/>
          </p:cNvSpPr>
          <p:nvPr/>
        </p:nvSpPr>
        <p:spPr bwMode="auto">
          <a:xfrm>
            <a:off x="8861938" y="3939562"/>
            <a:ext cx="3242180" cy="28623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lang="en-US" altLang="en-US" sz="2000">
                <a:solidFill>
                  <a:srgbClr val="002060"/>
                </a:solidFill>
                <a:latin typeface="Times New Roman" panose="02020603050405020304" pitchFamily="18" charset="0"/>
              </a:rPr>
              <a:t>- </a:t>
            </a:r>
            <a:r>
              <a:rPr kumimoji="0" lang="en-US" altLang="en-US" sz="2000" b="0" i="0" u="none" strike="noStrike" kern="1200" cap="none" spc="0" normalizeH="0" baseline="0" noProof="0">
                <a:ln>
                  <a:noFill/>
                </a:ln>
                <a:solidFill>
                  <a:srgbClr val="002060"/>
                </a:solidFill>
                <a:effectLst/>
                <a:uLnTx/>
                <a:uFillTx/>
                <a:latin typeface="Times New Roman" panose="02020603050405020304" pitchFamily="18" charset="0"/>
                <a:ea typeface="+mn-ea"/>
                <a:cs typeface="+mn-cs"/>
              </a:rPr>
              <a:t>Nêu hàm lượng phù sa của sông ngòi nước ta?</a:t>
            </a: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2060"/>
                </a:solidFill>
                <a:effectLst/>
                <a:uLnTx/>
                <a:uFillTx/>
                <a:latin typeface="Times New Roman" panose="02020603050405020304" pitchFamily="18" charset="0"/>
                <a:ea typeface="+mn-ea"/>
                <a:cs typeface="+mn-cs"/>
              </a:rPr>
              <a:t> - Vì sao sông ngòi nước ta có lượng phù sa như vậy? </a:t>
            </a:r>
          </a:p>
          <a:p>
            <a:pPr marL="0" marR="0" lvl="0" indent="0" algn="just" defTabSz="457200" rtl="0" eaLnBrk="1" fontAlgn="auto" latinLnBrk="0" hangingPunct="1">
              <a:lnSpc>
                <a:spcPct val="100000"/>
              </a:lnSpc>
              <a:spcBef>
                <a:spcPts val="0"/>
              </a:spcBef>
              <a:spcAft>
                <a:spcPts val="0"/>
              </a:spcAft>
              <a:buClrTx/>
              <a:buSzTx/>
              <a:buFontTx/>
              <a:buNone/>
              <a:tabLst/>
              <a:defRPr/>
            </a:pPr>
            <a:r>
              <a:rPr lang="en-US" altLang="en-US" sz="2000">
                <a:solidFill>
                  <a:srgbClr val="002060"/>
                </a:solidFill>
                <a:latin typeface="Times New Roman" panose="02020603050405020304" pitchFamily="18" charset="0"/>
              </a:rPr>
              <a:t>- </a:t>
            </a:r>
            <a:r>
              <a:rPr kumimoji="0" lang="en-US" altLang="en-US" sz="2000" b="0" i="0" u="none" strike="noStrike" kern="1200" cap="none" spc="0" normalizeH="0" baseline="0" noProof="0">
                <a:ln>
                  <a:noFill/>
                </a:ln>
                <a:solidFill>
                  <a:srgbClr val="002060"/>
                </a:solidFill>
                <a:effectLst/>
                <a:uLnTx/>
                <a:uFillTx/>
                <a:latin typeface="Times New Roman" panose="02020603050405020304" pitchFamily="18" charset="0"/>
                <a:ea typeface="+mn-ea"/>
                <a:cs typeface="+mn-cs"/>
              </a:rPr>
              <a:t>Lượng phù sa lớn đã có những tác động như thế nào tới thiên nhiên và đời sống cư dân đồng bằng sông Hồng và đồng bằng sông Cửu Long ?</a:t>
            </a:r>
          </a:p>
        </p:txBody>
      </p:sp>
      <p:cxnSp>
        <p:nvCxnSpPr>
          <p:cNvPr id="20" name="Straight Connector 19">
            <a:extLst>
              <a:ext uri="{FF2B5EF4-FFF2-40B4-BE49-F238E27FC236}">
                <a16:creationId xmlns:a16="http://schemas.microsoft.com/office/drawing/2014/main" id="{AA909815-0BE0-4C66-993F-EBB027C39293}"/>
              </a:ext>
            </a:extLst>
          </p:cNvPr>
          <p:cNvCxnSpPr>
            <a:cxnSpLocks/>
          </p:cNvCxnSpPr>
          <p:nvPr/>
        </p:nvCxnSpPr>
        <p:spPr>
          <a:xfrm>
            <a:off x="8768522" y="266137"/>
            <a:ext cx="5533" cy="6591863"/>
          </a:xfrm>
          <a:prstGeom prst="line">
            <a:avLst/>
          </a:prstGeom>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07F06A4B-7B22-4A3A-AE52-8A92845341FB}"/>
              </a:ext>
            </a:extLst>
          </p:cNvPr>
          <p:cNvCxnSpPr>
            <a:cxnSpLocks/>
          </p:cNvCxnSpPr>
          <p:nvPr/>
        </p:nvCxnSpPr>
        <p:spPr>
          <a:xfrm flipH="1">
            <a:off x="8774055" y="3687901"/>
            <a:ext cx="3417945" cy="0"/>
          </a:xfrm>
          <a:prstGeom prst="line">
            <a:avLst/>
          </a:prstGeom>
        </p:spPr>
        <p:style>
          <a:lnRef idx="1">
            <a:schemeClr val="accent1"/>
          </a:lnRef>
          <a:fillRef idx="0">
            <a:schemeClr val="accent1"/>
          </a:fillRef>
          <a:effectRef idx="0">
            <a:schemeClr val="accent1"/>
          </a:effectRef>
          <a:fontRef idx="minor">
            <a:schemeClr val="tx1"/>
          </a:fontRef>
        </p:style>
      </p:cxnSp>
      <p:pic>
        <p:nvPicPr>
          <p:cNvPr id="25" name="Picture 5" descr="h2">
            <a:extLst>
              <a:ext uri="{FF2B5EF4-FFF2-40B4-BE49-F238E27FC236}">
                <a16:creationId xmlns:a16="http://schemas.microsoft.com/office/drawing/2014/main" id="{9455F51C-7660-4F0C-9AB2-77E4027735CC}"/>
              </a:ext>
            </a:extLst>
          </p:cNvPr>
          <p:cNvPicPr>
            <a:picLocks noChangeAspect="1" noChangeArrowheads="1"/>
          </p:cNvPicPr>
          <p:nvPr/>
        </p:nvPicPr>
        <p:blipFill>
          <a:blip r:embed="rId2">
            <a:lum bright="-6000" contrast="36000"/>
            <a:extLst>
              <a:ext uri="{28A0092B-C50C-407E-A947-70E740481C1C}">
                <a14:useLocalDpi xmlns:a14="http://schemas.microsoft.com/office/drawing/2010/main" val="0"/>
              </a:ext>
            </a:extLst>
          </a:blip>
          <a:srcRect/>
          <a:stretch>
            <a:fillRect/>
          </a:stretch>
        </p:blipFill>
        <p:spPr bwMode="auto">
          <a:xfrm>
            <a:off x="167413" y="580890"/>
            <a:ext cx="4694287" cy="6312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8" name="Straight Connector 27">
            <a:extLst>
              <a:ext uri="{FF2B5EF4-FFF2-40B4-BE49-F238E27FC236}">
                <a16:creationId xmlns:a16="http://schemas.microsoft.com/office/drawing/2014/main" id="{7D1F48E5-7E2F-43E7-8A1E-03506306D35F}"/>
              </a:ext>
            </a:extLst>
          </p:cNvPr>
          <p:cNvCxnSpPr>
            <a:cxnSpLocks/>
          </p:cNvCxnSpPr>
          <p:nvPr/>
        </p:nvCxnSpPr>
        <p:spPr>
          <a:xfrm flipH="1">
            <a:off x="5097408" y="3147127"/>
            <a:ext cx="367111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4031E7AD-B68E-446E-AD82-79CC4124004C}"/>
              </a:ext>
            </a:extLst>
          </p:cNvPr>
          <p:cNvCxnSpPr>
            <a:cxnSpLocks/>
          </p:cNvCxnSpPr>
          <p:nvPr/>
        </p:nvCxnSpPr>
        <p:spPr>
          <a:xfrm>
            <a:off x="5102942" y="696335"/>
            <a:ext cx="0" cy="5334000"/>
          </a:xfrm>
          <a:prstGeom prst="line">
            <a:avLst/>
          </a:prstGeom>
        </p:spPr>
        <p:style>
          <a:lnRef idx="1">
            <a:schemeClr val="accent1"/>
          </a:lnRef>
          <a:fillRef idx="0">
            <a:schemeClr val="accent1"/>
          </a:fillRef>
          <a:effectRef idx="0">
            <a:schemeClr val="accent1"/>
          </a:effectRef>
          <a:fontRef idx="minor">
            <a:schemeClr val="tx1"/>
          </a:fontRef>
        </p:style>
      </p:cxnSp>
      <p:sp>
        <p:nvSpPr>
          <p:cNvPr id="13" name="Oval 12">
            <a:extLst>
              <a:ext uri="{FF2B5EF4-FFF2-40B4-BE49-F238E27FC236}">
                <a16:creationId xmlns:a16="http://schemas.microsoft.com/office/drawing/2014/main" id="{DAFFA771-6A94-4A03-A99A-5378D0FDDC48}"/>
              </a:ext>
            </a:extLst>
          </p:cNvPr>
          <p:cNvSpPr/>
          <p:nvPr/>
        </p:nvSpPr>
        <p:spPr>
          <a:xfrm>
            <a:off x="5591987" y="2968533"/>
            <a:ext cx="506673" cy="35718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2</a:t>
            </a:r>
          </a:p>
        </p:txBody>
      </p:sp>
      <p:sp>
        <p:nvSpPr>
          <p:cNvPr id="35" name="Oval 34">
            <a:extLst>
              <a:ext uri="{FF2B5EF4-FFF2-40B4-BE49-F238E27FC236}">
                <a16:creationId xmlns:a16="http://schemas.microsoft.com/office/drawing/2014/main" id="{28B9F454-9D18-43C5-A7FD-43E49D10407B}"/>
              </a:ext>
            </a:extLst>
          </p:cNvPr>
          <p:cNvSpPr/>
          <p:nvPr/>
        </p:nvSpPr>
        <p:spPr>
          <a:xfrm>
            <a:off x="5109682" y="580890"/>
            <a:ext cx="506673" cy="35718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a:t>
            </a:r>
          </a:p>
        </p:txBody>
      </p:sp>
      <p:sp>
        <p:nvSpPr>
          <p:cNvPr id="36" name="Oval 35">
            <a:extLst>
              <a:ext uri="{FF2B5EF4-FFF2-40B4-BE49-F238E27FC236}">
                <a16:creationId xmlns:a16="http://schemas.microsoft.com/office/drawing/2014/main" id="{D87E1FDB-7F3C-4DBC-8F9D-0B5FFA6D963A}"/>
              </a:ext>
            </a:extLst>
          </p:cNvPr>
          <p:cNvSpPr/>
          <p:nvPr/>
        </p:nvSpPr>
        <p:spPr>
          <a:xfrm>
            <a:off x="8830780" y="0"/>
            <a:ext cx="506673" cy="35718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3</a:t>
            </a:r>
          </a:p>
        </p:txBody>
      </p:sp>
      <p:sp>
        <p:nvSpPr>
          <p:cNvPr id="37" name="Oval 36">
            <a:extLst>
              <a:ext uri="{FF2B5EF4-FFF2-40B4-BE49-F238E27FC236}">
                <a16:creationId xmlns:a16="http://schemas.microsoft.com/office/drawing/2014/main" id="{E34F250F-7C89-409B-A7ED-967B8B9B0F2F}"/>
              </a:ext>
            </a:extLst>
          </p:cNvPr>
          <p:cNvSpPr/>
          <p:nvPr/>
        </p:nvSpPr>
        <p:spPr>
          <a:xfrm>
            <a:off x="9488664" y="3582374"/>
            <a:ext cx="506673" cy="35718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4</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2498" name="Picture 2" descr="ATLAT1">
            <a:extLst>
              <a:ext uri="{FF2B5EF4-FFF2-40B4-BE49-F238E27FC236}">
                <a16:creationId xmlns:a16="http://schemas.microsoft.com/office/drawing/2014/main" id="{0D06ACE9-0B7F-4124-8A8A-BA89202BBC4C}"/>
              </a:ext>
            </a:extLst>
          </p:cNvPr>
          <p:cNvPicPr>
            <a:picLocks noChangeAspect="1" noChangeArrowheads="1"/>
          </p:cNvPicPr>
          <p:nvPr/>
        </p:nvPicPr>
        <p:blipFill>
          <a:blip r:embed="rId2">
            <a:lum bright="-6000" contrast="24000"/>
            <a:extLst>
              <a:ext uri="{28A0092B-C50C-407E-A947-70E740481C1C}">
                <a14:useLocalDpi xmlns:a14="http://schemas.microsoft.com/office/drawing/2010/main" val="0"/>
              </a:ext>
            </a:extLst>
          </a:blip>
          <a:srcRect/>
          <a:stretch>
            <a:fillRect/>
          </a:stretch>
        </p:blipFill>
        <p:spPr bwMode="auto">
          <a:xfrm>
            <a:off x="1524000" y="0"/>
            <a:ext cx="4267200"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2501" name="Picture 5" descr="h2">
            <a:extLst>
              <a:ext uri="{FF2B5EF4-FFF2-40B4-BE49-F238E27FC236}">
                <a16:creationId xmlns:a16="http://schemas.microsoft.com/office/drawing/2014/main" id="{9F89AF4C-1E92-4B50-9D5D-D27DB943BC78}"/>
              </a:ext>
            </a:extLst>
          </p:cNvPr>
          <p:cNvPicPr>
            <a:picLocks noChangeAspect="1" noChangeArrowheads="1"/>
          </p:cNvPicPr>
          <p:nvPr/>
        </p:nvPicPr>
        <p:blipFill>
          <a:blip r:embed="rId3">
            <a:lum bright="-6000" contrast="36000"/>
            <a:extLst>
              <a:ext uri="{28A0092B-C50C-407E-A947-70E740481C1C}">
                <a14:useLocalDpi xmlns:a14="http://schemas.microsoft.com/office/drawing/2010/main" val="0"/>
              </a:ext>
            </a:extLst>
          </a:blip>
          <a:srcRect/>
          <a:stretch>
            <a:fillRect/>
          </a:stretch>
        </p:blipFill>
        <p:spPr bwMode="auto">
          <a:xfrm>
            <a:off x="5867400" y="0"/>
            <a:ext cx="4800600" cy="533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502" name="Text Box 6">
            <a:extLst>
              <a:ext uri="{FF2B5EF4-FFF2-40B4-BE49-F238E27FC236}">
                <a16:creationId xmlns:a16="http://schemas.microsoft.com/office/drawing/2014/main" id="{6952302B-965E-4672-A0D7-83C0A3DEDCEE}"/>
              </a:ext>
            </a:extLst>
          </p:cNvPr>
          <p:cNvSpPr txBox="1">
            <a:spLocks noChangeArrowheads="1"/>
          </p:cNvSpPr>
          <p:nvPr/>
        </p:nvSpPr>
        <p:spPr bwMode="auto">
          <a:xfrm>
            <a:off x="142567" y="5132017"/>
            <a:ext cx="12049433" cy="707874"/>
          </a:xfrm>
          <a:prstGeom prst="rect">
            <a:avLst/>
          </a:prstGeom>
          <a:solidFill>
            <a:schemeClr val="bg1"/>
          </a:solidFill>
          <a:ln w="38100">
            <a:noFill/>
            <a:miter lim="800000"/>
            <a:headEnd/>
            <a:tailEnd/>
          </a:ln>
        </p:spPr>
        <p:txBody>
          <a:bodyPr wrap="square" lIns="91429" tIns="45714" rIns="91429" bIns="45714">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altLang="en-US" sz="2000" b="1" i="0" u="sng" strike="noStrike" kern="1200" cap="none" spc="0" normalizeH="0" baseline="0" noProof="0">
                <a:ln>
                  <a:noFill/>
                </a:ln>
                <a:solidFill>
                  <a:srgbClr val="002060"/>
                </a:solidFill>
                <a:effectLst/>
                <a:uLnTx/>
                <a:uFillTx/>
                <a:latin typeface="Times New Roman" panose="02020603050405020304" pitchFamily="18" charset="0"/>
                <a:ea typeface="+mn-ea"/>
                <a:cs typeface="+mn-cs"/>
              </a:rPr>
              <a:t>Câu</a:t>
            </a:r>
            <a:r>
              <a:rPr kumimoji="0" lang="en-US" altLang="en-US" sz="2000" b="1" i="0" u="sng" strike="noStrike" kern="1200" cap="none" spc="0" normalizeH="0" noProof="0">
                <a:ln>
                  <a:noFill/>
                </a:ln>
                <a:solidFill>
                  <a:srgbClr val="002060"/>
                </a:solidFill>
                <a:effectLst/>
                <a:uLnTx/>
                <a:uFillTx/>
                <a:latin typeface="Times New Roman" panose="02020603050405020304" pitchFamily="18" charset="0"/>
                <a:ea typeface="+mn-ea"/>
                <a:cs typeface="+mn-cs"/>
              </a:rPr>
              <a:t> 1: </a:t>
            </a:r>
            <a:r>
              <a:rPr kumimoji="0" lang="en-US" altLang="en-US" sz="2000" b="1" i="0" u="none" strike="noStrike" kern="1200" cap="none" spc="0" normalizeH="0" baseline="0" noProof="0">
                <a:ln>
                  <a:noFill/>
                </a:ln>
                <a:solidFill>
                  <a:srgbClr val="002060"/>
                </a:solidFill>
                <a:effectLst/>
                <a:uLnTx/>
                <a:uFillTx/>
                <a:latin typeface="Times New Roman" panose="02020603050405020304" pitchFamily="18" charset="0"/>
                <a:ea typeface="+mn-ea"/>
                <a:cs typeface="+mn-cs"/>
              </a:rPr>
              <a:t>Nêu đặc điểm mạng lưới sông ngòi ở nước ta ? Tại sao sông ngòi nước ta chủ yếu là sông nhỏ, ngắn và dốc?  Xác định trên lược đồ một số con sông lớn ở nước ta ? </a:t>
            </a:r>
            <a:r>
              <a:rPr kumimoji="0" lang="en-US" altLang="en-US" sz="2000" b="0" i="0" u="none" strike="noStrike" kern="1200" cap="none" spc="0" normalizeH="0" baseline="0" noProof="0">
                <a:ln>
                  <a:noFill/>
                </a:ln>
                <a:solidFill>
                  <a:srgbClr val="002060"/>
                </a:solidFill>
                <a:effectLst/>
                <a:uLnTx/>
                <a:uFillTx/>
                <a:latin typeface="Times New Roman" panose="02020603050405020304" pitchFamily="18" charset="0"/>
                <a:ea typeface="+mn-ea"/>
                <a:cs typeface="+mn-cs"/>
              </a:rPr>
              <a:t> </a:t>
            </a:r>
            <a:endParaRPr kumimoji="0" lang="en-US" altLang="en-US" sz="2000" b="1" i="1" u="none" strike="noStrike" kern="1200" cap="none" spc="0" normalizeH="0" baseline="0" noProof="0">
              <a:ln>
                <a:noFill/>
              </a:ln>
              <a:solidFill>
                <a:srgbClr val="002060"/>
              </a:solidFill>
              <a:effectLst/>
              <a:uLnTx/>
              <a:uFillTx/>
              <a:latin typeface="Times New Roman" panose="02020603050405020304" pitchFamily="18" charset="0"/>
              <a:ea typeface="+mn-ea"/>
              <a:cs typeface="+mn-cs"/>
            </a:endParaRPr>
          </a:p>
        </p:txBody>
      </p:sp>
      <p:sp>
        <p:nvSpPr>
          <p:cNvPr id="49157" name="Text Box 5">
            <a:extLst>
              <a:ext uri="{FF2B5EF4-FFF2-40B4-BE49-F238E27FC236}">
                <a16:creationId xmlns:a16="http://schemas.microsoft.com/office/drawing/2014/main" id="{EDC61B70-8C70-477A-BB4E-B7F88C5410BA}"/>
              </a:ext>
            </a:extLst>
          </p:cNvPr>
          <p:cNvSpPr txBox="1">
            <a:spLocks noChangeArrowheads="1"/>
          </p:cNvSpPr>
          <p:nvPr/>
        </p:nvSpPr>
        <p:spPr bwMode="auto">
          <a:xfrm>
            <a:off x="3946525" y="5576889"/>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4" rIns="91429" bIns="45714">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2000" b="1" i="0" u="none" strike="noStrike" kern="120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49158" name="Rectangle 6">
            <a:extLst>
              <a:ext uri="{FF2B5EF4-FFF2-40B4-BE49-F238E27FC236}">
                <a16:creationId xmlns:a16="http://schemas.microsoft.com/office/drawing/2014/main" id="{89B8C8D3-E76F-425F-B26E-608D9F18494F}"/>
              </a:ext>
            </a:extLst>
          </p:cNvPr>
          <p:cNvSpPr>
            <a:spLocks noChangeArrowheads="1"/>
          </p:cNvSpPr>
          <p:nvPr/>
        </p:nvSpPr>
        <p:spPr bwMode="auto">
          <a:xfrm>
            <a:off x="162232" y="5839891"/>
            <a:ext cx="12029768" cy="10156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4" rIns="91429" bIns="45714">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i="0" u="none" strike="noStrike" kern="1200" cap="none" spc="0" normalizeH="0" baseline="0" noProof="0">
                <a:ln>
                  <a:noFill/>
                </a:ln>
                <a:solidFill>
                  <a:srgbClr val="0070C0"/>
                </a:solidFill>
                <a:effectLst/>
                <a:uLnTx/>
                <a:uFillTx/>
                <a:latin typeface="Times New Roman" panose="02020603050405020304" pitchFamily="18" charset="0"/>
                <a:cs typeface="Times New Roman" panose="02020603050405020304" pitchFamily="18" charset="0"/>
              </a:rPr>
              <a:t>- Nước ta có mạng lưới sông ngòi dày đặc, phân bố rộng khắp trên cả nước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i="0" u="none" strike="noStrike" kern="1200" cap="none" spc="0" normalizeH="0" baseline="0" noProof="0">
                <a:ln>
                  <a:noFill/>
                </a:ln>
                <a:solidFill>
                  <a:srgbClr val="0070C0"/>
                </a:solidFill>
                <a:effectLst/>
                <a:uLnTx/>
                <a:uFillTx/>
                <a:latin typeface="Times New Roman" panose="02020603050405020304" pitchFamily="18" charset="0"/>
                <a:cs typeface="Times New Roman" panose="02020603050405020304" pitchFamily="18" charset="0"/>
              </a:rPr>
              <a:t>- Vì lãnh thổ nước ta hẹp ngang và nằm sát biển.</a:t>
            </a:r>
            <a:br>
              <a:rPr kumimoji="0" lang="en-US" altLang="en-US" sz="2000" i="0" u="none" strike="noStrike" kern="1200" cap="none" spc="0" normalizeH="0" baseline="0" noProof="0">
                <a:ln>
                  <a:noFill/>
                </a:ln>
                <a:solidFill>
                  <a:srgbClr val="0070C0"/>
                </a:solidFill>
                <a:effectLst/>
                <a:uLnTx/>
                <a:uFillTx/>
                <a:latin typeface="Times New Roman" panose="02020603050405020304" pitchFamily="18" charset="0"/>
                <a:cs typeface="Times New Roman" panose="02020603050405020304" pitchFamily="18" charset="0"/>
              </a:rPr>
            </a:br>
            <a:r>
              <a:rPr kumimoji="0" lang="en-US" altLang="en-US" sz="2000" i="0" u="none" strike="noStrike" kern="1200" cap="none" spc="0" normalizeH="0" baseline="0" noProof="0">
                <a:ln>
                  <a:noFill/>
                </a:ln>
                <a:solidFill>
                  <a:srgbClr val="0070C0"/>
                </a:solidFill>
                <a:effectLst/>
                <a:uLnTx/>
                <a:uFillTx/>
                <a:latin typeface="Times New Roman" panose="02020603050405020304" pitchFamily="18" charset="0"/>
                <a:cs typeface="Times New Roman" panose="02020603050405020304" pitchFamily="18" charset="0"/>
              </a:rPr>
              <a:t>– Địa hình nước ta có nhiều đồi núi (chiếm 3/4 diện tích), </a:t>
            </a:r>
            <a:r>
              <a:rPr lang="en-US" altLang="en-US" sz="2000">
                <a:solidFill>
                  <a:srgbClr val="0070C0"/>
                </a:solidFill>
                <a:latin typeface="Times New Roman" panose="02020603050405020304" pitchFamily="18" charset="0"/>
                <a:cs typeface="Times New Roman" panose="02020603050405020304" pitchFamily="18" charset="0"/>
              </a:rPr>
              <a:t>đ</a:t>
            </a:r>
            <a:r>
              <a:rPr kumimoji="0" lang="en-US" altLang="en-US" sz="2000" i="0" u="none" strike="noStrike" kern="1200" cap="none" spc="0" normalizeH="0" baseline="0" noProof="0">
                <a:ln>
                  <a:noFill/>
                </a:ln>
                <a:solidFill>
                  <a:srgbClr val="0070C0"/>
                </a:solidFill>
                <a:effectLst/>
                <a:uLnTx/>
                <a:uFillTx/>
                <a:latin typeface="Times New Roman" panose="02020603050405020304" pitchFamily="18" charset="0"/>
                <a:cs typeface="Times New Roman" panose="02020603050405020304" pitchFamily="18" charset="0"/>
              </a:rPr>
              <a:t>ồi núi lấn ra sát biển nên dòng chảy ngắn, dốc.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9158"/>
                                        </p:tgtEl>
                                        <p:attrNameLst>
                                          <p:attrName>style.visibility</p:attrName>
                                        </p:attrNameLst>
                                      </p:cBhvr>
                                      <p:to>
                                        <p:strVal val="visible"/>
                                      </p:to>
                                    </p:set>
                                    <p:animEffect transition="in" filter="fade">
                                      <p:cBhvr>
                                        <p:cTn id="7" dur="500"/>
                                        <p:tgtEl>
                                          <p:spTgt spid="49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01" name="Rectangle 5">
            <a:extLst>
              <a:ext uri="{FF2B5EF4-FFF2-40B4-BE49-F238E27FC236}">
                <a16:creationId xmlns:a16="http://schemas.microsoft.com/office/drawing/2014/main" id="{1BA8349D-D9A5-40C4-A253-5434B14D3599}"/>
              </a:ext>
            </a:extLst>
          </p:cNvPr>
          <p:cNvSpPr>
            <a:spLocks noChangeArrowheads="1"/>
          </p:cNvSpPr>
          <p:nvPr/>
        </p:nvSpPr>
        <p:spPr bwMode="auto">
          <a:xfrm>
            <a:off x="4881716" y="2286000"/>
            <a:ext cx="7310284" cy="13234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4" rIns="91429" bIns="45714">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i="0" u="none" strike="noStrike" kern="1200" cap="none" spc="0" normalizeH="0" baseline="0" noProof="0">
                <a:ln>
                  <a:noFill/>
                </a:ln>
                <a:solidFill>
                  <a:srgbClr val="0070C0"/>
                </a:solidFill>
                <a:effectLst/>
                <a:uLnTx/>
                <a:uFillTx/>
                <a:latin typeface="Times New Roman" panose="02020603050405020304" pitchFamily="18" charset="0"/>
                <a:ea typeface="+mn-ea"/>
                <a:cs typeface="+mn-cs"/>
              </a:rPr>
              <a:t>- Sông ngòi nước ta chảy theo hai hướng chính TB- ĐN và hướng vòng cung </a:t>
            </a: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US" sz="2000" i="0" u="none" strike="noStrike" kern="1200" cap="none" spc="0" normalizeH="0" baseline="0" noProof="0">
                <a:ln>
                  <a:noFill/>
                </a:ln>
                <a:solidFill>
                  <a:srgbClr val="0070C0"/>
                </a:solidFill>
                <a:effectLst/>
                <a:uLnTx/>
                <a:uFillTx/>
                <a:latin typeface="Times New Roman" panose="02020603050405020304" pitchFamily="18" charset="0"/>
                <a:ea typeface="+mn-ea"/>
                <a:cs typeface="+mn-cs"/>
              </a:rPr>
              <a:t>- Do địa hình nước ta có 2 hướng chính: Tây Bắc – Đông Nam và hướng vòng cung </a:t>
            </a:r>
          </a:p>
        </p:txBody>
      </p:sp>
      <p:sp>
        <p:nvSpPr>
          <p:cNvPr id="55302" name="Rectangle 6">
            <a:extLst>
              <a:ext uri="{FF2B5EF4-FFF2-40B4-BE49-F238E27FC236}">
                <a16:creationId xmlns:a16="http://schemas.microsoft.com/office/drawing/2014/main" id="{8154F839-13E8-459F-A03B-075D0F6DC2DB}"/>
              </a:ext>
            </a:extLst>
          </p:cNvPr>
          <p:cNvSpPr>
            <a:spLocks noChangeArrowheads="1"/>
          </p:cNvSpPr>
          <p:nvPr/>
        </p:nvSpPr>
        <p:spPr bwMode="auto">
          <a:xfrm>
            <a:off x="4838699" y="3595080"/>
            <a:ext cx="6709287" cy="4000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4" rIns="91429" bIns="45714">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i="0" u="none" strike="noStrike" kern="1200" cap="none" spc="0" normalizeH="0" baseline="0" noProof="0">
                <a:ln>
                  <a:noFill/>
                </a:ln>
                <a:solidFill>
                  <a:srgbClr val="0070C0"/>
                </a:solidFill>
                <a:effectLst/>
                <a:uLnTx/>
                <a:uFillTx/>
                <a:latin typeface="Times New Roman" panose="02020603050405020304" pitchFamily="18" charset="0"/>
                <a:cs typeface="Times New Roman" panose="02020603050405020304" pitchFamily="18" charset="0"/>
              </a:rPr>
              <a:t>- Hướng TB-ĐN: sông Đà, sông Hồng, sông Mã</a:t>
            </a:r>
          </a:p>
        </p:txBody>
      </p:sp>
      <p:sp>
        <p:nvSpPr>
          <p:cNvPr id="14" name="Text Box 11">
            <a:extLst>
              <a:ext uri="{FF2B5EF4-FFF2-40B4-BE49-F238E27FC236}">
                <a16:creationId xmlns:a16="http://schemas.microsoft.com/office/drawing/2014/main" id="{919F9524-8DF7-4E93-B9B6-9785C0B90737}"/>
              </a:ext>
            </a:extLst>
          </p:cNvPr>
          <p:cNvSpPr txBox="1">
            <a:spLocks noChangeArrowheads="1"/>
          </p:cNvSpPr>
          <p:nvPr/>
        </p:nvSpPr>
        <p:spPr bwMode="auto">
          <a:xfrm>
            <a:off x="4815151" y="4015575"/>
            <a:ext cx="7096361" cy="400097"/>
          </a:xfrm>
          <a:prstGeom prst="rect">
            <a:avLst/>
          </a:prstGeom>
          <a:noFill/>
          <a:ln>
            <a:noFill/>
          </a:ln>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5714" rIns="91429" bIns="45714">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altLang="en-US" sz="2000" i="0" u="none" strike="noStrike" kern="1200" cap="none" spc="0" normalizeH="0" baseline="0" noProof="0">
                <a:ln>
                  <a:noFill/>
                </a:ln>
                <a:solidFill>
                  <a:srgbClr val="0070C0"/>
                </a:solidFill>
                <a:effectLst/>
                <a:uLnTx/>
                <a:uFillTx/>
                <a:latin typeface="Times New Roman" panose="02020603050405020304" pitchFamily="18" charset="0"/>
                <a:cs typeface="Times New Roman" panose="02020603050405020304" pitchFamily="18" charset="0"/>
              </a:rPr>
              <a:t>- Hướng vòng cung: sông Lô, sông Cầu, sông Thương.</a:t>
            </a:r>
          </a:p>
        </p:txBody>
      </p:sp>
      <p:sp>
        <p:nvSpPr>
          <p:cNvPr id="55305" name="Rectangle 9">
            <a:extLst>
              <a:ext uri="{FF2B5EF4-FFF2-40B4-BE49-F238E27FC236}">
                <a16:creationId xmlns:a16="http://schemas.microsoft.com/office/drawing/2014/main" id="{DA7CB44D-12CF-4B3A-8D71-D049B001F990}"/>
              </a:ext>
            </a:extLst>
          </p:cNvPr>
          <p:cNvSpPr>
            <a:spLocks noChangeArrowheads="1"/>
          </p:cNvSpPr>
          <p:nvPr/>
        </p:nvSpPr>
        <p:spPr bwMode="auto">
          <a:xfrm>
            <a:off x="4829702" y="118407"/>
            <a:ext cx="7362298" cy="19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US" sz="2000" b="1" i="0" u="sng" strike="noStrike" kern="1200" cap="none" spc="0" normalizeH="0" baseline="0" noProof="0">
                <a:ln>
                  <a:noFill/>
                </a:ln>
                <a:solidFill>
                  <a:srgbClr val="002060"/>
                </a:solidFill>
                <a:effectLst/>
                <a:uLnTx/>
                <a:uFillTx/>
                <a:latin typeface="Times New Roman" panose="02020603050405020304" pitchFamily="18" charset="0"/>
                <a:ea typeface="+mn-ea"/>
                <a:cs typeface="+mn-cs"/>
              </a:rPr>
              <a:t>Câu</a:t>
            </a:r>
            <a:r>
              <a:rPr kumimoji="0" lang="en-US" altLang="en-US" sz="2000" b="1" i="0" u="sng" strike="noStrike" kern="1200" cap="none" spc="0" normalizeH="0" noProof="0">
                <a:ln>
                  <a:noFill/>
                </a:ln>
                <a:solidFill>
                  <a:srgbClr val="002060"/>
                </a:solidFill>
                <a:effectLst/>
                <a:uLnTx/>
                <a:uFillTx/>
                <a:latin typeface="Times New Roman" panose="02020603050405020304" pitchFamily="18" charset="0"/>
                <a:ea typeface="+mn-ea"/>
                <a:cs typeface="+mn-cs"/>
              </a:rPr>
              <a:t> 2:</a:t>
            </a:r>
            <a:endParaRPr lang="en-US" altLang="en-US" sz="2000" b="1">
              <a:solidFill>
                <a:srgbClr val="002060"/>
              </a:solidFill>
              <a:latin typeface="Times New Roman" panose="02020603050405020304" pitchFamily="18" charset="0"/>
            </a:endParaRPr>
          </a:p>
          <a:p>
            <a:pPr marL="0" marR="0" lvl="0" indent="0" algn="just" defTabSz="457200" rtl="0" eaLnBrk="1" fontAlgn="auto" latinLnBrk="0" hangingPunct="1">
              <a:lnSpc>
                <a:spcPct val="100000"/>
              </a:lnSpc>
              <a:spcBef>
                <a:spcPts val="0"/>
              </a:spcBef>
              <a:spcAft>
                <a:spcPts val="0"/>
              </a:spcAft>
              <a:buClrTx/>
              <a:buSzTx/>
              <a:buFontTx/>
              <a:buNone/>
              <a:tabLst/>
              <a:defRPr/>
            </a:pPr>
            <a:r>
              <a:rPr lang="en-US" altLang="en-US" sz="2000" b="1">
                <a:solidFill>
                  <a:srgbClr val="002060"/>
                </a:solidFill>
                <a:latin typeface="Times New Roman" panose="02020603050405020304" pitchFamily="18" charset="0"/>
              </a:rPr>
              <a:t>- </a:t>
            </a:r>
            <a:r>
              <a:rPr kumimoji="0" lang="en-US" altLang="en-US" sz="2000" b="1" i="0" u="none" strike="noStrike" kern="1200" cap="none" spc="0" normalizeH="0" baseline="0" noProof="0">
                <a:ln>
                  <a:noFill/>
                </a:ln>
                <a:solidFill>
                  <a:srgbClr val="002060"/>
                </a:solidFill>
                <a:effectLst/>
                <a:uLnTx/>
                <a:uFillTx/>
                <a:latin typeface="Times New Roman" panose="02020603050405020304" pitchFamily="18" charset="0"/>
                <a:ea typeface="+mn-ea"/>
                <a:cs typeface="+mn-cs"/>
              </a:rPr>
              <a:t>Sông ngòi nước ta chảy theo những hướng chính nào ? Vì sao chảy theo hướng đó</a:t>
            </a: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US" sz="2000" b="1" i="0" u="none" strike="noStrike" kern="1200" cap="none" spc="0" normalizeH="0" baseline="0" noProof="0">
                <a:ln>
                  <a:noFill/>
                </a:ln>
                <a:solidFill>
                  <a:srgbClr val="002060"/>
                </a:solidFill>
                <a:effectLst/>
                <a:uLnTx/>
                <a:uFillTx/>
                <a:latin typeface="Times New Roman" panose="02020603050405020304" pitchFamily="18" charset="0"/>
                <a:ea typeface="+mn-ea"/>
                <a:cs typeface="+mn-cs"/>
              </a:rPr>
              <a:t>- Cho biết các con sông sau: sông Đà, sông Hồng, sông Mã, sông Lô, sông Cầu, sông Thương chảy theo hướng nào? Xác định trên lược đồ </a:t>
            </a:r>
          </a:p>
        </p:txBody>
      </p:sp>
      <p:pic>
        <p:nvPicPr>
          <p:cNvPr id="8" name="Picture 5" descr="h2">
            <a:extLst>
              <a:ext uri="{FF2B5EF4-FFF2-40B4-BE49-F238E27FC236}">
                <a16:creationId xmlns:a16="http://schemas.microsoft.com/office/drawing/2014/main" id="{6D5E7A5B-0EA1-4759-AA02-4CFE0BE93940}"/>
              </a:ext>
            </a:extLst>
          </p:cNvPr>
          <p:cNvPicPr>
            <a:picLocks noChangeAspect="1" noChangeArrowheads="1"/>
          </p:cNvPicPr>
          <p:nvPr/>
        </p:nvPicPr>
        <p:blipFill>
          <a:blip r:embed="rId2">
            <a:lum bright="-6000" contrast="36000"/>
            <a:extLst>
              <a:ext uri="{28A0092B-C50C-407E-A947-70E740481C1C}">
                <a14:useLocalDpi xmlns:a14="http://schemas.microsoft.com/office/drawing/2010/main" val="0"/>
              </a:ext>
            </a:extLst>
          </a:blip>
          <a:srcRect/>
          <a:stretch>
            <a:fillRect/>
          </a:stretch>
        </p:blipFill>
        <p:spPr bwMode="auto">
          <a:xfrm>
            <a:off x="0" y="0"/>
            <a:ext cx="481515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5301"/>
                                        </p:tgtEl>
                                        <p:attrNameLst>
                                          <p:attrName>style.visibility</p:attrName>
                                        </p:attrNameLst>
                                      </p:cBhvr>
                                      <p:to>
                                        <p:strVal val="visible"/>
                                      </p:to>
                                    </p:set>
                                    <p:animEffect transition="in" filter="fade">
                                      <p:cBhvr>
                                        <p:cTn id="7" dur="500"/>
                                        <p:tgtEl>
                                          <p:spTgt spid="5530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5302"/>
                                        </p:tgtEl>
                                        <p:attrNameLst>
                                          <p:attrName>style.visibility</p:attrName>
                                        </p:attrNameLst>
                                      </p:cBhvr>
                                      <p:to>
                                        <p:strVal val="visible"/>
                                      </p:to>
                                    </p:set>
                                    <p:animEffect transition="in" filter="fade">
                                      <p:cBhvr>
                                        <p:cTn id="12" dur="500"/>
                                        <p:tgtEl>
                                          <p:spTgt spid="5530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01" grpId="0"/>
      <p:bldP spid="55302" grpId="0"/>
      <p:bldP spid="14" grpId="0"/>
    </p:bldLst>
  </p:timing>
</p:sld>
</file>

<file path=ppt/slides/slide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6322" name="Text Box 2">
            <a:extLst>
              <a:ext uri="{FF2B5EF4-FFF2-40B4-BE49-F238E27FC236}">
                <a16:creationId xmlns:a16="http://schemas.microsoft.com/office/drawing/2014/main" id="{CD57DC17-3915-4830-AA4D-22392B315128}"/>
              </a:ext>
            </a:extLst>
          </p:cNvPr>
          <p:cNvSpPr txBox="1">
            <a:spLocks noChangeArrowheads="1"/>
          </p:cNvSpPr>
          <p:nvPr/>
        </p:nvSpPr>
        <p:spPr bwMode="auto">
          <a:xfrm>
            <a:off x="2286000" y="5638800"/>
            <a:ext cx="777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9" tIns="45714" rIns="91429" bIns="45714">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altLang="en-US" sz="2400" b="1" i="0" u="none" strike="noStrike" kern="1200" cap="none" spc="0" normalizeH="0" baseline="0" noProof="0">
                <a:ln>
                  <a:noFill/>
                </a:ln>
                <a:solidFill>
                  <a:prstClr val="black"/>
                </a:solidFill>
                <a:effectLst/>
                <a:uLnTx/>
                <a:uFillTx/>
                <a:latin typeface="VNI-Times" pitchFamily="2" charset="0"/>
                <a:ea typeface="+mn-ea"/>
                <a:cs typeface="+mn-cs"/>
              </a:rPr>
              <a:t>   </a:t>
            </a:r>
          </a:p>
        </p:txBody>
      </p:sp>
      <p:sp>
        <p:nvSpPr>
          <p:cNvPr id="56323" name="Text Box 3">
            <a:extLst>
              <a:ext uri="{FF2B5EF4-FFF2-40B4-BE49-F238E27FC236}">
                <a16:creationId xmlns:a16="http://schemas.microsoft.com/office/drawing/2014/main" id="{534E4ED1-64AF-492E-9104-C717A8A40964}"/>
              </a:ext>
            </a:extLst>
          </p:cNvPr>
          <p:cNvSpPr txBox="1">
            <a:spLocks noChangeArrowheads="1"/>
          </p:cNvSpPr>
          <p:nvPr/>
        </p:nvSpPr>
        <p:spPr bwMode="auto">
          <a:xfrm>
            <a:off x="2286000" y="5638800"/>
            <a:ext cx="777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9" tIns="45714" rIns="91429" bIns="45714">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altLang="en-US" sz="2400" b="1" i="0" u="none" strike="noStrike" kern="1200" cap="none" spc="0" normalizeH="0" baseline="0" noProof="0">
                <a:ln>
                  <a:noFill/>
                </a:ln>
                <a:solidFill>
                  <a:prstClr val="black"/>
                </a:solidFill>
                <a:effectLst/>
                <a:uLnTx/>
                <a:uFillTx/>
                <a:latin typeface="VNI-Times" pitchFamily="2" charset="0"/>
                <a:ea typeface="+mn-ea"/>
                <a:cs typeface="+mn-cs"/>
              </a:rPr>
              <a:t>    </a:t>
            </a:r>
          </a:p>
        </p:txBody>
      </p:sp>
      <p:sp>
        <p:nvSpPr>
          <p:cNvPr id="56396" name="Text Box 78">
            <a:extLst>
              <a:ext uri="{FF2B5EF4-FFF2-40B4-BE49-F238E27FC236}">
                <a16:creationId xmlns:a16="http://schemas.microsoft.com/office/drawing/2014/main" id="{7E9C1AD2-0C4D-426C-A6A1-C2A7FADB493F}"/>
              </a:ext>
            </a:extLst>
          </p:cNvPr>
          <p:cNvSpPr txBox="1">
            <a:spLocks noChangeArrowheads="1"/>
          </p:cNvSpPr>
          <p:nvPr/>
        </p:nvSpPr>
        <p:spPr bwMode="auto">
          <a:xfrm>
            <a:off x="3260725" y="224948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4" rIns="91429" bIns="45714">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7701" name="Text Box 85">
            <a:extLst>
              <a:ext uri="{FF2B5EF4-FFF2-40B4-BE49-F238E27FC236}">
                <a16:creationId xmlns:a16="http://schemas.microsoft.com/office/drawing/2014/main" id="{5220F375-DE5F-4B17-A33A-467D5A0CB7BB}"/>
              </a:ext>
            </a:extLst>
          </p:cNvPr>
          <p:cNvSpPr txBox="1">
            <a:spLocks noChangeArrowheads="1"/>
          </p:cNvSpPr>
          <p:nvPr/>
        </p:nvSpPr>
        <p:spPr bwMode="auto">
          <a:xfrm>
            <a:off x="220151" y="23964"/>
            <a:ext cx="11711294" cy="1785092"/>
          </a:xfrm>
          <a:prstGeom prst="rect">
            <a:avLst/>
          </a:prstGeom>
          <a:noFill/>
          <a:ln>
            <a:noFill/>
          </a:ln>
          <a:extLst>
            <a:ext uri="{909E8E84-426E-40DD-AFC4-6F175D3DCCD1}">
              <a14:hiddenFill xmlns:a14="http://schemas.microsoft.com/office/drawing/2010/main">
                <a:solidFill>
                  <a:srgbClr val="CCEC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5714" rIns="91429" bIns="45714">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2060"/>
                </a:solidFill>
                <a:effectLst/>
                <a:uLnTx/>
                <a:uFillTx/>
                <a:latin typeface="Times New Roman" panose="02020603050405020304" pitchFamily="18" charset="0"/>
                <a:cs typeface="Times New Roman" panose="02020603050405020304" pitchFamily="18" charset="0"/>
              </a:rPr>
              <a:t>Câu 3: </a:t>
            </a:r>
          </a:p>
          <a:p>
            <a:pPr marL="0" marR="0" lvl="0" indent="0" algn="l" defTabSz="457200" rtl="0" eaLnBrk="1" fontAlgn="auto" latinLnBrk="0" hangingPunct="1">
              <a:lnSpc>
                <a:spcPct val="100000"/>
              </a:lnSpc>
              <a:spcBef>
                <a:spcPts val="0"/>
              </a:spcBef>
              <a:spcAft>
                <a:spcPts val="0"/>
              </a:spcAft>
              <a:buClrTx/>
              <a:buSzTx/>
              <a:buFontTx/>
              <a:buNone/>
              <a:tabLst/>
              <a:defRPr/>
            </a:pPr>
            <a:r>
              <a:rPr lang="en-US" altLang="en-US" sz="2000">
                <a:solidFill>
                  <a:srgbClr val="002060"/>
                </a:solidFill>
                <a:latin typeface="Times New Roman" panose="02020603050405020304" pitchFamily="18" charset="0"/>
                <a:cs typeface="Times New Roman" panose="02020603050405020304" pitchFamily="18" charset="0"/>
              </a:rPr>
              <a:t>- </a:t>
            </a:r>
            <a:r>
              <a:rPr kumimoji="0" lang="en-US" altLang="en-US" sz="2000" b="0" i="0" u="none" strike="noStrike" kern="1200" cap="none" spc="0" normalizeH="0" baseline="0" noProof="0">
                <a:ln>
                  <a:noFill/>
                </a:ln>
                <a:solidFill>
                  <a:srgbClr val="002060"/>
                </a:solidFill>
                <a:effectLst/>
                <a:uLnTx/>
                <a:uFillTx/>
                <a:latin typeface="Times New Roman" panose="02020603050405020304" pitchFamily="18" charset="0"/>
                <a:cs typeface="Times New Roman" panose="02020603050405020304" pitchFamily="18" charset="0"/>
              </a:rPr>
              <a:t>Sông ngòi nước ta có mấy mùa nước ? Giải thích?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2060"/>
                </a:solidFill>
                <a:effectLst/>
                <a:uLnTx/>
                <a:uFillTx/>
                <a:latin typeface="Times New Roman" panose="02020603050405020304" pitchFamily="18" charset="0"/>
                <a:cs typeface="Times New Roman" panose="02020603050405020304" pitchFamily="18" charset="0"/>
              </a:rPr>
              <a:t>- Dựa vào bảng 33.1 SGK cho biết  mùa lũ trên các lưu vực sông có trùng nhau không và giải thích vì sao? </a:t>
            </a:r>
          </a:p>
          <a:p>
            <a:pPr marL="0" marR="0" lvl="0" indent="0" algn="l" defTabSz="457200" rtl="0" eaLnBrk="1" fontAlgn="auto" latinLnBrk="0" hangingPunct="1">
              <a:lnSpc>
                <a:spcPct val="100000"/>
              </a:lnSpc>
              <a:spcBef>
                <a:spcPts val="0"/>
              </a:spcBef>
              <a:spcAft>
                <a:spcPts val="0"/>
              </a:spcAft>
              <a:buClrTx/>
              <a:buSzTx/>
              <a:buFontTx/>
              <a:buNone/>
              <a:tabLst/>
              <a:defRPr/>
            </a:pPr>
            <a:r>
              <a:rPr lang="en-US" altLang="en-US" sz="2000">
                <a:solidFill>
                  <a:srgbClr val="002060"/>
                </a:solidFill>
                <a:latin typeface="Times New Roman" panose="02020603050405020304" pitchFamily="18" charset="0"/>
                <a:cs typeface="Times New Roman" panose="02020603050405020304" pitchFamily="18" charset="0"/>
              </a:rPr>
              <a:t>- </a:t>
            </a:r>
            <a:r>
              <a:rPr kumimoji="0" lang="en-US" altLang="en-US" sz="2000" b="0" i="0" u="none" strike="noStrike" kern="1200" cap="none" spc="0" normalizeH="0" baseline="0" noProof="0">
                <a:ln>
                  <a:noFill/>
                </a:ln>
                <a:solidFill>
                  <a:srgbClr val="002060"/>
                </a:solidFill>
                <a:effectLst/>
                <a:uLnTx/>
                <a:uFillTx/>
                <a:latin typeface="Times New Roman" panose="02020603050405020304" pitchFamily="18" charset="0"/>
                <a:cs typeface="Times New Roman" panose="02020603050405020304" pitchFamily="18" charset="0"/>
              </a:rPr>
              <a:t>Khi có lũ về, nhân dân ta có những biện pháp nào đề khai thác nguồn lợi và hạn chế tác hại của lũ </a:t>
            </a:r>
          </a:p>
          <a:p>
            <a:pPr marL="0" marR="0" lvl="0" indent="0" algn="l" defTabSz="457200" rtl="0" eaLnBrk="1" fontAlgn="auto" latinLnBrk="0" hangingPunct="1">
              <a:lnSpc>
                <a:spcPct val="100000"/>
              </a:lnSpc>
              <a:spcBef>
                <a:spcPct val="50000"/>
              </a:spcBef>
              <a:spcAft>
                <a:spcPts val="0"/>
              </a:spcAft>
              <a:buClrTx/>
              <a:buSzTx/>
              <a:buFontTx/>
              <a:buNone/>
              <a:tabLst/>
              <a:defRPr/>
            </a:pPr>
            <a:endParaRPr kumimoji="0" lang="en-US" altLang="en-US" sz="2000" b="0" i="1" u="none" strike="noStrike" kern="1200" cap="none" spc="0" normalizeH="0" baseline="0" noProof="0">
              <a:ln>
                <a:noFill/>
              </a:ln>
              <a:solidFill>
                <a:srgbClr val="002060"/>
              </a:solidFill>
              <a:effectLst/>
              <a:uLnTx/>
              <a:uFillTx/>
              <a:latin typeface="Times New Roman" panose="02020603050405020304" pitchFamily="18" charset="0"/>
              <a:cs typeface="Times New Roman" panose="02020603050405020304" pitchFamily="18" charset="0"/>
            </a:endParaRPr>
          </a:p>
        </p:txBody>
      </p:sp>
      <p:sp>
        <p:nvSpPr>
          <p:cNvPr id="56398" name="Rectangle 78">
            <a:extLst>
              <a:ext uri="{FF2B5EF4-FFF2-40B4-BE49-F238E27FC236}">
                <a16:creationId xmlns:a16="http://schemas.microsoft.com/office/drawing/2014/main" id="{1A65BA40-DF16-4D46-A578-2E6749AF5B8C}"/>
              </a:ext>
            </a:extLst>
          </p:cNvPr>
          <p:cNvSpPr>
            <a:spLocks noChangeArrowheads="1"/>
          </p:cNvSpPr>
          <p:nvPr/>
        </p:nvSpPr>
        <p:spPr bwMode="auto">
          <a:xfrm>
            <a:off x="175906" y="5454650"/>
            <a:ext cx="9144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29" tIns="45714" rIns="91429" bIns="45714"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1800" b="1" i="0" u="none" strike="noStrike" kern="1200" cap="none" spc="0" normalizeH="0" baseline="0" noProof="0">
                <a:ln>
                  <a:noFill/>
                </a:ln>
                <a:solidFill>
                  <a:srgbClr val="0070C0"/>
                </a:solidFill>
                <a:effectLst/>
                <a:uLnTx/>
                <a:uFillTx/>
                <a:latin typeface="Times New Roman" panose="02020603050405020304" pitchFamily="18" charset="0"/>
                <a:ea typeface="+mn-ea"/>
                <a:cs typeface="+mn-cs"/>
              </a:rPr>
              <a:t>- Sông ngòi nước ta có hai mùa nước: mùa lũ và mùa cạn khác nhau rõ rệt.</a:t>
            </a:r>
            <a:br>
              <a:rPr kumimoji="0" lang="en-US" altLang="en-US" sz="1800" b="1" i="0" u="none" strike="noStrike" kern="1200" cap="none" spc="0" normalizeH="0" baseline="0" noProof="0">
                <a:ln>
                  <a:noFill/>
                </a:ln>
                <a:solidFill>
                  <a:srgbClr val="0070C0"/>
                </a:solidFill>
                <a:effectLst/>
                <a:uLnTx/>
                <a:uFillTx/>
                <a:latin typeface="Times New Roman" panose="02020603050405020304" pitchFamily="18" charset="0"/>
                <a:ea typeface="+mn-ea"/>
                <a:cs typeface="+mn-cs"/>
              </a:rPr>
            </a:br>
            <a:r>
              <a:rPr kumimoji="0" lang="en-US" altLang="en-US" sz="1800" b="1" i="0" u="none" strike="noStrike" kern="1200" cap="none" spc="0" normalizeH="0" baseline="0" noProof="0">
                <a:ln>
                  <a:noFill/>
                </a:ln>
                <a:solidFill>
                  <a:srgbClr val="0070C0"/>
                </a:solidFill>
                <a:effectLst/>
                <a:uLnTx/>
                <a:uFillTx/>
                <a:latin typeface="Times New Roman" panose="02020603050405020304" pitchFamily="18" charset="0"/>
                <a:ea typeface="+mn-ea"/>
                <a:cs typeface="+mn-cs"/>
              </a:rPr>
              <a:t>- Khí hậu nước ta có một mùa mưa và một mùa khô rõ rệt.</a:t>
            </a:r>
          </a:p>
        </p:txBody>
      </p:sp>
      <p:sp>
        <p:nvSpPr>
          <p:cNvPr id="56402" name="Rectangle 82">
            <a:extLst>
              <a:ext uri="{FF2B5EF4-FFF2-40B4-BE49-F238E27FC236}">
                <a16:creationId xmlns:a16="http://schemas.microsoft.com/office/drawing/2014/main" id="{ADFE1ADE-E159-4BD0-9A6C-17E7706C584C}"/>
              </a:ext>
            </a:extLst>
          </p:cNvPr>
          <p:cNvSpPr>
            <a:spLocks noChangeArrowheads="1"/>
          </p:cNvSpPr>
          <p:nvPr/>
        </p:nvSpPr>
        <p:spPr bwMode="auto">
          <a:xfrm>
            <a:off x="147433" y="6127067"/>
            <a:ext cx="8441712" cy="3693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29" tIns="45714" rIns="91429" bIns="45714" anchor="ctr">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US" sz="1800" b="1" i="0" u="none" strike="noStrike" kern="1200" cap="none" spc="0" normalizeH="0" baseline="0" noProof="0">
                <a:ln>
                  <a:noFill/>
                </a:ln>
                <a:solidFill>
                  <a:srgbClr val="0070C0"/>
                </a:solidFill>
                <a:effectLst/>
                <a:uLnTx/>
                <a:uFillTx/>
                <a:latin typeface="Times New Roman" panose="02020603050405020304" pitchFamily="18" charset="0"/>
                <a:ea typeface="+mn-ea"/>
                <a:cs typeface="+mn-cs"/>
              </a:rPr>
              <a:t>- Mùa lũ trên các sông không trùng nhau vì chế độ mưa trên mỗi lưu vực khác nhau</a:t>
            </a:r>
            <a:r>
              <a:rPr kumimoji="0" lang="en-US" altLang="en-US" sz="1800" b="0" i="0" u="none" strike="noStrike" kern="1200" cap="none" spc="0" normalizeH="0" baseline="0" noProof="0">
                <a:ln>
                  <a:noFill/>
                </a:ln>
                <a:solidFill>
                  <a:srgbClr val="0070C0"/>
                </a:solidFill>
                <a:effectLst/>
                <a:uLnTx/>
                <a:uFillTx/>
                <a:latin typeface="Calibri" panose="020F0502020204030204"/>
                <a:ea typeface="+mn-ea"/>
                <a:cs typeface="+mn-cs"/>
              </a:rPr>
              <a:t> </a:t>
            </a:r>
          </a:p>
        </p:txBody>
      </p:sp>
      <p:pic>
        <p:nvPicPr>
          <p:cNvPr id="56406" name="Picture 86" descr="Bảng 33.1. Mùa lũ trên các lưu vực sông, lớp 8">
            <a:extLst>
              <a:ext uri="{FF2B5EF4-FFF2-40B4-BE49-F238E27FC236}">
                <a16:creationId xmlns:a16="http://schemas.microsoft.com/office/drawing/2014/main" id="{4C2797BE-5364-4E25-BFF4-88C283427F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90800" y="1720645"/>
            <a:ext cx="6705600" cy="3608388"/>
          </a:xfrm>
          <a:prstGeom prst="rect">
            <a:avLst/>
          </a:prstGeom>
          <a:noFill/>
          <a:extLst>
            <a:ext uri="{909E8E84-426E-40DD-AFC4-6F175D3DCCD1}">
              <a14:hiddenFill xmlns:a14="http://schemas.microsoft.com/office/drawing/2010/main">
                <a:solidFill>
                  <a:srgbClr val="FFFFFF"/>
                </a:solidFill>
              </a14:hiddenFill>
            </a:ext>
          </a:extLst>
        </p:spPr>
      </p:pic>
      <p:sp>
        <p:nvSpPr>
          <p:cNvPr id="56407" name="Text Box 87">
            <a:extLst>
              <a:ext uri="{FF2B5EF4-FFF2-40B4-BE49-F238E27FC236}">
                <a16:creationId xmlns:a16="http://schemas.microsoft.com/office/drawing/2014/main" id="{9E59FE94-BF71-4DD4-8B4A-76D8E5EA08F5}"/>
              </a:ext>
            </a:extLst>
          </p:cNvPr>
          <p:cNvSpPr txBox="1">
            <a:spLocks noChangeArrowheads="1"/>
          </p:cNvSpPr>
          <p:nvPr/>
        </p:nvSpPr>
        <p:spPr bwMode="auto">
          <a:xfrm>
            <a:off x="4343400" y="1219200"/>
            <a:ext cx="434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alt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mn-cs"/>
              </a:rPr>
              <a:t>Mùa lũ trên các lưu vực sông</a:t>
            </a:r>
            <a:r>
              <a:rPr kumimoji="0" lang="en-US" altLang="en-US" sz="1800" b="0" i="0" u="none" strike="noStrike" kern="1200" cap="none" spc="0" normalizeH="0" baseline="0" noProof="0">
                <a:ln>
                  <a:noFill/>
                </a:ln>
                <a:solidFill>
                  <a:prstClr val="black"/>
                </a:solidFill>
                <a:effectLst/>
                <a:uLnTx/>
                <a:uFillTx/>
                <a:latin typeface="Calibri" panose="020F0502020204030204"/>
                <a:ea typeface="+mn-ea"/>
                <a:cs typeface="+mn-cs"/>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6398"/>
                                        </p:tgtEl>
                                        <p:attrNameLst>
                                          <p:attrName>style.visibility</p:attrName>
                                        </p:attrNameLst>
                                      </p:cBhvr>
                                      <p:to>
                                        <p:strVal val="visible"/>
                                      </p:to>
                                    </p:set>
                                    <p:animEffect transition="in" filter="fade">
                                      <p:cBhvr>
                                        <p:cTn id="7" dur="500"/>
                                        <p:tgtEl>
                                          <p:spTgt spid="5639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6402"/>
                                        </p:tgtEl>
                                        <p:attrNameLst>
                                          <p:attrName>style.visibility</p:attrName>
                                        </p:attrNameLst>
                                      </p:cBhvr>
                                      <p:to>
                                        <p:strVal val="visible"/>
                                      </p:to>
                                    </p:set>
                                    <p:animEffect transition="in" filter="fade">
                                      <p:cBhvr>
                                        <p:cTn id="12" dur="500"/>
                                        <p:tgtEl>
                                          <p:spTgt spid="564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98" grpId="0"/>
      <p:bldP spid="5640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81" name="Picture 9">
            <a:extLst>
              <a:ext uri="{FF2B5EF4-FFF2-40B4-BE49-F238E27FC236}">
                <a16:creationId xmlns:a16="http://schemas.microsoft.com/office/drawing/2014/main" id="{516E51A1-508F-465A-A1CE-A059A75440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2944556"/>
            <a:ext cx="5810865" cy="1981200"/>
          </a:xfrm>
          <a:prstGeom prst="rect">
            <a:avLst/>
          </a:prstGeom>
          <a:solidFill>
            <a:srgbClr val="000066"/>
          </a:solidFill>
          <a:ln w="9525">
            <a:solidFill>
              <a:schemeClr val="tx2"/>
            </a:solidFill>
            <a:miter lim="800000"/>
            <a:headEnd/>
            <a:tailEnd/>
          </a:ln>
        </p:spPr>
      </p:pic>
      <p:sp>
        <p:nvSpPr>
          <p:cNvPr id="54277" name="Rectangle 5">
            <a:extLst>
              <a:ext uri="{FF2B5EF4-FFF2-40B4-BE49-F238E27FC236}">
                <a16:creationId xmlns:a16="http://schemas.microsoft.com/office/drawing/2014/main" id="{5E16B735-BE2C-4A2D-9EA1-7EA6A90E5D1E}"/>
              </a:ext>
            </a:extLst>
          </p:cNvPr>
          <p:cNvSpPr>
            <a:spLocks noChangeArrowheads="1"/>
          </p:cNvSpPr>
          <p:nvPr/>
        </p:nvSpPr>
        <p:spPr bwMode="auto">
          <a:xfrm>
            <a:off x="5810862" y="3638958"/>
            <a:ext cx="6454877" cy="317008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4" rIns="91429" bIns="45714" anchor="ctr">
            <a:spAutoFit/>
          </a:bodyPr>
          <a:lstStyle/>
          <a:p>
            <a:pPr algn="just"/>
            <a:r>
              <a:rPr lang="en-US" altLang="en-US" sz="2000" b="1">
                <a:solidFill>
                  <a:srgbClr val="002060"/>
                </a:solidFill>
                <a:latin typeface="Times New Roman" panose="02020603050405020304" pitchFamily="18" charset="0"/>
              </a:rPr>
              <a:t>- Khai thác nguồn lợi của lũ</a:t>
            </a:r>
          </a:p>
          <a:p>
            <a:pPr algn="just"/>
            <a:r>
              <a:rPr lang="en-US" altLang="en-US" sz="2000">
                <a:solidFill>
                  <a:srgbClr val="002060"/>
                </a:solidFill>
                <a:latin typeface="Times New Roman" panose="02020603050405020304" pitchFamily="18" charset="0"/>
              </a:rPr>
              <a:t>+Xây các hồ chứa nước, thủy lợi, thủy điện.</a:t>
            </a:r>
          </a:p>
          <a:p>
            <a:pPr algn="just"/>
            <a:r>
              <a:rPr lang="en-US" altLang="en-US" sz="2000">
                <a:solidFill>
                  <a:srgbClr val="002060"/>
                </a:solidFill>
                <a:latin typeface="Times New Roman" panose="02020603050405020304" pitchFamily="18" charset="0"/>
              </a:rPr>
              <a:t>+ Tận dụng nguồn nước để thau chua rửa mặn, nuôi trồng thủy sản, phát triển giao thông, du lịch.</a:t>
            </a:r>
            <a:br>
              <a:rPr lang="en-US" altLang="en-US" sz="2000">
                <a:solidFill>
                  <a:srgbClr val="002060"/>
                </a:solidFill>
                <a:latin typeface="Times New Roman" panose="02020603050405020304" pitchFamily="18" charset="0"/>
              </a:rPr>
            </a:br>
            <a:r>
              <a:rPr lang="en-US" altLang="en-US" sz="2000">
                <a:solidFill>
                  <a:srgbClr val="002060"/>
                </a:solidFill>
                <a:latin typeface="Times New Roman" panose="02020603050405020304" pitchFamily="18" charset="0"/>
              </a:rPr>
              <a:t>+ Tận dụng nguồn phù sa để bón ruộng, mở rộng đồng bằng.</a:t>
            </a:r>
            <a:br>
              <a:rPr lang="en-US" altLang="en-US" sz="2000">
                <a:solidFill>
                  <a:srgbClr val="002060"/>
                </a:solidFill>
                <a:latin typeface="Times New Roman" panose="02020603050405020304" pitchFamily="18" charset="0"/>
              </a:rPr>
            </a:br>
            <a:r>
              <a:rPr lang="en-US" altLang="en-US" sz="2000">
                <a:solidFill>
                  <a:srgbClr val="002060"/>
                </a:solidFill>
                <a:latin typeface="Times New Roman" panose="02020603050405020304" pitchFamily="18" charset="0"/>
              </a:rPr>
              <a:t>+ Tận dụng thủy sản tự nhiên, cải thiện đời sống, phát triển kinh tế. </a:t>
            </a:r>
          </a:p>
          <a:p>
            <a:pPr algn="just"/>
            <a:r>
              <a:rPr lang="en-US" altLang="en-US" sz="2000" b="1">
                <a:solidFill>
                  <a:srgbClr val="002060"/>
                </a:solidFill>
                <a:latin typeface="Times New Roman" panose="02020603050405020304" pitchFamily="18" charset="0"/>
                <a:sym typeface="Wingdings" panose="05000000000000000000" pitchFamily="2" charset="2"/>
              </a:rPr>
              <a:t>- Hạn chế tác hại của lũ</a:t>
            </a:r>
          </a:p>
          <a:p>
            <a:pPr algn="just"/>
            <a:r>
              <a:rPr lang="en-US" altLang="en-US" sz="2000">
                <a:solidFill>
                  <a:srgbClr val="002060"/>
                </a:solidFill>
                <a:latin typeface="Times New Roman" panose="02020603050405020304" pitchFamily="18" charset="0"/>
                <a:sym typeface="Wingdings" panose="05000000000000000000" pitchFamily="2" charset="2"/>
              </a:rPr>
              <a:t>Sống chung với lũ, trồng rừng, đắp đê bao, xây nhà nơi cao ráo, …</a:t>
            </a:r>
          </a:p>
        </p:txBody>
      </p:sp>
      <p:pic>
        <p:nvPicPr>
          <p:cNvPr id="54279" name="Picture 7" descr="Đánh bắt dầy đặc kiểu này cũng trực tiếp làm nguồn lợi thủy sản trong tự nhiên sụt giảm.    ">
            <a:extLst>
              <a:ext uri="{FF2B5EF4-FFF2-40B4-BE49-F238E27FC236}">
                <a16:creationId xmlns:a16="http://schemas.microsoft.com/office/drawing/2014/main" id="{8CBAB8B3-04E3-4F95-A84A-E8D76802E9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72200" y="-1"/>
            <a:ext cx="6019800" cy="3590003"/>
          </a:xfrm>
          <a:prstGeom prst="rect">
            <a:avLst/>
          </a:prstGeom>
          <a:noFill/>
          <a:extLst>
            <a:ext uri="{909E8E84-426E-40DD-AFC4-6F175D3DCCD1}">
              <a14:hiddenFill xmlns:a14="http://schemas.microsoft.com/office/drawing/2010/main">
                <a:solidFill>
                  <a:srgbClr val="FFFFFF"/>
                </a:solidFill>
              </a14:hiddenFill>
            </a:ext>
          </a:extLst>
        </p:spPr>
      </p:pic>
      <p:pic>
        <p:nvPicPr>
          <p:cNvPr id="54280" name="Picture 8">
            <a:extLst>
              <a:ext uri="{FF2B5EF4-FFF2-40B4-BE49-F238E27FC236}">
                <a16:creationId xmlns:a16="http://schemas.microsoft.com/office/drawing/2014/main" id="{8D8392E4-39B5-4EB0-BB4C-15F08667C87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3969" t="7436" r="4573" b="7050"/>
          <a:stretch>
            <a:fillRect/>
          </a:stretch>
        </p:blipFill>
        <p:spPr bwMode="auto">
          <a:xfrm>
            <a:off x="0" y="48956"/>
            <a:ext cx="5810865" cy="2895600"/>
          </a:xfrm>
          <a:prstGeom prst="rect">
            <a:avLst/>
          </a:prstGeom>
          <a:solidFill>
            <a:schemeClr val="hlink"/>
          </a:solidFill>
          <a:ln w="9525">
            <a:solidFill>
              <a:srgbClr val="000000"/>
            </a:solidFill>
            <a:miter lim="800000"/>
            <a:headEnd/>
            <a:tailEnd/>
          </a:ln>
        </p:spPr>
      </p:pic>
      <p:pic>
        <p:nvPicPr>
          <p:cNvPr id="312332" name="Picture 12" descr="debao">
            <a:extLst>
              <a:ext uri="{FF2B5EF4-FFF2-40B4-BE49-F238E27FC236}">
                <a16:creationId xmlns:a16="http://schemas.microsoft.com/office/drawing/2014/main" id="{AE816150-B4CA-4DAE-B6DA-84A61A8C5E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5161934"/>
            <a:ext cx="5810864" cy="16960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3" descr="2"/>
          <p:cNvPicPr>
            <a:picLocks noChangeAspect="1" noChangeArrowheads="1"/>
          </p:cNvPicPr>
          <p:nvPr/>
        </p:nvPicPr>
        <p:blipFill>
          <a:blip r:embed="rId2">
            <a:lum bright="-18000" contrast="72000"/>
          </a:blip>
          <a:srcRect l="4286" t="2222" r="25714" b="7777"/>
          <a:stretch>
            <a:fillRect/>
          </a:stretch>
        </p:blipFill>
        <p:spPr bwMode="auto">
          <a:xfrm>
            <a:off x="6172200" y="685800"/>
            <a:ext cx="4495800" cy="5791200"/>
          </a:xfrm>
          <a:prstGeom prst="rect">
            <a:avLst/>
          </a:prstGeom>
          <a:noFill/>
          <a:ln w="57150" cmpd="thickThin">
            <a:solidFill>
              <a:srgbClr val="0000FF"/>
            </a:solidFill>
            <a:miter lim="800000"/>
            <a:headEnd/>
            <a:tailEnd/>
          </a:ln>
        </p:spPr>
      </p:pic>
      <p:sp>
        <p:nvSpPr>
          <p:cNvPr id="4" name="TextBox 3"/>
          <p:cNvSpPr txBox="1"/>
          <p:nvPr/>
        </p:nvSpPr>
        <p:spPr>
          <a:xfrm>
            <a:off x="6096000" y="6519446"/>
            <a:ext cx="4572000" cy="338554"/>
          </a:xfrm>
          <a:prstGeom prst="rect">
            <a:avLst/>
          </a:prstGeom>
          <a:noFill/>
        </p:spPr>
        <p:txBody>
          <a:bodyPr wrap="square" rtlCol="0">
            <a:spAutoFit/>
          </a:bodyPr>
          <a:lstStyle/>
          <a:p>
            <a:r>
              <a:rPr lang="vi-VN" sz="1600" i="1" dirty="0">
                <a:solidFill>
                  <a:srgbClr val="FF0000"/>
                </a:solidFill>
                <a:latin typeface="Times New Roman" pitchFamily="18" charset="0"/>
                <a:cs typeface="Times New Roman" pitchFamily="18" charset="0"/>
              </a:rPr>
              <a:t>Hình 33.1:</a:t>
            </a:r>
            <a:r>
              <a:rPr lang="en-US" sz="1600" i="1" dirty="0">
                <a:solidFill>
                  <a:srgbClr val="FF0000"/>
                </a:solidFill>
                <a:latin typeface="Times New Roman" pitchFamily="18" charset="0"/>
                <a:cs typeface="Times New Roman" pitchFamily="18" charset="0"/>
              </a:rPr>
              <a:t>L</a:t>
            </a:r>
            <a:r>
              <a:rPr lang="vi-VN" sz="1600" i="1" dirty="0">
                <a:solidFill>
                  <a:srgbClr val="FF0000"/>
                </a:solidFill>
                <a:latin typeface="Times New Roman" pitchFamily="18" charset="0"/>
                <a:cs typeface="Times New Roman" pitchFamily="18" charset="0"/>
              </a:rPr>
              <a:t>ược</a:t>
            </a:r>
            <a:r>
              <a:rPr lang="en-US" sz="1600" i="1" dirty="0">
                <a:solidFill>
                  <a:srgbClr val="FF0000"/>
                </a:solidFill>
                <a:latin typeface="Times New Roman" pitchFamily="18" charset="0"/>
                <a:cs typeface="Times New Roman" pitchFamily="18" charset="0"/>
              </a:rPr>
              <a:t> </a:t>
            </a:r>
            <a:r>
              <a:rPr lang="vi-VN" sz="1600" i="1" dirty="0">
                <a:solidFill>
                  <a:srgbClr val="FF0000"/>
                </a:solidFill>
                <a:latin typeface="Times New Roman" pitchFamily="18" charset="0"/>
                <a:cs typeface="Times New Roman" pitchFamily="18" charset="0"/>
              </a:rPr>
              <a:t>đồ</a:t>
            </a:r>
            <a:r>
              <a:rPr lang="en-US" sz="1600" i="1" dirty="0">
                <a:solidFill>
                  <a:srgbClr val="FF0000"/>
                </a:solidFill>
                <a:latin typeface="Times New Roman" pitchFamily="18" charset="0"/>
                <a:cs typeface="Times New Roman" pitchFamily="18" charset="0"/>
              </a:rPr>
              <a:t> </a:t>
            </a:r>
            <a:r>
              <a:rPr lang="en-US" sz="1600" i="1" dirty="0" err="1">
                <a:solidFill>
                  <a:srgbClr val="FF0000"/>
                </a:solidFill>
                <a:latin typeface="Times New Roman" pitchFamily="18" charset="0"/>
                <a:cs typeface="Times New Roman" pitchFamily="18" charset="0"/>
              </a:rPr>
              <a:t>các</a:t>
            </a:r>
            <a:r>
              <a:rPr lang="en-US" sz="1600" i="1" dirty="0">
                <a:solidFill>
                  <a:srgbClr val="FF0000"/>
                </a:solidFill>
                <a:latin typeface="Times New Roman" pitchFamily="18" charset="0"/>
                <a:cs typeface="Times New Roman" pitchFamily="18" charset="0"/>
              </a:rPr>
              <a:t> </a:t>
            </a:r>
            <a:r>
              <a:rPr lang="en-US" sz="1600" i="1" dirty="0" err="1">
                <a:solidFill>
                  <a:srgbClr val="FF0000"/>
                </a:solidFill>
                <a:latin typeface="Times New Roman" pitchFamily="18" charset="0"/>
                <a:cs typeface="Times New Roman" pitchFamily="18" charset="0"/>
              </a:rPr>
              <a:t>hệ</a:t>
            </a:r>
            <a:r>
              <a:rPr lang="en-US" sz="1600" i="1" dirty="0">
                <a:solidFill>
                  <a:srgbClr val="FF0000"/>
                </a:solidFill>
                <a:latin typeface="Times New Roman" pitchFamily="18" charset="0"/>
                <a:cs typeface="Times New Roman" pitchFamily="18" charset="0"/>
              </a:rPr>
              <a:t> </a:t>
            </a:r>
            <a:r>
              <a:rPr lang="en-US" sz="1600" i="1" dirty="0" err="1">
                <a:solidFill>
                  <a:srgbClr val="FF0000"/>
                </a:solidFill>
                <a:latin typeface="Times New Roman" pitchFamily="18" charset="0"/>
                <a:cs typeface="Times New Roman" pitchFamily="18" charset="0"/>
              </a:rPr>
              <a:t>thống</a:t>
            </a:r>
            <a:r>
              <a:rPr lang="en-US" sz="1600" i="1" dirty="0">
                <a:solidFill>
                  <a:srgbClr val="FF0000"/>
                </a:solidFill>
                <a:latin typeface="Times New Roman" pitchFamily="18" charset="0"/>
                <a:cs typeface="Times New Roman" pitchFamily="18" charset="0"/>
              </a:rPr>
              <a:t> </a:t>
            </a:r>
            <a:r>
              <a:rPr lang="en-US" sz="1600" i="1" dirty="0" err="1">
                <a:solidFill>
                  <a:srgbClr val="FF0000"/>
                </a:solidFill>
                <a:latin typeface="Times New Roman" pitchFamily="18" charset="0"/>
                <a:cs typeface="Times New Roman" pitchFamily="18" charset="0"/>
              </a:rPr>
              <a:t>sông</a:t>
            </a:r>
            <a:r>
              <a:rPr lang="en-US" sz="1600" i="1" dirty="0">
                <a:solidFill>
                  <a:srgbClr val="FF0000"/>
                </a:solidFill>
                <a:latin typeface="Times New Roman" pitchFamily="18" charset="0"/>
                <a:cs typeface="Times New Roman" pitchFamily="18" charset="0"/>
              </a:rPr>
              <a:t> l</a:t>
            </a:r>
            <a:r>
              <a:rPr lang="vi-VN" sz="1600" i="1" dirty="0">
                <a:solidFill>
                  <a:srgbClr val="FF0000"/>
                </a:solidFill>
                <a:latin typeface="Times New Roman" pitchFamily="18" charset="0"/>
                <a:cs typeface="Times New Roman" pitchFamily="18" charset="0"/>
              </a:rPr>
              <a:t>ớn</a:t>
            </a:r>
            <a:r>
              <a:rPr lang="en-US" sz="1600" i="1" dirty="0">
                <a:solidFill>
                  <a:srgbClr val="FF0000"/>
                </a:solidFill>
                <a:latin typeface="Times New Roman" pitchFamily="18" charset="0"/>
                <a:cs typeface="Times New Roman" pitchFamily="18" charset="0"/>
              </a:rPr>
              <a:t> ở n</a:t>
            </a:r>
            <a:r>
              <a:rPr lang="vi-VN" sz="1600" i="1" dirty="0">
                <a:solidFill>
                  <a:srgbClr val="FF0000"/>
                </a:solidFill>
                <a:latin typeface="Times New Roman" pitchFamily="18" charset="0"/>
                <a:cs typeface="Times New Roman" pitchFamily="18" charset="0"/>
              </a:rPr>
              <a:t>ước</a:t>
            </a:r>
            <a:r>
              <a:rPr lang="en-US" sz="1600" i="1" dirty="0">
                <a:solidFill>
                  <a:srgbClr val="FF0000"/>
                </a:solidFill>
                <a:latin typeface="Times New Roman" pitchFamily="18" charset="0"/>
                <a:cs typeface="Times New Roman" pitchFamily="18" charset="0"/>
              </a:rPr>
              <a:t> </a:t>
            </a:r>
            <a:r>
              <a:rPr lang="en-US" sz="1600" i="1" dirty="0" err="1">
                <a:solidFill>
                  <a:srgbClr val="FF0000"/>
                </a:solidFill>
                <a:latin typeface="Times New Roman" pitchFamily="18" charset="0"/>
                <a:cs typeface="Times New Roman" pitchFamily="18" charset="0"/>
              </a:rPr>
              <a:t>ta</a:t>
            </a:r>
            <a:endParaRPr lang="en-US" sz="1600" i="1" dirty="0">
              <a:solidFill>
                <a:srgbClr val="FF0000"/>
              </a:solidFill>
              <a:latin typeface="Times New Roman" pitchFamily="18" charset="0"/>
              <a:cs typeface="Times New Roman" pitchFamily="18" charset="0"/>
            </a:endParaRPr>
          </a:p>
        </p:txBody>
      </p:sp>
      <p:sp>
        <p:nvSpPr>
          <p:cNvPr id="6" name="TextBox 5"/>
          <p:cNvSpPr txBox="1"/>
          <p:nvPr/>
        </p:nvSpPr>
        <p:spPr>
          <a:xfrm>
            <a:off x="318655" y="5943600"/>
            <a:ext cx="5548745" cy="707886"/>
          </a:xfrm>
          <a:prstGeom prst="rect">
            <a:avLst/>
          </a:prstGeom>
          <a:noFill/>
        </p:spPr>
        <p:txBody>
          <a:bodyPr wrap="square" rtlCol="0">
            <a:spAutoFit/>
          </a:bodyPr>
          <a:lstStyle/>
          <a:p>
            <a:r>
              <a:rPr lang="vi-VN" sz="2000" dirty="0">
                <a:solidFill>
                  <a:srgbClr val="FF0000"/>
                </a:solidFill>
                <a:latin typeface="+mj-lt"/>
              </a:rPr>
              <a:t>Em hãy tìm và  xác định trên lược đồ các hồ </a:t>
            </a:r>
            <a:r>
              <a:rPr lang="vi-VN" sz="2000">
                <a:solidFill>
                  <a:srgbClr val="FF0000"/>
                </a:solidFill>
                <a:latin typeface="+mj-lt"/>
              </a:rPr>
              <a:t>nước Thác  Bà</a:t>
            </a:r>
            <a:r>
              <a:rPr lang="en-US" sz="2000">
                <a:solidFill>
                  <a:srgbClr val="FF0000"/>
                </a:solidFill>
                <a:latin typeface="+mj-lt"/>
              </a:rPr>
              <a:t>,</a:t>
            </a:r>
            <a:r>
              <a:rPr lang="vi-VN" sz="2000">
                <a:solidFill>
                  <a:srgbClr val="FF0000"/>
                </a:solidFill>
                <a:latin typeface="+mj-lt"/>
              </a:rPr>
              <a:t> Hòa </a:t>
            </a:r>
            <a:r>
              <a:rPr lang="vi-VN" sz="2000" dirty="0">
                <a:solidFill>
                  <a:srgbClr val="FF0000"/>
                </a:solidFill>
                <a:latin typeface="+mj-lt"/>
              </a:rPr>
              <a:t>Bình</a:t>
            </a:r>
            <a:r>
              <a:rPr lang="vi-VN" sz="2000">
                <a:solidFill>
                  <a:srgbClr val="FF0000"/>
                </a:solidFill>
                <a:latin typeface="+mj-lt"/>
              </a:rPr>
              <a:t>, Y-a-ly,</a:t>
            </a:r>
            <a:r>
              <a:rPr lang="en-US" sz="2000">
                <a:solidFill>
                  <a:srgbClr val="FF0000"/>
                </a:solidFill>
                <a:latin typeface="+mj-lt"/>
              </a:rPr>
              <a:t> </a:t>
            </a:r>
            <a:r>
              <a:rPr lang="vi-VN" sz="2000">
                <a:solidFill>
                  <a:srgbClr val="FF0000"/>
                </a:solidFill>
                <a:latin typeface="+mj-lt"/>
              </a:rPr>
              <a:t>Trị An</a:t>
            </a:r>
            <a:r>
              <a:rPr lang="en-US" sz="2000">
                <a:solidFill>
                  <a:srgbClr val="FF0000"/>
                </a:solidFill>
                <a:latin typeface="+mj-lt"/>
              </a:rPr>
              <a:t>?</a:t>
            </a:r>
            <a:endParaRPr lang="en-US" sz="2000" dirty="0">
              <a:solidFill>
                <a:srgbClr val="FF0000"/>
              </a:solidFill>
              <a:latin typeface="+mj-lt"/>
            </a:endParaRPr>
          </a:p>
        </p:txBody>
      </p:sp>
      <p:sp>
        <p:nvSpPr>
          <p:cNvPr id="11" name="5-Point Star 10"/>
          <p:cNvSpPr/>
          <p:nvPr/>
        </p:nvSpPr>
        <p:spPr>
          <a:xfrm>
            <a:off x="7467600" y="1447800"/>
            <a:ext cx="457200" cy="304800"/>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2" name="5-Point Star 11"/>
          <p:cNvSpPr/>
          <p:nvPr/>
        </p:nvSpPr>
        <p:spPr>
          <a:xfrm>
            <a:off x="8839200" y="5257800"/>
            <a:ext cx="457200" cy="304800"/>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3" name="5-Point Star 12"/>
          <p:cNvSpPr/>
          <p:nvPr/>
        </p:nvSpPr>
        <p:spPr>
          <a:xfrm>
            <a:off x="9144000" y="3886200"/>
            <a:ext cx="457200" cy="304800"/>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sp>
        <p:nvSpPr>
          <p:cNvPr id="14" name="5-Point Star 13"/>
          <p:cNvSpPr/>
          <p:nvPr/>
        </p:nvSpPr>
        <p:spPr>
          <a:xfrm>
            <a:off x="7543800" y="1143000"/>
            <a:ext cx="457200" cy="304800"/>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endParaRPr>
          </a:p>
        </p:txBody>
      </p:sp>
      <p:pic>
        <p:nvPicPr>
          <p:cNvPr id="60418" name="Picture 2" descr="Hồ Thác Bà"/>
          <p:cNvPicPr>
            <a:picLocks noChangeAspect="1" noChangeArrowheads="1"/>
          </p:cNvPicPr>
          <p:nvPr/>
        </p:nvPicPr>
        <p:blipFill>
          <a:blip r:embed="rId3"/>
          <a:srcRect/>
          <a:stretch>
            <a:fillRect/>
          </a:stretch>
        </p:blipFill>
        <p:spPr bwMode="auto">
          <a:xfrm>
            <a:off x="2057400" y="838200"/>
            <a:ext cx="3733800" cy="2133600"/>
          </a:xfrm>
          <a:prstGeom prst="rect">
            <a:avLst/>
          </a:prstGeom>
          <a:noFill/>
        </p:spPr>
      </p:pic>
      <p:pic>
        <p:nvPicPr>
          <p:cNvPr id="23554" name="Picture 2" descr="Kết quả hình ảnh cho hồ hòa bình"/>
          <p:cNvPicPr>
            <a:picLocks noChangeAspect="1" noChangeArrowheads="1"/>
          </p:cNvPicPr>
          <p:nvPr/>
        </p:nvPicPr>
        <p:blipFill>
          <a:blip r:embed="rId4"/>
          <a:srcRect/>
          <a:stretch>
            <a:fillRect/>
          </a:stretch>
        </p:blipFill>
        <p:spPr bwMode="auto">
          <a:xfrm>
            <a:off x="2133600" y="3276600"/>
            <a:ext cx="3733800" cy="2362200"/>
          </a:xfrm>
          <a:prstGeom prst="rect">
            <a:avLst/>
          </a:prstGeom>
          <a:noFill/>
        </p:spPr>
      </p:pic>
      <p:sp>
        <p:nvSpPr>
          <p:cNvPr id="16" name="TextBox 15"/>
          <p:cNvSpPr txBox="1"/>
          <p:nvPr/>
        </p:nvSpPr>
        <p:spPr>
          <a:xfrm>
            <a:off x="2514600" y="2590800"/>
            <a:ext cx="3276600" cy="369332"/>
          </a:xfrm>
          <a:prstGeom prst="rect">
            <a:avLst/>
          </a:prstGeom>
          <a:noFill/>
        </p:spPr>
        <p:txBody>
          <a:bodyPr wrap="square" rtlCol="0">
            <a:spAutoFit/>
          </a:bodyPr>
          <a:lstStyle/>
          <a:p>
            <a:r>
              <a:rPr lang="en-US" dirty="0" err="1">
                <a:solidFill>
                  <a:srgbClr val="FFFF00"/>
                </a:solidFill>
                <a:latin typeface="Times New Roman" pitchFamily="18" charset="0"/>
                <a:cs typeface="Times New Roman" pitchFamily="18" charset="0"/>
              </a:rPr>
              <a:t>Hồ</a:t>
            </a:r>
            <a:r>
              <a:rPr lang="en-US" dirty="0">
                <a:solidFill>
                  <a:srgbClr val="FFFF00"/>
                </a:solidFill>
                <a:latin typeface="Times New Roman" pitchFamily="18" charset="0"/>
                <a:cs typeface="Times New Roman" pitchFamily="18" charset="0"/>
              </a:rPr>
              <a:t> </a:t>
            </a:r>
            <a:r>
              <a:rPr lang="en-US" dirty="0" err="1">
                <a:solidFill>
                  <a:srgbClr val="FFFF00"/>
                </a:solidFill>
                <a:latin typeface="Times New Roman" pitchFamily="18" charset="0"/>
                <a:cs typeface="Times New Roman" pitchFamily="18" charset="0"/>
              </a:rPr>
              <a:t>Thác</a:t>
            </a:r>
            <a:r>
              <a:rPr lang="en-US" dirty="0">
                <a:solidFill>
                  <a:srgbClr val="FFFF00"/>
                </a:solidFill>
                <a:latin typeface="Times New Roman" pitchFamily="18" charset="0"/>
                <a:cs typeface="Times New Roman" pitchFamily="18" charset="0"/>
              </a:rPr>
              <a:t> </a:t>
            </a:r>
            <a:r>
              <a:rPr lang="en-US" dirty="0" err="1">
                <a:solidFill>
                  <a:srgbClr val="FFFF00"/>
                </a:solidFill>
                <a:latin typeface="Times New Roman" pitchFamily="18" charset="0"/>
                <a:cs typeface="Times New Roman" pitchFamily="18" charset="0"/>
              </a:rPr>
              <a:t>Bà</a:t>
            </a:r>
            <a:r>
              <a:rPr lang="en-US" dirty="0">
                <a:solidFill>
                  <a:srgbClr val="FFFF00"/>
                </a:solidFill>
                <a:latin typeface="Times New Roman" pitchFamily="18" charset="0"/>
                <a:cs typeface="Times New Roman" pitchFamily="18" charset="0"/>
              </a:rPr>
              <a:t>  </a:t>
            </a:r>
            <a:r>
              <a:rPr lang="en-US" dirty="0" err="1">
                <a:solidFill>
                  <a:srgbClr val="FFFF00"/>
                </a:solidFill>
                <a:latin typeface="Times New Roman" pitchFamily="18" charset="0"/>
                <a:cs typeface="Times New Roman" pitchFamily="18" charset="0"/>
              </a:rPr>
              <a:t>trên</a:t>
            </a:r>
            <a:r>
              <a:rPr lang="en-US" dirty="0">
                <a:solidFill>
                  <a:srgbClr val="FFFF00"/>
                </a:solidFill>
                <a:latin typeface="Times New Roman" pitchFamily="18" charset="0"/>
                <a:cs typeface="Times New Roman" pitchFamily="18" charset="0"/>
              </a:rPr>
              <a:t> </a:t>
            </a:r>
            <a:r>
              <a:rPr lang="en-US" dirty="0" err="1">
                <a:solidFill>
                  <a:srgbClr val="FFFF00"/>
                </a:solidFill>
                <a:latin typeface="Times New Roman" pitchFamily="18" charset="0"/>
                <a:cs typeface="Times New Roman" pitchFamily="18" charset="0"/>
              </a:rPr>
              <a:t>sông</a:t>
            </a:r>
            <a:r>
              <a:rPr lang="en-US" dirty="0">
                <a:solidFill>
                  <a:srgbClr val="FFFF00"/>
                </a:solidFill>
                <a:latin typeface="Times New Roman" pitchFamily="18" charset="0"/>
                <a:cs typeface="Times New Roman" pitchFamily="18" charset="0"/>
              </a:rPr>
              <a:t> </a:t>
            </a:r>
            <a:r>
              <a:rPr lang="en-US" dirty="0" err="1">
                <a:solidFill>
                  <a:srgbClr val="FFFF00"/>
                </a:solidFill>
                <a:latin typeface="Times New Roman" pitchFamily="18" charset="0"/>
                <a:cs typeface="Times New Roman" pitchFamily="18" charset="0"/>
              </a:rPr>
              <a:t>Chảy</a:t>
            </a:r>
            <a:endParaRPr lang="en-US" dirty="0">
              <a:solidFill>
                <a:srgbClr val="FFFF00"/>
              </a:solidFill>
              <a:latin typeface="Times New Roman" pitchFamily="18" charset="0"/>
              <a:cs typeface="Times New Roman" pitchFamily="18" charset="0"/>
            </a:endParaRPr>
          </a:p>
        </p:txBody>
      </p:sp>
      <p:sp>
        <p:nvSpPr>
          <p:cNvPr id="17" name="TextBox 16"/>
          <p:cNvSpPr txBox="1"/>
          <p:nvPr/>
        </p:nvSpPr>
        <p:spPr>
          <a:xfrm>
            <a:off x="2286000" y="4953000"/>
            <a:ext cx="3276600" cy="369332"/>
          </a:xfrm>
          <a:prstGeom prst="rect">
            <a:avLst/>
          </a:prstGeom>
          <a:noFill/>
        </p:spPr>
        <p:txBody>
          <a:bodyPr wrap="square" rtlCol="0">
            <a:spAutoFit/>
          </a:bodyPr>
          <a:lstStyle/>
          <a:p>
            <a:r>
              <a:rPr lang="en-US" dirty="0" err="1">
                <a:solidFill>
                  <a:srgbClr val="FFFF00"/>
                </a:solidFill>
                <a:latin typeface="Times New Roman" pitchFamily="18" charset="0"/>
                <a:cs typeface="Times New Roman" pitchFamily="18" charset="0"/>
              </a:rPr>
              <a:t>Hồ</a:t>
            </a:r>
            <a:r>
              <a:rPr lang="en-US" dirty="0">
                <a:solidFill>
                  <a:srgbClr val="FFFF00"/>
                </a:solidFill>
                <a:latin typeface="Times New Roman" pitchFamily="18" charset="0"/>
                <a:cs typeface="Times New Roman" pitchFamily="18" charset="0"/>
              </a:rPr>
              <a:t> </a:t>
            </a:r>
            <a:r>
              <a:rPr lang="en-US" dirty="0" err="1">
                <a:solidFill>
                  <a:srgbClr val="FFFF00"/>
                </a:solidFill>
                <a:latin typeface="Times New Roman" pitchFamily="18" charset="0"/>
                <a:cs typeface="Times New Roman" pitchFamily="18" charset="0"/>
              </a:rPr>
              <a:t>Hòa</a:t>
            </a:r>
            <a:r>
              <a:rPr lang="en-US" dirty="0">
                <a:solidFill>
                  <a:srgbClr val="FFFF00"/>
                </a:solidFill>
                <a:latin typeface="Times New Roman" pitchFamily="18" charset="0"/>
                <a:cs typeface="Times New Roman" pitchFamily="18" charset="0"/>
              </a:rPr>
              <a:t> </a:t>
            </a:r>
            <a:r>
              <a:rPr lang="en-US" dirty="0" err="1">
                <a:solidFill>
                  <a:srgbClr val="FFFF00"/>
                </a:solidFill>
                <a:latin typeface="Times New Roman" pitchFamily="18" charset="0"/>
                <a:cs typeface="Times New Roman" pitchFamily="18" charset="0"/>
              </a:rPr>
              <a:t>Bình</a:t>
            </a:r>
            <a:r>
              <a:rPr lang="en-US" dirty="0">
                <a:solidFill>
                  <a:srgbClr val="FFFF00"/>
                </a:solidFill>
                <a:latin typeface="Times New Roman" pitchFamily="18" charset="0"/>
                <a:cs typeface="Times New Roman" pitchFamily="18" charset="0"/>
              </a:rPr>
              <a:t>  </a:t>
            </a:r>
            <a:r>
              <a:rPr lang="en-US" dirty="0" err="1">
                <a:solidFill>
                  <a:srgbClr val="FFFF00"/>
                </a:solidFill>
                <a:latin typeface="Times New Roman" pitchFamily="18" charset="0"/>
                <a:cs typeface="Times New Roman" pitchFamily="18" charset="0"/>
              </a:rPr>
              <a:t>trên</a:t>
            </a:r>
            <a:r>
              <a:rPr lang="en-US" dirty="0">
                <a:solidFill>
                  <a:srgbClr val="FFFF00"/>
                </a:solidFill>
                <a:latin typeface="Times New Roman" pitchFamily="18" charset="0"/>
                <a:cs typeface="Times New Roman" pitchFamily="18" charset="0"/>
              </a:rPr>
              <a:t> </a:t>
            </a:r>
            <a:r>
              <a:rPr lang="en-US" dirty="0" err="1">
                <a:solidFill>
                  <a:srgbClr val="FFFF00"/>
                </a:solidFill>
                <a:latin typeface="Times New Roman" pitchFamily="18" charset="0"/>
                <a:cs typeface="Times New Roman" pitchFamily="18" charset="0"/>
              </a:rPr>
              <a:t>sông</a:t>
            </a:r>
            <a:r>
              <a:rPr lang="en-US" dirty="0">
                <a:solidFill>
                  <a:srgbClr val="FFFF00"/>
                </a:solidFill>
                <a:latin typeface="Times New Roman" pitchFamily="18" charset="0"/>
                <a:cs typeface="Times New Roman" pitchFamily="18" charset="0"/>
              </a:rPr>
              <a:t> </a:t>
            </a:r>
            <a:r>
              <a:rPr lang="en-US" dirty="0" err="1">
                <a:solidFill>
                  <a:srgbClr val="FFFF00"/>
                </a:solidFill>
                <a:latin typeface="Times New Roman" pitchFamily="18" charset="0"/>
                <a:cs typeface="Times New Roman" pitchFamily="18" charset="0"/>
              </a:rPr>
              <a:t>Đà</a:t>
            </a:r>
            <a:endParaRPr lang="en-US" dirty="0">
              <a:solidFill>
                <a:srgbClr val="FFFF00"/>
              </a:solidFill>
              <a:latin typeface="Times New Roman" pitchFamily="18" charset="0"/>
              <a:cs typeface="Times New Roman" pitchFamily="18" charset="0"/>
            </a:endParaRPr>
          </a:p>
        </p:txBody>
      </p:sp>
      <p:pic>
        <p:nvPicPr>
          <p:cNvPr id="23556" name="Picture 4" descr="Chiêm ngưỡng vẻ đẹp cuốn hút của hồ Trị An - Ảnh 1"/>
          <p:cNvPicPr>
            <a:picLocks noChangeAspect="1" noChangeArrowheads="1"/>
          </p:cNvPicPr>
          <p:nvPr/>
        </p:nvPicPr>
        <p:blipFill>
          <a:blip r:embed="rId5"/>
          <a:srcRect/>
          <a:stretch>
            <a:fillRect/>
          </a:stretch>
        </p:blipFill>
        <p:spPr bwMode="auto">
          <a:xfrm>
            <a:off x="2133600" y="3276601"/>
            <a:ext cx="3733800" cy="2362199"/>
          </a:xfrm>
          <a:prstGeom prst="rect">
            <a:avLst/>
          </a:prstGeom>
          <a:noFill/>
        </p:spPr>
      </p:pic>
      <p:sp>
        <p:nvSpPr>
          <p:cNvPr id="18" name="TextBox 17"/>
          <p:cNvSpPr txBox="1"/>
          <p:nvPr/>
        </p:nvSpPr>
        <p:spPr>
          <a:xfrm>
            <a:off x="2362200" y="3429000"/>
            <a:ext cx="3276600" cy="369332"/>
          </a:xfrm>
          <a:prstGeom prst="rect">
            <a:avLst/>
          </a:prstGeom>
          <a:noFill/>
        </p:spPr>
        <p:txBody>
          <a:bodyPr wrap="square" rtlCol="0">
            <a:spAutoFit/>
          </a:bodyPr>
          <a:lstStyle/>
          <a:p>
            <a:r>
              <a:rPr lang="en-US" dirty="0" err="1">
                <a:solidFill>
                  <a:srgbClr val="FFFF00"/>
                </a:solidFill>
                <a:latin typeface="Times New Roman" pitchFamily="18" charset="0"/>
                <a:cs typeface="Times New Roman" pitchFamily="18" charset="0"/>
              </a:rPr>
              <a:t>Hồ</a:t>
            </a:r>
            <a:r>
              <a:rPr lang="en-US" dirty="0">
                <a:solidFill>
                  <a:srgbClr val="FFFF00"/>
                </a:solidFill>
                <a:latin typeface="Times New Roman" pitchFamily="18" charset="0"/>
                <a:cs typeface="Times New Roman" pitchFamily="18" charset="0"/>
              </a:rPr>
              <a:t> </a:t>
            </a:r>
            <a:r>
              <a:rPr lang="en-US" dirty="0" err="1">
                <a:solidFill>
                  <a:srgbClr val="FFFF00"/>
                </a:solidFill>
                <a:latin typeface="Times New Roman" pitchFamily="18" charset="0"/>
                <a:cs typeface="Times New Roman" pitchFamily="18" charset="0"/>
              </a:rPr>
              <a:t>Trị</a:t>
            </a:r>
            <a:r>
              <a:rPr lang="en-US" dirty="0">
                <a:solidFill>
                  <a:srgbClr val="FFFF00"/>
                </a:solidFill>
                <a:latin typeface="Times New Roman" pitchFamily="18" charset="0"/>
                <a:cs typeface="Times New Roman" pitchFamily="18" charset="0"/>
              </a:rPr>
              <a:t> An </a:t>
            </a:r>
            <a:r>
              <a:rPr lang="en-US" dirty="0" err="1">
                <a:solidFill>
                  <a:srgbClr val="FFFF00"/>
                </a:solidFill>
                <a:latin typeface="Times New Roman" pitchFamily="18" charset="0"/>
                <a:cs typeface="Times New Roman" pitchFamily="18" charset="0"/>
              </a:rPr>
              <a:t>trên</a:t>
            </a:r>
            <a:r>
              <a:rPr lang="en-US" dirty="0">
                <a:solidFill>
                  <a:srgbClr val="FFFF00"/>
                </a:solidFill>
                <a:latin typeface="Times New Roman" pitchFamily="18" charset="0"/>
                <a:cs typeface="Times New Roman" pitchFamily="18" charset="0"/>
              </a:rPr>
              <a:t> </a:t>
            </a:r>
            <a:r>
              <a:rPr lang="en-US" dirty="0" err="1">
                <a:solidFill>
                  <a:srgbClr val="FFFF00"/>
                </a:solidFill>
                <a:latin typeface="Times New Roman" pitchFamily="18" charset="0"/>
                <a:cs typeface="Times New Roman" pitchFamily="18" charset="0"/>
              </a:rPr>
              <a:t>sông</a:t>
            </a:r>
            <a:r>
              <a:rPr lang="en-US" dirty="0">
                <a:solidFill>
                  <a:srgbClr val="FFFF00"/>
                </a:solidFill>
                <a:latin typeface="Times New Roman" pitchFamily="18" charset="0"/>
                <a:cs typeface="Times New Roman" pitchFamily="18" charset="0"/>
              </a:rPr>
              <a:t> </a:t>
            </a:r>
            <a:r>
              <a:rPr lang="en-US" dirty="0" err="1">
                <a:solidFill>
                  <a:srgbClr val="FFFF00"/>
                </a:solidFill>
                <a:latin typeface="Times New Roman" pitchFamily="18" charset="0"/>
                <a:cs typeface="Times New Roman" pitchFamily="18" charset="0"/>
              </a:rPr>
              <a:t>Đồng</a:t>
            </a:r>
            <a:r>
              <a:rPr lang="en-US" dirty="0">
                <a:solidFill>
                  <a:srgbClr val="FFFF00"/>
                </a:solidFill>
                <a:latin typeface="Times New Roman" pitchFamily="18" charset="0"/>
                <a:cs typeface="Times New Roman" pitchFamily="18" charset="0"/>
              </a:rPr>
              <a:t> </a:t>
            </a:r>
            <a:r>
              <a:rPr lang="en-US" dirty="0" err="1">
                <a:solidFill>
                  <a:srgbClr val="FFFF00"/>
                </a:solidFill>
                <a:latin typeface="Times New Roman" pitchFamily="18" charset="0"/>
                <a:cs typeface="Times New Roman" pitchFamily="18" charset="0"/>
              </a:rPr>
              <a:t>Nai</a:t>
            </a:r>
            <a:r>
              <a:rPr lang="en-US" dirty="0">
                <a:latin typeface="Times New Roman" pitchFamily="18" charset="0"/>
                <a:cs typeface="Times New Roman" pitchFamily="18" charset="0"/>
              </a:rPr>
              <a:t> </a:t>
            </a:r>
          </a:p>
        </p:txBody>
      </p:sp>
      <p:pic>
        <p:nvPicPr>
          <p:cNvPr id="23558" name="Picture 6" descr="Kết quả hình ảnh cho hồ yaly nằm trên sông nào"/>
          <p:cNvPicPr>
            <a:picLocks noChangeAspect="1" noChangeArrowheads="1"/>
          </p:cNvPicPr>
          <p:nvPr/>
        </p:nvPicPr>
        <p:blipFill>
          <a:blip r:embed="rId6"/>
          <a:srcRect/>
          <a:stretch>
            <a:fillRect/>
          </a:stretch>
        </p:blipFill>
        <p:spPr bwMode="auto">
          <a:xfrm>
            <a:off x="2057400" y="914400"/>
            <a:ext cx="3810000" cy="2286000"/>
          </a:xfrm>
          <a:prstGeom prst="rect">
            <a:avLst/>
          </a:prstGeom>
          <a:noFill/>
        </p:spPr>
      </p:pic>
      <p:sp>
        <p:nvSpPr>
          <p:cNvPr id="20" name="TextBox 19"/>
          <p:cNvSpPr txBox="1"/>
          <p:nvPr/>
        </p:nvSpPr>
        <p:spPr>
          <a:xfrm>
            <a:off x="2438400" y="990600"/>
            <a:ext cx="2895600" cy="369332"/>
          </a:xfrm>
          <a:prstGeom prst="rect">
            <a:avLst/>
          </a:prstGeom>
          <a:noFill/>
        </p:spPr>
        <p:txBody>
          <a:bodyPr wrap="square" rtlCol="0">
            <a:spAutoFit/>
          </a:bodyPr>
          <a:lstStyle/>
          <a:p>
            <a:r>
              <a:rPr lang="en-US" dirty="0" err="1">
                <a:latin typeface="Times New Roman" pitchFamily="18" charset="0"/>
                <a:cs typeface="Times New Roman" pitchFamily="18" charset="0"/>
              </a:rPr>
              <a:t>Hồ</a:t>
            </a:r>
            <a:r>
              <a:rPr lang="en-US" dirty="0">
                <a:latin typeface="Times New Roman" pitchFamily="18" charset="0"/>
                <a:cs typeface="Times New Roman" pitchFamily="18" charset="0"/>
              </a:rPr>
              <a:t> Y-a-</a:t>
            </a:r>
            <a:r>
              <a:rPr lang="en-US" dirty="0" err="1">
                <a:latin typeface="Times New Roman" pitchFamily="18" charset="0"/>
                <a:cs typeface="Times New Roman" pitchFamily="18" charset="0"/>
              </a:rPr>
              <a:t>ly</a:t>
            </a:r>
            <a:r>
              <a:rPr lang="en-US" dirty="0">
                <a:latin typeface="Times New Roman" pitchFamily="18" charset="0"/>
                <a:cs typeface="Times New Roman" pitchFamily="18" charset="0"/>
              </a:rPr>
              <a:t> </a:t>
            </a:r>
            <a:r>
              <a:rPr lang="en-US" dirty="0" err="1">
                <a:latin typeface="Times New Roman" pitchFamily="18" charset="0"/>
                <a:cs typeface="Times New Roman" pitchFamily="18" charset="0"/>
              </a:rPr>
              <a:t>trên</a:t>
            </a:r>
            <a:r>
              <a:rPr lang="en-US" dirty="0">
                <a:latin typeface="Times New Roman" pitchFamily="18" charset="0"/>
                <a:cs typeface="Times New Roman" pitchFamily="18" charset="0"/>
              </a:rPr>
              <a:t> </a:t>
            </a:r>
            <a:r>
              <a:rPr lang="en-US" dirty="0" err="1">
                <a:latin typeface="Times New Roman" pitchFamily="18" charset="0"/>
                <a:cs typeface="Times New Roman" pitchFamily="18" charset="0"/>
              </a:rPr>
              <a:t>sông</a:t>
            </a:r>
            <a:r>
              <a:rPr lang="en-US" dirty="0">
                <a:latin typeface="Times New Roman" pitchFamily="18" charset="0"/>
                <a:cs typeface="Times New Roman" pitchFamily="18" charset="0"/>
              </a:rPr>
              <a:t>  </a:t>
            </a:r>
            <a:r>
              <a:rPr lang="en-US" dirty="0" err="1">
                <a:latin typeface="Times New Roman" pitchFamily="18" charset="0"/>
                <a:cs typeface="Times New Roman" pitchFamily="18" charset="0"/>
              </a:rPr>
              <a:t>Xê</a:t>
            </a:r>
            <a:r>
              <a:rPr lang="en-US" dirty="0">
                <a:latin typeface="Times New Roman" pitchFamily="18" charset="0"/>
                <a:cs typeface="Times New Roman" pitchFamily="18" charset="0"/>
              </a:rPr>
              <a:t> </a:t>
            </a:r>
            <a:r>
              <a:rPr lang="en-US" dirty="0" err="1">
                <a:latin typeface="Times New Roman" pitchFamily="18" charset="0"/>
                <a:cs typeface="Times New Roman" pitchFamily="18" charset="0"/>
              </a:rPr>
              <a:t>Xan</a:t>
            </a:r>
            <a:endParaRPr lang="en-US" dirty="0">
              <a:latin typeface="Times New Roman" pitchFamily="18" charset="0"/>
              <a:cs typeface="Times New Roman" pitchFamily="18" charset="0"/>
            </a:endParaRPr>
          </a:p>
        </p:txBody>
      </p:sp>
      <p:cxnSp>
        <p:nvCxnSpPr>
          <p:cNvPr id="33" name="Straight Arrow Connector 32"/>
          <p:cNvCxnSpPr>
            <a:stCxn id="60418" idx="3"/>
          </p:cNvCxnSpPr>
          <p:nvPr/>
        </p:nvCxnSpPr>
        <p:spPr>
          <a:xfrm flipV="1">
            <a:off x="5791200" y="1295400"/>
            <a:ext cx="1905000" cy="6096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flipV="1">
            <a:off x="5791200" y="1676400"/>
            <a:ext cx="1905000" cy="25527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a:off x="5791200" y="4038600"/>
            <a:ext cx="3200400" cy="13716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a:off x="5943600" y="2514600"/>
            <a:ext cx="3581400" cy="16002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blinds(horizontal)">
                                      <p:cBhvr>
                                        <p:cTn id="12" dur="500"/>
                                        <p:tgtEl>
                                          <p:spTgt spid="14"/>
                                        </p:tgtEl>
                                      </p:cBhvr>
                                    </p:animEffect>
                                  </p:childTnLst>
                                </p:cTn>
                              </p:par>
                              <p:par>
                                <p:cTn id="13" presetID="3" presetClass="entr" presetSubtype="10" fill="hold" nodeType="withEffect">
                                  <p:stCondLst>
                                    <p:cond delay="0"/>
                                  </p:stCondLst>
                                  <p:childTnLst>
                                    <p:set>
                                      <p:cBhvr>
                                        <p:cTn id="14" dur="1" fill="hold">
                                          <p:stCondLst>
                                            <p:cond delay="0"/>
                                          </p:stCondLst>
                                        </p:cTn>
                                        <p:tgtEl>
                                          <p:spTgt spid="33"/>
                                        </p:tgtEl>
                                        <p:attrNameLst>
                                          <p:attrName>style.visibility</p:attrName>
                                        </p:attrNameLst>
                                      </p:cBhvr>
                                      <p:to>
                                        <p:strVal val="visible"/>
                                      </p:to>
                                    </p:set>
                                    <p:animEffect transition="in" filter="blinds(horizontal)">
                                      <p:cBhvr>
                                        <p:cTn id="15" dur="500"/>
                                        <p:tgtEl>
                                          <p:spTgt spid="33"/>
                                        </p:tgtEl>
                                      </p:cBhvr>
                                    </p:animEffect>
                                  </p:childTnLst>
                                </p:cTn>
                              </p:par>
                              <p:par>
                                <p:cTn id="16" presetID="3" presetClass="entr" presetSubtype="10" fill="hold" nodeType="withEffect">
                                  <p:stCondLst>
                                    <p:cond delay="0"/>
                                  </p:stCondLst>
                                  <p:childTnLst>
                                    <p:set>
                                      <p:cBhvr>
                                        <p:cTn id="17" dur="1" fill="hold">
                                          <p:stCondLst>
                                            <p:cond delay="0"/>
                                          </p:stCondLst>
                                        </p:cTn>
                                        <p:tgtEl>
                                          <p:spTgt spid="60418"/>
                                        </p:tgtEl>
                                        <p:attrNameLst>
                                          <p:attrName>style.visibility</p:attrName>
                                        </p:attrNameLst>
                                      </p:cBhvr>
                                      <p:to>
                                        <p:strVal val="visible"/>
                                      </p:to>
                                    </p:set>
                                    <p:animEffect transition="in" filter="blinds(horizontal)">
                                      <p:cBhvr>
                                        <p:cTn id="18" dur="500"/>
                                        <p:tgtEl>
                                          <p:spTgt spid="60418"/>
                                        </p:tgtEl>
                                      </p:cBhvr>
                                    </p:animEffect>
                                  </p:childTnLst>
                                </p:cTn>
                              </p:par>
                              <p:par>
                                <p:cTn id="19" presetID="3" presetClass="entr" presetSubtype="10" fill="hold" grpId="0"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blinds(horizontal)">
                                      <p:cBhvr>
                                        <p:cTn id="21" dur="500"/>
                                        <p:tgtEl>
                                          <p:spTgt spid="16"/>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linds(horizontal)">
                                      <p:cBhvr>
                                        <p:cTn id="26" dur="500"/>
                                        <p:tgtEl>
                                          <p:spTgt spid="11"/>
                                        </p:tgtEl>
                                      </p:cBhvr>
                                    </p:animEffect>
                                  </p:childTnLst>
                                </p:cTn>
                              </p:par>
                              <p:par>
                                <p:cTn id="27" presetID="3" presetClass="entr" presetSubtype="10" fill="hold" grpId="0" nodeType="with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blinds(horizontal)">
                                      <p:cBhvr>
                                        <p:cTn id="29" dur="500"/>
                                        <p:tgtEl>
                                          <p:spTgt spid="17"/>
                                        </p:tgtEl>
                                      </p:cBhvr>
                                    </p:animEffect>
                                  </p:childTnLst>
                                </p:cTn>
                              </p:par>
                              <p:par>
                                <p:cTn id="30" presetID="3" presetClass="entr" presetSubtype="10" fill="hold" nodeType="withEffect">
                                  <p:stCondLst>
                                    <p:cond delay="0"/>
                                  </p:stCondLst>
                                  <p:childTnLst>
                                    <p:set>
                                      <p:cBhvr>
                                        <p:cTn id="31" dur="1" fill="hold">
                                          <p:stCondLst>
                                            <p:cond delay="0"/>
                                          </p:stCondLst>
                                        </p:cTn>
                                        <p:tgtEl>
                                          <p:spTgt spid="23554"/>
                                        </p:tgtEl>
                                        <p:attrNameLst>
                                          <p:attrName>style.visibility</p:attrName>
                                        </p:attrNameLst>
                                      </p:cBhvr>
                                      <p:to>
                                        <p:strVal val="visible"/>
                                      </p:to>
                                    </p:set>
                                    <p:animEffect transition="in" filter="blinds(horizontal)">
                                      <p:cBhvr>
                                        <p:cTn id="32" dur="500"/>
                                        <p:tgtEl>
                                          <p:spTgt spid="23554"/>
                                        </p:tgtEl>
                                      </p:cBhvr>
                                    </p:animEffect>
                                  </p:childTnLst>
                                </p:cTn>
                              </p:par>
                            </p:childTnLst>
                          </p:cTn>
                        </p:par>
                      </p:childTnLst>
                    </p:cTn>
                  </p:par>
                  <p:par>
                    <p:cTn id="33" fill="hold">
                      <p:stCondLst>
                        <p:cond delay="indefinite"/>
                      </p:stCondLst>
                      <p:childTnLst>
                        <p:par>
                          <p:cTn id="34" fill="hold">
                            <p:stCondLst>
                              <p:cond delay="0"/>
                            </p:stCondLst>
                            <p:childTnLst>
                              <p:par>
                                <p:cTn id="35" presetID="4" presetClass="exit" presetSubtype="16" fill="hold" nodeType="clickEffect">
                                  <p:stCondLst>
                                    <p:cond delay="0"/>
                                  </p:stCondLst>
                                  <p:childTnLst>
                                    <p:animEffect transition="out" filter="box(in)">
                                      <p:cBhvr>
                                        <p:cTn id="36" dur="500"/>
                                        <p:tgtEl>
                                          <p:spTgt spid="33"/>
                                        </p:tgtEl>
                                      </p:cBhvr>
                                    </p:animEffect>
                                    <p:set>
                                      <p:cBhvr>
                                        <p:cTn id="37" dur="1" fill="hold">
                                          <p:stCondLst>
                                            <p:cond delay="499"/>
                                          </p:stCondLst>
                                        </p:cTn>
                                        <p:tgtEl>
                                          <p:spTgt spid="33"/>
                                        </p:tgtEl>
                                        <p:attrNameLst>
                                          <p:attrName>style.visibility</p:attrName>
                                        </p:attrNameLst>
                                      </p:cBhvr>
                                      <p:to>
                                        <p:strVal val="hidden"/>
                                      </p:to>
                                    </p:set>
                                  </p:childTnLst>
                                </p:cTn>
                              </p:par>
                              <p:par>
                                <p:cTn id="38" presetID="4" presetClass="exit" presetSubtype="16" fill="hold" nodeType="withEffect">
                                  <p:stCondLst>
                                    <p:cond delay="0"/>
                                  </p:stCondLst>
                                  <p:childTnLst>
                                    <p:animEffect transition="out" filter="box(in)">
                                      <p:cBhvr>
                                        <p:cTn id="39" dur="500"/>
                                        <p:tgtEl>
                                          <p:spTgt spid="35"/>
                                        </p:tgtEl>
                                      </p:cBhvr>
                                    </p:animEffect>
                                    <p:set>
                                      <p:cBhvr>
                                        <p:cTn id="40" dur="1" fill="hold">
                                          <p:stCondLst>
                                            <p:cond delay="499"/>
                                          </p:stCondLst>
                                        </p:cTn>
                                        <p:tgtEl>
                                          <p:spTgt spid="35"/>
                                        </p:tgtEl>
                                        <p:attrNameLst>
                                          <p:attrName>style.visibility</p:attrName>
                                        </p:attrNameLst>
                                      </p:cBhvr>
                                      <p:to>
                                        <p:strVal val="hidden"/>
                                      </p:to>
                                    </p:set>
                                  </p:childTnLst>
                                </p:cTn>
                              </p:par>
                              <p:par>
                                <p:cTn id="41" presetID="4" presetClass="exit" presetSubtype="16" fill="hold" grpId="1" nodeType="withEffect">
                                  <p:stCondLst>
                                    <p:cond delay="0"/>
                                  </p:stCondLst>
                                  <p:childTnLst>
                                    <p:animEffect transition="out" filter="box(in)">
                                      <p:cBhvr>
                                        <p:cTn id="42" dur="500"/>
                                        <p:tgtEl>
                                          <p:spTgt spid="16"/>
                                        </p:tgtEl>
                                      </p:cBhvr>
                                    </p:animEffect>
                                    <p:set>
                                      <p:cBhvr>
                                        <p:cTn id="43" dur="1" fill="hold">
                                          <p:stCondLst>
                                            <p:cond delay="499"/>
                                          </p:stCondLst>
                                        </p:cTn>
                                        <p:tgtEl>
                                          <p:spTgt spid="16"/>
                                        </p:tgtEl>
                                        <p:attrNameLst>
                                          <p:attrName>style.visibility</p:attrName>
                                        </p:attrNameLst>
                                      </p:cBhvr>
                                      <p:to>
                                        <p:strVal val="hidden"/>
                                      </p:to>
                                    </p:set>
                                  </p:childTnLst>
                                </p:cTn>
                              </p:par>
                              <p:par>
                                <p:cTn id="44" presetID="4" presetClass="exit" presetSubtype="16" fill="hold" nodeType="withEffect">
                                  <p:stCondLst>
                                    <p:cond delay="0"/>
                                  </p:stCondLst>
                                  <p:childTnLst>
                                    <p:animEffect transition="out" filter="box(in)">
                                      <p:cBhvr>
                                        <p:cTn id="45" dur="500"/>
                                        <p:tgtEl>
                                          <p:spTgt spid="60418"/>
                                        </p:tgtEl>
                                      </p:cBhvr>
                                    </p:animEffect>
                                    <p:set>
                                      <p:cBhvr>
                                        <p:cTn id="46" dur="1" fill="hold">
                                          <p:stCondLst>
                                            <p:cond delay="499"/>
                                          </p:stCondLst>
                                        </p:cTn>
                                        <p:tgtEl>
                                          <p:spTgt spid="60418"/>
                                        </p:tgtEl>
                                        <p:attrNameLst>
                                          <p:attrName>style.visibility</p:attrName>
                                        </p:attrNameLst>
                                      </p:cBhvr>
                                      <p:to>
                                        <p:strVal val="hidden"/>
                                      </p:to>
                                    </p:set>
                                  </p:childTnLst>
                                </p:cTn>
                              </p:par>
                              <p:par>
                                <p:cTn id="47" presetID="4" presetClass="exit" presetSubtype="16" fill="hold" nodeType="withEffect">
                                  <p:stCondLst>
                                    <p:cond delay="0"/>
                                  </p:stCondLst>
                                  <p:childTnLst>
                                    <p:animEffect transition="out" filter="box(in)">
                                      <p:cBhvr>
                                        <p:cTn id="48" dur="500"/>
                                        <p:tgtEl>
                                          <p:spTgt spid="23554"/>
                                        </p:tgtEl>
                                      </p:cBhvr>
                                    </p:animEffect>
                                    <p:set>
                                      <p:cBhvr>
                                        <p:cTn id="49" dur="1" fill="hold">
                                          <p:stCondLst>
                                            <p:cond delay="499"/>
                                          </p:stCondLst>
                                        </p:cTn>
                                        <p:tgtEl>
                                          <p:spTgt spid="23554"/>
                                        </p:tgtEl>
                                        <p:attrNameLst>
                                          <p:attrName>style.visibility</p:attrName>
                                        </p:attrNameLst>
                                      </p:cBhvr>
                                      <p:to>
                                        <p:strVal val="hidden"/>
                                      </p:to>
                                    </p:set>
                                  </p:childTnLst>
                                </p:cTn>
                              </p:par>
                              <p:par>
                                <p:cTn id="50" presetID="4" presetClass="exit" presetSubtype="16" fill="hold" grpId="1" nodeType="withEffect">
                                  <p:stCondLst>
                                    <p:cond delay="0"/>
                                  </p:stCondLst>
                                  <p:childTnLst>
                                    <p:animEffect transition="out" filter="box(in)">
                                      <p:cBhvr>
                                        <p:cTn id="51" dur="500"/>
                                        <p:tgtEl>
                                          <p:spTgt spid="17"/>
                                        </p:tgtEl>
                                      </p:cBhvr>
                                    </p:animEffect>
                                    <p:set>
                                      <p:cBhvr>
                                        <p:cTn id="52" dur="1" fill="hold">
                                          <p:stCondLst>
                                            <p:cond delay="499"/>
                                          </p:stCondLst>
                                        </p:cTn>
                                        <p:tgtEl>
                                          <p:spTgt spid="17"/>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3" presetClass="entr" presetSubtype="10" fill="hold" grpId="0" nodeType="clickEffect">
                                  <p:stCondLst>
                                    <p:cond delay="0"/>
                                  </p:stCondLst>
                                  <p:childTnLst>
                                    <p:set>
                                      <p:cBhvr>
                                        <p:cTn id="56" dur="1" fill="hold">
                                          <p:stCondLst>
                                            <p:cond delay="0"/>
                                          </p:stCondLst>
                                        </p:cTn>
                                        <p:tgtEl>
                                          <p:spTgt spid="13"/>
                                        </p:tgtEl>
                                        <p:attrNameLst>
                                          <p:attrName>style.visibility</p:attrName>
                                        </p:attrNameLst>
                                      </p:cBhvr>
                                      <p:to>
                                        <p:strVal val="visible"/>
                                      </p:to>
                                    </p:set>
                                    <p:animEffect transition="in" filter="blinds(horizontal)">
                                      <p:cBhvr>
                                        <p:cTn id="57" dur="500"/>
                                        <p:tgtEl>
                                          <p:spTgt spid="13"/>
                                        </p:tgtEl>
                                      </p:cBhvr>
                                    </p:animEffect>
                                  </p:childTnLst>
                                </p:cTn>
                              </p:par>
                              <p:par>
                                <p:cTn id="58" presetID="3" presetClass="entr" presetSubtype="10" fill="hold"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blinds(horizontal)">
                                      <p:cBhvr>
                                        <p:cTn id="60" dur="500"/>
                                        <p:tgtEl>
                                          <p:spTgt spid="41"/>
                                        </p:tgtEl>
                                      </p:cBhvr>
                                    </p:animEffect>
                                  </p:childTnLst>
                                </p:cTn>
                              </p:par>
                              <p:par>
                                <p:cTn id="61" presetID="3" presetClass="entr" presetSubtype="10" fill="hold" grpId="0" nodeType="with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blinds(horizontal)">
                                      <p:cBhvr>
                                        <p:cTn id="63" dur="500"/>
                                        <p:tgtEl>
                                          <p:spTgt spid="20"/>
                                        </p:tgtEl>
                                      </p:cBhvr>
                                    </p:animEffect>
                                  </p:childTnLst>
                                </p:cTn>
                              </p:par>
                              <p:par>
                                <p:cTn id="64" presetID="3" presetClass="entr" presetSubtype="10" fill="hold" nodeType="withEffect">
                                  <p:stCondLst>
                                    <p:cond delay="0"/>
                                  </p:stCondLst>
                                  <p:childTnLst>
                                    <p:set>
                                      <p:cBhvr>
                                        <p:cTn id="65" dur="1" fill="hold">
                                          <p:stCondLst>
                                            <p:cond delay="0"/>
                                          </p:stCondLst>
                                        </p:cTn>
                                        <p:tgtEl>
                                          <p:spTgt spid="23558"/>
                                        </p:tgtEl>
                                        <p:attrNameLst>
                                          <p:attrName>style.visibility</p:attrName>
                                        </p:attrNameLst>
                                      </p:cBhvr>
                                      <p:to>
                                        <p:strVal val="visible"/>
                                      </p:to>
                                    </p:set>
                                    <p:animEffect transition="in" filter="blinds(horizontal)">
                                      <p:cBhvr>
                                        <p:cTn id="66" dur="500"/>
                                        <p:tgtEl>
                                          <p:spTgt spid="23558"/>
                                        </p:tgtEl>
                                      </p:cBhvr>
                                    </p:animEffect>
                                  </p:childTnLst>
                                </p:cTn>
                              </p:par>
                            </p:childTnLst>
                          </p:cTn>
                        </p:par>
                      </p:childTnLst>
                    </p:cTn>
                  </p:par>
                  <p:par>
                    <p:cTn id="67" fill="hold">
                      <p:stCondLst>
                        <p:cond delay="indefinite"/>
                      </p:stCondLst>
                      <p:childTnLst>
                        <p:par>
                          <p:cTn id="68" fill="hold">
                            <p:stCondLst>
                              <p:cond delay="0"/>
                            </p:stCondLst>
                            <p:childTnLst>
                              <p:par>
                                <p:cTn id="69" presetID="3" presetClass="entr" presetSubtype="10" fill="hold" grpId="0" nodeType="click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blinds(horizontal)">
                                      <p:cBhvr>
                                        <p:cTn id="71" dur="500"/>
                                        <p:tgtEl>
                                          <p:spTgt spid="12"/>
                                        </p:tgtEl>
                                      </p:cBhvr>
                                    </p:animEffect>
                                  </p:childTnLst>
                                </p:cTn>
                              </p:par>
                              <p:par>
                                <p:cTn id="72" presetID="3" presetClass="entr" presetSubtype="10" fill="hold" nodeType="with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blinds(horizontal)">
                                      <p:cBhvr>
                                        <p:cTn id="74" dur="500"/>
                                        <p:tgtEl>
                                          <p:spTgt spid="39"/>
                                        </p:tgtEl>
                                      </p:cBhvr>
                                    </p:animEffect>
                                  </p:childTnLst>
                                </p:cTn>
                              </p:par>
                              <p:par>
                                <p:cTn id="75" presetID="3" presetClass="entr" presetSubtype="10" fill="hold" grpId="0" nodeType="withEffect">
                                  <p:stCondLst>
                                    <p:cond delay="0"/>
                                  </p:stCondLst>
                                  <p:childTnLst>
                                    <p:set>
                                      <p:cBhvr>
                                        <p:cTn id="76" dur="1" fill="hold">
                                          <p:stCondLst>
                                            <p:cond delay="0"/>
                                          </p:stCondLst>
                                        </p:cTn>
                                        <p:tgtEl>
                                          <p:spTgt spid="18"/>
                                        </p:tgtEl>
                                        <p:attrNameLst>
                                          <p:attrName>style.visibility</p:attrName>
                                        </p:attrNameLst>
                                      </p:cBhvr>
                                      <p:to>
                                        <p:strVal val="visible"/>
                                      </p:to>
                                    </p:set>
                                    <p:animEffect transition="in" filter="blinds(horizontal)">
                                      <p:cBhvr>
                                        <p:cTn id="77" dur="500"/>
                                        <p:tgtEl>
                                          <p:spTgt spid="18"/>
                                        </p:tgtEl>
                                      </p:cBhvr>
                                    </p:animEffect>
                                  </p:childTnLst>
                                </p:cTn>
                              </p:par>
                              <p:par>
                                <p:cTn id="78" presetID="3" presetClass="entr" presetSubtype="10" fill="hold" nodeType="withEffect">
                                  <p:stCondLst>
                                    <p:cond delay="0"/>
                                  </p:stCondLst>
                                  <p:childTnLst>
                                    <p:set>
                                      <p:cBhvr>
                                        <p:cTn id="79" dur="1" fill="hold">
                                          <p:stCondLst>
                                            <p:cond delay="0"/>
                                          </p:stCondLst>
                                        </p:cTn>
                                        <p:tgtEl>
                                          <p:spTgt spid="23556"/>
                                        </p:tgtEl>
                                        <p:attrNameLst>
                                          <p:attrName>style.visibility</p:attrName>
                                        </p:attrNameLst>
                                      </p:cBhvr>
                                      <p:to>
                                        <p:strVal val="visible"/>
                                      </p:to>
                                    </p:set>
                                    <p:animEffect transition="in" filter="blinds(horizontal)">
                                      <p:cBhvr>
                                        <p:cTn id="80" dur="500"/>
                                        <p:tgtEl>
                                          <p:spTgt spid="235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animBg="1"/>
      <p:bldP spid="12" grpId="0" animBg="1"/>
      <p:bldP spid="13" grpId="0" animBg="1"/>
      <p:bldP spid="14" grpId="0" animBg="1"/>
      <p:bldP spid="16" grpId="0"/>
      <p:bldP spid="16" grpId="1"/>
      <p:bldP spid="17" grpId="0"/>
      <p:bldP spid="17" grpId="1"/>
      <p:bldP spid="18" grpId="0"/>
      <p:bldP spid="2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58" name="Rectangle 30" descr="Parchment">
            <a:extLst>
              <a:ext uri="{FF2B5EF4-FFF2-40B4-BE49-F238E27FC236}">
                <a16:creationId xmlns:a16="http://schemas.microsoft.com/office/drawing/2014/main" id="{37FAC66B-57CB-4B83-BB33-FE6052832632}"/>
              </a:ext>
            </a:extLst>
          </p:cNvPr>
          <p:cNvSpPr>
            <a:spLocks noChangeArrowheads="1"/>
          </p:cNvSpPr>
          <p:nvPr/>
        </p:nvSpPr>
        <p:spPr bwMode="auto">
          <a:xfrm>
            <a:off x="0" y="1509347"/>
            <a:ext cx="11194026" cy="707878"/>
          </a:xfrm>
          <a:prstGeom prst="rect">
            <a:avLst/>
          </a:prstGeom>
          <a:noFill/>
          <a:ln>
            <a:noFill/>
          </a:ln>
          <a:extLst>
            <a:ext uri="{909E8E84-426E-40DD-AFC4-6F175D3DCCD1}">
              <a14:hiddenFill xmlns:a14="http://schemas.microsoft.com/office/drawing/2010/main">
                <a:blipFill dpi="0" rotWithShape="1">
                  <a:blip/>
                  <a:srcRect/>
                  <a:tile tx="0" ty="0" sx="100000" sy="100000" flip="none" algn="tl"/>
                </a:blipFill>
              </a14:hiddenFill>
            </a:ext>
            <a:ext uri="{91240B29-F687-4F45-9708-019B960494DF}">
              <a14:hiddenLine xmlns:a14="http://schemas.microsoft.com/office/drawing/2010/main" w="38100">
                <a:solidFill>
                  <a:srgbClr val="000000"/>
                </a:solidFill>
                <a:miter lim="800000"/>
                <a:headEnd/>
                <a:tailEnd/>
              </a14:hiddenLine>
            </a:ext>
          </a:extLst>
        </p:spPr>
        <p:txBody>
          <a:bodyPr wrap="square" lIns="91432" tIns="45716" rIns="91432" bIns="45716">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r>
              <a:rPr lang="en-US" altLang="en-US" sz="2000" i="1">
                <a:solidFill>
                  <a:srgbClr val="0070C0"/>
                </a:solidFill>
                <a:latin typeface="Times New Roman" panose="02020603050405020304" pitchFamily="18" charset="0"/>
                <a:cs typeface="Times New Roman" panose="02020603050405020304" pitchFamily="18" charset="0"/>
              </a:rPr>
              <a:t>- </a:t>
            </a:r>
            <a:r>
              <a:rPr lang="en-US" altLang="en-US" sz="2000">
                <a:solidFill>
                  <a:srgbClr val="0070C0"/>
                </a:solidFill>
                <a:latin typeface="Times New Roman" panose="02020603050405020304" pitchFamily="18" charset="0"/>
                <a:cs typeface="Times New Roman" panose="02020603050405020304" pitchFamily="18" charset="0"/>
              </a:rPr>
              <a:t>Sông ngòi nước ta có lượng phù sa lớn.</a:t>
            </a:r>
          </a:p>
          <a:p>
            <a:r>
              <a:rPr lang="en-US" altLang="en-US" sz="2000" i="1">
                <a:solidFill>
                  <a:srgbClr val="0070C0"/>
                </a:solidFill>
                <a:latin typeface="Times New Roman" panose="02020603050405020304" pitchFamily="18" charset="0"/>
                <a:cs typeface="Times New Roman" panose="02020603050405020304" pitchFamily="18" charset="0"/>
              </a:rPr>
              <a:t>-  </a:t>
            </a:r>
            <a:r>
              <a:rPr lang="en-US" altLang="en-US" sz="2000">
                <a:solidFill>
                  <a:srgbClr val="0070C0"/>
                </a:solidFill>
                <a:latin typeface="Times New Roman" panose="02020603050405020304" pitchFamily="18" charset="0"/>
                <a:cs typeface="Times New Roman" panose="02020603050405020304" pitchFamily="18" charset="0"/>
              </a:rPr>
              <a:t>Do ¾  địa hình đồi núi dốc, mưa tập trung 1 mùa tạo nên sự bóc mòn, xói mòn mạnh mẽ.</a:t>
            </a:r>
          </a:p>
        </p:txBody>
      </p:sp>
      <p:sp>
        <p:nvSpPr>
          <p:cNvPr id="50182" name="Rectangle 6">
            <a:extLst>
              <a:ext uri="{FF2B5EF4-FFF2-40B4-BE49-F238E27FC236}">
                <a16:creationId xmlns:a16="http://schemas.microsoft.com/office/drawing/2014/main" id="{030E9CD5-E676-402C-A97B-2698BF7690B5}"/>
              </a:ext>
            </a:extLst>
          </p:cNvPr>
          <p:cNvSpPr>
            <a:spLocks noChangeArrowheads="1"/>
          </p:cNvSpPr>
          <p:nvPr/>
        </p:nvSpPr>
        <p:spPr bwMode="auto">
          <a:xfrm>
            <a:off x="0" y="2124908"/>
            <a:ext cx="12447639" cy="10156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32" tIns="45716" rIns="91432" bIns="45716" anchor="ctr">
            <a:spAutoFit/>
          </a:bodyPr>
          <a:lstStyle/>
          <a:p>
            <a:r>
              <a:rPr lang="en-US" altLang="en-US" sz="2000">
                <a:solidFill>
                  <a:srgbClr val="0070C0"/>
                </a:solidFill>
                <a:latin typeface="Times New Roman" panose="02020603050405020304" pitchFamily="18" charset="0"/>
                <a:cs typeface="Times New Roman" panose="02020603050405020304" pitchFamily="18" charset="0"/>
              </a:rPr>
              <a:t>- Phù sa bồi đắp đồng bằng hằng năm, giúp tăng năng suất cây trồng.</a:t>
            </a:r>
            <a:br>
              <a:rPr lang="en-US" altLang="en-US" sz="2000">
                <a:solidFill>
                  <a:srgbClr val="0070C0"/>
                </a:solidFill>
                <a:latin typeface="Times New Roman" panose="02020603050405020304" pitchFamily="18" charset="0"/>
                <a:cs typeface="Times New Roman" panose="02020603050405020304" pitchFamily="18" charset="0"/>
              </a:rPr>
            </a:br>
            <a:r>
              <a:rPr lang="en-US" altLang="en-US" sz="2000">
                <a:solidFill>
                  <a:srgbClr val="0070C0"/>
                </a:solidFill>
                <a:latin typeface="Times New Roman" panose="02020603050405020304" pitchFamily="18" charset="0"/>
                <a:cs typeface="Times New Roman" panose="02020603050405020304" pitchFamily="18" charset="0"/>
              </a:rPr>
              <a:t>- Phù sa bồi đắp mở rộng đồng bằng về phía biển.</a:t>
            </a:r>
          </a:p>
          <a:p>
            <a:r>
              <a:rPr lang="en-US" altLang="en-US" sz="2000">
                <a:solidFill>
                  <a:srgbClr val="0070C0"/>
                </a:solidFill>
                <a:latin typeface="Times New Roman" panose="02020603050405020304" pitchFamily="18" charset="0"/>
                <a:cs typeface="Times New Roman" panose="02020603050405020304" pitchFamily="18" charset="0"/>
              </a:rPr>
              <a:t> </a:t>
            </a:r>
          </a:p>
        </p:txBody>
      </p:sp>
      <p:pic>
        <p:nvPicPr>
          <p:cNvPr id="50183" name="Picture 7">
            <a:extLst>
              <a:ext uri="{FF2B5EF4-FFF2-40B4-BE49-F238E27FC236}">
                <a16:creationId xmlns:a16="http://schemas.microsoft.com/office/drawing/2014/main" id="{CD620708-5D53-401F-9864-7A8BD979A91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199" y="3140563"/>
            <a:ext cx="5058697" cy="3717437"/>
          </a:xfrm>
          <a:prstGeom prst="rect">
            <a:avLst/>
          </a:prstGeom>
          <a:noFill/>
          <a:ln w="3175">
            <a:solidFill>
              <a:schemeClr val="hlink"/>
            </a:solidFill>
            <a:miter lim="800000"/>
            <a:headEnd/>
            <a:tailEnd/>
          </a:ln>
          <a:extLst>
            <a:ext uri="{909E8E84-426E-40DD-AFC4-6F175D3DCCD1}">
              <a14:hiddenFill xmlns:a14="http://schemas.microsoft.com/office/drawing/2010/main">
                <a:solidFill>
                  <a:srgbClr val="FFFFFF"/>
                </a:solidFill>
              </a14:hiddenFill>
            </a:ext>
          </a:extLst>
        </p:spPr>
      </p:pic>
      <p:pic>
        <p:nvPicPr>
          <p:cNvPr id="12317" name="Picture 29" descr="images953987_lua">
            <a:extLst>
              <a:ext uri="{FF2B5EF4-FFF2-40B4-BE49-F238E27FC236}">
                <a16:creationId xmlns:a16="http://schemas.microsoft.com/office/drawing/2014/main" id="{64D6A179-27E4-4B27-A9D9-9613A63A0E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7168" y="3140562"/>
            <a:ext cx="5029200" cy="3717437"/>
          </a:xfrm>
          <a:prstGeom prst="rect">
            <a:avLst/>
          </a:prstGeom>
          <a:noFill/>
          <a:ln w="57150">
            <a:solidFill>
              <a:srgbClr val="FFCC00"/>
            </a:solidFill>
            <a:miter lim="800000"/>
            <a:headEnd/>
            <a:tailEnd/>
          </a:ln>
          <a:extLst>
            <a:ext uri="{909E8E84-426E-40DD-AFC4-6F175D3DCCD1}">
              <a14:hiddenFill xmlns:a14="http://schemas.microsoft.com/office/drawing/2010/main">
                <a:solidFill>
                  <a:srgbClr val="FFFFFF"/>
                </a:solidFill>
              </a14:hiddenFill>
            </a:ext>
          </a:extLst>
        </p:spPr>
      </p:pic>
      <p:sp>
        <p:nvSpPr>
          <p:cNvPr id="50187" name="Rectangle 11">
            <a:extLst>
              <a:ext uri="{FF2B5EF4-FFF2-40B4-BE49-F238E27FC236}">
                <a16:creationId xmlns:a16="http://schemas.microsoft.com/office/drawing/2014/main" id="{AE4263D6-DC28-4976-9651-DD51EDB79546}"/>
              </a:ext>
            </a:extLst>
          </p:cNvPr>
          <p:cNvSpPr>
            <a:spLocks noChangeArrowheads="1"/>
          </p:cNvSpPr>
          <p:nvPr/>
        </p:nvSpPr>
        <p:spPr bwMode="auto">
          <a:xfrm>
            <a:off x="0" y="0"/>
            <a:ext cx="12192000" cy="16312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en-US" sz="2000" b="1">
                <a:solidFill>
                  <a:srgbClr val="002060"/>
                </a:solidFill>
                <a:latin typeface="Times New Roman" panose="02020603050405020304" pitchFamily="18" charset="0"/>
                <a:cs typeface="Times New Roman" panose="02020603050405020304" pitchFamily="18" charset="0"/>
              </a:rPr>
              <a:t>Câu 4: </a:t>
            </a:r>
          </a:p>
          <a:p>
            <a:r>
              <a:rPr lang="en-US" altLang="en-US" sz="2000" b="1">
                <a:solidFill>
                  <a:srgbClr val="002060"/>
                </a:solidFill>
                <a:latin typeface="Times New Roman" panose="02020603050405020304" pitchFamily="18" charset="0"/>
                <a:cs typeface="Times New Roman" panose="02020603050405020304" pitchFamily="18" charset="0"/>
              </a:rPr>
              <a:t>- Sông ngòi nước ta có hàm lượng phù sa như thế nào?</a:t>
            </a:r>
          </a:p>
          <a:p>
            <a:r>
              <a:rPr lang="en-US" altLang="en-US" sz="2000" b="1">
                <a:solidFill>
                  <a:srgbClr val="002060"/>
                </a:solidFill>
                <a:latin typeface="Times New Roman" panose="02020603050405020304" pitchFamily="18" charset="0"/>
                <a:cs typeface="Times New Roman" panose="02020603050405020304" pitchFamily="18" charset="0"/>
              </a:rPr>
              <a:t>- Vì sao sông ngòi nước ta có lượng phù sa như vậy? </a:t>
            </a:r>
          </a:p>
          <a:p>
            <a:r>
              <a:rPr lang="en-US" altLang="en-US" sz="2000" b="1">
                <a:solidFill>
                  <a:srgbClr val="002060"/>
                </a:solidFill>
                <a:latin typeface="Times New Roman" panose="02020603050405020304" pitchFamily="18" charset="0"/>
                <a:cs typeface="Times New Roman" panose="02020603050405020304" pitchFamily="18" charset="0"/>
              </a:rPr>
              <a:t>- Lượng phù sa lớn đã có những tác động như thế nào tới thiên nhiên và đời sống cư dân đồng bằng sông Hồng và đồng bằng sông Cửu Long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06558">
                                            <p:txEl>
                                              <p:pRg st="0" end="0"/>
                                            </p:txEl>
                                          </p:spTgt>
                                        </p:tgtEl>
                                        <p:attrNameLst>
                                          <p:attrName>style.visibility</p:attrName>
                                        </p:attrNameLst>
                                      </p:cBhvr>
                                      <p:to>
                                        <p:strVal val="visible"/>
                                      </p:to>
                                    </p:set>
                                    <p:animEffect transition="in" filter="fade">
                                      <p:cBhvr>
                                        <p:cTn id="7" dur="500"/>
                                        <p:tgtEl>
                                          <p:spTgt spid="40655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406558">
                                            <p:txEl>
                                              <p:pRg st="1" end="1"/>
                                            </p:txEl>
                                          </p:spTgt>
                                        </p:tgtEl>
                                        <p:attrNameLst>
                                          <p:attrName>style.visibility</p:attrName>
                                        </p:attrNameLst>
                                      </p:cBhvr>
                                      <p:to>
                                        <p:strVal val="visible"/>
                                      </p:to>
                                    </p:set>
                                    <p:animEffect transition="in" filter="fade">
                                      <p:cBhvr>
                                        <p:cTn id="12" dur="500"/>
                                        <p:tgtEl>
                                          <p:spTgt spid="40655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50182">
                                            <p:txEl>
                                              <p:pRg st="0" end="0"/>
                                            </p:txEl>
                                          </p:spTgt>
                                        </p:tgtEl>
                                        <p:attrNameLst>
                                          <p:attrName>style.visibility</p:attrName>
                                        </p:attrNameLst>
                                      </p:cBhvr>
                                      <p:to>
                                        <p:strVal val="visible"/>
                                      </p:to>
                                    </p:set>
                                    <p:animEffect transition="in" filter="fade">
                                      <p:cBhvr>
                                        <p:cTn id="17" dur="500"/>
                                        <p:tgtEl>
                                          <p:spTgt spid="5018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2173A4-877F-4218-9C18-04E18E43BBC0}"/>
              </a:ext>
            </a:extLst>
          </p:cNvPr>
          <p:cNvSpPr>
            <a:spLocks noGrp="1"/>
          </p:cNvSpPr>
          <p:nvPr>
            <p:ph type="title"/>
          </p:nvPr>
        </p:nvSpPr>
        <p:spPr/>
        <p:txBody>
          <a:bodyPr/>
          <a:lstStyle/>
          <a:p>
            <a:endParaRPr lang="en-US"/>
          </a:p>
        </p:txBody>
      </p:sp>
      <p:sp>
        <p:nvSpPr>
          <p:cNvPr id="3" name="Rectangle 2">
            <a:extLst>
              <a:ext uri="{FF2B5EF4-FFF2-40B4-BE49-F238E27FC236}">
                <a16:creationId xmlns:a16="http://schemas.microsoft.com/office/drawing/2014/main" id="{8FDD0D6B-8E35-4C06-BB73-CFB2116438E8}"/>
              </a:ext>
            </a:extLst>
          </p:cNvPr>
          <p:cNvSpPr/>
          <p:nvPr/>
        </p:nvSpPr>
        <p:spPr>
          <a:xfrm>
            <a:off x="-11289" y="-1"/>
            <a:ext cx="12192000" cy="6858001"/>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cxnSp>
        <p:nvCxnSpPr>
          <p:cNvPr id="7" name="Straight Connector 6">
            <a:extLst>
              <a:ext uri="{FF2B5EF4-FFF2-40B4-BE49-F238E27FC236}">
                <a16:creationId xmlns:a16="http://schemas.microsoft.com/office/drawing/2014/main" id="{88A8EF99-B444-44B0-B536-402EFBBC0D5D}"/>
              </a:ext>
            </a:extLst>
          </p:cNvPr>
          <p:cNvCxnSpPr/>
          <p:nvPr/>
        </p:nvCxnSpPr>
        <p:spPr>
          <a:xfrm>
            <a:off x="14543" y="1014267"/>
            <a:ext cx="12191307" cy="0"/>
          </a:xfrm>
          <a:prstGeom prst="line">
            <a:avLst/>
          </a:prstGeom>
          <a:ln w="9525" cap="flat" cmpd="sng" algn="ctr">
            <a:solidFill>
              <a:schemeClr val="tx1">
                <a:lumMod val="10000"/>
              </a:schemeClr>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15" name="TextBox 14">
            <a:extLst>
              <a:ext uri="{FF2B5EF4-FFF2-40B4-BE49-F238E27FC236}">
                <a16:creationId xmlns:a16="http://schemas.microsoft.com/office/drawing/2014/main" id="{CD1EEBE8-FEE6-4EBA-B529-B86BA1C97455}"/>
              </a:ext>
            </a:extLst>
          </p:cNvPr>
          <p:cNvSpPr txBox="1"/>
          <p:nvPr/>
        </p:nvSpPr>
        <p:spPr>
          <a:xfrm>
            <a:off x="1535097" y="126585"/>
            <a:ext cx="9733036" cy="664669"/>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8E7">
                    <a:lumMod val="10000"/>
                  </a:srgbClr>
                </a:solidFill>
                <a:effectLst/>
                <a:uLnTx/>
                <a:uFillTx/>
                <a:latin typeface="#9Slide03 IcielUni Sans Heavy" panose="00000500000000000000" pitchFamily="2" charset="-93"/>
                <a:ea typeface="Times New Roman" panose="02020603050405020304" pitchFamily="18" charset="0"/>
                <a:cs typeface="+mn-cs"/>
              </a:rPr>
              <a:t>1. ĐẶC ĐIỂM CHUNG CỦA SÔNG NGÒI NƯỚC TA</a:t>
            </a:r>
            <a:endParaRPr kumimoji="0" lang="en-US" sz="2800" b="0" i="0" u="none" strike="noStrike" kern="1200" cap="none" spc="0" normalizeH="0" baseline="0" noProof="0" dirty="0">
              <a:ln>
                <a:noFill/>
              </a:ln>
              <a:solidFill>
                <a:srgbClr val="FFF8E7">
                  <a:lumMod val="10000"/>
                </a:srgbClr>
              </a:solidFill>
              <a:effectLst/>
              <a:uLnTx/>
              <a:uFillTx/>
              <a:latin typeface="#9Slide03 IcielUni Sans Heavy" panose="00000500000000000000" pitchFamily="2" charset="-93"/>
              <a:ea typeface="+mn-ea"/>
              <a:cs typeface="+mn-cs"/>
            </a:endParaRPr>
          </a:p>
        </p:txBody>
      </p:sp>
      <p:sp>
        <p:nvSpPr>
          <p:cNvPr id="64" name="Фигура">
            <a:extLst>
              <a:ext uri="{FF2B5EF4-FFF2-40B4-BE49-F238E27FC236}">
                <a16:creationId xmlns:a16="http://schemas.microsoft.com/office/drawing/2014/main" id="{85289F97-B23A-4887-95DB-0ABF56FF62F5}"/>
              </a:ext>
            </a:extLst>
          </p:cNvPr>
          <p:cNvSpPr/>
          <p:nvPr/>
        </p:nvSpPr>
        <p:spPr bwMode="auto">
          <a:xfrm>
            <a:off x="4743015" y="1518673"/>
            <a:ext cx="2520443" cy="2481170"/>
          </a:xfrm>
          <a:custGeom>
            <a:avLst/>
            <a:gdLst/>
            <a:ahLst/>
            <a:cxnLst>
              <a:cxn ang="0">
                <a:pos x="wd2" y="hd2"/>
              </a:cxn>
              <a:cxn ang="5400000">
                <a:pos x="wd2" y="hd2"/>
              </a:cxn>
              <a:cxn ang="10800000">
                <a:pos x="wd2" y="hd2"/>
              </a:cxn>
              <a:cxn ang="16200000">
                <a:pos x="wd2" y="hd2"/>
              </a:cxn>
            </a:cxnLst>
            <a:rect l="0" t="0" r="r" b="b"/>
            <a:pathLst>
              <a:path w="21429" h="20851" extrusionOk="0">
                <a:moveTo>
                  <a:pt x="1" y="10736"/>
                </a:moveTo>
                <a:cubicBezTo>
                  <a:pt x="-74" y="5791"/>
                  <a:pt x="3035" y="2106"/>
                  <a:pt x="7007" y="666"/>
                </a:cubicBezTo>
                <a:cubicBezTo>
                  <a:pt x="10907" y="-749"/>
                  <a:pt x="15586" y="18"/>
                  <a:pt x="18852" y="3666"/>
                </a:cubicBezTo>
                <a:cubicBezTo>
                  <a:pt x="19974" y="4919"/>
                  <a:pt x="20705" y="6356"/>
                  <a:pt x="21094" y="7850"/>
                </a:cubicBezTo>
                <a:cubicBezTo>
                  <a:pt x="21476" y="9323"/>
                  <a:pt x="21526" y="10854"/>
                  <a:pt x="21272" y="12327"/>
                </a:cubicBezTo>
                <a:cubicBezTo>
                  <a:pt x="20780" y="15178"/>
                  <a:pt x="19147" y="17844"/>
                  <a:pt x="16446" y="19576"/>
                </a:cubicBezTo>
                <a:lnTo>
                  <a:pt x="17659" y="20851"/>
                </a:lnTo>
                <a:lnTo>
                  <a:pt x="11189" y="20851"/>
                </a:lnTo>
                <a:lnTo>
                  <a:pt x="11189" y="14426"/>
                </a:lnTo>
                <a:lnTo>
                  <a:pt x="12489" y="15726"/>
                </a:lnTo>
                <a:cubicBezTo>
                  <a:pt x="14377" y="15044"/>
                  <a:pt x="15587" y="13538"/>
                  <a:pt x="16008" y="11843"/>
                </a:cubicBezTo>
                <a:cubicBezTo>
                  <a:pt x="16411" y="10218"/>
                  <a:pt x="16091" y="8391"/>
                  <a:pt x="14774" y="6995"/>
                </a:cubicBezTo>
                <a:cubicBezTo>
                  <a:pt x="12838" y="4944"/>
                  <a:pt x="10165" y="4773"/>
                  <a:pt x="8134" y="5864"/>
                </a:cubicBezTo>
                <a:cubicBezTo>
                  <a:pt x="7076" y="6433"/>
                  <a:pt x="6213" y="7336"/>
                  <a:pt x="5717" y="8432"/>
                </a:cubicBezTo>
                <a:cubicBezTo>
                  <a:pt x="5210" y="9552"/>
                  <a:pt x="5082" y="10878"/>
                  <a:pt x="5520" y="12293"/>
                </a:cubicBezTo>
                <a:cubicBezTo>
                  <a:pt x="4660" y="11758"/>
                  <a:pt x="3725" y="11352"/>
                  <a:pt x="2745" y="11089"/>
                </a:cubicBezTo>
                <a:cubicBezTo>
                  <a:pt x="1851" y="10849"/>
                  <a:pt x="928" y="10730"/>
                  <a:pt x="1" y="10736"/>
                </a:cubicBezTo>
                <a:close/>
              </a:path>
            </a:pathLst>
          </a:custGeom>
          <a:solidFill>
            <a:srgbClr val="3E8E99"/>
          </a:solidFill>
          <a:ln w="12700" cap="flat">
            <a:noFill/>
            <a:miter lim="400000"/>
          </a:ln>
          <a:effectLst/>
        </p:spPr>
        <p:txBody>
          <a:bodyPr lIns="25394" tIns="25394" rIns="25394" bIns="25394" anchor="ctr"/>
          <a:lstStyle/>
          <a:p>
            <a:pPr marL="0" marR="0" lvl="0" indent="0" algn="ctr" defTabSz="914217" eaLnBrk="1" fontAlgn="auto" latinLnBrk="0" hangingPunct="1">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1600" b="0" i="0" u="none" strike="noStrike" kern="0" cap="none" spc="0" normalizeH="0" baseline="0" noProof="0" dirty="0">
              <a:ln>
                <a:noFill/>
              </a:ln>
              <a:solidFill>
                <a:srgbClr val="000000"/>
              </a:solidFill>
              <a:effectLst/>
              <a:uLnTx/>
              <a:uFillTx/>
              <a:latin typeface="Lato Light" panose="020F0502020204030203" pitchFamily="34" charset="0"/>
              <a:ea typeface="Lato Light" panose="020F0502020204030203" pitchFamily="34" charset="0"/>
              <a:cs typeface="Lato Light" panose="020F0502020204030203" pitchFamily="34" charset="0"/>
              <a:sym typeface="Helvetica Light"/>
            </a:endParaRPr>
          </a:p>
        </p:txBody>
      </p:sp>
      <p:sp>
        <p:nvSpPr>
          <p:cNvPr id="65" name="Фигура">
            <a:extLst>
              <a:ext uri="{FF2B5EF4-FFF2-40B4-BE49-F238E27FC236}">
                <a16:creationId xmlns:a16="http://schemas.microsoft.com/office/drawing/2014/main" id="{EC6CF1F3-C7B1-4F6E-8953-A54C693A9247}"/>
              </a:ext>
            </a:extLst>
          </p:cNvPr>
          <p:cNvSpPr/>
          <p:nvPr/>
        </p:nvSpPr>
        <p:spPr bwMode="auto">
          <a:xfrm>
            <a:off x="3477558" y="2791985"/>
            <a:ext cx="2467207" cy="2522188"/>
          </a:xfrm>
          <a:custGeom>
            <a:avLst/>
            <a:gdLst/>
            <a:ahLst/>
            <a:cxnLst>
              <a:cxn ang="0">
                <a:pos x="wd2" y="hd2"/>
              </a:cxn>
              <a:cxn ang="5400000">
                <a:pos x="wd2" y="hd2"/>
              </a:cxn>
              <a:cxn ang="10800000">
                <a:pos x="wd2" y="hd2"/>
              </a:cxn>
              <a:cxn ang="16200000">
                <a:pos x="wd2" y="hd2"/>
              </a:cxn>
            </a:cxnLst>
            <a:rect l="0" t="0" r="r" b="b"/>
            <a:pathLst>
              <a:path w="21501" h="20867" extrusionOk="0">
                <a:moveTo>
                  <a:pt x="21501" y="3787"/>
                </a:moveTo>
                <a:lnTo>
                  <a:pt x="21501" y="9990"/>
                </a:lnTo>
                <a:lnTo>
                  <a:pt x="14929" y="9990"/>
                </a:lnTo>
                <a:lnTo>
                  <a:pt x="16281" y="8704"/>
                </a:lnTo>
                <a:cubicBezTo>
                  <a:pt x="14580" y="4140"/>
                  <a:pt x="7864" y="3920"/>
                  <a:pt x="5837" y="8362"/>
                </a:cubicBezTo>
                <a:cubicBezTo>
                  <a:pt x="4878" y="10464"/>
                  <a:pt x="5470" y="12605"/>
                  <a:pt x="6862" y="14040"/>
                </a:cubicBezTo>
                <a:cubicBezTo>
                  <a:pt x="8248" y="15468"/>
                  <a:pt x="10429" y="16200"/>
                  <a:pt x="12713" y="15502"/>
                </a:cubicBezTo>
                <a:cubicBezTo>
                  <a:pt x="12159" y="16331"/>
                  <a:pt x="11733" y="17232"/>
                  <a:pt x="11448" y="18175"/>
                </a:cubicBezTo>
                <a:cubicBezTo>
                  <a:pt x="11183" y="19051"/>
                  <a:pt x="11042" y="19956"/>
                  <a:pt x="11027" y="20867"/>
                </a:cubicBezTo>
                <a:cubicBezTo>
                  <a:pt x="7844" y="20900"/>
                  <a:pt x="4992" y="19642"/>
                  <a:pt x="2992" y="17624"/>
                </a:cubicBezTo>
                <a:cubicBezTo>
                  <a:pt x="1979" y="16603"/>
                  <a:pt x="1184" y="15386"/>
                  <a:pt x="666" y="14048"/>
                </a:cubicBezTo>
                <a:cubicBezTo>
                  <a:pt x="145" y="12705"/>
                  <a:pt x="-99" y="11235"/>
                  <a:pt x="38" y="9702"/>
                </a:cubicBezTo>
                <a:cubicBezTo>
                  <a:pt x="256" y="7262"/>
                  <a:pt x="1257" y="5184"/>
                  <a:pt x="2727" y="3588"/>
                </a:cubicBezTo>
                <a:cubicBezTo>
                  <a:pt x="4232" y="1956"/>
                  <a:pt x="6226" y="831"/>
                  <a:pt x="8406" y="316"/>
                </a:cubicBezTo>
                <a:cubicBezTo>
                  <a:pt x="12706" y="-700"/>
                  <a:pt x="17572" y="711"/>
                  <a:pt x="20335" y="4861"/>
                </a:cubicBezTo>
                <a:lnTo>
                  <a:pt x="21501" y="3787"/>
                </a:lnTo>
                <a:close/>
              </a:path>
            </a:pathLst>
          </a:custGeom>
          <a:solidFill>
            <a:srgbClr val="54B8A8"/>
          </a:solidFill>
          <a:ln w="12700" cap="flat">
            <a:noFill/>
            <a:miter lim="400000"/>
          </a:ln>
          <a:effectLst/>
        </p:spPr>
        <p:txBody>
          <a:bodyPr lIns="25394" tIns="25394" rIns="25394" bIns="25394" anchor="ctr"/>
          <a:lstStyle/>
          <a:p>
            <a:pPr marL="0" marR="0" lvl="0" indent="0" algn="ctr" defTabSz="914217" eaLnBrk="1" fontAlgn="auto" latinLnBrk="0" hangingPunct="1">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1600" b="0" i="0" u="none" strike="noStrike" kern="0" cap="none" spc="0" normalizeH="0" baseline="0" noProof="0" dirty="0">
              <a:ln>
                <a:noFill/>
              </a:ln>
              <a:solidFill>
                <a:srgbClr val="000000"/>
              </a:solidFill>
              <a:effectLst/>
              <a:uLnTx/>
              <a:uFillTx/>
              <a:latin typeface="Lato Light" panose="020F0502020204030203" pitchFamily="34" charset="0"/>
              <a:ea typeface="Lato Light" panose="020F0502020204030203" pitchFamily="34" charset="0"/>
              <a:cs typeface="Lato Light" panose="020F0502020204030203" pitchFamily="34" charset="0"/>
              <a:sym typeface="Helvetica Light"/>
            </a:endParaRPr>
          </a:p>
        </p:txBody>
      </p:sp>
      <p:sp>
        <p:nvSpPr>
          <p:cNvPr id="66" name="Фигура">
            <a:extLst>
              <a:ext uri="{FF2B5EF4-FFF2-40B4-BE49-F238E27FC236}">
                <a16:creationId xmlns:a16="http://schemas.microsoft.com/office/drawing/2014/main" id="{35366286-9790-4BE8-BA91-DBA1EB1DA14C}"/>
              </a:ext>
            </a:extLst>
          </p:cNvPr>
          <p:cNvSpPr>
            <a:spLocks/>
          </p:cNvSpPr>
          <p:nvPr/>
        </p:nvSpPr>
        <p:spPr bwMode="auto">
          <a:xfrm>
            <a:off x="6061013" y="2792439"/>
            <a:ext cx="2492340" cy="2522100"/>
          </a:xfrm>
          <a:custGeom>
            <a:avLst/>
            <a:gdLst>
              <a:gd name="T0" fmla="*/ 2266997 w 21467"/>
              <a:gd name="T1" fmla="*/ 2293883 h 21208"/>
              <a:gd name="T2" fmla="*/ 2266997 w 21467"/>
              <a:gd name="T3" fmla="*/ 2293883 h 21208"/>
              <a:gd name="T4" fmla="*/ 2266997 w 21467"/>
              <a:gd name="T5" fmla="*/ 2293883 h 21208"/>
              <a:gd name="T6" fmla="*/ 2266997 w 21467"/>
              <a:gd name="T7" fmla="*/ 2293883 h 21208"/>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467" h="21208" extrusionOk="0">
                <a:moveTo>
                  <a:pt x="10372" y="3"/>
                </a:moveTo>
                <a:cubicBezTo>
                  <a:pt x="10348" y="975"/>
                  <a:pt x="10194" y="1941"/>
                  <a:pt x="9914" y="2875"/>
                </a:cubicBezTo>
                <a:cubicBezTo>
                  <a:pt x="9631" y="3818"/>
                  <a:pt x="9222" y="4720"/>
                  <a:pt x="8697" y="5558"/>
                </a:cubicBezTo>
                <a:cubicBezTo>
                  <a:pt x="10843" y="4811"/>
                  <a:pt x="12957" y="5403"/>
                  <a:pt x="14390" y="6707"/>
                </a:cubicBezTo>
                <a:cubicBezTo>
                  <a:pt x="15803" y="7993"/>
                  <a:pt x="16564" y="9984"/>
                  <a:pt x="15935" y="12092"/>
                </a:cubicBezTo>
                <a:cubicBezTo>
                  <a:pt x="15185" y="14609"/>
                  <a:pt x="13018" y="15950"/>
                  <a:pt x="10791" y="16004"/>
                </a:cubicBezTo>
                <a:cubicBezTo>
                  <a:pt x="9683" y="16031"/>
                  <a:pt x="8573" y="15737"/>
                  <a:pt x="7616" y="15155"/>
                </a:cubicBezTo>
                <a:cubicBezTo>
                  <a:pt x="6612" y="14545"/>
                  <a:pt x="5769" y="13615"/>
                  <a:pt x="5249" y="12354"/>
                </a:cubicBezTo>
                <a:lnTo>
                  <a:pt x="6505" y="11107"/>
                </a:lnTo>
                <a:lnTo>
                  <a:pt x="0" y="11107"/>
                </a:lnTo>
                <a:lnTo>
                  <a:pt x="0" y="17436"/>
                </a:lnTo>
                <a:lnTo>
                  <a:pt x="1358" y="16110"/>
                </a:lnTo>
                <a:cubicBezTo>
                  <a:pt x="3668" y="19863"/>
                  <a:pt x="7726" y="21521"/>
                  <a:pt x="11614" y="21159"/>
                </a:cubicBezTo>
                <a:cubicBezTo>
                  <a:pt x="13439" y="20989"/>
                  <a:pt x="15221" y="20372"/>
                  <a:pt x="16771" y="19348"/>
                </a:cubicBezTo>
                <a:cubicBezTo>
                  <a:pt x="18313" y="18329"/>
                  <a:pt x="19638" y="16901"/>
                  <a:pt x="20512" y="15040"/>
                </a:cubicBezTo>
                <a:cubicBezTo>
                  <a:pt x="21361" y="13233"/>
                  <a:pt x="21600" y="11358"/>
                  <a:pt x="21401" y="9578"/>
                </a:cubicBezTo>
                <a:cubicBezTo>
                  <a:pt x="21204" y="7817"/>
                  <a:pt x="20575" y="6137"/>
                  <a:pt x="19586" y="4691"/>
                </a:cubicBezTo>
                <a:cubicBezTo>
                  <a:pt x="17644" y="1852"/>
                  <a:pt x="14322" y="-79"/>
                  <a:pt x="10372" y="3"/>
                </a:cubicBezTo>
                <a:close/>
              </a:path>
            </a:pathLst>
          </a:custGeom>
          <a:solidFill>
            <a:srgbClr val="4A63A2"/>
          </a:solidFill>
          <a:ln>
            <a:noFill/>
          </a:ln>
        </p:spPr>
        <p:txBody>
          <a:bodyPr lIns="25394" tIns="25394" rIns="25394" bIns="25394" anchor="ct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7F7F7F"/>
              </a:solidFill>
              <a:effectLst/>
              <a:uLnTx/>
              <a:uFillTx/>
              <a:latin typeface="Lato Light" panose="020F0502020204030203" pitchFamily="34" charset="0"/>
            </a:endParaRPr>
          </a:p>
        </p:txBody>
      </p:sp>
      <p:sp>
        <p:nvSpPr>
          <p:cNvPr id="67" name="Фигура">
            <a:extLst>
              <a:ext uri="{FF2B5EF4-FFF2-40B4-BE49-F238E27FC236}">
                <a16:creationId xmlns:a16="http://schemas.microsoft.com/office/drawing/2014/main" id="{D0FCD838-8AE4-4557-83D8-6973E6DF8B18}"/>
              </a:ext>
            </a:extLst>
          </p:cNvPr>
          <p:cNvSpPr/>
          <p:nvPr/>
        </p:nvSpPr>
        <p:spPr bwMode="auto">
          <a:xfrm>
            <a:off x="4740397" y="4110679"/>
            <a:ext cx="2526552" cy="2482915"/>
          </a:xfrm>
          <a:custGeom>
            <a:avLst/>
            <a:gdLst/>
            <a:ahLst/>
            <a:cxnLst>
              <a:cxn ang="0">
                <a:pos x="wd2" y="hd2"/>
              </a:cxn>
              <a:cxn ang="5400000">
                <a:pos x="wd2" y="hd2"/>
              </a:cxn>
              <a:cxn ang="10800000">
                <a:pos x="wd2" y="hd2"/>
              </a:cxn>
              <a:cxn ang="16200000">
                <a:pos x="wd2" y="hd2"/>
              </a:cxn>
            </a:cxnLst>
            <a:rect l="0" t="0" r="r" b="b"/>
            <a:pathLst>
              <a:path w="21501" h="21446" extrusionOk="0">
                <a:moveTo>
                  <a:pt x="3765" y="0"/>
                </a:moveTo>
                <a:lnTo>
                  <a:pt x="10283" y="0"/>
                </a:lnTo>
                <a:lnTo>
                  <a:pt x="10283" y="6590"/>
                </a:lnTo>
                <a:lnTo>
                  <a:pt x="8990" y="5343"/>
                </a:lnTo>
                <a:cubicBezTo>
                  <a:pt x="7519" y="5878"/>
                  <a:pt x="6512" y="6832"/>
                  <a:pt x="5929" y="7968"/>
                </a:cubicBezTo>
                <a:cubicBezTo>
                  <a:pt x="5337" y="9121"/>
                  <a:pt x="5179" y="10464"/>
                  <a:pt x="5446" y="11727"/>
                </a:cubicBezTo>
                <a:cubicBezTo>
                  <a:pt x="5970" y="14204"/>
                  <a:pt x="8090" y="16272"/>
                  <a:pt x="11243" y="16062"/>
                </a:cubicBezTo>
                <a:cubicBezTo>
                  <a:pt x="12115" y="16003"/>
                  <a:pt x="12895" y="15724"/>
                  <a:pt x="13572" y="15302"/>
                </a:cubicBezTo>
                <a:cubicBezTo>
                  <a:pt x="14286" y="14856"/>
                  <a:pt x="14889" y="14248"/>
                  <a:pt x="15335" y="13548"/>
                </a:cubicBezTo>
                <a:cubicBezTo>
                  <a:pt x="16207" y="12178"/>
                  <a:pt x="16504" y="10431"/>
                  <a:pt x="15928" y="8703"/>
                </a:cubicBezTo>
                <a:cubicBezTo>
                  <a:pt x="16792" y="9263"/>
                  <a:pt x="17732" y="9692"/>
                  <a:pt x="18718" y="9979"/>
                </a:cubicBezTo>
                <a:cubicBezTo>
                  <a:pt x="19623" y="10242"/>
                  <a:pt x="20559" y="10383"/>
                  <a:pt x="21501" y="10396"/>
                </a:cubicBezTo>
                <a:cubicBezTo>
                  <a:pt x="21505" y="12780"/>
                  <a:pt x="20816" y="14901"/>
                  <a:pt x="19662" y="16639"/>
                </a:cubicBezTo>
                <a:cubicBezTo>
                  <a:pt x="18516" y="18366"/>
                  <a:pt x="16908" y="19721"/>
                  <a:pt x="15053" y="20543"/>
                </a:cubicBezTo>
                <a:cubicBezTo>
                  <a:pt x="13325" y="21308"/>
                  <a:pt x="11408" y="21600"/>
                  <a:pt x="9505" y="21369"/>
                </a:cubicBezTo>
                <a:cubicBezTo>
                  <a:pt x="7408" y="21114"/>
                  <a:pt x="5325" y="20227"/>
                  <a:pt x="3541" y="18603"/>
                </a:cubicBezTo>
                <a:cubicBezTo>
                  <a:pt x="2210" y="17392"/>
                  <a:pt x="1279" y="15930"/>
                  <a:pt x="702" y="14376"/>
                </a:cubicBezTo>
                <a:cubicBezTo>
                  <a:pt x="131" y="12837"/>
                  <a:pt x="-95" y="11201"/>
                  <a:pt x="36" y="9594"/>
                </a:cubicBezTo>
                <a:cubicBezTo>
                  <a:pt x="300" y="6352"/>
                  <a:pt x="2013" y="3238"/>
                  <a:pt x="5065" y="1365"/>
                </a:cubicBezTo>
                <a:lnTo>
                  <a:pt x="3765" y="0"/>
                </a:lnTo>
                <a:close/>
              </a:path>
            </a:pathLst>
          </a:custGeom>
          <a:solidFill>
            <a:srgbClr val="437DB2"/>
          </a:solidFill>
          <a:ln w="12700" cap="flat">
            <a:noFill/>
            <a:miter lim="400000"/>
          </a:ln>
          <a:effectLst/>
        </p:spPr>
        <p:txBody>
          <a:bodyPr lIns="25394" tIns="25394" rIns="25394" bIns="25394" anchor="ctr"/>
          <a:lstStyle/>
          <a:p>
            <a:pPr marL="0" marR="0" lvl="0" indent="0" algn="ctr" defTabSz="914217" eaLnBrk="1" fontAlgn="auto" latinLnBrk="0" hangingPunct="1">
              <a:lnSpc>
                <a:spcPct val="100000"/>
              </a:lnSpc>
              <a:spcBef>
                <a:spcPts val="0"/>
              </a:spcBef>
              <a:spcAft>
                <a:spcPts val="0"/>
              </a:spcAft>
              <a:buClrTx/>
              <a:buSzTx/>
              <a:buFontTx/>
              <a:buNone/>
              <a:tabLst/>
              <a:defRPr sz="3200">
                <a:solidFill>
                  <a:srgbClr val="000000"/>
                </a:solidFill>
                <a:latin typeface="Helvetica Light"/>
                <a:ea typeface="Helvetica Light"/>
                <a:cs typeface="Helvetica Light"/>
                <a:sym typeface="Helvetica Light"/>
              </a:defRPr>
            </a:pPr>
            <a:endParaRPr kumimoji="0" sz="1600" b="0" i="0" u="none" strike="noStrike" kern="0" cap="none" spc="0" normalizeH="0" baseline="0" noProof="0" dirty="0">
              <a:ln>
                <a:noFill/>
              </a:ln>
              <a:solidFill>
                <a:srgbClr val="000000"/>
              </a:solidFill>
              <a:effectLst/>
              <a:uLnTx/>
              <a:uFillTx/>
              <a:latin typeface="Lato Light" panose="020F0502020204030203" pitchFamily="34" charset="0"/>
              <a:ea typeface="Lato Light" panose="020F0502020204030203" pitchFamily="34" charset="0"/>
              <a:cs typeface="Lato Light" panose="020F0502020204030203" pitchFamily="34" charset="0"/>
              <a:sym typeface="Helvetica Light"/>
            </a:endParaRPr>
          </a:p>
        </p:txBody>
      </p:sp>
      <p:sp>
        <p:nvSpPr>
          <p:cNvPr id="68" name="Фигура">
            <a:extLst>
              <a:ext uri="{FF2B5EF4-FFF2-40B4-BE49-F238E27FC236}">
                <a16:creationId xmlns:a16="http://schemas.microsoft.com/office/drawing/2014/main" id="{8466FA30-5F13-4A0F-956E-C2FC85A9650A}"/>
              </a:ext>
            </a:extLst>
          </p:cNvPr>
          <p:cNvSpPr>
            <a:spLocks/>
          </p:cNvSpPr>
          <p:nvPr/>
        </p:nvSpPr>
        <p:spPr bwMode="auto">
          <a:xfrm>
            <a:off x="4745350" y="2486206"/>
            <a:ext cx="643982" cy="478910"/>
          </a:xfrm>
          <a:custGeom>
            <a:avLst/>
            <a:gdLst>
              <a:gd name="T0" fmla="*/ 585757 w 21579"/>
              <a:gd name="T1" fmla="*/ 435575 h 21600"/>
              <a:gd name="T2" fmla="*/ 585757 w 21579"/>
              <a:gd name="T3" fmla="*/ 435575 h 21600"/>
              <a:gd name="T4" fmla="*/ 585757 w 21579"/>
              <a:gd name="T5" fmla="*/ 435575 h 21600"/>
              <a:gd name="T6" fmla="*/ 585757 w 21579"/>
              <a:gd name="T7" fmla="*/ 435575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579" h="21600" extrusionOk="0">
                <a:moveTo>
                  <a:pt x="21579" y="21600"/>
                </a:moveTo>
                <a:cubicBezTo>
                  <a:pt x="20965" y="19090"/>
                  <a:pt x="20631" y="16471"/>
                  <a:pt x="20586" y="13829"/>
                </a:cubicBezTo>
                <a:cubicBezTo>
                  <a:pt x="20543" y="11244"/>
                  <a:pt x="20778" y="8664"/>
                  <a:pt x="21284" y="6170"/>
                </a:cubicBezTo>
                <a:cubicBezTo>
                  <a:pt x="18128" y="4224"/>
                  <a:pt x="14832" y="2720"/>
                  <a:pt x="11448" y="1683"/>
                </a:cubicBezTo>
                <a:cubicBezTo>
                  <a:pt x="8066" y="648"/>
                  <a:pt x="4614" y="84"/>
                  <a:pt x="1146" y="0"/>
                </a:cubicBezTo>
                <a:cubicBezTo>
                  <a:pt x="743" y="2263"/>
                  <a:pt x="445" y="4557"/>
                  <a:pt x="254" y="6870"/>
                </a:cubicBezTo>
                <a:cubicBezTo>
                  <a:pt x="62" y="9193"/>
                  <a:pt x="-21" y="11531"/>
                  <a:pt x="5" y="13868"/>
                </a:cubicBezTo>
                <a:cubicBezTo>
                  <a:pt x="3936" y="13809"/>
                  <a:pt x="7854" y="14499"/>
                  <a:pt x="11642" y="15919"/>
                </a:cubicBezTo>
                <a:cubicBezTo>
                  <a:pt x="15124" y="17224"/>
                  <a:pt x="18464" y="19134"/>
                  <a:pt x="21579" y="21600"/>
                </a:cubicBezTo>
                <a:close/>
              </a:path>
            </a:pathLst>
          </a:custGeom>
          <a:solidFill>
            <a:srgbClr val="3E8E99">
              <a:lumMod val="75000"/>
            </a:srgbClr>
          </a:solidFill>
          <a:ln>
            <a:noFill/>
          </a:ln>
        </p:spPr>
        <p:txBody>
          <a:bodyPr lIns="25394" tIns="25394" rIns="25394" bIns="25394" anchor="ct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7F7F7F"/>
              </a:solidFill>
              <a:effectLst/>
              <a:uLnTx/>
              <a:uFillTx/>
              <a:latin typeface="Lato Light" panose="020F0502020204030203" pitchFamily="34" charset="0"/>
            </a:endParaRPr>
          </a:p>
        </p:txBody>
      </p:sp>
      <p:sp>
        <p:nvSpPr>
          <p:cNvPr id="69" name="Фигура">
            <a:extLst>
              <a:ext uri="{FF2B5EF4-FFF2-40B4-BE49-F238E27FC236}">
                <a16:creationId xmlns:a16="http://schemas.microsoft.com/office/drawing/2014/main" id="{2F4A8A13-4AB8-4A38-916E-D1B473C27620}"/>
              </a:ext>
            </a:extLst>
          </p:cNvPr>
          <p:cNvSpPr>
            <a:spLocks/>
          </p:cNvSpPr>
          <p:nvPr/>
        </p:nvSpPr>
        <p:spPr bwMode="auto">
          <a:xfrm>
            <a:off x="4436033" y="4666781"/>
            <a:ext cx="494762" cy="645884"/>
          </a:xfrm>
          <a:custGeom>
            <a:avLst/>
            <a:gdLst>
              <a:gd name="T0" fmla="*/ 450028 w 21600"/>
              <a:gd name="T1" fmla="*/ 587439 h 21579"/>
              <a:gd name="T2" fmla="*/ 450028 w 21600"/>
              <a:gd name="T3" fmla="*/ 587439 h 21579"/>
              <a:gd name="T4" fmla="*/ 450028 w 21600"/>
              <a:gd name="T5" fmla="*/ 587439 h 21579"/>
              <a:gd name="T6" fmla="*/ 450028 w 21600"/>
              <a:gd name="T7" fmla="*/ 587439 h 21579"/>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579" extrusionOk="0">
                <a:moveTo>
                  <a:pt x="21600" y="0"/>
                </a:moveTo>
                <a:cubicBezTo>
                  <a:pt x="19109" y="597"/>
                  <a:pt x="16522" y="932"/>
                  <a:pt x="13913" y="995"/>
                </a:cubicBezTo>
                <a:cubicBezTo>
                  <a:pt x="11327" y="1058"/>
                  <a:pt x="8742" y="853"/>
                  <a:pt x="6227" y="387"/>
                </a:cubicBezTo>
                <a:cubicBezTo>
                  <a:pt x="4357" y="3529"/>
                  <a:pt x="2888" y="6802"/>
                  <a:pt x="1843" y="10161"/>
                </a:cubicBezTo>
                <a:cubicBezTo>
                  <a:pt x="803" y="13498"/>
                  <a:pt x="186" y="16905"/>
                  <a:pt x="0" y="20333"/>
                </a:cubicBezTo>
                <a:cubicBezTo>
                  <a:pt x="2248" y="20780"/>
                  <a:pt x="4534" y="21109"/>
                  <a:pt x="6842" y="21316"/>
                </a:cubicBezTo>
                <a:cubicBezTo>
                  <a:pt x="9039" y="21513"/>
                  <a:pt x="11250" y="21600"/>
                  <a:pt x="13462" y="21575"/>
                </a:cubicBezTo>
                <a:cubicBezTo>
                  <a:pt x="13546" y="17890"/>
                  <a:pt x="14247" y="14228"/>
                  <a:pt x="15549" y="10679"/>
                </a:cubicBezTo>
                <a:cubicBezTo>
                  <a:pt x="16926" y="6926"/>
                  <a:pt x="18961" y="3334"/>
                  <a:pt x="21600" y="0"/>
                </a:cubicBezTo>
                <a:close/>
              </a:path>
            </a:pathLst>
          </a:custGeom>
          <a:solidFill>
            <a:srgbClr val="54B8A8">
              <a:lumMod val="75000"/>
            </a:srgbClr>
          </a:solidFill>
          <a:ln>
            <a:noFill/>
          </a:ln>
        </p:spPr>
        <p:txBody>
          <a:bodyPr lIns="25394" tIns="25394" rIns="25394" bIns="25394" anchor="ct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7F7F7F"/>
              </a:solidFill>
              <a:effectLst/>
              <a:uLnTx/>
              <a:uFillTx/>
              <a:latin typeface="Lato Light" panose="020F0502020204030203" pitchFamily="34" charset="0"/>
            </a:endParaRPr>
          </a:p>
        </p:txBody>
      </p:sp>
      <p:sp>
        <p:nvSpPr>
          <p:cNvPr id="70" name="Фигура">
            <a:extLst>
              <a:ext uri="{FF2B5EF4-FFF2-40B4-BE49-F238E27FC236}">
                <a16:creationId xmlns:a16="http://schemas.microsoft.com/office/drawing/2014/main" id="{26ACB87A-4143-449F-8892-E0FD333E2BE2}"/>
              </a:ext>
            </a:extLst>
          </p:cNvPr>
          <p:cNvSpPr>
            <a:spLocks/>
          </p:cNvSpPr>
          <p:nvPr/>
        </p:nvSpPr>
        <p:spPr bwMode="auto">
          <a:xfrm>
            <a:off x="6613129" y="5115597"/>
            <a:ext cx="649140" cy="511006"/>
          </a:xfrm>
          <a:custGeom>
            <a:avLst/>
            <a:gdLst>
              <a:gd name="T0" fmla="*/ 590448 w 21574"/>
              <a:gd name="T1" fmla="*/ 464766 h 21600"/>
              <a:gd name="T2" fmla="*/ 590448 w 21574"/>
              <a:gd name="T3" fmla="*/ 464766 h 21600"/>
              <a:gd name="T4" fmla="*/ 590448 w 21574"/>
              <a:gd name="T5" fmla="*/ 464766 h 21600"/>
              <a:gd name="T6" fmla="*/ 590448 w 21574"/>
              <a:gd name="T7" fmla="*/ 464766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574" h="21600" extrusionOk="0">
                <a:moveTo>
                  <a:pt x="21568" y="8485"/>
                </a:moveTo>
                <a:cubicBezTo>
                  <a:pt x="21600" y="10739"/>
                  <a:pt x="21515" y="12993"/>
                  <a:pt x="21313" y="15232"/>
                </a:cubicBezTo>
                <a:cubicBezTo>
                  <a:pt x="21120" y="17377"/>
                  <a:pt x="20820" y="19504"/>
                  <a:pt x="20415" y="21600"/>
                </a:cubicBezTo>
                <a:cubicBezTo>
                  <a:pt x="17022" y="21426"/>
                  <a:pt x="13651" y="20820"/>
                  <a:pt x="10352" y="19792"/>
                </a:cubicBezTo>
                <a:cubicBezTo>
                  <a:pt x="7008" y="18749"/>
                  <a:pt x="3756" y="17277"/>
                  <a:pt x="646" y="15398"/>
                </a:cubicBezTo>
                <a:cubicBezTo>
                  <a:pt x="1044" y="12939"/>
                  <a:pt x="1202" y="10426"/>
                  <a:pt x="1114" y="7918"/>
                </a:cubicBezTo>
                <a:cubicBezTo>
                  <a:pt x="1020" y="5228"/>
                  <a:pt x="646" y="2565"/>
                  <a:pt x="0" y="0"/>
                </a:cubicBezTo>
                <a:cubicBezTo>
                  <a:pt x="3333" y="2760"/>
                  <a:pt x="6962" y="4892"/>
                  <a:pt x="10774" y="6331"/>
                </a:cubicBezTo>
                <a:cubicBezTo>
                  <a:pt x="14281" y="7655"/>
                  <a:pt x="17911" y="8379"/>
                  <a:pt x="21568" y="8485"/>
                </a:cubicBezTo>
                <a:close/>
              </a:path>
            </a:pathLst>
          </a:custGeom>
          <a:solidFill>
            <a:srgbClr val="437DB2">
              <a:lumMod val="75000"/>
            </a:srgbClr>
          </a:solidFill>
          <a:ln>
            <a:noFill/>
          </a:ln>
        </p:spPr>
        <p:txBody>
          <a:bodyPr lIns="25394" tIns="25394" rIns="25394" bIns="25394" anchor="ct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7F7F7F"/>
              </a:solidFill>
              <a:effectLst/>
              <a:uLnTx/>
              <a:uFillTx/>
              <a:latin typeface="Lato Light" panose="020F0502020204030203" pitchFamily="34" charset="0"/>
            </a:endParaRPr>
          </a:p>
        </p:txBody>
      </p:sp>
      <p:sp>
        <p:nvSpPr>
          <p:cNvPr id="71" name="Фигура">
            <a:extLst>
              <a:ext uri="{FF2B5EF4-FFF2-40B4-BE49-F238E27FC236}">
                <a16:creationId xmlns:a16="http://schemas.microsoft.com/office/drawing/2014/main" id="{7B597A83-07B2-4A9A-9549-0FF697BA30F7}"/>
              </a:ext>
            </a:extLst>
          </p:cNvPr>
          <p:cNvSpPr>
            <a:spLocks/>
          </p:cNvSpPr>
          <p:nvPr/>
        </p:nvSpPr>
        <p:spPr bwMode="auto">
          <a:xfrm>
            <a:off x="7065997" y="2792016"/>
            <a:ext cx="505493" cy="661753"/>
          </a:xfrm>
          <a:custGeom>
            <a:avLst/>
            <a:gdLst>
              <a:gd name="T0" fmla="*/ 459789 w 21600"/>
              <a:gd name="T1" fmla="*/ 601873 h 21566"/>
              <a:gd name="T2" fmla="*/ 459789 w 21600"/>
              <a:gd name="T3" fmla="*/ 601873 h 21566"/>
              <a:gd name="T4" fmla="*/ 459789 w 21600"/>
              <a:gd name="T5" fmla="*/ 601873 h 21566"/>
              <a:gd name="T6" fmla="*/ 459789 w 21600"/>
              <a:gd name="T7" fmla="*/ 601873 h 21566"/>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566" extrusionOk="0">
                <a:moveTo>
                  <a:pt x="21600" y="971"/>
                </a:moveTo>
                <a:cubicBezTo>
                  <a:pt x="21515" y="4369"/>
                  <a:pt x="20965" y="7751"/>
                  <a:pt x="19961" y="11062"/>
                </a:cubicBezTo>
                <a:cubicBezTo>
                  <a:pt x="18948" y="14404"/>
                  <a:pt x="17476" y="17656"/>
                  <a:pt x="15571" y="20764"/>
                </a:cubicBezTo>
                <a:cubicBezTo>
                  <a:pt x="13115" y="20381"/>
                  <a:pt x="10605" y="20240"/>
                  <a:pt x="8102" y="20343"/>
                </a:cubicBezTo>
                <a:cubicBezTo>
                  <a:pt x="5339" y="20458"/>
                  <a:pt x="2612" y="20869"/>
                  <a:pt x="0" y="21566"/>
                </a:cubicBezTo>
                <a:cubicBezTo>
                  <a:pt x="2626" y="18367"/>
                  <a:pt x="4673" y="14912"/>
                  <a:pt x="6083" y="11294"/>
                </a:cubicBezTo>
                <a:cubicBezTo>
                  <a:pt x="7509" y="7635"/>
                  <a:pt x="8272" y="3844"/>
                  <a:pt x="8350" y="27"/>
                </a:cubicBezTo>
                <a:cubicBezTo>
                  <a:pt x="10487" y="-34"/>
                  <a:pt x="12628" y="8"/>
                  <a:pt x="14759" y="151"/>
                </a:cubicBezTo>
                <a:cubicBezTo>
                  <a:pt x="17061" y="306"/>
                  <a:pt x="19346" y="580"/>
                  <a:pt x="21600" y="971"/>
                </a:cubicBezTo>
                <a:close/>
              </a:path>
            </a:pathLst>
          </a:custGeom>
          <a:solidFill>
            <a:srgbClr val="4A63A2">
              <a:lumMod val="75000"/>
            </a:srgbClr>
          </a:solidFill>
          <a:ln>
            <a:noFill/>
          </a:ln>
        </p:spPr>
        <p:txBody>
          <a:bodyPr lIns="25394" tIns="25394" rIns="25394" bIns="25394" anchor="ct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7F7F7F"/>
              </a:solidFill>
              <a:effectLst/>
              <a:uLnTx/>
              <a:uFillTx/>
              <a:latin typeface="Lato Light" panose="020F0502020204030203" pitchFamily="34" charset="0"/>
            </a:endParaRPr>
          </a:p>
        </p:txBody>
      </p:sp>
      <p:sp>
        <p:nvSpPr>
          <p:cNvPr id="72" name="Subtitle 2">
            <a:extLst>
              <a:ext uri="{FF2B5EF4-FFF2-40B4-BE49-F238E27FC236}">
                <a16:creationId xmlns:a16="http://schemas.microsoft.com/office/drawing/2014/main" id="{FCB52578-C5E6-401E-AC32-2F523829C5F1}"/>
              </a:ext>
            </a:extLst>
          </p:cNvPr>
          <p:cNvSpPr txBox="1">
            <a:spLocks/>
          </p:cNvSpPr>
          <p:nvPr/>
        </p:nvSpPr>
        <p:spPr>
          <a:xfrm>
            <a:off x="7456191" y="2028536"/>
            <a:ext cx="4670062" cy="784830"/>
          </a:xfrm>
          <a:prstGeom prst="rect">
            <a:avLst/>
          </a:prstGeom>
        </p:spPr>
        <p:txBody>
          <a:bodyPr vert="horz" wrap="square" lIns="45720" tIns="22860" rIns="45720" bIns="22860" rtlCol="0" anchor="t">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ct val="100000"/>
              </a:lnSpc>
              <a:spcBef>
                <a:spcPts val="0"/>
              </a:spcBef>
            </a:pP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Nước ta có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mạng</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lưới</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sông</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ngòi</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dày</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đặc</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 phân bố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rộng</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khắp</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a:t>
            </a:r>
            <a:endParaRPr lang="vi-VN" dirty="0">
              <a:solidFill>
                <a:srgbClr val="000000"/>
              </a:solidFill>
              <a:latin typeface="#9Slide03 Roboto Medium" panose="02000000000000000000" pitchFamily="2" charset="0"/>
              <a:ea typeface="#9Slide03 Roboto Medium" panose="02000000000000000000" pitchFamily="2" charset="0"/>
            </a:endParaRPr>
          </a:p>
        </p:txBody>
      </p:sp>
      <p:sp>
        <p:nvSpPr>
          <p:cNvPr id="73" name="Subtitle 2">
            <a:extLst>
              <a:ext uri="{FF2B5EF4-FFF2-40B4-BE49-F238E27FC236}">
                <a16:creationId xmlns:a16="http://schemas.microsoft.com/office/drawing/2014/main" id="{3C849C76-A812-4D93-8C2D-4D7EB3B87193}"/>
              </a:ext>
            </a:extLst>
          </p:cNvPr>
          <p:cNvSpPr txBox="1">
            <a:spLocks/>
          </p:cNvSpPr>
          <p:nvPr/>
        </p:nvSpPr>
        <p:spPr>
          <a:xfrm>
            <a:off x="7627099" y="5229565"/>
            <a:ext cx="4377012" cy="1320361"/>
          </a:xfrm>
          <a:prstGeom prst="rect">
            <a:avLst/>
          </a:prstGeom>
        </p:spPr>
        <p:txBody>
          <a:bodyPr vert="horz" wrap="square" lIns="45720" tIns="22860" rIns="45720" bIns="22860" rtlCol="0" anchor="t">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indent="180340" algn="just">
              <a:lnSpc>
                <a:spcPct val="115000"/>
              </a:lnSpc>
              <a:spcAft>
                <a:spcPts val="600"/>
              </a:spcAft>
              <a:tabLst>
                <a:tab pos="180340" algn="l"/>
                <a:tab pos="450215" algn="l"/>
              </a:tabLst>
            </a:pP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Sông</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ngòi</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 nước ta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chảy</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theo</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 2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hướng</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chính</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 là TB- ĐN và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vòng</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cung</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a:t>
            </a:r>
            <a:endParaRPr lang="en-US" dirty="0">
              <a:latin typeface="#9Slide03 Roboto Medium" panose="02000000000000000000" pitchFamily="2" charset="0"/>
              <a:ea typeface="#9Slide03 Roboto Medium" panose="02000000000000000000" pitchFamily="2" charset="0"/>
            </a:endParaRPr>
          </a:p>
        </p:txBody>
      </p:sp>
      <p:sp>
        <p:nvSpPr>
          <p:cNvPr id="75" name="Subtitle 2">
            <a:extLst>
              <a:ext uri="{FF2B5EF4-FFF2-40B4-BE49-F238E27FC236}">
                <a16:creationId xmlns:a16="http://schemas.microsoft.com/office/drawing/2014/main" id="{6825E70F-2C7B-4304-B526-3342F3C760AA}"/>
              </a:ext>
            </a:extLst>
          </p:cNvPr>
          <p:cNvSpPr txBox="1">
            <a:spLocks/>
          </p:cNvSpPr>
          <p:nvPr/>
        </p:nvSpPr>
        <p:spPr>
          <a:xfrm>
            <a:off x="218909" y="5312665"/>
            <a:ext cx="3825617" cy="1154162"/>
          </a:xfrm>
          <a:prstGeom prst="rect">
            <a:avLst/>
          </a:prstGeom>
        </p:spPr>
        <p:txBody>
          <a:bodyPr vert="horz" wrap="square" lIns="45720" tIns="22860" rIns="45720" bIns="22860" rtlCol="0" anchor="t">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defTabSz="543818">
              <a:lnSpc>
                <a:spcPct val="100000"/>
              </a:lnSpc>
              <a:spcBef>
                <a:spcPts val="0"/>
              </a:spcBef>
            </a:pP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Sông</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ngòi</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 nước ta có 2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mùa</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 nước: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mùa</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lũ</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 và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mùa</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cạn</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khác</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 nhau rõ </a:t>
            </a:r>
            <a:r>
              <a:rPr lang="en-US" dirty="0" err="1">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rệt</a:t>
            </a:r>
            <a:r>
              <a:rPr lang="en-US" dirty="0">
                <a:solidFill>
                  <a:srgbClr val="000000"/>
                </a:solidFill>
                <a:latin typeface="#9Slide03 Roboto Medium" panose="02000000000000000000" pitchFamily="2" charset="0"/>
                <a:ea typeface="#9Slide03 Roboto Medium" panose="02000000000000000000" pitchFamily="2" charset="0"/>
                <a:cs typeface="Times New Roman" panose="02020603050405020304" pitchFamily="18" charset="0"/>
              </a:rPr>
              <a:t>.</a:t>
            </a:r>
            <a:endParaRPr lang="en-US" dirty="0">
              <a:solidFill>
                <a:srgbClr val="7F7F7F"/>
              </a:solidFill>
              <a:latin typeface="#9Slide03 Roboto Medium" panose="02000000000000000000" pitchFamily="2" charset="0"/>
              <a:ea typeface="#9Slide03 Roboto Medium" panose="02000000000000000000" pitchFamily="2" charset="0"/>
              <a:cs typeface="Mukta ExtraLight" panose="020B0000000000000000" pitchFamily="34" charset="77"/>
            </a:endParaRPr>
          </a:p>
        </p:txBody>
      </p:sp>
      <p:sp>
        <p:nvSpPr>
          <p:cNvPr id="98" name="Subtitle 2">
            <a:extLst>
              <a:ext uri="{FF2B5EF4-FFF2-40B4-BE49-F238E27FC236}">
                <a16:creationId xmlns:a16="http://schemas.microsoft.com/office/drawing/2014/main" id="{6825E70F-2C7B-4304-B526-3342F3C760AA}"/>
              </a:ext>
            </a:extLst>
          </p:cNvPr>
          <p:cNvSpPr txBox="1">
            <a:spLocks/>
          </p:cNvSpPr>
          <p:nvPr/>
        </p:nvSpPr>
        <p:spPr>
          <a:xfrm>
            <a:off x="71475" y="1909088"/>
            <a:ext cx="4280469" cy="932563"/>
          </a:xfrm>
          <a:prstGeom prst="rect">
            <a:avLst/>
          </a:prstGeom>
        </p:spPr>
        <p:txBody>
          <a:bodyPr vert="horz" wrap="square" lIns="45720" tIns="22860" rIns="45720" bIns="22860" rtlCol="0" anchor="t">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dirty="0" err="1">
                <a:solidFill>
                  <a:srgbClr val="000000"/>
                </a:solidFill>
                <a:latin typeface="#9Slide03 Roboto Medium" panose="02000000000000000000" pitchFamily="2" charset="0"/>
                <a:ea typeface="#9Slide03 Roboto Medium" panose="02000000000000000000" pitchFamily="2" charset="0"/>
              </a:rPr>
              <a:t>Sông</a:t>
            </a:r>
            <a:r>
              <a:rPr lang="en-US" dirty="0">
                <a:solidFill>
                  <a:srgbClr val="000000"/>
                </a:solidFill>
                <a:latin typeface="#9Slide03 Roboto Medium" panose="02000000000000000000" pitchFamily="2" charset="0"/>
                <a:ea typeface="#9Slide03 Roboto Medium" panose="02000000000000000000" pitchFamily="2" charset="0"/>
              </a:rPr>
              <a:t> </a:t>
            </a:r>
            <a:r>
              <a:rPr lang="en-US" dirty="0" err="1">
                <a:solidFill>
                  <a:srgbClr val="000000"/>
                </a:solidFill>
                <a:latin typeface="#9Slide03 Roboto Medium" panose="02000000000000000000" pitchFamily="2" charset="0"/>
                <a:ea typeface="#9Slide03 Roboto Medium" panose="02000000000000000000" pitchFamily="2" charset="0"/>
              </a:rPr>
              <a:t>ngòi</a:t>
            </a:r>
            <a:r>
              <a:rPr lang="en-US" dirty="0">
                <a:solidFill>
                  <a:srgbClr val="000000"/>
                </a:solidFill>
                <a:latin typeface="#9Slide03 Roboto Medium" panose="02000000000000000000" pitchFamily="2" charset="0"/>
                <a:ea typeface="#9Slide03 Roboto Medium" panose="02000000000000000000" pitchFamily="2" charset="0"/>
              </a:rPr>
              <a:t> nước ta có lượng phù </a:t>
            </a:r>
            <a:r>
              <a:rPr lang="en-US" dirty="0" err="1">
                <a:solidFill>
                  <a:srgbClr val="000000"/>
                </a:solidFill>
                <a:latin typeface="#9Slide03 Roboto Medium" panose="02000000000000000000" pitchFamily="2" charset="0"/>
                <a:ea typeface="#9Slide03 Roboto Medium" panose="02000000000000000000" pitchFamily="2" charset="0"/>
              </a:rPr>
              <a:t>sa</a:t>
            </a:r>
            <a:r>
              <a:rPr lang="en-US" dirty="0">
                <a:solidFill>
                  <a:srgbClr val="000000"/>
                </a:solidFill>
                <a:latin typeface="#9Slide03 Roboto Medium" panose="02000000000000000000" pitchFamily="2" charset="0"/>
                <a:ea typeface="#9Slide03 Roboto Medium" panose="02000000000000000000" pitchFamily="2" charset="0"/>
              </a:rPr>
              <a:t> </a:t>
            </a:r>
            <a:r>
              <a:rPr lang="en-US" dirty="0" err="1">
                <a:solidFill>
                  <a:srgbClr val="000000"/>
                </a:solidFill>
                <a:latin typeface="#9Slide03 Roboto Medium" panose="02000000000000000000" pitchFamily="2" charset="0"/>
                <a:ea typeface="#9Slide03 Roboto Medium" panose="02000000000000000000" pitchFamily="2" charset="0"/>
              </a:rPr>
              <a:t>lớn</a:t>
            </a:r>
            <a:r>
              <a:rPr lang="en-US" dirty="0">
                <a:solidFill>
                  <a:srgbClr val="000000"/>
                </a:solidFill>
                <a:latin typeface="#9Slide03 Roboto Medium" panose="02000000000000000000" pitchFamily="2" charset="0"/>
                <a:ea typeface="#9Slide03 Roboto Medium" panose="02000000000000000000" pitchFamily="2" charset="0"/>
              </a:rPr>
              <a:t>.</a:t>
            </a:r>
            <a:endParaRPr lang="en-US" dirty="0">
              <a:latin typeface="#9Slide03 Roboto Medium" panose="02000000000000000000" pitchFamily="2" charset="0"/>
              <a:ea typeface="#9Slide03 Roboto Medium" panose="02000000000000000000" pitchFamily="2" charset="0"/>
            </a:endParaRPr>
          </a:p>
        </p:txBody>
      </p:sp>
      <p:sp>
        <p:nvSpPr>
          <p:cNvPr id="99" name="Subtitle 2">
            <a:extLst>
              <a:ext uri="{FF2B5EF4-FFF2-40B4-BE49-F238E27FC236}">
                <a16:creationId xmlns:a16="http://schemas.microsoft.com/office/drawing/2014/main" id="{FCB52578-C5E6-401E-AC32-2F523829C5F1}"/>
              </a:ext>
            </a:extLst>
          </p:cNvPr>
          <p:cNvSpPr txBox="1">
            <a:spLocks/>
          </p:cNvSpPr>
          <p:nvPr/>
        </p:nvSpPr>
        <p:spPr>
          <a:xfrm>
            <a:off x="4176984" y="2492919"/>
            <a:ext cx="3717779" cy="477054"/>
          </a:xfrm>
          <a:prstGeom prst="rect">
            <a:avLst/>
          </a:prstGeom>
        </p:spPr>
        <p:txBody>
          <a:bodyPr vert="horz" wrap="square" lIns="45720" tIns="22860" rIns="45720" bIns="22860" rtlCol="0" anchor="t">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ct val="100000"/>
              </a:lnSpc>
              <a:spcBef>
                <a:spcPts val="0"/>
              </a:spcBef>
            </a:pPr>
            <a:r>
              <a:rPr lang="en-US" sz="2800" dirty="0">
                <a:solidFill>
                  <a:srgbClr val="000000"/>
                </a:solidFill>
                <a:latin typeface="#9Slide03 Roboto Medium" panose="02000000000000000000" pitchFamily="2" charset="0"/>
                <a:ea typeface="#9Slide03 Roboto Medium" panose="02000000000000000000" pitchFamily="2" charset="0"/>
              </a:rPr>
              <a:t>a</a:t>
            </a:r>
            <a:endParaRPr lang="vi-VN" sz="2800" dirty="0">
              <a:solidFill>
                <a:srgbClr val="000000"/>
              </a:solidFill>
              <a:latin typeface="#9Slide03 Roboto Medium" panose="02000000000000000000" pitchFamily="2" charset="0"/>
              <a:ea typeface="#9Slide03 Roboto Medium" panose="02000000000000000000" pitchFamily="2" charset="0"/>
            </a:endParaRPr>
          </a:p>
        </p:txBody>
      </p:sp>
      <p:sp>
        <p:nvSpPr>
          <p:cNvPr id="100" name="Subtitle 2">
            <a:extLst>
              <a:ext uri="{FF2B5EF4-FFF2-40B4-BE49-F238E27FC236}">
                <a16:creationId xmlns:a16="http://schemas.microsoft.com/office/drawing/2014/main" id="{FCB52578-C5E6-401E-AC32-2F523829C5F1}"/>
              </a:ext>
            </a:extLst>
          </p:cNvPr>
          <p:cNvSpPr txBox="1">
            <a:spLocks/>
          </p:cNvSpPr>
          <p:nvPr/>
        </p:nvSpPr>
        <p:spPr>
          <a:xfrm>
            <a:off x="5459853" y="3846273"/>
            <a:ext cx="3717779" cy="477054"/>
          </a:xfrm>
          <a:prstGeom prst="rect">
            <a:avLst/>
          </a:prstGeom>
        </p:spPr>
        <p:txBody>
          <a:bodyPr vert="horz" wrap="square" lIns="45720" tIns="22860" rIns="45720" bIns="22860" rtlCol="0" anchor="t">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ct val="100000"/>
              </a:lnSpc>
              <a:spcBef>
                <a:spcPts val="0"/>
              </a:spcBef>
            </a:pPr>
            <a:r>
              <a:rPr lang="en-US" sz="2800" dirty="0">
                <a:solidFill>
                  <a:srgbClr val="000000"/>
                </a:solidFill>
                <a:latin typeface="#9Slide03 Roboto Medium" panose="02000000000000000000" pitchFamily="2" charset="0"/>
                <a:ea typeface="#9Slide03 Roboto Medium" panose="02000000000000000000" pitchFamily="2" charset="0"/>
              </a:rPr>
              <a:t>b</a:t>
            </a:r>
            <a:endParaRPr lang="vi-VN" sz="2800" dirty="0">
              <a:solidFill>
                <a:srgbClr val="000000"/>
              </a:solidFill>
              <a:latin typeface="#9Slide03 Roboto Medium" panose="02000000000000000000" pitchFamily="2" charset="0"/>
              <a:ea typeface="#9Slide03 Roboto Medium" panose="02000000000000000000" pitchFamily="2" charset="0"/>
            </a:endParaRPr>
          </a:p>
        </p:txBody>
      </p:sp>
      <p:sp>
        <p:nvSpPr>
          <p:cNvPr id="101" name="Subtitle 2">
            <a:extLst>
              <a:ext uri="{FF2B5EF4-FFF2-40B4-BE49-F238E27FC236}">
                <a16:creationId xmlns:a16="http://schemas.microsoft.com/office/drawing/2014/main" id="{FCB52578-C5E6-401E-AC32-2F523829C5F1}"/>
              </a:ext>
            </a:extLst>
          </p:cNvPr>
          <p:cNvSpPr txBox="1">
            <a:spLocks/>
          </p:cNvSpPr>
          <p:nvPr/>
        </p:nvSpPr>
        <p:spPr>
          <a:xfrm>
            <a:off x="4098445" y="5136185"/>
            <a:ext cx="3717779" cy="477054"/>
          </a:xfrm>
          <a:prstGeom prst="rect">
            <a:avLst/>
          </a:prstGeom>
        </p:spPr>
        <p:txBody>
          <a:bodyPr vert="horz" wrap="square" lIns="45720" tIns="22860" rIns="45720" bIns="22860" rtlCol="0" anchor="t">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ct val="100000"/>
              </a:lnSpc>
              <a:spcBef>
                <a:spcPts val="0"/>
              </a:spcBef>
            </a:pPr>
            <a:r>
              <a:rPr lang="en-US" sz="2800" dirty="0">
                <a:solidFill>
                  <a:srgbClr val="000000"/>
                </a:solidFill>
                <a:latin typeface="#9Slide03 Roboto Medium" panose="02000000000000000000" pitchFamily="2" charset="0"/>
                <a:ea typeface="#9Slide03 Roboto Medium" panose="02000000000000000000" pitchFamily="2" charset="0"/>
              </a:rPr>
              <a:t>c</a:t>
            </a:r>
            <a:endParaRPr lang="vi-VN" sz="2800" dirty="0">
              <a:solidFill>
                <a:srgbClr val="000000"/>
              </a:solidFill>
              <a:latin typeface="#9Slide03 Roboto Medium" panose="02000000000000000000" pitchFamily="2" charset="0"/>
              <a:ea typeface="#9Slide03 Roboto Medium" panose="02000000000000000000" pitchFamily="2" charset="0"/>
            </a:endParaRPr>
          </a:p>
        </p:txBody>
      </p:sp>
      <p:sp>
        <p:nvSpPr>
          <p:cNvPr id="102" name="Subtitle 2">
            <a:extLst>
              <a:ext uri="{FF2B5EF4-FFF2-40B4-BE49-F238E27FC236}">
                <a16:creationId xmlns:a16="http://schemas.microsoft.com/office/drawing/2014/main" id="{FCB52578-C5E6-401E-AC32-2F523829C5F1}"/>
              </a:ext>
            </a:extLst>
          </p:cNvPr>
          <p:cNvSpPr txBox="1">
            <a:spLocks/>
          </p:cNvSpPr>
          <p:nvPr/>
        </p:nvSpPr>
        <p:spPr>
          <a:xfrm>
            <a:off x="2783148" y="3750391"/>
            <a:ext cx="3717779" cy="477054"/>
          </a:xfrm>
          <a:prstGeom prst="rect">
            <a:avLst/>
          </a:prstGeom>
        </p:spPr>
        <p:txBody>
          <a:bodyPr vert="horz" wrap="square" lIns="45720" tIns="22860" rIns="45720" bIns="22860" rtlCol="0" anchor="t">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ct val="100000"/>
              </a:lnSpc>
              <a:spcBef>
                <a:spcPts val="0"/>
              </a:spcBef>
            </a:pPr>
            <a:r>
              <a:rPr lang="en-US" sz="2800" dirty="0">
                <a:solidFill>
                  <a:srgbClr val="000000"/>
                </a:solidFill>
                <a:latin typeface="#9Slide03 Roboto Medium" panose="02000000000000000000" pitchFamily="2" charset="0"/>
                <a:ea typeface="#9Slide03 Roboto Medium" panose="02000000000000000000" pitchFamily="2" charset="0"/>
              </a:rPr>
              <a:t>d</a:t>
            </a:r>
            <a:endParaRPr lang="vi-VN" sz="2800" dirty="0">
              <a:solidFill>
                <a:srgbClr val="000000"/>
              </a:solidFill>
              <a:latin typeface="#9Slide03 Roboto Medium" panose="02000000000000000000" pitchFamily="2" charset="0"/>
              <a:ea typeface="#9Slide03 Roboto Medium" panose="02000000000000000000" pitchFamily="2" charset="0"/>
            </a:endParaRPr>
          </a:p>
        </p:txBody>
      </p:sp>
    </p:spTree>
    <p:extLst>
      <p:ext uri="{BB962C8B-B14F-4D97-AF65-F5344CB8AC3E}">
        <p14:creationId xmlns:p14="http://schemas.microsoft.com/office/powerpoint/2010/main" val="6201812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additive="base">
                                        <p:cTn id="7" dur="500" fill="hold"/>
                                        <p:tgtEl>
                                          <p:spTgt spid="99"/>
                                        </p:tgtEl>
                                        <p:attrNameLst>
                                          <p:attrName>ppt_x</p:attrName>
                                        </p:attrNameLst>
                                      </p:cBhvr>
                                      <p:tavLst>
                                        <p:tav tm="0">
                                          <p:val>
                                            <p:strVal val="#ppt_x"/>
                                          </p:val>
                                        </p:tav>
                                        <p:tav tm="100000">
                                          <p:val>
                                            <p:strVal val="#ppt_x"/>
                                          </p:val>
                                        </p:tav>
                                      </p:tavLst>
                                    </p:anim>
                                    <p:anim calcmode="lin" valueType="num">
                                      <p:cBhvr additive="base">
                                        <p:cTn id="8" dur="500" fill="hold"/>
                                        <p:tgtEl>
                                          <p:spTgt spid="9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2"/>
                                        </p:tgtEl>
                                        <p:attrNameLst>
                                          <p:attrName>style.visibility</p:attrName>
                                        </p:attrNameLst>
                                      </p:cBhvr>
                                      <p:to>
                                        <p:strVal val="visible"/>
                                      </p:to>
                                    </p:set>
                                    <p:anim calcmode="lin" valueType="num">
                                      <p:cBhvr additive="base">
                                        <p:cTn id="11" dur="500" fill="hold"/>
                                        <p:tgtEl>
                                          <p:spTgt spid="72"/>
                                        </p:tgtEl>
                                        <p:attrNameLst>
                                          <p:attrName>ppt_x</p:attrName>
                                        </p:attrNameLst>
                                      </p:cBhvr>
                                      <p:tavLst>
                                        <p:tav tm="0">
                                          <p:val>
                                            <p:strVal val="#ppt_x"/>
                                          </p:val>
                                        </p:tav>
                                        <p:tav tm="100000">
                                          <p:val>
                                            <p:strVal val="#ppt_x"/>
                                          </p:val>
                                        </p:tav>
                                      </p:tavLst>
                                    </p:anim>
                                    <p:anim calcmode="lin" valueType="num">
                                      <p:cBhvr additive="base">
                                        <p:cTn id="12"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100"/>
                                        </p:tgtEl>
                                        <p:attrNameLst>
                                          <p:attrName>style.visibility</p:attrName>
                                        </p:attrNameLst>
                                      </p:cBhvr>
                                      <p:to>
                                        <p:strVal val="visible"/>
                                      </p:to>
                                    </p:set>
                                    <p:animEffect transition="in" filter="fade">
                                      <p:cBhvr>
                                        <p:cTn id="17" dur="1000"/>
                                        <p:tgtEl>
                                          <p:spTgt spid="100"/>
                                        </p:tgtEl>
                                      </p:cBhvr>
                                    </p:animEffect>
                                    <p:anim calcmode="lin" valueType="num">
                                      <p:cBhvr>
                                        <p:cTn id="18" dur="1000" fill="hold"/>
                                        <p:tgtEl>
                                          <p:spTgt spid="100"/>
                                        </p:tgtEl>
                                        <p:attrNameLst>
                                          <p:attrName>ppt_x</p:attrName>
                                        </p:attrNameLst>
                                      </p:cBhvr>
                                      <p:tavLst>
                                        <p:tav tm="0">
                                          <p:val>
                                            <p:strVal val="#ppt_x"/>
                                          </p:val>
                                        </p:tav>
                                        <p:tav tm="100000">
                                          <p:val>
                                            <p:strVal val="#ppt_x"/>
                                          </p:val>
                                        </p:tav>
                                      </p:tavLst>
                                    </p:anim>
                                    <p:anim calcmode="lin" valueType="num">
                                      <p:cBhvr>
                                        <p:cTn id="19" dur="1000" fill="hold"/>
                                        <p:tgtEl>
                                          <p:spTgt spid="100"/>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73"/>
                                        </p:tgtEl>
                                        <p:attrNameLst>
                                          <p:attrName>style.visibility</p:attrName>
                                        </p:attrNameLst>
                                      </p:cBhvr>
                                      <p:to>
                                        <p:strVal val="visible"/>
                                      </p:to>
                                    </p:set>
                                    <p:animEffect transition="in" filter="fade">
                                      <p:cBhvr>
                                        <p:cTn id="22" dur="1000"/>
                                        <p:tgtEl>
                                          <p:spTgt spid="73"/>
                                        </p:tgtEl>
                                      </p:cBhvr>
                                    </p:animEffect>
                                    <p:anim calcmode="lin" valueType="num">
                                      <p:cBhvr>
                                        <p:cTn id="23" dur="1000" fill="hold"/>
                                        <p:tgtEl>
                                          <p:spTgt spid="73"/>
                                        </p:tgtEl>
                                        <p:attrNameLst>
                                          <p:attrName>ppt_x</p:attrName>
                                        </p:attrNameLst>
                                      </p:cBhvr>
                                      <p:tavLst>
                                        <p:tav tm="0">
                                          <p:val>
                                            <p:strVal val="#ppt_x"/>
                                          </p:val>
                                        </p:tav>
                                        <p:tav tm="100000">
                                          <p:val>
                                            <p:strVal val="#ppt_x"/>
                                          </p:val>
                                        </p:tav>
                                      </p:tavLst>
                                    </p:anim>
                                    <p:anim calcmode="lin" valueType="num">
                                      <p:cBhvr>
                                        <p:cTn id="24"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01"/>
                                        </p:tgtEl>
                                        <p:attrNameLst>
                                          <p:attrName>style.visibility</p:attrName>
                                        </p:attrNameLst>
                                      </p:cBhvr>
                                      <p:to>
                                        <p:strVal val="visible"/>
                                      </p:to>
                                    </p:set>
                                    <p:anim calcmode="lin" valueType="num">
                                      <p:cBhvr additive="base">
                                        <p:cTn id="29" dur="500" fill="hold"/>
                                        <p:tgtEl>
                                          <p:spTgt spid="101"/>
                                        </p:tgtEl>
                                        <p:attrNameLst>
                                          <p:attrName>ppt_x</p:attrName>
                                        </p:attrNameLst>
                                      </p:cBhvr>
                                      <p:tavLst>
                                        <p:tav tm="0">
                                          <p:val>
                                            <p:strVal val="#ppt_x"/>
                                          </p:val>
                                        </p:tav>
                                        <p:tav tm="100000">
                                          <p:val>
                                            <p:strVal val="#ppt_x"/>
                                          </p:val>
                                        </p:tav>
                                      </p:tavLst>
                                    </p:anim>
                                    <p:anim calcmode="lin" valueType="num">
                                      <p:cBhvr additive="base">
                                        <p:cTn id="30" dur="500" fill="hold"/>
                                        <p:tgtEl>
                                          <p:spTgt spid="101"/>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75"/>
                                        </p:tgtEl>
                                        <p:attrNameLst>
                                          <p:attrName>style.visibility</p:attrName>
                                        </p:attrNameLst>
                                      </p:cBhvr>
                                      <p:to>
                                        <p:strVal val="visible"/>
                                      </p:to>
                                    </p:set>
                                    <p:anim calcmode="lin" valueType="num">
                                      <p:cBhvr additive="base">
                                        <p:cTn id="33" dur="500" fill="hold"/>
                                        <p:tgtEl>
                                          <p:spTgt spid="75"/>
                                        </p:tgtEl>
                                        <p:attrNameLst>
                                          <p:attrName>ppt_x</p:attrName>
                                        </p:attrNameLst>
                                      </p:cBhvr>
                                      <p:tavLst>
                                        <p:tav tm="0">
                                          <p:val>
                                            <p:strVal val="#ppt_x"/>
                                          </p:val>
                                        </p:tav>
                                        <p:tav tm="100000">
                                          <p:val>
                                            <p:strVal val="#ppt_x"/>
                                          </p:val>
                                        </p:tav>
                                      </p:tavLst>
                                    </p:anim>
                                    <p:anim calcmode="lin" valueType="num">
                                      <p:cBhvr additive="base">
                                        <p:cTn id="34" dur="500" fill="hold"/>
                                        <p:tgtEl>
                                          <p:spTgt spid="75"/>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02"/>
                                        </p:tgtEl>
                                        <p:attrNameLst>
                                          <p:attrName>style.visibility</p:attrName>
                                        </p:attrNameLst>
                                      </p:cBhvr>
                                      <p:to>
                                        <p:strVal val="visible"/>
                                      </p:to>
                                    </p:set>
                                    <p:anim calcmode="lin" valueType="num">
                                      <p:cBhvr additive="base">
                                        <p:cTn id="39" dur="500" fill="hold"/>
                                        <p:tgtEl>
                                          <p:spTgt spid="102"/>
                                        </p:tgtEl>
                                        <p:attrNameLst>
                                          <p:attrName>ppt_x</p:attrName>
                                        </p:attrNameLst>
                                      </p:cBhvr>
                                      <p:tavLst>
                                        <p:tav tm="0">
                                          <p:val>
                                            <p:strVal val="#ppt_x"/>
                                          </p:val>
                                        </p:tav>
                                        <p:tav tm="100000">
                                          <p:val>
                                            <p:strVal val="#ppt_x"/>
                                          </p:val>
                                        </p:tav>
                                      </p:tavLst>
                                    </p:anim>
                                    <p:anim calcmode="lin" valueType="num">
                                      <p:cBhvr additive="base">
                                        <p:cTn id="40" dur="500" fill="hold"/>
                                        <p:tgtEl>
                                          <p:spTgt spid="102"/>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98"/>
                                        </p:tgtEl>
                                        <p:attrNameLst>
                                          <p:attrName>style.visibility</p:attrName>
                                        </p:attrNameLst>
                                      </p:cBhvr>
                                      <p:to>
                                        <p:strVal val="visible"/>
                                      </p:to>
                                    </p:set>
                                    <p:anim calcmode="lin" valueType="num">
                                      <p:cBhvr additive="base">
                                        <p:cTn id="43" dur="500" fill="hold"/>
                                        <p:tgtEl>
                                          <p:spTgt spid="98"/>
                                        </p:tgtEl>
                                        <p:attrNameLst>
                                          <p:attrName>ppt_x</p:attrName>
                                        </p:attrNameLst>
                                      </p:cBhvr>
                                      <p:tavLst>
                                        <p:tav tm="0">
                                          <p:val>
                                            <p:strVal val="#ppt_x"/>
                                          </p:val>
                                        </p:tav>
                                        <p:tav tm="100000">
                                          <p:val>
                                            <p:strVal val="#ppt_x"/>
                                          </p:val>
                                        </p:tav>
                                      </p:tavLst>
                                    </p:anim>
                                    <p:anim calcmode="lin" valueType="num">
                                      <p:cBhvr additive="base">
                                        <p:cTn id="44" dur="500" fill="hold"/>
                                        <p:tgtEl>
                                          <p:spTgt spid="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5" grpId="0"/>
      <p:bldP spid="98" grpId="0"/>
      <p:bldP spid="99" grpId="0"/>
      <p:bldP spid="100" grpId="0"/>
      <p:bldP spid="101" grpId="0"/>
      <p:bldP spid="10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783796B-A4A1-4C83-B778-979B7C58720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08436"/>
            <a:ext cx="12192000" cy="6342740"/>
          </a:xfrm>
          <a:prstGeom prst="rect">
            <a:avLst/>
          </a:prstGeom>
        </p:spPr>
      </p:pic>
      <p:sp>
        <p:nvSpPr>
          <p:cNvPr id="5" name="Rectangle 4">
            <a:extLst>
              <a:ext uri="{FF2B5EF4-FFF2-40B4-BE49-F238E27FC236}">
                <a16:creationId xmlns:a16="http://schemas.microsoft.com/office/drawing/2014/main" id="{0D936F3C-50F3-41D6-BCF7-885B6DC11416}"/>
              </a:ext>
            </a:extLst>
          </p:cNvPr>
          <p:cNvSpPr/>
          <p:nvPr/>
        </p:nvSpPr>
        <p:spPr>
          <a:xfrm>
            <a:off x="455737" y="6824"/>
            <a:ext cx="11549226" cy="501612"/>
          </a:xfrm>
          <a:prstGeom prst="rect">
            <a:avLst/>
          </a:prstGeom>
        </p:spPr>
        <p:txBody>
          <a:bodyPr wrap="square">
            <a:spAutoFit/>
          </a:bodyPr>
          <a:lstStyle/>
          <a:p>
            <a:pPr lvl="0" algn="ctr">
              <a:lnSpc>
                <a:spcPct val="150000"/>
              </a:lnSpc>
              <a:defRPr/>
            </a:pPr>
            <a:r>
              <a:rPr lang="en-US" sz="2000" b="1">
                <a:solidFill>
                  <a:srgbClr val="002060"/>
                </a:solidFill>
                <a:latin typeface="#9Slide03 IcielPanton Black" panose="00000A00000000000000" pitchFamily="2" charset="-93"/>
                <a:ea typeface="Cambria" panose="02040503050406030204" pitchFamily="18" charset="0"/>
                <a:cs typeface="Times New Roman" panose="02020603050405020304" pitchFamily="18" charset="0"/>
              </a:rPr>
              <a:t>Tiết 37 + 38: BÀI 33. </a:t>
            </a:r>
            <a:r>
              <a:rPr lang="en-US" sz="2000" b="1" dirty="0">
                <a:solidFill>
                  <a:srgbClr val="002060"/>
                </a:solidFill>
                <a:latin typeface="#9Slide03 IcielPanton Black" panose="00000A00000000000000" pitchFamily="2" charset="-93"/>
                <a:ea typeface="Cambria" panose="02040503050406030204" pitchFamily="18" charset="0"/>
                <a:cs typeface="Times New Roman" panose="02020603050405020304" pitchFamily="18" charset="0"/>
              </a:rPr>
              <a:t>ĐẶC </a:t>
            </a:r>
            <a:r>
              <a:rPr lang="en-US" sz="2000" b="1">
                <a:solidFill>
                  <a:srgbClr val="002060"/>
                </a:solidFill>
                <a:latin typeface="#9Slide03 IcielPanton Black" panose="00000A00000000000000" pitchFamily="2" charset="-93"/>
                <a:ea typeface="Cambria" panose="02040503050406030204" pitchFamily="18" charset="0"/>
                <a:cs typeface="Times New Roman" panose="02020603050405020304" pitchFamily="18" charset="0"/>
              </a:rPr>
              <a:t>ĐIỂM SÔNG NGÒI VIỆT NAM</a:t>
            </a:r>
            <a:endParaRPr lang="en-US" sz="2000" b="1" dirty="0">
              <a:solidFill>
                <a:srgbClr val="002060"/>
              </a:solidFill>
              <a:latin typeface="#9Slide03 IcielPanton Black" panose="00000A00000000000000" pitchFamily="2" charset="-93"/>
              <a:ea typeface="Cambria" panose="02040503050406030204" pitchFamily="18" charset="0"/>
              <a:cs typeface="Times New Roman" panose="02020603050405020304" pitchFamily="18" charset="0"/>
            </a:endParaRPr>
          </a:p>
        </p:txBody>
      </p:sp>
      <p:sp>
        <p:nvSpPr>
          <p:cNvPr id="6" name="Rectangle 3">
            <a:extLst>
              <a:ext uri="{FF2B5EF4-FFF2-40B4-BE49-F238E27FC236}">
                <a16:creationId xmlns:a16="http://schemas.microsoft.com/office/drawing/2014/main" id="{8D3DA435-A1BD-4779-8EA3-FC9DE3E847EA}"/>
              </a:ext>
            </a:extLst>
          </p:cNvPr>
          <p:cNvSpPr txBox="1">
            <a:spLocks noChangeArrowheads="1"/>
          </p:cNvSpPr>
          <p:nvPr/>
        </p:nvSpPr>
        <p:spPr>
          <a:xfrm>
            <a:off x="498462" y="743346"/>
            <a:ext cx="5908963" cy="53340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Tx/>
              <a:buNone/>
            </a:pPr>
            <a:r>
              <a:rPr lang="en-US" altLang="en-US" sz="2000" b="1">
                <a:solidFill>
                  <a:srgbClr val="FFFF00"/>
                </a:solidFill>
                <a:latin typeface="Times New Roman" panose="02020603050405020304" pitchFamily="18" charset="0"/>
              </a:rPr>
              <a:t>1. Đặc điểm chung: </a:t>
            </a:r>
          </a:p>
        </p:txBody>
      </p:sp>
      <p:graphicFrame>
        <p:nvGraphicFramePr>
          <p:cNvPr id="8" name="Table 7">
            <a:extLst>
              <a:ext uri="{FF2B5EF4-FFF2-40B4-BE49-F238E27FC236}">
                <a16:creationId xmlns:a16="http://schemas.microsoft.com/office/drawing/2014/main" id="{4B28EF58-654D-415C-9B0C-8973DFC02A81}"/>
              </a:ext>
            </a:extLst>
          </p:cNvPr>
          <p:cNvGraphicFramePr>
            <a:graphicFrameLocks noGrp="1"/>
          </p:cNvGraphicFramePr>
          <p:nvPr>
            <p:extLst>
              <p:ext uri="{D42A27DB-BD31-4B8C-83A1-F6EECF244321}">
                <p14:modId xmlns:p14="http://schemas.microsoft.com/office/powerpoint/2010/main" val="3368709657"/>
              </p:ext>
            </p:extLst>
          </p:nvPr>
        </p:nvGraphicFramePr>
        <p:xfrm>
          <a:off x="324462" y="1144358"/>
          <a:ext cx="10692583" cy="2275586"/>
        </p:xfrm>
        <a:graphic>
          <a:graphicData uri="http://schemas.openxmlformats.org/drawingml/2006/table">
            <a:tbl>
              <a:tblPr firstRow="1" firstCol="1" lastRow="1" lastCol="1" bandRow="1" bandCol="1"/>
              <a:tblGrid>
                <a:gridCol w="10692583">
                  <a:extLst>
                    <a:ext uri="{9D8B030D-6E8A-4147-A177-3AD203B41FA5}">
                      <a16:colId xmlns:a16="http://schemas.microsoft.com/office/drawing/2014/main" val="2796358237"/>
                    </a:ext>
                  </a:extLst>
                </a:gridCol>
              </a:tblGrid>
              <a:tr h="0">
                <a:tc>
                  <a:txBody>
                    <a:bodyPr/>
                    <a:lstStyle/>
                    <a:p>
                      <a:pPr marL="0" marR="0" indent="176213" algn="just">
                        <a:lnSpc>
                          <a:spcPct val="120000"/>
                        </a:lnSpc>
                        <a:spcBef>
                          <a:spcPts val="0"/>
                        </a:spcBef>
                        <a:spcAft>
                          <a:spcPts val="0"/>
                        </a:spcAft>
                      </a:pPr>
                      <a:r>
                        <a:rPr lang="pt-BR" sz="1800">
                          <a:solidFill>
                            <a:srgbClr val="FFFFFF"/>
                          </a:solidFill>
                          <a:effectLst/>
                          <a:latin typeface="Times New Roman" panose="02020603050405020304" pitchFamily="18" charset="0"/>
                          <a:ea typeface="Times New Roman" panose="02020603050405020304" pitchFamily="18" charset="0"/>
                        </a:rPr>
                        <a:t>- Mạng lưới: Dày đặc (2360 sông dài &gt; 10 km) , phân bố rộng trên khắp cả nước, phần lớn là sông nhỏ, ngắn, dốc ( chiếm 93 %).</a:t>
                      </a:r>
                      <a:endParaRPr lang="en-US" sz="1800">
                        <a:solidFill>
                          <a:srgbClr val="FFFFFF"/>
                        </a:solidFill>
                        <a:effectLst/>
                        <a:latin typeface="Times New Roman" panose="02020603050405020304" pitchFamily="18" charset="0"/>
                        <a:ea typeface="Times New Roman" panose="02020603050405020304" pitchFamily="18" charset="0"/>
                      </a:endParaRPr>
                    </a:p>
                    <a:p>
                      <a:pPr marL="0" marR="0" indent="176213" algn="just">
                        <a:lnSpc>
                          <a:spcPct val="120000"/>
                        </a:lnSpc>
                        <a:spcBef>
                          <a:spcPts val="0"/>
                        </a:spcBef>
                        <a:spcAft>
                          <a:spcPts val="0"/>
                        </a:spcAft>
                      </a:pPr>
                      <a:r>
                        <a:rPr lang="pt-BR" sz="1800">
                          <a:solidFill>
                            <a:srgbClr val="FFFFFF"/>
                          </a:solidFill>
                          <a:effectLst/>
                          <a:latin typeface="Times New Roman" panose="02020603050405020304" pitchFamily="18" charset="0"/>
                          <a:ea typeface="Times New Roman" panose="02020603050405020304" pitchFamily="18" charset="0"/>
                        </a:rPr>
                        <a:t>- Hướng chảy: 2 hướng chính   </a:t>
                      </a:r>
                    </a:p>
                    <a:p>
                      <a:pPr marL="0" marR="0" indent="176213" algn="just">
                        <a:lnSpc>
                          <a:spcPct val="120000"/>
                        </a:lnSpc>
                        <a:spcBef>
                          <a:spcPts val="0"/>
                        </a:spcBef>
                        <a:spcAft>
                          <a:spcPts val="0"/>
                        </a:spcAft>
                      </a:pPr>
                      <a:endParaRPr lang="pt-BR" sz="1800">
                        <a:solidFill>
                          <a:srgbClr val="FFFFFF"/>
                        </a:solidFill>
                        <a:effectLst/>
                        <a:latin typeface="Times New Roman" panose="02020603050405020304" pitchFamily="18" charset="0"/>
                        <a:ea typeface="Times New Roman" panose="02020603050405020304" pitchFamily="18" charset="0"/>
                      </a:endParaRPr>
                    </a:p>
                    <a:p>
                      <a:pPr marL="0" marR="0" indent="176213" algn="just">
                        <a:lnSpc>
                          <a:spcPct val="120000"/>
                        </a:lnSpc>
                        <a:spcBef>
                          <a:spcPts val="0"/>
                        </a:spcBef>
                        <a:spcAft>
                          <a:spcPts val="0"/>
                        </a:spcAft>
                      </a:pPr>
                      <a:r>
                        <a:rPr lang="pt-BR" sz="1800">
                          <a:solidFill>
                            <a:srgbClr val="FFFFFF"/>
                          </a:solidFill>
                          <a:effectLst/>
                          <a:latin typeface="Times New Roman" panose="02020603050405020304" pitchFamily="18" charset="0"/>
                          <a:ea typeface="Times New Roman" panose="02020603050405020304" pitchFamily="18" charset="0"/>
                        </a:rPr>
                        <a:t>- Chế độ nước: 2 mùa:</a:t>
                      </a:r>
                    </a:p>
                    <a:p>
                      <a:pPr marL="0" marR="0" indent="176213" algn="just">
                        <a:lnSpc>
                          <a:spcPct val="120000"/>
                        </a:lnSpc>
                        <a:spcBef>
                          <a:spcPts val="0"/>
                        </a:spcBef>
                        <a:spcAft>
                          <a:spcPts val="0"/>
                        </a:spcAft>
                      </a:pPr>
                      <a:r>
                        <a:rPr lang="pt-BR" sz="1800">
                          <a:solidFill>
                            <a:srgbClr val="FFFFFF"/>
                          </a:solidFill>
                          <a:effectLst/>
                          <a:latin typeface="Times New Roman" panose="02020603050405020304" pitchFamily="18" charset="0"/>
                          <a:ea typeface="Times New Roman" panose="02020603050405020304" pitchFamily="18" charset="0"/>
                        </a:rPr>
                        <a:t> </a:t>
                      </a:r>
                    </a:p>
                    <a:p>
                      <a:pPr marL="0" marR="0" indent="176213" algn="just">
                        <a:lnSpc>
                          <a:spcPct val="120000"/>
                        </a:lnSpc>
                        <a:spcBef>
                          <a:spcPts val="0"/>
                        </a:spcBef>
                        <a:spcAft>
                          <a:spcPts val="0"/>
                        </a:spcAft>
                      </a:pPr>
                      <a:r>
                        <a:rPr lang="fr-FR" sz="1800">
                          <a:solidFill>
                            <a:srgbClr val="FFFFFF"/>
                          </a:solidFill>
                          <a:effectLst/>
                          <a:latin typeface="Times New Roman" panose="02020603050405020304" pitchFamily="18" charset="0"/>
                          <a:ea typeface="Times New Roman" panose="02020603050405020304" pitchFamily="18" charset="0"/>
                        </a:rPr>
                        <a:t>- Hàm lượng phù sa lớn.</a:t>
                      </a:r>
                      <a:endParaRPr lang="en-US" sz="1800">
                        <a:solidFill>
                          <a:srgbClr val="FFFFFF"/>
                        </a:solidFill>
                        <a:effectLst/>
                        <a:latin typeface="Times New Roman" panose="02020603050405020304" pitchFamily="18" charset="0"/>
                        <a:ea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64096549"/>
                  </a:ext>
                </a:extLst>
              </a:tr>
            </a:tbl>
          </a:graphicData>
        </a:graphic>
      </p:graphicFrame>
      <p:cxnSp>
        <p:nvCxnSpPr>
          <p:cNvPr id="10" name="Straight Connector 9">
            <a:extLst>
              <a:ext uri="{FF2B5EF4-FFF2-40B4-BE49-F238E27FC236}">
                <a16:creationId xmlns:a16="http://schemas.microsoft.com/office/drawing/2014/main" id="{5702D70A-8B38-444D-B079-FD334201B54F}"/>
              </a:ext>
            </a:extLst>
          </p:cNvPr>
          <p:cNvCxnSpPr>
            <a:cxnSpLocks/>
          </p:cNvCxnSpPr>
          <p:nvPr/>
        </p:nvCxnSpPr>
        <p:spPr>
          <a:xfrm flipV="1">
            <a:off x="3380720" y="1928257"/>
            <a:ext cx="369710" cy="1"/>
          </a:xfrm>
          <a:prstGeom prst="line">
            <a:avLst/>
          </a:prstGeom>
          <a:ln>
            <a:solidFill>
              <a:srgbClr val="FFFFFF"/>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7311FC94-1BC4-475C-B728-1E9421CF1DD1}"/>
              </a:ext>
            </a:extLst>
          </p:cNvPr>
          <p:cNvSpPr txBox="1"/>
          <p:nvPr/>
        </p:nvSpPr>
        <p:spPr>
          <a:xfrm>
            <a:off x="3784191" y="1730382"/>
            <a:ext cx="2415048" cy="395749"/>
          </a:xfrm>
          <a:prstGeom prst="rect">
            <a:avLst/>
          </a:prstGeom>
          <a:noFill/>
        </p:spPr>
        <p:txBody>
          <a:bodyPr wrap="square">
            <a:spAutoFit/>
          </a:bodyPr>
          <a:lstStyle/>
          <a:p>
            <a:pPr marL="0" marR="0" lvl="0" indent="0" algn="just" defTabSz="914400" rtl="0" eaLnBrk="1" fontAlgn="auto" latinLnBrk="0" hangingPunct="1">
              <a:lnSpc>
                <a:spcPct val="120000"/>
              </a:lnSpc>
              <a:spcBef>
                <a:spcPts val="0"/>
              </a:spcBef>
              <a:spcAft>
                <a:spcPts val="0"/>
              </a:spcAft>
              <a:buClr>
                <a:srgbClr val="000000"/>
              </a:buClr>
              <a:buSzTx/>
              <a:buFont typeface="Arial"/>
              <a:buNone/>
              <a:tabLst/>
              <a:defRPr/>
            </a:pPr>
            <a:r>
              <a:rPr kumimoji="0" lang="pt-BR" sz="1800" b="0" i="0" u="none" strike="noStrike" kern="0" cap="none" spc="0" normalizeH="0" baseline="0" noProof="0">
                <a:ln>
                  <a:noFill/>
                </a:ln>
                <a:solidFill>
                  <a:srgbClr val="FFFFFF"/>
                </a:solidFill>
                <a:effectLst/>
                <a:uLnTx/>
                <a:uFillTx/>
                <a:latin typeface="Times New Roman" panose="02020603050405020304" pitchFamily="18" charset="0"/>
                <a:ea typeface="Times New Roman" panose="02020603050405020304" pitchFamily="18" charset="0"/>
                <a:cs typeface="+mn-cs"/>
                <a:sym typeface="Arial"/>
              </a:rPr>
              <a:t>Tây Bắc – Đông Nam</a:t>
            </a:r>
            <a:endParaRPr kumimoji="0" lang="en-US" sz="1800" b="0" i="0" u="none" strike="noStrike" kern="0" cap="none" spc="0" normalizeH="0" baseline="0" noProof="0">
              <a:ln>
                <a:noFill/>
              </a:ln>
              <a:solidFill>
                <a:srgbClr val="FFFFFF"/>
              </a:solidFill>
              <a:effectLst/>
              <a:uLnTx/>
              <a:uFillTx/>
              <a:latin typeface="Times New Roman" panose="02020603050405020304" pitchFamily="18" charset="0"/>
              <a:ea typeface="Times New Roman" panose="02020603050405020304" pitchFamily="18" charset="0"/>
              <a:cs typeface="+mn-cs"/>
              <a:sym typeface="Arial"/>
            </a:endParaRPr>
          </a:p>
        </p:txBody>
      </p:sp>
      <p:sp>
        <p:nvSpPr>
          <p:cNvPr id="14" name="TextBox 13">
            <a:extLst>
              <a:ext uri="{FF2B5EF4-FFF2-40B4-BE49-F238E27FC236}">
                <a16:creationId xmlns:a16="http://schemas.microsoft.com/office/drawing/2014/main" id="{C2E9E23B-A94B-4AE8-AE57-1A265D9FC8E7}"/>
              </a:ext>
            </a:extLst>
          </p:cNvPr>
          <p:cNvSpPr txBox="1"/>
          <p:nvPr/>
        </p:nvSpPr>
        <p:spPr>
          <a:xfrm>
            <a:off x="3784191" y="2126131"/>
            <a:ext cx="1338416" cy="369332"/>
          </a:xfrm>
          <a:prstGeom prst="rect">
            <a:avLst/>
          </a:prstGeom>
          <a:noFill/>
        </p:spPr>
        <p:txBody>
          <a:bodyPr wrap="square">
            <a:spAutoFit/>
          </a:bodyPr>
          <a:lstStyle/>
          <a:p>
            <a:r>
              <a:rPr kumimoji="0" lang="pt-BR" sz="1800" b="0" i="0" u="none" strike="noStrike" kern="0" cap="none" spc="0" normalizeH="0" baseline="0" noProof="0">
                <a:ln>
                  <a:noFill/>
                </a:ln>
                <a:solidFill>
                  <a:srgbClr val="FFFFFF"/>
                </a:solidFill>
                <a:effectLst/>
                <a:uLnTx/>
                <a:uFillTx/>
                <a:latin typeface="Times New Roman" panose="02020603050405020304" pitchFamily="18" charset="0"/>
                <a:ea typeface="Times New Roman" panose="02020603050405020304" pitchFamily="18" charset="0"/>
                <a:cs typeface="+mn-cs"/>
                <a:sym typeface="Arial"/>
              </a:rPr>
              <a:t>Vòng cung.</a:t>
            </a:r>
            <a:endParaRPr lang="en-US"/>
          </a:p>
        </p:txBody>
      </p:sp>
      <p:cxnSp>
        <p:nvCxnSpPr>
          <p:cNvPr id="15" name="Straight Connector 14">
            <a:extLst>
              <a:ext uri="{FF2B5EF4-FFF2-40B4-BE49-F238E27FC236}">
                <a16:creationId xmlns:a16="http://schemas.microsoft.com/office/drawing/2014/main" id="{77AA2189-F9DC-4452-B9D2-4B6F2FBE9D45}"/>
              </a:ext>
            </a:extLst>
          </p:cNvPr>
          <p:cNvCxnSpPr>
            <a:cxnSpLocks/>
          </p:cNvCxnSpPr>
          <p:nvPr/>
        </p:nvCxnSpPr>
        <p:spPr>
          <a:xfrm>
            <a:off x="3361937" y="1960047"/>
            <a:ext cx="388493" cy="190912"/>
          </a:xfrm>
          <a:prstGeom prst="line">
            <a:avLst/>
          </a:prstGeom>
          <a:ln>
            <a:solidFill>
              <a:srgbClr val="FFFFFF"/>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DDF59EA-F9B4-4E94-B1A9-4CE7C6612830}"/>
              </a:ext>
            </a:extLst>
          </p:cNvPr>
          <p:cNvCxnSpPr>
            <a:cxnSpLocks/>
          </p:cNvCxnSpPr>
          <p:nvPr/>
        </p:nvCxnSpPr>
        <p:spPr>
          <a:xfrm flipV="1">
            <a:off x="2780952" y="2670592"/>
            <a:ext cx="369710" cy="1"/>
          </a:xfrm>
          <a:prstGeom prst="line">
            <a:avLst/>
          </a:prstGeom>
          <a:ln>
            <a:solidFill>
              <a:srgbClr val="FFFFFF"/>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787D2551-0124-4DA7-9741-6AE312A41ADA}"/>
              </a:ext>
            </a:extLst>
          </p:cNvPr>
          <p:cNvSpPr txBox="1"/>
          <p:nvPr/>
        </p:nvSpPr>
        <p:spPr>
          <a:xfrm>
            <a:off x="2965807" y="2413978"/>
            <a:ext cx="4538816" cy="395749"/>
          </a:xfrm>
          <a:prstGeom prst="rect">
            <a:avLst/>
          </a:prstGeom>
          <a:noFill/>
        </p:spPr>
        <p:txBody>
          <a:bodyPr wrap="square">
            <a:spAutoFit/>
          </a:bodyPr>
          <a:lstStyle/>
          <a:p>
            <a:pPr marL="0" marR="0" lvl="0" indent="176213" algn="just" defTabSz="914400" rtl="0" eaLnBrk="1" fontAlgn="auto" latinLnBrk="0" hangingPunct="1">
              <a:lnSpc>
                <a:spcPct val="120000"/>
              </a:lnSpc>
              <a:spcBef>
                <a:spcPts val="0"/>
              </a:spcBef>
              <a:spcAft>
                <a:spcPts val="0"/>
              </a:spcAft>
              <a:buClr>
                <a:srgbClr val="000000"/>
              </a:buClr>
              <a:buSzTx/>
              <a:buFont typeface="Arial"/>
              <a:buNone/>
              <a:tabLst/>
              <a:defRPr/>
            </a:pPr>
            <a:r>
              <a:rPr kumimoji="0" lang="pt-BR" sz="1800" b="0" i="0" u="none" strike="noStrike" kern="0" cap="none" spc="0" normalizeH="0" baseline="0" noProof="0">
                <a:ln>
                  <a:noFill/>
                </a:ln>
                <a:solidFill>
                  <a:srgbClr val="FFFFFF"/>
                </a:solidFill>
                <a:effectLst/>
                <a:uLnTx/>
                <a:uFillTx/>
                <a:latin typeface="Times New Roman" panose="02020603050405020304" pitchFamily="18" charset="0"/>
                <a:ea typeface="Times New Roman" panose="02020603050405020304" pitchFamily="18" charset="0"/>
                <a:cs typeface="+mn-cs"/>
                <a:sym typeface="Arial"/>
              </a:rPr>
              <a:t>Mùa lũ: chiếm 70- 80% lượng nước cả năm. </a:t>
            </a:r>
            <a:endParaRPr kumimoji="0" lang="en-US" sz="1800" b="0" i="0" u="none" strike="noStrike" kern="0" cap="none" spc="0" normalizeH="0" baseline="0" noProof="0">
              <a:ln>
                <a:noFill/>
              </a:ln>
              <a:solidFill>
                <a:srgbClr val="FFFFFF"/>
              </a:solidFill>
              <a:effectLst/>
              <a:uLnTx/>
              <a:uFillTx/>
              <a:latin typeface="Times New Roman" panose="02020603050405020304" pitchFamily="18" charset="0"/>
              <a:ea typeface="Times New Roman" panose="02020603050405020304" pitchFamily="18" charset="0"/>
              <a:cs typeface="+mn-cs"/>
              <a:sym typeface="Arial"/>
            </a:endParaRPr>
          </a:p>
        </p:txBody>
      </p:sp>
      <p:cxnSp>
        <p:nvCxnSpPr>
          <p:cNvPr id="22" name="Straight Connector 21">
            <a:extLst>
              <a:ext uri="{FF2B5EF4-FFF2-40B4-BE49-F238E27FC236}">
                <a16:creationId xmlns:a16="http://schemas.microsoft.com/office/drawing/2014/main" id="{F693D06F-64EB-4E3B-BFEE-DC93A0C5BF9A}"/>
              </a:ext>
            </a:extLst>
          </p:cNvPr>
          <p:cNvCxnSpPr>
            <a:cxnSpLocks/>
          </p:cNvCxnSpPr>
          <p:nvPr/>
        </p:nvCxnSpPr>
        <p:spPr>
          <a:xfrm>
            <a:off x="2816746" y="2688798"/>
            <a:ext cx="217310" cy="268393"/>
          </a:xfrm>
          <a:prstGeom prst="line">
            <a:avLst/>
          </a:prstGeom>
          <a:ln>
            <a:solidFill>
              <a:srgbClr val="FFFFFF"/>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D6FADFC4-1198-4A23-8DF7-DD9708204C0B}"/>
              </a:ext>
            </a:extLst>
          </p:cNvPr>
          <p:cNvSpPr txBox="1"/>
          <p:nvPr/>
        </p:nvSpPr>
        <p:spPr>
          <a:xfrm>
            <a:off x="2965807" y="2769696"/>
            <a:ext cx="4538816" cy="395749"/>
          </a:xfrm>
          <a:prstGeom prst="rect">
            <a:avLst/>
          </a:prstGeom>
          <a:noFill/>
        </p:spPr>
        <p:txBody>
          <a:bodyPr wrap="square">
            <a:spAutoFit/>
          </a:bodyPr>
          <a:lstStyle/>
          <a:p>
            <a:pPr marL="0" marR="0" lvl="0" indent="176213" algn="just" defTabSz="914400" rtl="0" eaLnBrk="1" fontAlgn="auto" latinLnBrk="0" hangingPunct="1">
              <a:lnSpc>
                <a:spcPct val="120000"/>
              </a:lnSpc>
              <a:spcBef>
                <a:spcPts val="0"/>
              </a:spcBef>
              <a:spcAft>
                <a:spcPts val="0"/>
              </a:spcAft>
              <a:buClr>
                <a:srgbClr val="000000"/>
              </a:buClr>
              <a:buSzTx/>
              <a:buFont typeface="Arial"/>
              <a:buNone/>
              <a:tabLst/>
              <a:defRPr/>
            </a:pPr>
            <a:r>
              <a:rPr kumimoji="0" lang="pt-BR" sz="1800" b="0" i="0" u="none" strike="noStrike" kern="0" cap="none" spc="0" normalizeH="0" baseline="0" noProof="0">
                <a:ln>
                  <a:noFill/>
                </a:ln>
                <a:solidFill>
                  <a:srgbClr val="FFFFFF"/>
                </a:solidFill>
                <a:effectLst/>
                <a:uLnTx/>
                <a:uFillTx/>
                <a:latin typeface="Times New Roman" panose="02020603050405020304" pitchFamily="18" charset="0"/>
                <a:ea typeface="Times New Roman" panose="02020603050405020304" pitchFamily="18" charset="0"/>
                <a:cs typeface="+mn-cs"/>
                <a:sym typeface="Arial"/>
              </a:rPr>
              <a:t>Mùa cạn</a:t>
            </a:r>
            <a:endParaRPr kumimoji="0" lang="en-US" sz="1800" b="0" i="0" u="none" strike="noStrike" kern="0" cap="none" spc="0" normalizeH="0" baseline="0" noProof="0">
              <a:ln>
                <a:noFill/>
              </a:ln>
              <a:solidFill>
                <a:srgbClr val="FFFFFF"/>
              </a:solidFill>
              <a:effectLst/>
              <a:uLnTx/>
              <a:uFillTx/>
              <a:latin typeface="Times New Roman" panose="02020603050405020304" pitchFamily="18" charset="0"/>
              <a:ea typeface="Times New Roman" panose="02020603050405020304" pitchFamily="18" charset="0"/>
              <a:cs typeface="+mn-cs"/>
              <a:sym typeface="Arial"/>
            </a:endParaRPr>
          </a:p>
        </p:txBody>
      </p:sp>
    </p:spTree>
    <p:extLst>
      <p:ext uri="{BB962C8B-B14F-4D97-AF65-F5344CB8AC3E}">
        <p14:creationId xmlns:p14="http://schemas.microsoft.com/office/powerpoint/2010/main" val="342282571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p:cNvGrpSpPr/>
          <p:nvPr/>
        </p:nvGrpSpPr>
        <p:grpSpPr>
          <a:xfrm>
            <a:off x="4085790" y="1500703"/>
            <a:ext cx="3962400" cy="3962400"/>
            <a:chOff x="3883949" y="1474165"/>
            <a:chExt cx="3962400" cy="3962400"/>
          </a:xfrm>
        </p:grpSpPr>
        <p:sp>
          <p:nvSpPr>
            <p:cNvPr id="43" name="Oval 42"/>
            <p:cNvSpPr/>
            <p:nvPr/>
          </p:nvSpPr>
          <p:spPr>
            <a:xfrm>
              <a:off x="3883949" y="1474165"/>
              <a:ext cx="3962400" cy="3962400"/>
            </a:xfrm>
            <a:prstGeom prst="ellipse">
              <a:avLst/>
            </a:prstGeom>
            <a:solidFill>
              <a:schemeClr val="tx1">
                <a:lumMod val="75000"/>
                <a:lumOff val="25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44" name="TextBox 43"/>
            <p:cNvSpPr txBox="1"/>
            <p:nvPr/>
          </p:nvSpPr>
          <p:spPr>
            <a:xfrm>
              <a:off x="4188749" y="3178366"/>
              <a:ext cx="3352800" cy="55399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a:ln>
                    <a:noFill/>
                  </a:ln>
                  <a:solidFill>
                    <a:prstClr val="white"/>
                  </a:solidFill>
                  <a:effectLst/>
                  <a:uLnTx/>
                  <a:uFillTx/>
                  <a:latin typeface="#9Slide03 IcielPanton Black" panose="00000A00000000000000" pitchFamily="2" charset="0"/>
                  <a:ea typeface="+mn-ea"/>
                  <a:cs typeface="+mn-cs"/>
                </a:rPr>
                <a:t>CÓ GÌ Ở</a:t>
              </a:r>
            </a:p>
          </p:txBody>
        </p:sp>
      </p:grpSp>
      <p:sp>
        <p:nvSpPr>
          <p:cNvPr id="55" name="Oval 54"/>
          <p:cNvSpPr/>
          <p:nvPr/>
        </p:nvSpPr>
        <p:spPr>
          <a:xfrm>
            <a:off x="4267199" y="1524000"/>
            <a:ext cx="3810002" cy="381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C6E51"/>
              </a:solidFill>
              <a:effectLst/>
              <a:uLnTx/>
              <a:uFillTx/>
              <a:latin typeface="#9Slide02 Noi dung dai"/>
              <a:ea typeface="+mn-ea"/>
              <a:cs typeface="+mn-cs"/>
            </a:endParaRPr>
          </a:p>
        </p:txBody>
      </p:sp>
      <p:sp>
        <p:nvSpPr>
          <p:cNvPr id="56" name="Oval 55"/>
          <p:cNvSpPr/>
          <p:nvPr/>
        </p:nvSpPr>
        <p:spPr>
          <a:xfrm>
            <a:off x="4788626" y="2045426"/>
            <a:ext cx="2767148" cy="2767148"/>
          </a:xfrm>
          <a:prstGeom prst="ellips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57" name="Oval 56"/>
          <p:cNvSpPr/>
          <p:nvPr/>
        </p:nvSpPr>
        <p:spPr>
          <a:xfrm>
            <a:off x="5234184" y="2490984"/>
            <a:ext cx="1876032" cy="1876032"/>
          </a:xfrm>
          <a:prstGeom prst="ellipse">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58" name="Oval 57"/>
          <p:cNvSpPr/>
          <p:nvPr/>
        </p:nvSpPr>
        <p:spPr>
          <a:xfrm>
            <a:off x="5750093" y="3006893"/>
            <a:ext cx="844214" cy="844214"/>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59" name="Arc 58"/>
          <p:cNvSpPr/>
          <p:nvPr/>
        </p:nvSpPr>
        <p:spPr>
          <a:xfrm rot="20481717">
            <a:off x="3184954" y="630268"/>
            <a:ext cx="5974491" cy="5597461"/>
          </a:xfrm>
          <a:prstGeom prst="arc">
            <a:avLst>
              <a:gd name="adj1" fmla="val 16646192"/>
              <a:gd name="adj2" fmla="val 16036918"/>
            </a:avLst>
          </a:prstGeom>
          <a:ln w="8890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0" name="Arc 59"/>
          <p:cNvSpPr/>
          <p:nvPr/>
        </p:nvSpPr>
        <p:spPr>
          <a:xfrm rot="20568184">
            <a:off x="1902153" y="-778899"/>
            <a:ext cx="8393544" cy="8439924"/>
          </a:xfrm>
          <a:prstGeom prst="arc">
            <a:avLst>
              <a:gd name="adj1" fmla="val 16654886"/>
              <a:gd name="adj2" fmla="val 16036918"/>
            </a:avLst>
          </a:prstGeom>
          <a:ln w="8890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61" name="Arc 60"/>
          <p:cNvSpPr/>
          <p:nvPr/>
        </p:nvSpPr>
        <p:spPr>
          <a:xfrm rot="20424303">
            <a:off x="613256" y="-2157852"/>
            <a:ext cx="11028098" cy="10910926"/>
          </a:xfrm>
          <a:prstGeom prst="arc">
            <a:avLst>
              <a:gd name="adj1" fmla="val 16628503"/>
              <a:gd name="adj2" fmla="val 16036918"/>
            </a:avLst>
          </a:prstGeom>
          <a:ln w="889000">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45" name="Arc 44"/>
          <p:cNvSpPr/>
          <p:nvPr/>
        </p:nvSpPr>
        <p:spPr>
          <a:xfrm rot="20416599">
            <a:off x="3439058" y="992029"/>
            <a:ext cx="5390129" cy="4979748"/>
          </a:xfrm>
          <a:prstGeom prst="arc">
            <a:avLst>
              <a:gd name="adj1" fmla="val 17495719"/>
              <a:gd name="adj2" fmla="val 14652653"/>
            </a:avLst>
          </a:prstGeom>
          <a:ln w="381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46" name="Arc 45"/>
          <p:cNvSpPr/>
          <p:nvPr/>
        </p:nvSpPr>
        <p:spPr>
          <a:xfrm rot="20617034">
            <a:off x="2824933" y="631668"/>
            <a:ext cx="6405346" cy="5938186"/>
          </a:xfrm>
          <a:prstGeom prst="arc">
            <a:avLst>
              <a:gd name="adj1" fmla="val 17495719"/>
              <a:gd name="adj2" fmla="val 14816700"/>
            </a:avLst>
          </a:prstGeom>
          <a:ln w="381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47" name="Arc 46"/>
          <p:cNvSpPr/>
          <p:nvPr/>
        </p:nvSpPr>
        <p:spPr>
          <a:xfrm rot="21406139">
            <a:off x="4790914" y="2281807"/>
            <a:ext cx="2457450" cy="2286000"/>
          </a:xfrm>
          <a:prstGeom prst="arc">
            <a:avLst>
              <a:gd name="adj1" fmla="val 17495719"/>
              <a:gd name="adj2" fmla="val 14850599"/>
            </a:avLst>
          </a:prstGeom>
          <a:ln w="76200">
            <a:solidFill>
              <a:schemeClr val="bg2">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48" name="Arc 47"/>
          <p:cNvSpPr/>
          <p:nvPr/>
        </p:nvSpPr>
        <p:spPr>
          <a:xfrm rot="21264636">
            <a:off x="4412356" y="1974694"/>
            <a:ext cx="3194999" cy="2987348"/>
          </a:xfrm>
          <a:prstGeom prst="arc">
            <a:avLst>
              <a:gd name="adj1" fmla="val 17495719"/>
              <a:gd name="adj2" fmla="val 14850599"/>
            </a:avLst>
          </a:prstGeom>
          <a:ln w="88900">
            <a:solidFill>
              <a:schemeClr val="accent5">
                <a:lumMod val="20000"/>
                <a:lumOff val="8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49" name="Arc 48"/>
          <p:cNvSpPr/>
          <p:nvPr/>
        </p:nvSpPr>
        <p:spPr>
          <a:xfrm rot="21042090">
            <a:off x="4104940" y="1697510"/>
            <a:ext cx="3830631" cy="3721250"/>
          </a:xfrm>
          <a:prstGeom prst="arc">
            <a:avLst>
              <a:gd name="adj1" fmla="val 17495719"/>
              <a:gd name="adj2" fmla="val 14850599"/>
            </a:avLst>
          </a:prstGeom>
          <a:ln w="10160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50" name="Arc 49"/>
          <p:cNvSpPr/>
          <p:nvPr/>
        </p:nvSpPr>
        <p:spPr>
          <a:xfrm rot="20884398">
            <a:off x="3771731" y="1350255"/>
            <a:ext cx="4511750" cy="4296077"/>
          </a:xfrm>
          <a:prstGeom prst="arc">
            <a:avLst>
              <a:gd name="adj1" fmla="val 17495719"/>
              <a:gd name="adj2" fmla="val 14850599"/>
            </a:avLst>
          </a:prstGeom>
          <a:ln w="114300">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51" name="Arc 50"/>
          <p:cNvSpPr/>
          <p:nvPr/>
        </p:nvSpPr>
        <p:spPr>
          <a:xfrm rot="20481717">
            <a:off x="3040360" y="656808"/>
            <a:ext cx="5974491" cy="5597461"/>
          </a:xfrm>
          <a:prstGeom prst="arc">
            <a:avLst>
              <a:gd name="adj1" fmla="val 17495719"/>
              <a:gd name="adj2" fmla="val 14850599"/>
            </a:avLst>
          </a:prstGeom>
          <a:ln w="889000">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52" name="Arc 51"/>
          <p:cNvSpPr/>
          <p:nvPr/>
        </p:nvSpPr>
        <p:spPr>
          <a:xfrm>
            <a:off x="5171914" y="2597331"/>
            <a:ext cx="1790700" cy="1665675"/>
          </a:xfrm>
          <a:prstGeom prst="arc">
            <a:avLst>
              <a:gd name="adj1" fmla="val 17495719"/>
              <a:gd name="adj2" fmla="val 14850599"/>
            </a:avLst>
          </a:prstGeom>
          <a:ln w="57150">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53" name="Arc 52"/>
          <p:cNvSpPr/>
          <p:nvPr/>
        </p:nvSpPr>
        <p:spPr>
          <a:xfrm rot="489092">
            <a:off x="5535871" y="2874630"/>
            <a:ext cx="1160044" cy="1083578"/>
          </a:xfrm>
          <a:prstGeom prst="arc">
            <a:avLst>
              <a:gd name="adj1" fmla="val 17495719"/>
              <a:gd name="adj2" fmla="val 14850599"/>
            </a:avLst>
          </a:prstGeom>
          <a:ln w="38100">
            <a:solidFill>
              <a:schemeClr val="accent4">
                <a:lumMod val="40000"/>
                <a:lumOff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54" name="Arc 53"/>
          <p:cNvSpPr/>
          <p:nvPr/>
        </p:nvSpPr>
        <p:spPr>
          <a:xfrm rot="1249885">
            <a:off x="5841878" y="3133572"/>
            <a:ext cx="660643" cy="590854"/>
          </a:xfrm>
          <a:prstGeom prst="arc">
            <a:avLst>
              <a:gd name="adj1" fmla="val 17495719"/>
              <a:gd name="adj2" fmla="val 14850599"/>
            </a:avLst>
          </a:prstGeom>
          <a:ln w="28575">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0" name="Donut 9"/>
          <p:cNvSpPr/>
          <p:nvPr/>
        </p:nvSpPr>
        <p:spPr>
          <a:xfrm>
            <a:off x="4501496" y="2286001"/>
            <a:ext cx="1371600" cy="1371600"/>
          </a:xfrm>
          <a:prstGeom prst="donut">
            <a:avLst>
              <a:gd name="adj" fmla="val 658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1" name="Donut 10"/>
          <p:cNvSpPr/>
          <p:nvPr/>
        </p:nvSpPr>
        <p:spPr>
          <a:xfrm>
            <a:off x="6210300" y="3276600"/>
            <a:ext cx="762000" cy="762000"/>
          </a:xfrm>
          <a:prstGeom prst="donut">
            <a:avLst>
              <a:gd name="adj" fmla="val 218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2" name="Donut 11"/>
          <p:cNvSpPr/>
          <p:nvPr/>
        </p:nvSpPr>
        <p:spPr>
          <a:xfrm>
            <a:off x="6057900" y="4229100"/>
            <a:ext cx="838200" cy="838200"/>
          </a:xfrm>
          <a:prstGeom prst="donut">
            <a:avLst>
              <a:gd name="adj" fmla="val 839"/>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13" name="Donut 12"/>
          <p:cNvSpPr/>
          <p:nvPr/>
        </p:nvSpPr>
        <p:spPr>
          <a:xfrm>
            <a:off x="7467600" y="3276600"/>
            <a:ext cx="609600" cy="609600"/>
          </a:xfrm>
          <a:prstGeom prst="donut">
            <a:avLst>
              <a:gd name="adj" fmla="val 369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cxnSp>
        <p:nvCxnSpPr>
          <p:cNvPr id="14" name="Straight Connector 13"/>
          <p:cNvCxnSpPr/>
          <p:nvPr/>
        </p:nvCxnSpPr>
        <p:spPr>
          <a:xfrm flipV="1">
            <a:off x="6387193" y="840921"/>
            <a:ext cx="1017814" cy="83820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15" name="Multiply 14"/>
          <p:cNvSpPr/>
          <p:nvPr/>
        </p:nvSpPr>
        <p:spPr>
          <a:xfrm>
            <a:off x="6596743" y="1774371"/>
            <a:ext cx="1763486" cy="1790700"/>
          </a:xfrm>
          <a:prstGeom prst="mathMultiply">
            <a:avLst>
              <a:gd name="adj1" fmla="val 1636"/>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16" name="Multiply 15"/>
          <p:cNvSpPr/>
          <p:nvPr/>
        </p:nvSpPr>
        <p:spPr>
          <a:xfrm rot="20028486">
            <a:off x="3948941" y="3752850"/>
            <a:ext cx="1763486" cy="1790700"/>
          </a:xfrm>
          <a:prstGeom prst="mathMultiply">
            <a:avLst>
              <a:gd name="adj1" fmla="val 1636"/>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17" name="12-Point Star 16"/>
          <p:cNvSpPr/>
          <p:nvPr/>
        </p:nvSpPr>
        <p:spPr>
          <a:xfrm>
            <a:off x="1554802" y="2332182"/>
            <a:ext cx="1386328" cy="1320936"/>
          </a:xfrm>
          <a:prstGeom prst="star12">
            <a:avLst>
              <a:gd name="adj" fmla="val 363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18" name="Oval 17"/>
          <p:cNvSpPr/>
          <p:nvPr/>
        </p:nvSpPr>
        <p:spPr>
          <a:xfrm>
            <a:off x="1949314" y="2705267"/>
            <a:ext cx="597303" cy="571333"/>
          </a:xfrm>
          <a:prstGeom prst="ellipse">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19" name="Multiply 18"/>
          <p:cNvSpPr/>
          <p:nvPr/>
        </p:nvSpPr>
        <p:spPr>
          <a:xfrm rot="15698754">
            <a:off x="8664882" y="2757769"/>
            <a:ext cx="1763486" cy="1790700"/>
          </a:xfrm>
          <a:prstGeom prst="mathMultiply">
            <a:avLst>
              <a:gd name="adj1" fmla="val 163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20" name="Multiply 19"/>
          <p:cNvSpPr/>
          <p:nvPr/>
        </p:nvSpPr>
        <p:spPr>
          <a:xfrm rot="2163725">
            <a:off x="2723858" y="833620"/>
            <a:ext cx="1763486" cy="1790700"/>
          </a:xfrm>
          <a:prstGeom prst="mathMultiply">
            <a:avLst>
              <a:gd name="adj1" fmla="val 1636"/>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21" name="Donut 20"/>
          <p:cNvSpPr/>
          <p:nvPr/>
        </p:nvSpPr>
        <p:spPr>
          <a:xfrm>
            <a:off x="2159254" y="4251511"/>
            <a:ext cx="1726945" cy="1726945"/>
          </a:xfrm>
          <a:prstGeom prst="donut">
            <a:avLst>
              <a:gd name="adj" fmla="val 839"/>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2" name="Donut 21"/>
          <p:cNvSpPr/>
          <p:nvPr/>
        </p:nvSpPr>
        <p:spPr>
          <a:xfrm>
            <a:off x="8946757" y="1260021"/>
            <a:ext cx="1371600" cy="1371600"/>
          </a:xfrm>
          <a:prstGeom prst="donut">
            <a:avLst>
              <a:gd name="adj" fmla="val 10502"/>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3" name="Donut 22"/>
          <p:cNvSpPr/>
          <p:nvPr/>
        </p:nvSpPr>
        <p:spPr>
          <a:xfrm>
            <a:off x="8151666" y="4733983"/>
            <a:ext cx="762000" cy="762000"/>
          </a:xfrm>
          <a:prstGeom prst="donut">
            <a:avLst>
              <a:gd name="adj" fmla="val 21841"/>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9Slide02 Noi dung dai"/>
              <a:ea typeface="+mn-ea"/>
              <a:cs typeface="+mn-cs"/>
            </a:endParaRPr>
          </a:p>
        </p:txBody>
      </p:sp>
      <p:sp>
        <p:nvSpPr>
          <p:cNvPr id="24" name="Multiply 23"/>
          <p:cNvSpPr/>
          <p:nvPr/>
        </p:nvSpPr>
        <p:spPr>
          <a:xfrm rot="20028486">
            <a:off x="9396450" y="4510858"/>
            <a:ext cx="1763486" cy="1790700"/>
          </a:xfrm>
          <a:prstGeom prst="mathMultiply">
            <a:avLst>
              <a:gd name="adj1" fmla="val 1636"/>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25" name="Multiply 24"/>
          <p:cNvSpPr/>
          <p:nvPr/>
        </p:nvSpPr>
        <p:spPr>
          <a:xfrm rot="17076524">
            <a:off x="9396450" y="4510858"/>
            <a:ext cx="1763486" cy="1790700"/>
          </a:xfrm>
          <a:prstGeom prst="mathMultiply">
            <a:avLst>
              <a:gd name="adj1" fmla="val 1636"/>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3" name="Rectangle 2"/>
          <p:cNvSpPr/>
          <p:nvPr/>
        </p:nvSpPr>
        <p:spPr>
          <a:xfrm>
            <a:off x="-78920" y="3345759"/>
            <a:ext cx="12651920" cy="35052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2" name="Rectangle 1"/>
          <p:cNvSpPr/>
          <p:nvPr/>
        </p:nvSpPr>
        <p:spPr>
          <a:xfrm>
            <a:off x="-102036" y="-151108"/>
            <a:ext cx="12675036" cy="355574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CE54">
                  <a:lumMod val="60000"/>
                  <a:lumOff val="40000"/>
                </a:srgbClr>
              </a:solidFill>
              <a:effectLst/>
              <a:uLnTx/>
              <a:uFillTx/>
              <a:latin typeface="#9Slide02 Noi dung dai"/>
              <a:ea typeface="+mn-ea"/>
              <a:cs typeface="+mn-cs"/>
            </a:endParaRPr>
          </a:p>
        </p:txBody>
      </p:sp>
      <p:sp>
        <p:nvSpPr>
          <p:cNvPr id="8" name="Rectangle 7"/>
          <p:cNvSpPr/>
          <p:nvPr/>
        </p:nvSpPr>
        <p:spPr>
          <a:xfrm>
            <a:off x="-124974" y="-142966"/>
            <a:ext cx="12697973" cy="3352800"/>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CE54">
                  <a:lumMod val="60000"/>
                  <a:lumOff val="40000"/>
                </a:srgbClr>
              </a:solidFill>
              <a:effectLst/>
              <a:uLnTx/>
              <a:uFillTx/>
              <a:latin typeface="#9Slide02 Noi dung dai"/>
              <a:ea typeface="+mn-ea"/>
              <a:cs typeface="+mn-cs"/>
            </a:endParaRPr>
          </a:p>
        </p:txBody>
      </p:sp>
      <p:sp>
        <p:nvSpPr>
          <p:cNvPr id="9" name="Rectangle 8"/>
          <p:cNvSpPr/>
          <p:nvPr/>
        </p:nvSpPr>
        <p:spPr>
          <a:xfrm>
            <a:off x="-115142" y="3209834"/>
            <a:ext cx="12697973" cy="3674806"/>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6" name="Rectangle 5"/>
          <p:cNvSpPr/>
          <p:nvPr/>
        </p:nvSpPr>
        <p:spPr>
          <a:xfrm>
            <a:off x="-143157" y="-142966"/>
            <a:ext cx="12697973" cy="3352800"/>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CE54">
                  <a:lumMod val="60000"/>
                  <a:lumOff val="40000"/>
                </a:srgbClr>
              </a:solidFill>
              <a:effectLst/>
              <a:uLnTx/>
              <a:uFillTx/>
              <a:latin typeface="#9Slide02 Noi dung dai"/>
              <a:ea typeface="+mn-ea"/>
              <a:cs typeface="+mn-cs"/>
            </a:endParaRPr>
          </a:p>
        </p:txBody>
      </p:sp>
      <p:sp>
        <p:nvSpPr>
          <p:cNvPr id="7" name="Rectangle 6"/>
          <p:cNvSpPr/>
          <p:nvPr/>
        </p:nvSpPr>
        <p:spPr>
          <a:xfrm>
            <a:off x="-155814" y="3209834"/>
            <a:ext cx="12744054" cy="3674806"/>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4" name="Rectangle 3"/>
          <p:cNvSpPr/>
          <p:nvPr/>
        </p:nvSpPr>
        <p:spPr>
          <a:xfrm>
            <a:off x="-270357" y="-158746"/>
            <a:ext cx="12853188" cy="3420397"/>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CE54">
                  <a:lumMod val="60000"/>
                  <a:lumOff val="40000"/>
                </a:srgbClr>
              </a:solidFill>
              <a:effectLst/>
              <a:uLnTx/>
              <a:uFillTx/>
              <a:latin typeface="#9Slide02 Noi dung dai"/>
              <a:ea typeface="+mn-ea"/>
              <a:cs typeface="+mn-cs"/>
            </a:endParaRPr>
          </a:p>
        </p:txBody>
      </p:sp>
      <p:sp>
        <p:nvSpPr>
          <p:cNvPr id="5" name="Rectangle 4"/>
          <p:cNvSpPr/>
          <p:nvPr/>
        </p:nvSpPr>
        <p:spPr>
          <a:xfrm>
            <a:off x="-270357" y="3244444"/>
            <a:ext cx="12853188" cy="3624416"/>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CE54">
                  <a:lumMod val="60000"/>
                  <a:lumOff val="40000"/>
                </a:srgbClr>
              </a:solidFill>
              <a:effectLst/>
              <a:uLnTx/>
              <a:uFillTx/>
              <a:latin typeface="#9Slide02 Noi dung dai"/>
              <a:ea typeface="+mn-ea"/>
              <a:cs typeface="+mn-cs"/>
            </a:endParaRPr>
          </a:p>
        </p:txBody>
      </p:sp>
      <p:sp>
        <p:nvSpPr>
          <p:cNvPr id="62" name="Rectangle 61"/>
          <p:cNvSpPr/>
          <p:nvPr/>
        </p:nvSpPr>
        <p:spPr>
          <a:xfrm>
            <a:off x="-261586" y="-171919"/>
            <a:ext cx="6845709" cy="7254913"/>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63" name="Rectangle 62"/>
          <p:cNvSpPr/>
          <p:nvPr/>
        </p:nvSpPr>
        <p:spPr>
          <a:xfrm>
            <a:off x="5934068" y="-211782"/>
            <a:ext cx="6620747" cy="727396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64" name="Decagon 63"/>
          <p:cNvSpPr/>
          <p:nvPr/>
        </p:nvSpPr>
        <p:spPr>
          <a:xfrm>
            <a:off x="3810000" y="1066800"/>
            <a:ext cx="4724400" cy="4724400"/>
          </a:xfrm>
          <a:prstGeom prst="decagon">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sp>
        <p:nvSpPr>
          <p:cNvPr id="65" name="Oval 64"/>
          <p:cNvSpPr/>
          <p:nvPr/>
        </p:nvSpPr>
        <p:spPr>
          <a:xfrm>
            <a:off x="4419600" y="1676400"/>
            <a:ext cx="3505200" cy="3505200"/>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9Slide02 Noi dung dai"/>
              <a:ea typeface="+mn-ea"/>
              <a:cs typeface="+mn-cs"/>
            </a:endParaRPr>
          </a:p>
        </p:txBody>
      </p:sp>
      <p:cxnSp>
        <p:nvCxnSpPr>
          <p:cNvPr id="66" name="Straight Connector 65"/>
          <p:cNvCxnSpPr/>
          <p:nvPr/>
        </p:nvCxnSpPr>
        <p:spPr>
          <a:xfrm>
            <a:off x="1905000" y="2362200"/>
            <a:ext cx="4800600" cy="0"/>
          </a:xfrm>
          <a:prstGeom prst="line">
            <a:avLst/>
          </a:prstGeom>
          <a:ln w="76200" cap="rnd">
            <a:solidFill>
              <a:schemeClr val="bg1"/>
            </a:solidFill>
          </a:ln>
          <a:effectLst>
            <a:outerShdw blurRad="50800" dist="38100" dir="8100000" algn="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7010400" y="4572000"/>
            <a:ext cx="4800600" cy="0"/>
          </a:xfrm>
          <a:prstGeom prst="line">
            <a:avLst/>
          </a:prstGeom>
          <a:ln w="76200" cap="rnd">
            <a:solidFill>
              <a:schemeClr val="bg1"/>
            </a:solidFill>
          </a:ln>
          <a:effectLst>
            <a:outerShdw blurRad="50800" dist="38100" dir="8100000" algn="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68" name="TextBox 67"/>
          <p:cNvSpPr txBox="1"/>
          <p:nvPr/>
        </p:nvSpPr>
        <p:spPr>
          <a:xfrm>
            <a:off x="3544543" y="2985725"/>
            <a:ext cx="5204944" cy="738664"/>
          </a:xfrm>
          <a:prstGeom prst="rect">
            <a:avLst/>
          </a:prstGeom>
          <a:noFill/>
          <a:effectLst>
            <a:outerShdw blurRad="50800" dist="38100" dir="10800000" algn="r" rotWithShape="0">
              <a:prstClr val="black">
                <a:alpha val="40000"/>
              </a:prstClr>
            </a:outerShdw>
          </a:effectLst>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white"/>
                </a:solidFill>
                <a:effectLst/>
                <a:uLnTx/>
                <a:uFillTx/>
                <a:latin typeface="#9Slide03 IcielPanton Black" panose="00000A00000000000000" pitchFamily="2" charset="0"/>
                <a:ea typeface="+mn-ea"/>
                <a:cs typeface="+mn-cs"/>
              </a:rPr>
              <a:t>KHỞI ĐỘNG</a:t>
            </a:r>
          </a:p>
        </p:txBody>
      </p:sp>
    </p:spTree>
    <p:extLst>
      <p:ext uri="{BB962C8B-B14F-4D97-AF65-F5344CB8AC3E}">
        <p14:creationId xmlns:p14="http://schemas.microsoft.com/office/powerpoint/2010/main" val="2713224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1" decel="100000" fill="hold" grpId="0" nodeType="withEffect">
                                  <p:stCondLst>
                                    <p:cond delay="0"/>
                                  </p:stCondLst>
                                  <p:childTnLst>
                                    <p:anim calcmode="lin" valueType="num">
                                      <p:cBhvr additive="base">
                                        <p:cTn id="6" dur="1000"/>
                                        <p:tgtEl>
                                          <p:spTgt spid="4"/>
                                        </p:tgtEl>
                                        <p:attrNameLst>
                                          <p:attrName>ppt_x</p:attrName>
                                        </p:attrNameLst>
                                      </p:cBhvr>
                                      <p:tavLst>
                                        <p:tav tm="0">
                                          <p:val>
                                            <p:strVal val="ppt_x"/>
                                          </p:val>
                                        </p:tav>
                                        <p:tav tm="100000">
                                          <p:val>
                                            <p:strVal val="ppt_x"/>
                                          </p:val>
                                        </p:tav>
                                      </p:tavLst>
                                    </p:anim>
                                    <p:anim calcmode="lin" valueType="num">
                                      <p:cBhvr additive="base">
                                        <p:cTn id="7" dur="1000"/>
                                        <p:tgtEl>
                                          <p:spTgt spid="4"/>
                                        </p:tgtEl>
                                        <p:attrNameLst>
                                          <p:attrName>ppt_y</p:attrName>
                                        </p:attrNameLst>
                                      </p:cBhvr>
                                      <p:tavLst>
                                        <p:tav tm="0">
                                          <p:val>
                                            <p:strVal val="ppt_y"/>
                                          </p:val>
                                        </p:tav>
                                        <p:tav tm="100000">
                                          <p:val>
                                            <p:strVal val="0-ppt_h/2"/>
                                          </p:val>
                                        </p:tav>
                                      </p:tavLst>
                                    </p:anim>
                                    <p:set>
                                      <p:cBhvr>
                                        <p:cTn id="8" dur="1" fill="hold">
                                          <p:stCondLst>
                                            <p:cond delay="999"/>
                                          </p:stCondLst>
                                        </p:cTn>
                                        <p:tgtEl>
                                          <p:spTgt spid="4"/>
                                        </p:tgtEl>
                                        <p:attrNameLst>
                                          <p:attrName>style.visibility</p:attrName>
                                        </p:attrNameLst>
                                      </p:cBhvr>
                                      <p:to>
                                        <p:strVal val="hidden"/>
                                      </p:to>
                                    </p:set>
                                  </p:childTnLst>
                                </p:cTn>
                              </p:par>
                              <p:par>
                                <p:cTn id="9" presetID="2" presetClass="exit" presetSubtype="4" decel="100000" fill="hold" grpId="0" nodeType="withEffect">
                                  <p:stCondLst>
                                    <p:cond delay="0"/>
                                  </p:stCondLst>
                                  <p:childTnLst>
                                    <p:anim calcmode="lin" valueType="num">
                                      <p:cBhvr additive="base">
                                        <p:cTn id="10" dur="1000"/>
                                        <p:tgtEl>
                                          <p:spTgt spid="5"/>
                                        </p:tgtEl>
                                        <p:attrNameLst>
                                          <p:attrName>ppt_x</p:attrName>
                                        </p:attrNameLst>
                                      </p:cBhvr>
                                      <p:tavLst>
                                        <p:tav tm="0">
                                          <p:val>
                                            <p:strVal val="ppt_x"/>
                                          </p:val>
                                        </p:tav>
                                        <p:tav tm="100000">
                                          <p:val>
                                            <p:strVal val="ppt_x"/>
                                          </p:val>
                                        </p:tav>
                                      </p:tavLst>
                                    </p:anim>
                                    <p:anim calcmode="lin" valueType="num">
                                      <p:cBhvr additive="base">
                                        <p:cTn id="11" dur="1000"/>
                                        <p:tgtEl>
                                          <p:spTgt spid="5"/>
                                        </p:tgtEl>
                                        <p:attrNameLst>
                                          <p:attrName>ppt_y</p:attrName>
                                        </p:attrNameLst>
                                      </p:cBhvr>
                                      <p:tavLst>
                                        <p:tav tm="0">
                                          <p:val>
                                            <p:strVal val="ppt_y"/>
                                          </p:val>
                                        </p:tav>
                                        <p:tav tm="100000">
                                          <p:val>
                                            <p:strVal val="1+ppt_h/2"/>
                                          </p:val>
                                        </p:tav>
                                      </p:tavLst>
                                    </p:anim>
                                    <p:set>
                                      <p:cBhvr>
                                        <p:cTn id="12" dur="1" fill="hold">
                                          <p:stCondLst>
                                            <p:cond delay="999"/>
                                          </p:stCondLst>
                                        </p:cTn>
                                        <p:tgtEl>
                                          <p:spTgt spid="5"/>
                                        </p:tgtEl>
                                        <p:attrNameLst>
                                          <p:attrName>style.visibility</p:attrName>
                                        </p:attrNameLst>
                                      </p:cBhvr>
                                      <p:to>
                                        <p:strVal val="hidden"/>
                                      </p:to>
                                    </p:set>
                                  </p:childTnLst>
                                </p:cTn>
                              </p:par>
                              <p:par>
                                <p:cTn id="13" presetID="2" presetClass="exit" presetSubtype="1" decel="80000" fill="hold" grpId="0" nodeType="withEffect">
                                  <p:stCondLst>
                                    <p:cond delay="200"/>
                                  </p:stCondLst>
                                  <p:childTnLst>
                                    <p:anim calcmode="lin" valueType="num">
                                      <p:cBhvr additive="base">
                                        <p:cTn id="14" dur="1000"/>
                                        <p:tgtEl>
                                          <p:spTgt spid="6"/>
                                        </p:tgtEl>
                                        <p:attrNameLst>
                                          <p:attrName>ppt_x</p:attrName>
                                        </p:attrNameLst>
                                      </p:cBhvr>
                                      <p:tavLst>
                                        <p:tav tm="0">
                                          <p:val>
                                            <p:strVal val="ppt_x"/>
                                          </p:val>
                                        </p:tav>
                                        <p:tav tm="100000">
                                          <p:val>
                                            <p:strVal val="ppt_x"/>
                                          </p:val>
                                        </p:tav>
                                      </p:tavLst>
                                    </p:anim>
                                    <p:anim calcmode="lin" valueType="num">
                                      <p:cBhvr additive="base">
                                        <p:cTn id="15" dur="1000"/>
                                        <p:tgtEl>
                                          <p:spTgt spid="6"/>
                                        </p:tgtEl>
                                        <p:attrNameLst>
                                          <p:attrName>ppt_y</p:attrName>
                                        </p:attrNameLst>
                                      </p:cBhvr>
                                      <p:tavLst>
                                        <p:tav tm="0">
                                          <p:val>
                                            <p:strVal val="ppt_y"/>
                                          </p:val>
                                        </p:tav>
                                        <p:tav tm="100000">
                                          <p:val>
                                            <p:strVal val="0-ppt_h/2"/>
                                          </p:val>
                                        </p:tav>
                                      </p:tavLst>
                                    </p:anim>
                                    <p:set>
                                      <p:cBhvr>
                                        <p:cTn id="16" dur="1" fill="hold">
                                          <p:stCondLst>
                                            <p:cond delay="999"/>
                                          </p:stCondLst>
                                        </p:cTn>
                                        <p:tgtEl>
                                          <p:spTgt spid="6"/>
                                        </p:tgtEl>
                                        <p:attrNameLst>
                                          <p:attrName>style.visibility</p:attrName>
                                        </p:attrNameLst>
                                      </p:cBhvr>
                                      <p:to>
                                        <p:strVal val="hidden"/>
                                      </p:to>
                                    </p:set>
                                  </p:childTnLst>
                                </p:cTn>
                              </p:par>
                              <p:par>
                                <p:cTn id="17" presetID="2" presetClass="exit" presetSubtype="4" decel="100000" fill="hold" grpId="0" nodeType="withEffect">
                                  <p:stCondLst>
                                    <p:cond delay="200"/>
                                  </p:stCondLst>
                                  <p:childTnLst>
                                    <p:anim calcmode="lin" valueType="num">
                                      <p:cBhvr additive="base">
                                        <p:cTn id="18" dur="1000"/>
                                        <p:tgtEl>
                                          <p:spTgt spid="7"/>
                                        </p:tgtEl>
                                        <p:attrNameLst>
                                          <p:attrName>ppt_x</p:attrName>
                                        </p:attrNameLst>
                                      </p:cBhvr>
                                      <p:tavLst>
                                        <p:tav tm="0">
                                          <p:val>
                                            <p:strVal val="ppt_x"/>
                                          </p:val>
                                        </p:tav>
                                        <p:tav tm="100000">
                                          <p:val>
                                            <p:strVal val="ppt_x"/>
                                          </p:val>
                                        </p:tav>
                                      </p:tavLst>
                                    </p:anim>
                                    <p:anim calcmode="lin" valueType="num">
                                      <p:cBhvr additive="base">
                                        <p:cTn id="19" dur="1000"/>
                                        <p:tgtEl>
                                          <p:spTgt spid="7"/>
                                        </p:tgtEl>
                                        <p:attrNameLst>
                                          <p:attrName>ppt_y</p:attrName>
                                        </p:attrNameLst>
                                      </p:cBhvr>
                                      <p:tavLst>
                                        <p:tav tm="0">
                                          <p:val>
                                            <p:strVal val="ppt_y"/>
                                          </p:val>
                                        </p:tav>
                                        <p:tav tm="100000">
                                          <p:val>
                                            <p:strVal val="1+ppt_h/2"/>
                                          </p:val>
                                        </p:tav>
                                      </p:tavLst>
                                    </p:anim>
                                    <p:set>
                                      <p:cBhvr>
                                        <p:cTn id="20" dur="1" fill="hold">
                                          <p:stCondLst>
                                            <p:cond delay="999"/>
                                          </p:stCondLst>
                                        </p:cTn>
                                        <p:tgtEl>
                                          <p:spTgt spid="7"/>
                                        </p:tgtEl>
                                        <p:attrNameLst>
                                          <p:attrName>style.visibility</p:attrName>
                                        </p:attrNameLst>
                                      </p:cBhvr>
                                      <p:to>
                                        <p:strVal val="hidden"/>
                                      </p:to>
                                    </p:set>
                                  </p:childTnLst>
                                </p:cTn>
                              </p:par>
                              <p:par>
                                <p:cTn id="21" presetID="2" presetClass="exit" presetSubtype="1" decel="80000" fill="hold" grpId="0" nodeType="withEffect">
                                  <p:stCondLst>
                                    <p:cond delay="500"/>
                                  </p:stCondLst>
                                  <p:childTnLst>
                                    <p:anim calcmode="lin" valueType="num">
                                      <p:cBhvr additive="base">
                                        <p:cTn id="22" dur="1000"/>
                                        <p:tgtEl>
                                          <p:spTgt spid="8"/>
                                        </p:tgtEl>
                                        <p:attrNameLst>
                                          <p:attrName>ppt_x</p:attrName>
                                        </p:attrNameLst>
                                      </p:cBhvr>
                                      <p:tavLst>
                                        <p:tav tm="0">
                                          <p:val>
                                            <p:strVal val="ppt_x"/>
                                          </p:val>
                                        </p:tav>
                                        <p:tav tm="100000">
                                          <p:val>
                                            <p:strVal val="ppt_x"/>
                                          </p:val>
                                        </p:tav>
                                      </p:tavLst>
                                    </p:anim>
                                    <p:anim calcmode="lin" valueType="num">
                                      <p:cBhvr additive="base">
                                        <p:cTn id="23" dur="1000"/>
                                        <p:tgtEl>
                                          <p:spTgt spid="8"/>
                                        </p:tgtEl>
                                        <p:attrNameLst>
                                          <p:attrName>ppt_y</p:attrName>
                                        </p:attrNameLst>
                                      </p:cBhvr>
                                      <p:tavLst>
                                        <p:tav tm="0">
                                          <p:val>
                                            <p:strVal val="ppt_y"/>
                                          </p:val>
                                        </p:tav>
                                        <p:tav tm="100000">
                                          <p:val>
                                            <p:strVal val="0-ppt_h/2"/>
                                          </p:val>
                                        </p:tav>
                                      </p:tavLst>
                                    </p:anim>
                                    <p:set>
                                      <p:cBhvr>
                                        <p:cTn id="24" dur="1" fill="hold">
                                          <p:stCondLst>
                                            <p:cond delay="999"/>
                                          </p:stCondLst>
                                        </p:cTn>
                                        <p:tgtEl>
                                          <p:spTgt spid="8"/>
                                        </p:tgtEl>
                                        <p:attrNameLst>
                                          <p:attrName>style.visibility</p:attrName>
                                        </p:attrNameLst>
                                      </p:cBhvr>
                                      <p:to>
                                        <p:strVal val="hidden"/>
                                      </p:to>
                                    </p:set>
                                  </p:childTnLst>
                                </p:cTn>
                              </p:par>
                              <p:par>
                                <p:cTn id="25" presetID="2" presetClass="exit" presetSubtype="4" decel="100000" fill="hold" grpId="0" nodeType="withEffect">
                                  <p:stCondLst>
                                    <p:cond delay="500"/>
                                  </p:stCondLst>
                                  <p:childTnLst>
                                    <p:anim calcmode="lin" valueType="num">
                                      <p:cBhvr additive="base">
                                        <p:cTn id="26" dur="1000"/>
                                        <p:tgtEl>
                                          <p:spTgt spid="9"/>
                                        </p:tgtEl>
                                        <p:attrNameLst>
                                          <p:attrName>ppt_x</p:attrName>
                                        </p:attrNameLst>
                                      </p:cBhvr>
                                      <p:tavLst>
                                        <p:tav tm="0">
                                          <p:val>
                                            <p:strVal val="ppt_x"/>
                                          </p:val>
                                        </p:tav>
                                        <p:tav tm="100000">
                                          <p:val>
                                            <p:strVal val="ppt_x"/>
                                          </p:val>
                                        </p:tav>
                                      </p:tavLst>
                                    </p:anim>
                                    <p:anim calcmode="lin" valueType="num">
                                      <p:cBhvr additive="base">
                                        <p:cTn id="27" dur="1000"/>
                                        <p:tgtEl>
                                          <p:spTgt spid="9"/>
                                        </p:tgtEl>
                                        <p:attrNameLst>
                                          <p:attrName>ppt_y</p:attrName>
                                        </p:attrNameLst>
                                      </p:cBhvr>
                                      <p:tavLst>
                                        <p:tav tm="0">
                                          <p:val>
                                            <p:strVal val="ppt_y"/>
                                          </p:val>
                                        </p:tav>
                                        <p:tav tm="100000">
                                          <p:val>
                                            <p:strVal val="1+ppt_h/2"/>
                                          </p:val>
                                        </p:tav>
                                      </p:tavLst>
                                    </p:anim>
                                    <p:set>
                                      <p:cBhvr>
                                        <p:cTn id="28" dur="1" fill="hold">
                                          <p:stCondLst>
                                            <p:cond delay="999"/>
                                          </p:stCondLst>
                                        </p:cTn>
                                        <p:tgtEl>
                                          <p:spTgt spid="9"/>
                                        </p:tgtEl>
                                        <p:attrNameLst>
                                          <p:attrName>style.visibility</p:attrName>
                                        </p:attrNameLst>
                                      </p:cBhvr>
                                      <p:to>
                                        <p:strVal val="hidden"/>
                                      </p:to>
                                    </p:set>
                                  </p:childTnLst>
                                </p:cTn>
                              </p:par>
                              <p:par>
                                <p:cTn id="29" presetID="2" presetClass="exit" presetSubtype="1" decel="80000" fill="hold" grpId="0" nodeType="withEffect">
                                  <p:stCondLst>
                                    <p:cond delay="700"/>
                                  </p:stCondLst>
                                  <p:childTnLst>
                                    <p:anim calcmode="lin" valueType="num">
                                      <p:cBhvr additive="base">
                                        <p:cTn id="30" dur="1000"/>
                                        <p:tgtEl>
                                          <p:spTgt spid="2"/>
                                        </p:tgtEl>
                                        <p:attrNameLst>
                                          <p:attrName>ppt_x</p:attrName>
                                        </p:attrNameLst>
                                      </p:cBhvr>
                                      <p:tavLst>
                                        <p:tav tm="0">
                                          <p:val>
                                            <p:strVal val="ppt_x"/>
                                          </p:val>
                                        </p:tav>
                                        <p:tav tm="100000">
                                          <p:val>
                                            <p:strVal val="ppt_x"/>
                                          </p:val>
                                        </p:tav>
                                      </p:tavLst>
                                    </p:anim>
                                    <p:anim calcmode="lin" valueType="num">
                                      <p:cBhvr additive="base">
                                        <p:cTn id="31" dur="1000"/>
                                        <p:tgtEl>
                                          <p:spTgt spid="2"/>
                                        </p:tgtEl>
                                        <p:attrNameLst>
                                          <p:attrName>ppt_y</p:attrName>
                                        </p:attrNameLst>
                                      </p:cBhvr>
                                      <p:tavLst>
                                        <p:tav tm="0">
                                          <p:val>
                                            <p:strVal val="ppt_y"/>
                                          </p:val>
                                        </p:tav>
                                        <p:tav tm="100000">
                                          <p:val>
                                            <p:strVal val="0-ppt_h/2"/>
                                          </p:val>
                                        </p:tav>
                                      </p:tavLst>
                                    </p:anim>
                                    <p:set>
                                      <p:cBhvr>
                                        <p:cTn id="32" dur="1" fill="hold">
                                          <p:stCondLst>
                                            <p:cond delay="999"/>
                                          </p:stCondLst>
                                        </p:cTn>
                                        <p:tgtEl>
                                          <p:spTgt spid="2"/>
                                        </p:tgtEl>
                                        <p:attrNameLst>
                                          <p:attrName>style.visibility</p:attrName>
                                        </p:attrNameLst>
                                      </p:cBhvr>
                                      <p:to>
                                        <p:strVal val="hidden"/>
                                      </p:to>
                                    </p:set>
                                  </p:childTnLst>
                                </p:cTn>
                              </p:par>
                              <p:par>
                                <p:cTn id="33" presetID="2" presetClass="exit" presetSubtype="4" decel="100000" fill="hold" grpId="0" nodeType="withEffect">
                                  <p:stCondLst>
                                    <p:cond delay="700"/>
                                  </p:stCondLst>
                                  <p:childTnLst>
                                    <p:anim calcmode="lin" valueType="num">
                                      <p:cBhvr additive="base">
                                        <p:cTn id="34" dur="1000"/>
                                        <p:tgtEl>
                                          <p:spTgt spid="3"/>
                                        </p:tgtEl>
                                        <p:attrNameLst>
                                          <p:attrName>ppt_x</p:attrName>
                                        </p:attrNameLst>
                                      </p:cBhvr>
                                      <p:tavLst>
                                        <p:tav tm="0">
                                          <p:val>
                                            <p:strVal val="ppt_x"/>
                                          </p:val>
                                        </p:tav>
                                        <p:tav tm="100000">
                                          <p:val>
                                            <p:strVal val="ppt_x"/>
                                          </p:val>
                                        </p:tav>
                                      </p:tavLst>
                                    </p:anim>
                                    <p:anim calcmode="lin" valueType="num">
                                      <p:cBhvr additive="base">
                                        <p:cTn id="35" dur="1000"/>
                                        <p:tgtEl>
                                          <p:spTgt spid="3"/>
                                        </p:tgtEl>
                                        <p:attrNameLst>
                                          <p:attrName>ppt_y</p:attrName>
                                        </p:attrNameLst>
                                      </p:cBhvr>
                                      <p:tavLst>
                                        <p:tav tm="0">
                                          <p:val>
                                            <p:strVal val="ppt_y"/>
                                          </p:val>
                                        </p:tav>
                                        <p:tav tm="100000">
                                          <p:val>
                                            <p:strVal val="1+ppt_h/2"/>
                                          </p:val>
                                        </p:tav>
                                      </p:tavLst>
                                    </p:anim>
                                    <p:set>
                                      <p:cBhvr>
                                        <p:cTn id="36" dur="1" fill="hold">
                                          <p:stCondLst>
                                            <p:cond delay="999"/>
                                          </p:stCondLst>
                                        </p:cTn>
                                        <p:tgtEl>
                                          <p:spTgt spid="3"/>
                                        </p:tgtEl>
                                        <p:attrNameLst>
                                          <p:attrName>style.visibility</p:attrName>
                                        </p:attrNameLst>
                                      </p:cBhvr>
                                      <p:to>
                                        <p:strVal val="hidden"/>
                                      </p:to>
                                    </p:set>
                                  </p:childTnLst>
                                </p:cTn>
                              </p:par>
                              <p:par>
                                <p:cTn id="37" presetID="6" presetClass="entr" presetSubtype="32" fill="hold" grpId="0" nodeType="withEffect">
                                  <p:stCondLst>
                                    <p:cond delay="700"/>
                                  </p:stCondLst>
                                  <p:childTnLst>
                                    <p:set>
                                      <p:cBhvr>
                                        <p:cTn id="38" dur="1" fill="hold">
                                          <p:stCondLst>
                                            <p:cond delay="0"/>
                                          </p:stCondLst>
                                        </p:cTn>
                                        <p:tgtEl>
                                          <p:spTgt spid="10"/>
                                        </p:tgtEl>
                                        <p:attrNameLst>
                                          <p:attrName>style.visibility</p:attrName>
                                        </p:attrNameLst>
                                      </p:cBhvr>
                                      <p:to>
                                        <p:strVal val="visible"/>
                                      </p:to>
                                    </p:set>
                                    <p:animEffect transition="in" filter="circle(out)">
                                      <p:cBhvr>
                                        <p:cTn id="39" dur="500"/>
                                        <p:tgtEl>
                                          <p:spTgt spid="10"/>
                                        </p:tgtEl>
                                      </p:cBhvr>
                                    </p:animEffect>
                                  </p:childTnLst>
                                </p:cTn>
                              </p:par>
                              <p:par>
                                <p:cTn id="40" presetID="6" presetClass="entr" presetSubtype="32" fill="hold" grpId="0" nodeType="withEffect">
                                  <p:stCondLst>
                                    <p:cond delay="800"/>
                                  </p:stCondLst>
                                  <p:childTnLst>
                                    <p:set>
                                      <p:cBhvr>
                                        <p:cTn id="41" dur="1" fill="hold">
                                          <p:stCondLst>
                                            <p:cond delay="0"/>
                                          </p:stCondLst>
                                        </p:cTn>
                                        <p:tgtEl>
                                          <p:spTgt spid="11"/>
                                        </p:tgtEl>
                                        <p:attrNameLst>
                                          <p:attrName>style.visibility</p:attrName>
                                        </p:attrNameLst>
                                      </p:cBhvr>
                                      <p:to>
                                        <p:strVal val="visible"/>
                                      </p:to>
                                    </p:set>
                                    <p:animEffect transition="in" filter="circle(out)">
                                      <p:cBhvr>
                                        <p:cTn id="42" dur="500"/>
                                        <p:tgtEl>
                                          <p:spTgt spid="11"/>
                                        </p:tgtEl>
                                      </p:cBhvr>
                                    </p:animEffect>
                                  </p:childTnLst>
                                </p:cTn>
                              </p:par>
                              <p:par>
                                <p:cTn id="43" presetID="6" presetClass="entr" presetSubtype="32" fill="hold" grpId="0" nodeType="withEffect">
                                  <p:stCondLst>
                                    <p:cond delay="900"/>
                                  </p:stCondLst>
                                  <p:childTnLst>
                                    <p:set>
                                      <p:cBhvr>
                                        <p:cTn id="44" dur="1" fill="hold">
                                          <p:stCondLst>
                                            <p:cond delay="0"/>
                                          </p:stCondLst>
                                        </p:cTn>
                                        <p:tgtEl>
                                          <p:spTgt spid="12"/>
                                        </p:tgtEl>
                                        <p:attrNameLst>
                                          <p:attrName>style.visibility</p:attrName>
                                        </p:attrNameLst>
                                      </p:cBhvr>
                                      <p:to>
                                        <p:strVal val="visible"/>
                                      </p:to>
                                    </p:set>
                                    <p:animEffect transition="in" filter="circle(out)">
                                      <p:cBhvr>
                                        <p:cTn id="45" dur="500"/>
                                        <p:tgtEl>
                                          <p:spTgt spid="12"/>
                                        </p:tgtEl>
                                      </p:cBhvr>
                                    </p:animEffect>
                                  </p:childTnLst>
                                </p:cTn>
                              </p:par>
                              <p:par>
                                <p:cTn id="46" presetID="6" presetClass="entr" presetSubtype="32" fill="hold" grpId="0" nodeType="withEffect">
                                  <p:stCondLst>
                                    <p:cond delay="1000"/>
                                  </p:stCondLst>
                                  <p:childTnLst>
                                    <p:set>
                                      <p:cBhvr>
                                        <p:cTn id="47" dur="1" fill="hold">
                                          <p:stCondLst>
                                            <p:cond delay="0"/>
                                          </p:stCondLst>
                                        </p:cTn>
                                        <p:tgtEl>
                                          <p:spTgt spid="13"/>
                                        </p:tgtEl>
                                        <p:attrNameLst>
                                          <p:attrName>style.visibility</p:attrName>
                                        </p:attrNameLst>
                                      </p:cBhvr>
                                      <p:to>
                                        <p:strVal val="visible"/>
                                      </p:to>
                                    </p:set>
                                    <p:animEffect transition="in" filter="circle(out)">
                                      <p:cBhvr>
                                        <p:cTn id="48" dur="500"/>
                                        <p:tgtEl>
                                          <p:spTgt spid="13"/>
                                        </p:tgtEl>
                                      </p:cBhvr>
                                    </p:animEffect>
                                  </p:childTnLst>
                                </p:cTn>
                              </p:par>
                              <p:par>
                                <p:cTn id="49" presetID="6" presetClass="exit" presetSubtype="32" fill="hold" grpId="1" nodeType="withEffect">
                                  <p:stCondLst>
                                    <p:cond delay="1100"/>
                                  </p:stCondLst>
                                  <p:childTnLst>
                                    <p:animEffect transition="out" filter="circle(out)">
                                      <p:cBhvr>
                                        <p:cTn id="50" dur="600"/>
                                        <p:tgtEl>
                                          <p:spTgt spid="10"/>
                                        </p:tgtEl>
                                      </p:cBhvr>
                                    </p:animEffect>
                                    <p:set>
                                      <p:cBhvr>
                                        <p:cTn id="51" dur="1" fill="hold">
                                          <p:stCondLst>
                                            <p:cond delay="599"/>
                                          </p:stCondLst>
                                        </p:cTn>
                                        <p:tgtEl>
                                          <p:spTgt spid="10"/>
                                        </p:tgtEl>
                                        <p:attrNameLst>
                                          <p:attrName>style.visibility</p:attrName>
                                        </p:attrNameLst>
                                      </p:cBhvr>
                                      <p:to>
                                        <p:strVal val="hidden"/>
                                      </p:to>
                                    </p:set>
                                  </p:childTnLst>
                                </p:cTn>
                              </p:par>
                              <p:par>
                                <p:cTn id="52" presetID="6" presetClass="exit" presetSubtype="32" fill="hold" grpId="1" nodeType="withEffect">
                                  <p:stCondLst>
                                    <p:cond delay="1300"/>
                                  </p:stCondLst>
                                  <p:childTnLst>
                                    <p:animEffect transition="out" filter="circle(out)">
                                      <p:cBhvr>
                                        <p:cTn id="53" dur="600"/>
                                        <p:tgtEl>
                                          <p:spTgt spid="11"/>
                                        </p:tgtEl>
                                      </p:cBhvr>
                                    </p:animEffect>
                                    <p:set>
                                      <p:cBhvr>
                                        <p:cTn id="54" dur="1" fill="hold">
                                          <p:stCondLst>
                                            <p:cond delay="599"/>
                                          </p:stCondLst>
                                        </p:cTn>
                                        <p:tgtEl>
                                          <p:spTgt spid="11"/>
                                        </p:tgtEl>
                                        <p:attrNameLst>
                                          <p:attrName>style.visibility</p:attrName>
                                        </p:attrNameLst>
                                      </p:cBhvr>
                                      <p:to>
                                        <p:strVal val="hidden"/>
                                      </p:to>
                                    </p:set>
                                  </p:childTnLst>
                                </p:cTn>
                              </p:par>
                              <p:par>
                                <p:cTn id="55" presetID="6" presetClass="exit" presetSubtype="32" fill="hold" grpId="1" nodeType="withEffect">
                                  <p:stCondLst>
                                    <p:cond delay="1500"/>
                                  </p:stCondLst>
                                  <p:childTnLst>
                                    <p:animEffect transition="out" filter="circle(out)">
                                      <p:cBhvr>
                                        <p:cTn id="56" dur="600"/>
                                        <p:tgtEl>
                                          <p:spTgt spid="12"/>
                                        </p:tgtEl>
                                      </p:cBhvr>
                                    </p:animEffect>
                                    <p:set>
                                      <p:cBhvr>
                                        <p:cTn id="57" dur="1" fill="hold">
                                          <p:stCondLst>
                                            <p:cond delay="599"/>
                                          </p:stCondLst>
                                        </p:cTn>
                                        <p:tgtEl>
                                          <p:spTgt spid="12"/>
                                        </p:tgtEl>
                                        <p:attrNameLst>
                                          <p:attrName>style.visibility</p:attrName>
                                        </p:attrNameLst>
                                      </p:cBhvr>
                                      <p:to>
                                        <p:strVal val="hidden"/>
                                      </p:to>
                                    </p:set>
                                  </p:childTnLst>
                                </p:cTn>
                              </p:par>
                              <p:par>
                                <p:cTn id="58" presetID="6" presetClass="exit" presetSubtype="32" fill="hold" grpId="1" nodeType="withEffect">
                                  <p:stCondLst>
                                    <p:cond delay="1600"/>
                                  </p:stCondLst>
                                  <p:childTnLst>
                                    <p:animEffect transition="out" filter="circle(out)">
                                      <p:cBhvr>
                                        <p:cTn id="59" dur="600"/>
                                        <p:tgtEl>
                                          <p:spTgt spid="13"/>
                                        </p:tgtEl>
                                      </p:cBhvr>
                                    </p:animEffect>
                                    <p:set>
                                      <p:cBhvr>
                                        <p:cTn id="60" dur="1" fill="hold">
                                          <p:stCondLst>
                                            <p:cond delay="599"/>
                                          </p:stCondLst>
                                        </p:cTn>
                                        <p:tgtEl>
                                          <p:spTgt spid="13"/>
                                        </p:tgtEl>
                                        <p:attrNameLst>
                                          <p:attrName>style.visibility</p:attrName>
                                        </p:attrNameLst>
                                      </p:cBhvr>
                                      <p:to>
                                        <p:strVal val="hidden"/>
                                      </p:to>
                                    </p:set>
                                  </p:childTnLst>
                                </p:cTn>
                              </p:par>
                              <p:par>
                                <p:cTn id="61" presetID="6" presetClass="entr" presetSubtype="32" fill="hold" grpId="0" nodeType="withEffect">
                                  <p:stCondLst>
                                    <p:cond delay="1300"/>
                                  </p:stCondLst>
                                  <p:childTnLst>
                                    <p:set>
                                      <p:cBhvr>
                                        <p:cTn id="62" dur="1" fill="hold">
                                          <p:stCondLst>
                                            <p:cond delay="0"/>
                                          </p:stCondLst>
                                        </p:cTn>
                                        <p:tgtEl>
                                          <p:spTgt spid="15"/>
                                        </p:tgtEl>
                                        <p:attrNameLst>
                                          <p:attrName>style.visibility</p:attrName>
                                        </p:attrNameLst>
                                      </p:cBhvr>
                                      <p:to>
                                        <p:strVal val="visible"/>
                                      </p:to>
                                    </p:set>
                                    <p:animEffect transition="in" filter="circle(out)">
                                      <p:cBhvr>
                                        <p:cTn id="63" dur="500"/>
                                        <p:tgtEl>
                                          <p:spTgt spid="15"/>
                                        </p:tgtEl>
                                      </p:cBhvr>
                                    </p:animEffect>
                                  </p:childTnLst>
                                </p:cTn>
                              </p:par>
                              <p:par>
                                <p:cTn id="64" presetID="6" presetClass="entr" presetSubtype="32" fill="hold" grpId="0" nodeType="withEffect">
                                  <p:stCondLst>
                                    <p:cond delay="1400"/>
                                  </p:stCondLst>
                                  <p:childTnLst>
                                    <p:set>
                                      <p:cBhvr>
                                        <p:cTn id="65" dur="1" fill="hold">
                                          <p:stCondLst>
                                            <p:cond delay="0"/>
                                          </p:stCondLst>
                                        </p:cTn>
                                        <p:tgtEl>
                                          <p:spTgt spid="16"/>
                                        </p:tgtEl>
                                        <p:attrNameLst>
                                          <p:attrName>style.visibility</p:attrName>
                                        </p:attrNameLst>
                                      </p:cBhvr>
                                      <p:to>
                                        <p:strVal val="visible"/>
                                      </p:to>
                                    </p:set>
                                    <p:animEffect transition="in" filter="circle(out)">
                                      <p:cBhvr>
                                        <p:cTn id="66" dur="500"/>
                                        <p:tgtEl>
                                          <p:spTgt spid="16"/>
                                        </p:tgtEl>
                                      </p:cBhvr>
                                    </p:animEffect>
                                  </p:childTnLst>
                                </p:cTn>
                              </p:par>
                              <p:par>
                                <p:cTn id="67" presetID="22" presetClass="entr" presetSubtype="8" fill="hold" nodeType="withEffect">
                                  <p:stCondLst>
                                    <p:cond delay="1600"/>
                                  </p:stCondLst>
                                  <p:childTnLst>
                                    <p:set>
                                      <p:cBhvr>
                                        <p:cTn id="68" dur="1" fill="hold">
                                          <p:stCondLst>
                                            <p:cond delay="0"/>
                                          </p:stCondLst>
                                        </p:cTn>
                                        <p:tgtEl>
                                          <p:spTgt spid="14"/>
                                        </p:tgtEl>
                                        <p:attrNameLst>
                                          <p:attrName>style.visibility</p:attrName>
                                        </p:attrNameLst>
                                      </p:cBhvr>
                                      <p:to>
                                        <p:strVal val="visible"/>
                                      </p:to>
                                    </p:set>
                                    <p:animEffect transition="in" filter="wipe(left)">
                                      <p:cBhvr>
                                        <p:cTn id="69" dur="500"/>
                                        <p:tgtEl>
                                          <p:spTgt spid="14"/>
                                        </p:tgtEl>
                                      </p:cBhvr>
                                    </p:animEffect>
                                  </p:childTnLst>
                                </p:cTn>
                              </p:par>
                              <p:par>
                                <p:cTn id="70" presetID="6" presetClass="exit" presetSubtype="32" fill="hold" grpId="1" nodeType="withEffect">
                                  <p:stCondLst>
                                    <p:cond delay="1700"/>
                                  </p:stCondLst>
                                  <p:childTnLst>
                                    <p:animEffect transition="out" filter="circle(out)">
                                      <p:cBhvr>
                                        <p:cTn id="71" dur="500"/>
                                        <p:tgtEl>
                                          <p:spTgt spid="15"/>
                                        </p:tgtEl>
                                      </p:cBhvr>
                                    </p:animEffect>
                                    <p:set>
                                      <p:cBhvr>
                                        <p:cTn id="72" dur="1" fill="hold">
                                          <p:stCondLst>
                                            <p:cond delay="499"/>
                                          </p:stCondLst>
                                        </p:cTn>
                                        <p:tgtEl>
                                          <p:spTgt spid="15"/>
                                        </p:tgtEl>
                                        <p:attrNameLst>
                                          <p:attrName>style.visibility</p:attrName>
                                        </p:attrNameLst>
                                      </p:cBhvr>
                                      <p:to>
                                        <p:strVal val="hidden"/>
                                      </p:to>
                                    </p:set>
                                  </p:childTnLst>
                                </p:cTn>
                              </p:par>
                              <p:par>
                                <p:cTn id="73" presetID="6" presetClass="exit" presetSubtype="32" fill="hold" grpId="1" nodeType="withEffect">
                                  <p:stCondLst>
                                    <p:cond delay="1800"/>
                                  </p:stCondLst>
                                  <p:childTnLst>
                                    <p:animEffect transition="out" filter="circle(out)">
                                      <p:cBhvr>
                                        <p:cTn id="74" dur="500"/>
                                        <p:tgtEl>
                                          <p:spTgt spid="16"/>
                                        </p:tgtEl>
                                      </p:cBhvr>
                                    </p:animEffect>
                                    <p:set>
                                      <p:cBhvr>
                                        <p:cTn id="75" dur="1" fill="hold">
                                          <p:stCondLst>
                                            <p:cond delay="499"/>
                                          </p:stCondLst>
                                        </p:cTn>
                                        <p:tgtEl>
                                          <p:spTgt spid="16"/>
                                        </p:tgtEl>
                                        <p:attrNameLst>
                                          <p:attrName>style.visibility</p:attrName>
                                        </p:attrNameLst>
                                      </p:cBhvr>
                                      <p:to>
                                        <p:strVal val="hidden"/>
                                      </p:to>
                                    </p:set>
                                  </p:childTnLst>
                                </p:cTn>
                              </p:par>
                              <p:par>
                                <p:cTn id="76" presetID="22" presetClass="exit" presetSubtype="8" fill="hold" nodeType="withEffect">
                                  <p:stCondLst>
                                    <p:cond delay="2100"/>
                                  </p:stCondLst>
                                  <p:childTnLst>
                                    <p:animEffect transition="out" filter="wipe(left)">
                                      <p:cBhvr>
                                        <p:cTn id="77" dur="500"/>
                                        <p:tgtEl>
                                          <p:spTgt spid="14"/>
                                        </p:tgtEl>
                                      </p:cBhvr>
                                    </p:animEffect>
                                    <p:set>
                                      <p:cBhvr>
                                        <p:cTn id="78" dur="1" fill="hold">
                                          <p:stCondLst>
                                            <p:cond delay="499"/>
                                          </p:stCondLst>
                                        </p:cTn>
                                        <p:tgtEl>
                                          <p:spTgt spid="14"/>
                                        </p:tgtEl>
                                        <p:attrNameLst>
                                          <p:attrName>style.visibility</p:attrName>
                                        </p:attrNameLst>
                                      </p:cBhvr>
                                      <p:to>
                                        <p:strVal val="hidden"/>
                                      </p:to>
                                    </p:set>
                                  </p:childTnLst>
                                </p:cTn>
                              </p:par>
                              <p:par>
                                <p:cTn id="79" presetID="6" presetClass="entr" presetSubtype="32" fill="hold" grpId="0" nodeType="withEffect">
                                  <p:stCondLst>
                                    <p:cond delay="1700"/>
                                  </p:stCondLst>
                                  <p:childTnLst>
                                    <p:set>
                                      <p:cBhvr>
                                        <p:cTn id="80" dur="1" fill="hold">
                                          <p:stCondLst>
                                            <p:cond delay="0"/>
                                          </p:stCondLst>
                                        </p:cTn>
                                        <p:tgtEl>
                                          <p:spTgt spid="17"/>
                                        </p:tgtEl>
                                        <p:attrNameLst>
                                          <p:attrName>style.visibility</p:attrName>
                                        </p:attrNameLst>
                                      </p:cBhvr>
                                      <p:to>
                                        <p:strVal val="visible"/>
                                      </p:to>
                                    </p:set>
                                    <p:animEffect transition="in" filter="circle(out)">
                                      <p:cBhvr>
                                        <p:cTn id="81" dur="500"/>
                                        <p:tgtEl>
                                          <p:spTgt spid="17"/>
                                        </p:tgtEl>
                                      </p:cBhvr>
                                    </p:animEffect>
                                  </p:childTnLst>
                                </p:cTn>
                              </p:par>
                              <p:par>
                                <p:cTn id="82" presetID="6" presetClass="entr" presetSubtype="32" fill="hold" grpId="0" nodeType="withEffect">
                                  <p:stCondLst>
                                    <p:cond delay="1800"/>
                                  </p:stCondLst>
                                  <p:childTnLst>
                                    <p:set>
                                      <p:cBhvr>
                                        <p:cTn id="83" dur="1" fill="hold">
                                          <p:stCondLst>
                                            <p:cond delay="0"/>
                                          </p:stCondLst>
                                        </p:cTn>
                                        <p:tgtEl>
                                          <p:spTgt spid="18"/>
                                        </p:tgtEl>
                                        <p:attrNameLst>
                                          <p:attrName>style.visibility</p:attrName>
                                        </p:attrNameLst>
                                      </p:cBhvr>
                                      <p:to>
                                        <p:strVal val="visible"/>
                                      </p:to>
                                    </p:set>
                                    <p:animEffect transition="in" filter="circle(out)">
                                      <p:cBhvr>
                                        <p:cTn id="84" dur="500"/>
                                        <p:tgtEl>
                                          <p:spTgt spid="18"/>
                                        </p:tgtEl>
                                      </p:cBhvr>
                                    </p:animEffect>
                                  </p:childTnLst>
                                </p:cTn>
                              </p:par>
                              <p:par>
                                <p:cTn id="85" presetID="6" presetClass="exit" presetSubtype="32" fill="hold" grpId="1" nodeType="withEffect">
                                  <p:stCondLst>
                                    <p:cond delay="2200"/>
                                  </p:stCondLst>
                                  <p:childTnLst>
                                    <p:animEffect transition="out" filter="circle(out)">
                                      <p:cBhvr>
                                        <p:cTn id="86" dur="500"/>
                                        <p:tgtEl>
                                          <p:spTgt spid="18"/>
                                        </p:tgtEl>
                                      </p:cBhvr>
                                    </p:animEffect>
                                    <p:set>
                                      <p:cBhvr>
                                        <p:cTn id="87" dur="1" fill="hold">
                                          <p:stCondLst>
                                            <p:cond delay="499"/>
                                          </p:stCondLst>
                                        </p:cTn>
                                        <p:tgtEl>
                                          <p:spTgt spid="18"/>
                                        </p:tgtEl>
                                        <p:attrNameLst>
                                          <p:attrName>style.visibility</p:attrName>
                                        </p:attrNameLst>
                                      </p:cBhvr>
                                      <p:to>
                                        <p:strVal val="hidden"/>
                                      </p:to>
                                    </p:set>
                                  </p:childTnLst>
                                </p:cTn>
                              </p:par>
                              <p:par>
                                <p:cTn id="88" presetID="6" presetClass="exit" presetSubtype="32" fill="hold" grpId="1" nodeType="withEffect">
                                  <p:stCondLst>
                                    <p:cond delay="2300"/>
                                  </p:stCondLst>
                                  <p:childTnLst>
                                    <p:animEffect transition="out" filter="circle(out)">
                                      <p:cBhvr>
                                        <p:cTn id="89" dur="500"/>
                                        <p:tgtEl>
                                          <p:spTgt spid="17"/>
                                        </p:tgtEl>
                                      </p:cBhvr>
                                    </p:animEffect>
                                    <p:set>
                                      <p:cBhvr>
                                        <p:cTn id="90" dur="1" fill="hold">
                                          <p:stCondLst>
                                            <p:cond delay="499"/>
                                          </p:stCondLst>
                                        </p:cTn>
                                        <p:tgtEl>
                                          <p:spTgt spid="17"/>
                                        </p:tgtEl>
                                        <p:attrNameLst>
                                          <p:attrName>style.visibility</p:attrName>
                                        </p:attrNameLst>
                                      </p:cBhvr>
                                      <p:to>
                                        <p:strVal val="hidden"/>
                                      </p:to>
                                    </p:set>
                                  </p:childTnLst>
                                </p:cTn>
                              </p:par>
                              <p:par>
                                <p:cTn id="91" presetID="6" presetClass="entr" presetSubtype="32" fill="hold" grpId="0" nodeType="withEffect">
                                  <p:stCondLst>
                                    <p:cond delay="1700"/>
                                  </p:stCondLst>
                                  <p:childTnLst>
                                    <p:set>
                                      <p:cBhvr>
                                        <p:cTn id="92" dur="1" fill="hold">
                                          <p:stCondLst>
                                            <p:cond delay="0"/>
                                          </p:stCondLst>
                                        </p:cTn>
                                        <p:tgtEl>
                                          <p:spTgt spid="19"/>
                                        </p:tgtEl>
                                        <p:attrNameLst>
                                          <p:attrName>style.visibility</p:attrName>
                                        </p:attrNameLst>
                                      </p:cBhvr>
                                      <p:to>
                                        <p:strVal val="visible"/>
                                      </p:to>
                                    </p:set>
                                    <p:animEffect transition="in" filter="circle(out)">
                                      <p:cBhvr>
                                        <p:cTn id="93" dur="500"/>
                                        <p:tgtEl>
                                          <p:spTgt spid="19"/>
                                        </p:tgtEl>
                                      </p:cBhvr>
                                    </p:animEffect>
                                  </p:childTnLst>
                                </p:cTn>
                              </p:par>
                              <p:par>
                                <p:cTn id="94" presetID="6" presetClass="exit" presetSubtype="32" fill="hold" grpId="1" nodeType="withEffect">
                                  <p:stCondLst>
                                    <p:cond delay="2100"/>
                                  </p:stCondLst>
                                  <p:childTnLst>
                                    <p:animEffect transition="out" filter="circle(out)">
                                      <p:cBhvr>
                                        <p:cTn id="95" dur="500"/>
                                        <p:tgtEl>
                                          <p:spTgt spid="19"/>
                                        </p:tgtEl>
                                      </p:cBhvr>
                                    </p:animEffect>
                                    <p:set>
                                      <p:cBhvr>
                                        <p:cTn id="96" dur="1" fill="hold">
                                          <p:stCondLst>
                                            <p:cond delay="499"/>
                                          </p:stCondLst>
                                        </p:cTn>
                                        <p:tgtEl>
                                          <p:spTgt spid="19"/>
                                        </p:tgtEl>
                                        <p:attrNameLst>
                                          <p:attrName>style.visibility</p:attrName>
                                        </p:attrNameLst>
                                      </p:cBhvr>
                                      <p:to>
                                        <p:strVal val="hidden"/>
                                      </p:to>
                                    </p:set>
                                  </p:childTnLst>
                                </p:cTn>
                              </p:par>
                              <p:par>
                                <p:cTn id="97" presetID="6" presetClass="entr" presetSubtype="32" fill="hold" grpId="0" nodeType="withEffect">
                                  <p:stCondLst>
                                    <p:cond delay="1600"/>
                                  </p:stCondLst>
                                  <p:childTnLst>
                                    <p:set>
                                      <p:cBhvr>
                                        <p:cTn id="98" dur="1" fill="hold">
                                          <p:stCondLst>
                                            <p:cond delay="0"/>
                                          </p:stCondLst>
                                        </p:cTn>
                                        <p:tgtEl>
                                          <p:spTgt spid="20"/>
                                        </p:tgtEl>
                                        <p:attrNameLst>
                                          <p:attrName>style.visibility</p:attrName>
                                        </p:attrNameLst>
                                      </p:cBhvr>
                                      <p:to>
                                        <p:strVal val="visible"/>
                                      </p:to>
                                    </p:set>
                                    <p:animEffect transition="in" filter="circle(out)">
                                      <p:cBhvr>
                                        <p:cTn id="99" dur="500"/>
                                        <p:tgtEl>
                                          <p:spTgt spid="20"/>
                                        </p:tgtEl>
                                      </p:cBhvr>
                                    </p:animEffect>
                                  </p:childTnLst>
                                </p:cTn>
                              </p:par>
                              <p:par>
                                <p:cTn id="100" presetID="6" presetClass="exit" presetSubtype="32" fill="hold" grpId="1" nodeType="withEffect">
                                  <p:stCondLst>
                                    <p:cond delay="1900"/>
                                  </p:stCondLst>
                                  <p:childTnLst>
                                    <p:animEffect transition="out" filter="circle(out)">
                                      <p:cBhvr>
                                        <p:cTn id="101" dur="500"/>
                                        <p:tgtEl>
                                          <p:spTgt spid="20"/>
                                        </p:tgtEl>
                                      </p:cBhvr>
                                    </p:animEffect>
                                    <p:set>
                                      <p:cBhvr>
                                        <p:cTn id="102" dur="1" fill="hold">
                                          <p:stCondLst>
                                            <p:cond delay="499"/>
                                          </p:stCondLst>
                                        </p:cTn>
                                        <p:tgtEl>
                                          <p:spTgt spid="20"/>
                                        </p:tgtEl>
                                        <p:attrNameLst>
                                          <p:attrName>style.visibility</p:attrName>
                                        </p:attrNameLst>
                                      </p:cBhvr>
                                      <p:to>
                                        <p:strVal val="hidden"/>
                                      </p:to>
                                    </p:set>
                                  </p:childTnLst>
                                </p:cTn>
                              </p:par>
                              <p:par>
                                <p:cTn id="103" presetID="6" presetClass="entr" presetSubtype="32" fill="hold" grpId="0" nodeType="withEffect">
                                  <p:stCondLst>
                                    <p:cond delay="1600"/>
                                  </p:stCondLst>
                                  <p:childTnLst>
                                    <p:set>
                                      <p:cBhvr>
                                        <p:cTn id="104" dur="1" fill="hold">
                                          <p:stCondLst>
                                            <p:cond delay="0"/>
                                          </p:stCondLst>
                                        </p:cTn>
                                        <p:tgtEl>
                                          <p:spTgt spid="21"/>
                                        </p:tgtEl>
                                        <p:attrNameLst>
                                          <p:attrName>style.visibility</p:attrName>
                                        </p:attrNameLst>
                                      </p:cBhvr>
                                      <p:to>
                                        <p:strVal val="visible"/>
                                      </p:to>
                                    </p:set>
                                    <p:animEffect transition="in" filter="circle(out)">
                                      <p:cBhvr>
                                        <p:cTn id="105" dur="500"/>
                                        <p:tgtEl>
                                          <p:spTgt spid="21"/>
                                        </p:tgtEl>
                                      </p:cBhvr>
                                    </p:animEffect>
                                  </p:childTnLst>
                                </p:cTn>
                              </p:par>
                              <p:par>
                                <p:cTn id="106" presetID="6" presetClass="exit" presetSubtype="32" fill="hold" grpId="1" nodeType="withEffect">
                                  <p:stCondLst>
                                    <p:cond delay="1800"/>
                                  </p:stCondLst>
                                  <p:childTnLst>
                                    <p:animEffect transition="out" filter="circle(out)">
                                      <p:cBhvr>
                                        <p:cTn id="107" dur="600"/>
                                        <p:tgtEl>
                                          <p:spTgt spid="21"/>
                                        </p:tgtEl>
                                      </p:cBhvr>
                                    </p:animEffect>
                                    <p:set>
                                      <p:cBhvr>
                                        <p:cTn id="108" dur="1" fill="hold">
                                          <p:stCondLst>
                                            <p:cond delay="599"/>
                                          </p:stCondLst>
                                        </p:cTn>
                                        <p:tgtEl>
                                          <p:spTgt spid="21"/>
                                        </p:tgtEl>
                                        <p:attrNameLst>
                                          <p:attrName>style.visibility</p:attrName>
                                        </p:attrNameLst>
                                      </p:cBhvr>
                                      <p:to>
                                        <p:strVal val="hidden"/>
                                      </p:to>
                                    </p:set>
                                  </p:childTnLst>
                                </p:cTn>
                              </p:par>
                              <p:par>
                                <p:cTn id="109" presetID="6" presetClass="entr" presetSubtype="32" fill="hold" grpId="0" nodeType="withEffect">
                                  <p:stCondLst>
                                    <p:cond delay="1600"/>
                                  </p:stCondLst>
                                  <p:childTnLst>
                                    <p:set>
                                      <p:cBhvr>
                                        <p:cTn id="110" dur="1" fill="hold">
                                          <p:stCondLst>
                                            <p:cond delay="0"/>
                                          </p:stCondLst>
                                        </p:cTn>
                                        <p:tgtEl>
                                          <p:spTgt spid="22"/>
                                        </p:tgtEl>
                                        <p:attrNameLst>
                                          <p:attrName>style.visibility</p:attrName>
                                        </p:attrNameLst>
                                      </p:cBhvr>
                                      <p:to>
                                        <p:strVal val="visible"/>
                                      </p:to>
                                    </p:set>
                                    <p:animEffect transition="in" filter="circle(out)">
                                      <p:cBhvr>
                                        <p:cTn id="111" dur="500"/>
                                        <p:tgtEl>
                                          <p:spTgt spid="22"/>
                                        </p:tgtEl>
                                      </p:cBhvr>
                                    </p:animEffect>
                                  </p:childTnLst>
                                </p:cTn>
                              </p:par>
                              <p:par>
                                <p:cTn id="112" presetID="6" presetClass="exit" presetSubtype="32" fill="hold" grpId="1" nodeType="withEffect">
                                  <p:stCondLst>
                                    <p:cond delay="1900"/>
                                  </p:stCondLst>
                                  <p:childTnLst>
                                    <p:animEffect transition="out" filter="circle(out)">
                                      <p:cBhvr>
                                        <p:cTn id="113" dur="600"/>
                                        <p:tgtEl>
                                          <p:spTgt spid="22"/>
                                        </p:tgtEl>
                                      </p:cBhvr>
                                    </p:animEffect>
                                    <p:set>
                                      <p:cBhvr>
                                        <p:cTn id="114" dur="1" fill="hold">
                                          <p:stCondLst>
                                            <p:cond delay="599"/>
                                          </p:stCondLst>
                                        </p:cTn>
                                        <p:tgtEl>
                                          <p:spTgt spid="22"/>
                                        </p:tgtEl>
                                        <p:attrNameLst>
                                          <p:attrName>style.visibility</p:attrName>
                                        </p:attrNameLst>
                                      </p:cBhvr>
                                      <p:to>
                                        <p:strVal val="hidden"/>
                                      </p:to>
                                    </p:set>
                                  </p:childTnLst>
                                </p:cTn>
                              </p:par>
                              <p:par>
                                <p:cTn id="115" presetID="6" presetClass="entr" presetSubtype="32" fill="hold" grpId="0" nodeType="withEffect">
                                  <p:stCondLst>
                                    <p:cond delay="1400"/>
                                  </p:stCondLst>
                                  <p:childTnLst>
                                    <p:set>
                                      <p:cBhvr>
                                        <p:cTn id="116" dur="1" fill="hold">
                                          <p:stCondLst>
                                            <p:cond delay="0"/>
                                          </p:stCondLst>
                                        </p:cTn>
                                        <p:tgtEl>
                                          <p:spTgt spid="23"/>
                                        </p:tgtEl>
                                        <p:attrNameLst>
                                          <p:attrName>style.visibility</p:attrName>
                                        </p:attrNameLst>
                                      </p:cBhvr>
                                      <p:to>
                                        <p:strVal val="visible"/>
                                      </p:to>
                                    </p:set>
                                    <p:animEffect transition="in" filter="circle(out)">
                                      <p:cBhvr>
                                        <p:cTn id="117" dur="500"/>
                                        <p:tgtEl>
                                          <p:spTgt spid="23"/>
                                        </p:tgtEl>
                                      </p:cBhvr>
                                    </p:animEffect>
                                  </p:childTnLst>
                                </p:cTn>
                              </p:par>
                              <p:par>
                                <p:cTn id="118" presetID="6" presetClass="exit" presetSubtype="32" fill="hold" grpId="1" nodeType="withEffect">
                                  <p:stCondLst>
                                    <p:cond delay="1800"/>
                                  </p:stCondLst>
                                  <p:childTnLst>
                                    <p:animEffect transition="out" filter="circle(out)">
                                      <p:cBhvr>
                                        <p:cTn id="119" dur="600"/>
                                        <p:tgtEl>
                                          <p:spTgt spid="23"/>
                                        </p:tgtEl>
                                      </p:cBhvr>
                                    </p:animEffect>
                                    <p:set>
                                      <p:cBhvr>
                                        <p:cTn id="120" dur="1" fill="hold">
                                          <p:stCondLst>
                                            <p:cond delay="599"/>
                                          </p:stCondLst>
                                        </p:cTn>
                                        <p:tgtEl>
                                          <p:spTgt spid="23"/>
                                        </p:tgtEl>
                                        <p:attrNameLst>
                                          <p:attrName>style.visibility</p:attrName>
                                        </p:attrNameLst>
                                      </p:cBhvr>
                                      <p:to>
                                        <p:strVal val="hidden"/>
                                      </p:to>
                                    </p:set>
                                  </p:childTnLst>
                                </p:cTn>
                              </p:par>
                              <p:par>
                                <p:cTn id="121" presetID="6" presetClass="entr" presetSubtype="32" fill="hold" grpId="0" nodeType="withEffect">
                                  <p:stCondLst>
                                    <p:cond delay="1400"/>
                                  </p:stCondLst>
                                  <p:childTnLst>
                                    <p:set>
                                      <p:cBhvr>
                                        <p:cTn id="122" dur="1" fill="hold">
                                          <p:stCondLst>
                                            <p:cond delay="0"/>
                                          </p:stCondLst>
                                        </p:cTn>
                                        <p:tgtEl>
                                          <p:spTgt spid="24"/>
                                        </p:tgtEl>
                                        <p:attrNameLst>
                                          <p:attrName>style.visibility</p:attrName>
                                        </p:attrNameLst>
                                      </p:cBhvr>
                                      <p:to>
                                        <p:strVal val="visible"/>
                                      </p:to>
                                    </p:set>
                                    <p:animEffect transition="in" filter="circle(out)">
                                      <p:cBhvr>
                                        <p:cTn id="123" dur="500"/>
                                        <p:tgtEl>
                                          <p:spTgt spid="24"/>
                                        </p:tgtEl>
                                      </p:cBhvr>
                                    </p:animEffect>
                                  </p:childTnLst>
                                </p:cTn>
                              </p:par>
                              <p:par>
                                <p:cTn id="124" presetID="6" presetClass="exit" presetSubtype="32" fill="hold" grpId="1" nodeType="withEffect">
                                  <p:stCondLst>
                                    <p:cond delay="1700"/>
                                  </p:stCondLst>
                                  <p:childTnLst>
                                    <p:animEffect transition="out" filter="circle(out)">
                                      <p:cBhvr>
                                        <p:cTn id="125" dur="500"/>
                                        <p:tgtEl>
                                          <p:spTgt spid="24"/>
                                        </p:tgtEl>
                                      </p:cBhvr>
                                    </p:animEffect>
                                    <p:set>
                                      <p:cBhvr>
                                        <p:cTn id="126" dur="1" fill="hold">
                                          <p:stCondLst>
                                            <p:cond delay="499"/>
                                          </p:stCondLst>
                                        </p:cTn>
                                        <p:tgtEl>
                                          <p:spTgt spid="24"/>
                                        </p:tgtEl>
                                        <p:attrNameLst>
                                          <p:attrName>style.visibility</p:attrName>
                                        </p:attrNameLst>
                                      </p:cBhvr>
                                      <p:to>
                                        <p:strVal val="hidden"/>
                                      </p:to>
                                    </p:set>
                                  </p:childTnLst>
                                </p:cTn>
                              </p:par>
                              <p:par>
                                <p:cTn id="127" presetID="6" presetClass="entr" presetSubtype="32" fill="hold" grpId="0" nodeType="withEffect">
                                  <p:stCondLst>
                                    <p:cond delay="1400"/>
                                  </p:stCondLst>
                                  <p:childTnLst>
                                    <p:set>
                                      <p:cBhvr>
                                        <p:cTn id="128" dur="1" fill="hold">
                                          <p:stCondLst>
                                            <p:cond delay="0"/>
                                          </p:stCondLst>
                                        </p:cTn>
                                        <p:tgtEl>
                                          <p:spTgt spid="25"/>
                                        </p:tgtEl>
                                        <p:attrNameLst>
                                          <p:attrName>style.visibility</p:attrName>
                                        </p:attrNameLst>
                                      </p:cBhvr>
                                      <p:to>
                                        <p:strVal val="visible"/>
                                      </p:to>
                                    </p:set>
                                    <p:animEffect transition="in" filter="circle(out)">
                                      <p:cBhvr>
                                        <p:cTn id="129" dur="500"/>
                                        <p:tgtEl>
                                          <p:spTgt spid="25"/>
                                        </p:tgtEl>
                                      </p:cBhvr>
                                    </p:animEffect>
                                  </p:childTnLst>
                                </p:cTn>
                              </p:par>
                              <p:par>
                                <p:cTn id="130" presetID="6" presetClass="exit" presetSubtype="32" fill="hold" grpId="1" nodeType="withEffect">
                                  <p:stCondLst>
                                    <p:cond delay="1700"/>
                                  </p:stCondLst>
                                  <p:childTnLst>
                                    <p:animEffect transition="out" filter="circle(out)">
                                      <p:cBhvr>
                                        <p:cTn id="131" dur="500"/>
                                        <p:tgtEl>
                                          <p:spTgt spid="25"/>
                                        </p:tgtEl>
                                      </p:cBhvr>
                                    </p:animEffect>
                                    <p:set>
                                      <p:cBhvr>
                                        <p:cTn id="132" dur="1" fill="hold">
                                          <p:stCondLst>
                                            <p:cond delay="499"/>
                                          </p:stCondLst>
                                        </p:cTn>
                                        <p:tgtEl>
                                          <p:spTgt spid="25"/>
                                        </p:tgtEl>
                                        <p:attrNameLst>
                                          <p:attrName>style.visibility</p:attrName>
                                        </p:attrNameLst>
                                      </p:cBhvr>
                                      <p:to>
                                        <p:strVal val="hidden"/>
                                      </p:to>
                                    </p:set>
                                  </p:childTnLst>
                                </p:cTn>
                              </p:par>
                              <p:par>
                                <p:cTn id="133" presetID="21" presetClass="entr" presetSubtype="1" fill="hold" grpId="0" nodeType="withEffect">
                                  <p:stCondLst>
                                    <p:cond delay="1700"/>
                                  </p:stCondLst>
                                  <p:childTnLst>
                                    <p:set>
                                      <p:cBhvr>
                                        <p:cTn id="134" dur="1" fill="hold">
                                          <p:stCondLst>
                                            <p:cond delay="0"/>
                                          </p:stCondLst>
                                        </p:cTn>
                                        <p:tgtEl>
                                          <p:spTgt spid="52"/>
                                        </p:tgtEl>
                                        <p:attrNameLst>
                                          <p:attrName>style.visibility</p:attrName>
                                        </p:attrNameLst>
                                      </p:cBhvr>
                                      <p:to>
                                        <p:strVal val="visible"/>
                                      </p:to>
                                    </p:set>
                                    <p:animEffect transition="in" filter="wheel(1)">
                                      <p:cBhvr>
                                        <p:cTn id="135" dur="500"/>
                                        <p:tgtEl>
                                          <p:spTgt spid="52"/>
                                        </p:tgtEl>
                                      </p:cBhvr>
                                    </p:animEffect>
                                  </p:childTnLst>
                                </p:cTn>
                              </p:par>
                              <p:par>
                                <p:cTn id="136" presetID="21" presetClass="entr" presetSubtype="1" fill="hold" grpId="0" nodeType="withEffect">
                                  <p:stCondLst>
                                    <p:cond delay="1800"/>
                                  </p:stCondLst>
                                  <p:childTnLst>
                                    <p:set>
                                      <p:cBhvr>
                                        <p:cTn id="137" dur="1" fill="hold">
                                          <p:stCondLst>
                                            <p:cond delay="0"/>
                                          </p:stCondLst>
                                        </p:cTn>
                                        <p:tgtEl>
                                          <p:spTgt spid="53"/>
                                        </p:tgtEl>
                                        <p:attrNameLst>
                                          <p:attrName>style.visibility</p:attrName>
                                        </p:attrNameLst>
                                      </p:cBhvr>
                                      <p:to>
                                        <p:strVal val="visible"/>
                                      </p:to>
                                    </p:set>
                                    <p:animEffect transition="in" filter="wheel(1)">
                                      <p:cBhvr>
                                        <p:cTn id="138" dur="500"/>
                                        <p:tgtEl>
                                          <p:spTgt spid="53"/>
                                        </p:tgtEl>
                                      </p:cBhvr>
                                    </p:animEffect>
                                  </p:childTnLst>
                                </p:cTn>
                              </p:par>
                              <p:par>
                                <p:cTn id="139" presetID="21" presetClass="entr" presetSubtype="1" fill="hold" grpId="0" nodeType="withEffect">
                                  <p:stCondLst>
                                    <p:cond delay="1900"/>
                                  </p:stCondLst>
                                  <p:childTnLst>
                                    <p:set>
                                      <p:cBhvr>
                                        <p:cTn id="140" dur="1" fill="hold">
                                          <p:stCondLst>
                                            <p:cond delay="0"/>
                                          </p:stCondLst>
                                        </p:cTn>
                                        <p:tgtEl>
                                          <p:spTgt spid="54"/>
                                        </p:tgtEl>
                                        <p:attrNameLst>
                                          <p:attrName>style.visibility</p:attrName>
                                        </p:attrNameLst>
                                      </p:cBhvr>
                                      <p:to>
                                        <p:strVal val="visible"/>
                                      </p:to>
                                    </p:set>
                                    <p:animEffect transition="in" filter="wheel(1)">
                                      <p:cBhvr>
                                        <p:cTn id="141" dur="500"/>
                                        <p:tgtEl>
                                          <p:spTgt spid="54"/>
                                        </p:tgtEl>
                                      </p:cBhvr>
                                    </p:animEffect>
                                  </p:childTnLst>
                                </p:cTn>
                              </p:par>
                              <p:par>
                                <p:cTn id="142" presetID="21" presetClass="entr" presetSubtype="1" fill="hold" grpId="0" nodeType="withEffect">
                                  <p:stCondLst>
                                    <p:cond delay="2000"/>
                                  </p:stCondLst>
                                  <p:childTnLst>
                                    <p:set>
                                      <p:cBhvr>
                                        <p:cTn id="143" dur="1" fill="hold">
                                          <p:stCondLst>
                                            <p:cond delay="0"/>
                                          </p:stCondLst>
                                        </p:cTn>
                                        <p:tgtEl>
                                          <p:spTgt spid="47"/>
                                        </p:tgtEl>
                                        <p:attrNameLst>
                                          <p:attrName>style.visibility</p:attrName>
                                        </p:attrNameLst>
                                      </p:cBhvr>
                                      <p:to>
                                        <p:strVal val="visible"/>
                                      </p:to>
                                    </p:set>
                                    <p:animEffect transition="in" filter="wheel(1)">
                                      <p:cBhvr>
                                        <p:cTn id="144" dur="500"/>
                                        <p:tgtEl>
                                          <p:spTgt spid="47"/>
                                        </p:tgtEl>
                                      </p:cBhvr>
                                    </p:animEffect>
                                  </p:childTnLst>
                                </p:cTn>
                              </p:par>
                              <p:par>
                                <p:cTn id="145" presetID="21" presetClass="entr" presetSubtype="1" fill="hold" grpId="0" nodeType="withEffect">
                                  <p:stCondLst>
                                    <p:cond delay="2100"/>
                                  </p:stCondLst>
                                  <p:childTnLst>
                                    <p:set>
                                      <p:cBhvr>
                                        <p:cTn id="146" dur="1" fill="hold">
                                          <p:stCondLst>
                                            <p:cond delay="0"/>
                                          </p:stCondLst>
                                        </p:cTn>
                                        <p:tgtEl>
                                          <p:spTgt spid="48"/>
                                        </p:tgtEl>
                                        <p:attrNameLst>
                                          <p:attrName>style.visibility</p:attrName>
                                        </p:attrNameLst>
                                      </p:cBhvr>
                                      <p:to>
                                        <p:strVal val="visible"/>
                                      </p:to>
                                    </p:set>
                                    <p:animEffect transition="in" filter="wheel(1)">
                                      <p:cBhvr>
                                        <p:cTn id="147" dur="500"/>
                                        <p:tgtEl>
                                          <p:spTgt spid="48"/>
                                        </p:tgtEl>
                                      </p:cBhvr>
                                    </p:animEffect>
                                  </p:childTnLst>
                                </p:cTn>
                              </p:par>
                              <p:par>
                                <p:cTn id="148" presetID="21" presetClass="entr" presetSubtype="1" fill="hold" grpId="0" nodeType="withEffect">
                                  <p:stCondLst>
                                    <p:cond delay="2200"/>
                                  </p:stCondLst>
                                  <p:childTnLst>
                                    <p:set>
                                      <p:cBhvr>
                                        <p:cTn id="149" dur="1" fill="hold">
                                          <p:stCondLst>
                                            <p:cond delay="0"/>
                                          </p:stCondLst>
                                        </p:cTn>
                                        <p:tgtEl>
                                          <p:spTgt spid="49"/>
                                        </p:tgtEl>
                                        <p:attrNameLst>
                                          <p:attrName>style.visibility</p:attrName>
                                        </p:attrNameLst>
                                      </p:cBhvr>
                                      <p:to>
                                        <p:strVal val="visible"/>
                                      </p:to>
                                    </p:set>
                                    <p:animEffect transition="in" filter="wheel(1)">
                                      <p:cBhvr>
                                        <p:cTn id="150" dur="500"/>
                                        <p:tgtEl>
                                          <p:spTgt spid="49"/>
                                        </p:tgtEl>
                                      </p:cBhvr>
                                    </p:animEffect>
                                  </p:childTnLst>
                                </p:cTn>
                              </p:par>
                              <p:par>
                                <p:cTn id="151" presetID="21" presetClass="entr" presetSubtype="1" fill="hold" grpId="0" nodeType="withEffect">
                                  <p:stCondLst>
                                    <p:cond delay="2300"/>
                                  </p:stCondLst>
                                  <p:childTnLst>
                                    <p:set>
                                      <p:cBhvr>
                                        <p:cTn id="152" dur="1" fill="hold">
                                          <p:stCondLst>
                                            <p:cond delay="0"/>
                                          </p:stCondLst>
                                        </p:cTn>
                                        <p:tgtEl>
                                          <p:spTgt spid="50"/>
                                        </p:tgtEl>
                                        <p:attrNameLst>
                                          <p:attrName>style.visibility</p:attrName>
                                        </p:attrNameLst>
                                      </p:cBhvr>
                                      <p:to>
                                        <p:strVal val="visible"/>
                                      </p:to>
                                    </p:set>
                                    <p:animEffect transition="in" filter="wheel(1)">
                                      <p:cBhvr>
                                        <p:cTn id="153" dur="500"/>
                                        <p:tgtEl>
                                          <p:spTgt spid="50"/>
                                        </p:tgtEl>
                                      </p:cBhvr>
                                    </p:animEffect>
                                  </p:childTnLst>
                                </p:cTn>
                              </p:par>
                              <p:par>
                                <p:cTn id="154" presetID="21" presetClass="entr" presetSubtype="1" fill="hold" grpId="0" nodeType="withEffect">
                                  <p:stCondLst>
                                    <p:cond delay="2500"/>
                                  </p:stCondLst>
                                  <p:childTnLst>
                                    <p:set>
                                      <p:cBhvr>
                                        <p:cTn id="155" dur="1" fill="hold">
                                          <p:stCondLst>
                                            <p:cond delay="0"/>
                                          </p:stCondLst>
                                        </p:cTn>
                                        <p:tgtEl>
                                          <p:spTgt spid="51"/>
                                        </p:tgtEl>
                                        <p:attrNameLst>
                                          <p:attrName>style.visibility</p:attrName>
                                        </p:attrNameLst>
                                      </p:cBhvr>
                                      <p:to>
                                        <p:strVal val="visible"/>
                                      </p:to>
                                    </p:set>
                                    <p:animEffect transition="in" filter="wheel(1)">
                                      <p:cBhvr>
                                        <p:cTn id="156" dur="700"/>
                                        <p:tgtEl>
                                          <p:spTgt spid="51"/>
                                        </p:tgtEl>
                                      </p:cBhvr>
                                    </p:animEffect>
                                  </p:childTnLst>
                                </p:cTn>
                              </p:par>
                              <p:par>
                                <p:cTn id="157" presetID="21" presetClass="entr" presetSubtype="1" fill="hold" grpId="0" nodeType="withEffect">
                                  <p:stCondLst>
                                    <p:cond delay="2500"/>
                                  </p:stCondLst>
                                  <p:childTnLst>
                                    <p:set>
                                      <p:cBhvr>
                                        <p:cTn id="158" dur="1" fill="hold">
                                          <p:stCondLst>
                                            <p:cond delay="0"/>
                                          </p:stCondLst>
                                        </p:cTn>
                                        <p:tgtEl>
                                          <p:spTgt spid="45"/>
                                        </p:tgtEl>
                                        <p:attrNameLst>
                                          <p:attrName>style.visibility</p:attrName>
                                        </p:attrNameLst>
                                      </p:cBhvr>
                                      <p:to>
                                        <p:strVal val="visible"/>
                                      </p:to>
                                    </p:set>
                                    <p:animEffect transition="in" filter="wheel(1)">
                                      <p:cBhvr>
                                        <p:cTn id="159" dur="500"/>
                                        <p:tgtEl>
                                          <p:spTgt spid="45"/>
                                        </p:tgtEl>
                                      </p:cBhvr>
                                    </p:animEffect>
                                  </p:childTnLst>
                                </p:cTn>
                              </p:par>
                              <p:par>
                                <p:cTn id="160" presetID="21" presetClass="entr" presetSubtype="1" fill="hold" grpId="0" nodeType="withEffect">
                                  <p:stCondLst>
                                    <p:cond delay="2600"/>
                                  </p:stCondLst>
                                  <p:childTnLst>
                                    <p:set>
                                      <p:cBhvr>
                                        <p:cTn id="161" dur="1" fill="hold">
                                          <p:stCondLst>
                                            <p:cond delay="0"/>
                                          </p:stCondLst>
                                        </p:cTn>
                                        <p:tgtEl>
                                          <p:spTgt spid="46"/>
                                        </p:tgtEl>
                                        <p:attrNameLst>
                                          <p:attrName>style.visibility</p:attrName>
                                        </p:attrNameLst>
                                      </p:cBhvr>
                                      <p:to>
                                        <p:strVal val="visible"/>
                                      </p:to>
                                    </p:set>
                                    <p:animEffect transition="in" filter="wheel(1)">
                                      <p:cBhvr>
                                        <p:cTn id="162" dur="700"/>
                                        <p:tgtEl>
                                          <p:spTgt spid="46"/>
                                        </p:tgtEl>
                                      </p:cBhvr>
                                    </p:animEffect>
                                  </p:childTnLst>
                                </p:cTn>
                              </p:par>
                              <p:par>
                                <p:cTn id="163" presetID="21" presetClass="exit" presetSubtype="1" fill="hold" grpId="1" nodeType="withEffect">
                                  <p:stCondLst>
                                    <p:cond delay="1600"/>
                                  </p:stCondLst>
                                  <p:childTnLst>
                                    <p:animEffect transition="out" filter="wheel(1)">
                                      <p:cBhvr>
                                        <p:cTn id="164" dur="500"/>
                                        <p:tgtEl>
                                          <p:spTgt spid="52"/>
                                        </p:tgtEl>
                                      </p:cBhvr>
                                    </p:animEffect>
                                    <p:set>
                                      <p:cBhvr>
                                        <p:cTn id="165" dur="1" fill="hold">
                                          <p:stCondLst>
                                            <p:cond delay="499"/>
                                          </p:stCondLst>
                                        </p:cTn>
                                        <p:tgtEl>
                                          <p:spTgt spid="52"/>
                                        </p:tgtEl>
                                        <p:attrNameLst>
                                          <p:attrName>style.visibility</p:attrName>
                                        </p:attrNameLst>
                                      </p:cBhvr>
                                      <p:to>
                                        <p:strVal val="hidden"/>
                                      </p:to>
                                    </p:set>
                                  </p:childTnLst>
                                </p:cTn>
                              </p:par>
                              <p:par>
                                <p:cTn id="166" presetID="21" presetClass="exit" presetSubtype="1" fill="hold" grpId="1" nodeType="withEffect">
                                  <p:stCondLst>
                                    <p:cond delay="1700"/>
                                  </p:stCondLst>
                                  <p:childTnLst>
                                    <p:animEffect transition="out" filter="wheel(1)">
                                      <p:cBhvr>
                                        <p:cTn id="167" dur="500"/>
                                        <p:tgtEl>
                                          <p:spTgt spid="53"/>
                                        </p:tgtEl>
                                      </p:cBhvr>
                                    </p:animEffect>
                                    <p:set>
                                      <p:cBhvr>
                                        <p:cTn id="168" dur="1" fill="hold">
                                          <p:stCondLst>
                                            <p:cond delay="499"/>
                                          </p:stCondLst>
                                        </p:cTn>
                                        <p:tgtEl>
                                          <p:spTgt spid="53"/>
                                        </p:tgtEl>
                                        <p:attrNameLst>
                                          <p:attrName>style.visibility</p:attrName>
                                        </p:attrNameLst>
                                      </p:cBhvr>
                                      <p:to>
                                        <p:strVal val="hidden"/>
                                      </p:to>
                                    </p:set>
                                  </p:childTnLst>
                                </p:cTn>
                              </p:par>
                              <p:par>
                                <p:cTn id="169" presetID="21" presetClass="exit" presetSubtype="1" fill="hold" grpId="1" nodeType="withEffect">
                                  <p:stCondLst>
                                    <p:cond delay="1800"/>
                                  </p:stCondLst>
                                  <p:childTnLst>
                                    <p:animEffect transition="out" filter="wheel(1)">
                                      <p:cBhvr>
                                        <p:cTn id="170" dur="500"/>
                                        <p:tgtEl>
                                          <p:spTgt spid="54"/>
                                        </p:tgtEl>
                                      </p:cBhvr>
                                    </p:animEffect>
                                    <p:set>
                                      <p:cBhvr>
                                        <p:cTn id="171" dur="1" fill="hold">
                                          <p:stCondLst>
                                            <p:cond delay="499"/>
                                          </p:stCondLst>
                                        </p:cTn>
                                        <p:tgtEl>
                                          <p:spTgt spid="54"/>
                                        </p:tgtEl>
                                        <p:attrNameLst>
                                          <p:attrName>style.visibility</p:attrName>
                                        </p:attrNameLst>
                                      </p:cBhvr>
                                      <p:to>
                                        <p:strVal val="hidden"/>
                                      </p:to>
                                    </p:set>
                                  </p:childTnLst>
                                </p:cTn>
                              </p:par>
                              <p:par>
                                <p:cTn id="172" presetID="21" presetClass="exit" presetSubtype="1" fill="hold" grpId="1" nodeType="withEffect">
                                  <p:stCondLst>
                                    <p:cond delay="1900"/>
                                  </p:stCondLst>
                                  <p:childTnLst>
                                    <p:animEffect transition="out" filter="wheel(1)">
                                      <p:cBhvr>
                                        <p:cTn id="173" dur="500"/>
                                        <p:tgtEl>
                                          <p:spTgt spid="47"/>
                                        </p:tgtEl>
                                      </p:cBhvr>
                                    </p:animEffect>
                                    <p:set>
                                      <p:cBhvr>
                                        <p:cTn id="174" dur="1" fill="hold">
                                          <p:stCondLst>
                                            <p:cond delay="499"/>
                                          </p:stCondLst>
                                        </p:cTn>
                                        <p:tgtEl>
                                          <p:spTgt spid="47"/>
                                        </p:tgtEl>
                                        <p:attrNameLst>
                                          <p:attrName>style.visibility</p:attrName>
                                        </p:attrNameLst>
                                      </p:cBhvr>
                                      <p:to>
                                        <p:strVal val="hidden"/>
                                      </p:to>
                                    </p:set>
                                  </p:childTnLst>
                                </p:cTn>
                              </p:par>
                              <p:par>
                                <p:cTn id="175" presetID="21" presetClass="exit" presetSubtype="1" fill="hold" grpId="1" nodeType="withEffect">
                                  <p:stCondLst>
                                    <p:cond delay="2000"/>
                                  </p:stCondLst>
                                  <p:childTnLst>
                                    <p:animEffect transition="out" filter="wheel(1)">
                                      <p:cBhvr>
                                        <p:cTn id="176" dur="500"/>
                                        <p:tgtEl>
                                          <p:spTgt spid="48"/>
                                        </p:tgtEl>
                                      </p:cBhvr>
                                    </p:animEffect>
                                    <p:set>
                                      <p:cBhvr>
                                        <p:cTn id="177" dur="1" fill="hold">
                                          <p:stCondLst>
                                            <p:cond delay="499"/>
                                          </p:stCondLst>
                                        </p:cTn>
                                        <p:tgtEl>
                                          <p:spTgt spid="48"/>
                                        </p:tgtEl>
                                        <p:attrNameLst>
                                          <p:attrName>style.visibility</p:attrName>
                                        </p:attrNameLst>
                                      </p:cBhvr>
                                      <p:to>
                                        <p:strVal val="hidden"/>
                                      </p:to>
                                    </p:set>
                                  </p:childTnLst>
                                </p:cTn>
                              </p:par>
                              <p:par>
                                <p:cTn id="178" presetID="21" presetClass="exit" presetSubtype="1" fill="hold" grpId="1" nodeType="withEffect">
                                  <p:stCondLst>
                                    <p:cond delay="2300"/>
                                  </p:stCondLst>
                                  <p:childTnLst>
                                    <p:animEffect transition="out" filter="wheel(1)">
                                      <p:cBhvr>
                                        <p:cTn id="179" dur="500"/>
                                        <p:tgtEl>
                                          <p:spTgt spid="49"/>
                                        </p:tgtEl>
                                      </p:cBhvr>
                                    </p:animEffect>
                                    <p:set>
                                      <p:cBhvr>
                                        <p:cTn id="180" dur="1" fill="hold">
                                          <p:stCondLst>
                                            <p:cond delay="499"/>
                                          </p:stCondLst>
                                        </p:cTn>
                                        <p:tgtEl>
                                          <p:spTgt spid="49"/>
                                        </p:tgtEl>
                                        <p:attrNameLst>
                                          <p:attrName>style.visibility</p:attrName>
                                        </p:attrNameLst>
                                      </p:cBhvr>
                                      <p:to>
                                        <p:strVal val="hidden"/>
                                      </p:to>
                                    </p:set>
                                  </p:childTnLst>
                                </p:cTn>
                              </p:par>
                              <p:par>
                                <p:cTn id="181" presetID="21" presetClass="exit" presetSubtype="1" fill="hold" grpId="1" nodeType="withEffect">
                                  <p:stCondLst>
                                    <p:cond delay="2500"/>
                                  </p:stCondLst>
                                  <p:childTnLst>
                                    <p:animEffect transition="out" filter="wheel(1)">
                                      <p:cBhvr>
                                        <p:cTn id="182" dur="500"/>
                                        <p:tgtEl>
                                          <p:spTgt spid="50"/>
                                        </p:tgtEl>
                                      </p:cBhvr>
                                    </p:animEffect>
                                    <p:set>
                                      <p:cBhvr>
                                        <p:cTn id="183" dur="1" fill="hold">
                                          <p:stCondLst>
                                            <p:cond delay="499"/>
                                          </p:stCondLst>
                                        </p:cTn>
                                        <p:tgtEl>
                                          <p:spTgt spid="50"/>
                                        </p:tgtEl>
                                        <p:attrNameLst>
                                          <p:attrName>style.visibility</p:attrName>
                                        </p:attrNameLst>
                                      </p:cBhvr>
                                      <p:to>
                                        <p:strVal val="hidden"/>
                                      </p:to>
                                    </p:set>
                                  </p:childTnLst>
                                </p:cTn>
                              </p:par>
                              <p:par>
                                <p:cTn id="184" presetID="21" presetClass="exit" presetSubtype="1" fill="hold" grpId="1" nodeType="withEffect">
                                  <p:stCondLst>
                                    <p:cond delay="3200"/>
                                  </p:stCondLst>
                                  <p:childTnLst>
                                    <p:animEffect transition="out" filter="wheel(1)">
                                      <p:cBhvr>
                                        <p:cTn id="185" dur="700"/>
                                        <p:tgtEl>
                                          <p:spTgt spid="51"/>
                                        </p:tgtEl>
                                      </p:cBhvr>
                                    </p:animEffect>
                                    <p:set>
                                      <p:cBhvr>
                                        <p:cTn id="186" dur="1" fill="hold">
                                          <p:stCondLst>
                                            <p:cond delay="699"/>
                                          </p:stCondLst>
                                        </p:cTn>
                                        <p:tgtEl>
                                          <p:spTgt spid="51"/>
                                        </p:tgtEl>
                                        <p:attrNameLst>
                                          <p:attrName>style.visibility</p:attrName>
                                        </p:attrNameLst>
                                      </p:cBhvr>
                                      <p:to>
                                        <p:strVal val="hidden"/>
                                      </p:to>
                                    </p:set>
                                  </p:childTnLst>
                                </p:cTn>
                              </p:par>
                              <p:par>
                                <p:cTn id="187" presetID="21" presetClass="exit" presetSubtype="1" fill="hold" grpId="1" nodeType="withEffect">
                                  <p:stCondLst>
                                    <p:cond delay="3000"/>
                                  </p:stCondLst>
                                  <p:childTnLst>
                                    <p:animEffect transition="out" filter="wheel(1)">
                                      <p:cBhvr>
                                        <p:cTn id="188" dur="500"/>
                                        <p:tgtEl>
                                          <p:spTgt spid="45"/>
                                        </p:tgtEl>
                                      </p:cBhvr>
                                    </p:animEffect>
                                    <p:set>
                                      <p:cBhvr>
                                        <p:cTn id="189" dur="1" fill="hold">
                                          <p:stCondLst>
                                            <p:cond delay="499"/>
                                          </p:stCondLst>
                                        </p:cTn>
                                        <p:tgtEl>
                                          <p:spTgt spid="45"/>
                                        </p:tgtEl>
                                        <p:attrNameLst>
                                          <p:attrName>style.visibility</p:attrName>
                                        </p:attrNameLst>
                                      </p:cBhvr>
                                      <p:to>
                                        <p:strVal val="hidden"/>
                                      </p:to>
                                    </p:set>
                                  </p:childTnLst>
                                </p:cTn>
                              </p:par>
                              <p:par>
                                <p:cTn id="190" presetID="21" presetClass="exit" presetSubtype="1" fill="hold" grpId="1" nodeType="withEffect">
                                  <p:stCondLst>
                                    <p:cond delay="3300"/>
                                  </p:stCondLst>
                                  <p:childTnLst>
                                    <p:animEffect transition="out" filter="wheel(1)">
                                      <p:cBhvr>
                                        <p:cTn id="191" dur="700"/>
                                        <p:tgtEl>
                                          <p:spTgt spid="46"/>
                                        </p:tgtEl>
                                      </p:cBhvr>
                                    </p:animEffect>
                                    <p:set>
                                      <p:cBhvr>
                                        <p:cTn id="192" dur="1" fill="hold">
                                          <p:stCondLst>
                                            <p:cond delay="699"/>
                                          </p:stCondLst>
                                        </p:cTn>
                                        <p:tgtEl>
                                          <p:spTgt spid="46"/>
                                        </p:tgtEl>
                                        <p:attrNameLst>
                                          <p:attrName>style.visibility</p:attrName>
                                        </p:attrNameLst>
                                      </p:cBhvr>
                                      <p:to>
                                        <p:strVal val="hidden"/>
                                      </p:to>
                                    </p:set>
                                  </p:childTnLst>
                                </p:cTn>
                              </p:par>
                              <p:par>
                                <p:cTn id="193" presetID="21" presetClass="entr" presetSubtype="1" fill="hold" nodeType="withEffect">
                                  <p:stCondLst>
                                    <p:cond delay="2100"/>
                                  </p:stCondLst>
                                  <p:childTnLst>
                                    <p:set>
                                      <p:cBhvr>
                                        <p:cTn id="194" dur="1" fill="hold">
                                          <p:stCondLst>
                                            <p:cond delay="0"/>
                                          </p:stCondLst>
                                        </p:cTn>
                                        <p:tgtEl>
                                          <p:spTgt spid="42"/>
                                        </p:tgtEl>
                                        <p:attrNameLst>
                                          <p:attrName>style.visibility</p:attrName>
                                        </p:attrNameLst>
                                      </p:cBhvr>
                                      <p:to>
                                        <p:strVal val="visible"/>
                                      </p:to>
                                    </p:set>
                                    <p:animEffect transition="in" filter="wheel(1)">
                                      <p:cBhvr>
                                        <p:cTn id="195" dur="900"/>
                                        <p:tgtEl>
                                          <p:spTgt spid="42"/>
                                        </p:tgtEl>
                                      </p:cBhvr>
                                    </p:animEffect>
                                  </p:childTnLst>
                                </p:cTn>
                              </p:par>
                              <p:par>
                                <p:cTn id="196" presetID="1" presetClass="exit" presetSubtype="0" fill="hold" nodeType="withEffect">
                                  <p:stCondLst>
                                    <p:cond delay="3400"/>
                                  </p:stCondLst>
                                  <p:childTnLst>
                                    <p:set>
                                      <p:cBhvr>
                                        <p:cTn id="197" dur="1" fill="hold">
                                          <p:stCondLst>
                                            <p:cond delay="0"/>
                                          </p:stCondLst>
                                        </p:cTn>
                                        <p:tgtEl>
                                          <p:spTgt spid="42"/>
                                        </p:tgtEl>
                                        <p:attrNameLst>
                                          <p:attrName>style.visibility</p:attrName>
                                        </p:attrNameLst>
                                      </p:cBhvr>
                                      <p:to>
                                        <p:strVal val="hidden"/>
                                      </p:to>
                                    </p:set>
                                  </p:childTnLst>
                                </p:cTn>
                              </p:par>
                              <p:par>
                                <p:cTn id="198" presetID="21" presetClass="entr" presetSubtype="1" fill="hold" grpId="0" nodeType="withEffect">
                                  <p:stCondLst>
                                    <p:cond delay="3000"/>
                                  </p:stCondLst>
                                  <p:childTnLst>
                                    <p:set>
                                      <p:cBhvr>
                                        <p:cTn id="199" dur="1" fill="hold">
                                          <p:stCondLst>
                                            <p:cond delay="0"/>
                                          </p:stCondLst>
                                        </p:cTn>
                                        <p:tgtEl>
                                          <p:spTgt spid="58"/>
                                        </p:tgtEl>
                                        <p:attrNameLst>
                                          <p:attrName>style.visibility</p:attrName>
                                        </p:attrNameLst>
                                      </p:cBhvr>
                                      <p:to>
                                        <p:strVal val="visible"/>
                                      </p:to>
                                    </p:set>
                                    <p:animEffect transition="in" filter="wheel(1)">
                                      <p:cBhvr>
                                        <p:cTn id="200" dur="800"/>
                                        <p:tgtEl>
                                          <p:spTgt spid="58"/>
                                        </p:tgtEl>
                                      </p:cBhvr>
                                    </p:animEffect>
                                  </p:childTnLst>
                                </p:cTn>
                              </p:par>
                              <p:par>
                                <p:cTn id="201" presetID="21" presetClass="entr" presetSubtype="1" fill="hold" grpId="0" nodeType="withEffect">
                                  <p:stCondLst>
                                    <p:cond delay="3000"/>
                                  </p:stCondLst>
                                  <p:childTnLst>
                                    <p:set>
                                      <p:cBhvr>
                                        <p:cTn id="202" dur="1" fill="hold">
                                          <p:stCondLst>
                                            <p:cond delay="0"/>
                                          </p:stCondLst>
                                        </p:cTn>
                                        <p:tgtEl>
                                          <p:spTgt spid="57"/>
                                        </p:tgtEl>
                                        <p:attrNameLst>
                                          <p:attrName>style.visibility</p:attrName>
                                        </p:attrNameLst>
                                      </p:cBhvr>
                                      <p:to>
                                        <p:strVal val="visible"/>
                                      </p:to>
                                    </p:set>
                                    <p:animEffect transition="in" filter="wheel(1)">
                                      <p:cBhvr>
                                        <p:cTn id="203" dur="600"/>
                                        <p:tgtEl>
                                          <p:spTgt spid="57"/>
                                        </p:tgtEl>
                                      </p:cBhvr>
                                    </p:animEffect>
                                  </p:childTnLst>
                                </p:cTn>
                              </p:par>
                              <p:par>
                                <p:cTn id="204" presetID="21" presetClass="entr" presetSubtype="1" fill="hold" grpId="0" nodeType="withEffect">
                                  <p:stCondLst>
                                    <p:cond delay="3000"/>
                                  </p:stCondLst>
                                  <p:childTnLst>
                                    <p:set>
                                      <p:cBhvr>
                                        <p:cTn id="205" dur="1" fill="hold">
                                          <p:stCondLst>
                                            <p:cond delay="0"/>
                                          </p:stCondLst>
                                        </p:cTn>
                                        <p:tgtEl>
                                          <p:spTgt spid="56"/>
                                        </p:tgtEl>
                                        <p:attrNameLst>
                                          <p:attrName>style.visibility</p:attrName>
                                        </p:attrNameLst>
                                      </p:cBhvr>
                                      <p:to>
                                        <p:strVal val="visible"/>
                                      </p:to>
                                    </p:set>
                                    <p:animEffect transition="in" filter="wheel(1)">
                                      <p:cBhvr>
                                        <p:cTn id="206" dur="700"/>
                                        <p:tgtEl>
                                          <p:spTgt spid="56"/>
                                        </p:tgtEl>
                                      </p:cBhvr>
                                    </p:animEffect>
                                  </p:childTnLst>
                                </p:cTn>
                              </p:par>
                              <p:par>
                                <p:cTn id="207" presetID="21" presetClass="entr" presetSubtype="1" fill="hold" grpId="0" nodeType="withEffect">
                                  <p:stCondLst>
                                    <p:cond delay="3000"/>
                                  </p:stCondLst>
                                  <p:childTnLst>
                                    <p:set>
                                      <p:cBhvr>
                                        <p:cTn id="208" dur="1" fill="hold">
                                          <p:stCondLst>
                                            <p:cond delay="0"/>
                                          </p:stCondLst>
                                        </p:cTn>
                                        <p:tgtEl>
                                          <p:spTgt spid="55"/>
                                        </p:tgtEl>
                                        <p:attrNameLst>
                                          <p:attrName>style.visibility</p:attrName>
                                        </p:attrNameLst>
                                      </p:cBhvr>
                                      <p:to>
                                        <p:strVal val="visible"/>
                                      </p:to>
                                    </p:set>
                                    <p:animEffect transition="in" filter="wheel(1)">
                                      <p:cBhvr>
                                        <p:cTn id="209" dur="800"/>
                                        <p:tgtEl>
                                          <p:spTgt spid="55"/>
                                        </p:tgtEl>
                                      </p:cBhvr>
                                    </p:animEffect>
                                  </p:childTnLst>
                                </p:cTn>
                              </p:par>
                              <p:par>
                                <p:cTn id="210" presetID="21" presetClass="entr" presetSubtype="1" fill="hold" grpId="0" nodeType="withEffect">
                                  <p:stCondLst>
                                    <p:cond delay="3000"/>
                                  </p:stCondLst>
                                  <p:childTnLst>
                                    <p:set>
                                      <p:cBhvr>
                                        <p:cTn id="211" dur="1" fill="hold">
                                          <p:stCondLst>
                                            <p:cond delay="0"/>
                                          </p:stCondLst>
                                        </p:cTn>
                                        <p:tgtEl>
                                          <p:spTgt spid="59"/>
                                        </p:tgtEl>
                                        <p:attrNameLst>
                                          <p:attrName>style.visibility</p:attrName>
                                        </p:attrNameLst>
                                      </p:cBhvr>
                                      <p:to>
                                        <p:strVal val="visible"/>
                                      </p:to>
                                    </p:set>
                                    <p:animEffect transition="in" filter="wheel(1)">
                                      <p:cBhvr>
                                        <p:cTn id="212" dur="700"/>
                                        <p:tgtEl>
                                          <p:spTgt spid="59"/>
                                        </p:tgtEl>
                                      </p:cBhvr>
                                    </p:animEffect>
                                  </p:childTnLst>
                                </p:cTn>
                              </p:par>
                              <p:par>
                                <p:cTn id="213" presetID="21" presetClass="entr" presetSubtype="1" fill="hold" grpId="0" nodeType="withEffect">
                                  <p:stCondLst>
                                    <p:cond delay="3100"/>
                                  </p:stCondLst>
                                  <p:childTnLst>
                                    <p:set>
                                      <p:cBhvr>
                                        <p:cTn id="214" dur="1" fill="hold">
                                          <p:stCondLst>
                                            <p:cond delay="0"/>
                                          </p:stCondLst>
                                        </p:cTn>
                                        <p:tgtEl>
                                          <p:spTgt spid="60"/>
                                        </p:tgtEl>
                                        <p:attrNameLst>
                                          <p:attrName>style.visibility</p:attrName>
                                        </p:attrNameLst>
                                      </p:cBhvr>
                                      <p:to>
                                        <p:strVal val="visible"/>
                                      </p:to>
                                    </p:set>
                                    <p:animEffect transition="in" filter="wheel(1)">
                                      <p:cBhvr>
                                        <p:cTn id="215" dur="600"/>
                                        <p:tgtEl>
                                          <p:spTgt spid="60"/>
                                        </p:tgtEl>
                                      </p:cBhvr>
                                    </p:animEffect>
                                  </p:childTnLst>
                                </p:cTn>
                              </p:par>
                              <p:par>
                                <p:cTn id="216" presetID="21" presetClass="entr" presetSubtype="1" fill="hold" grpId="0" nodeType="withEffect">
                                  <p:stCondLst>
                                    <p:cond delay="3200"/>
                                  </p:stCondLst>
                                  <p:childTnLst>
                                    <p:set>
                                      <p:cBhvr>
                                        <p:cTn id="217" dur="1" fill="hold">
                                          <p:stCondLst>
                                            <p:cond delay="0"/>
                                          </p:stCondLst>
                                        </p:cTn>
                                        <p:tgtEl>
                                          <p:spTgt spid="61"/>
                                        </p:tgtEl>
                                        <p:attrNameLst>
                                          <p:attrName>style.visibility</p:attrName>
                                        </p:attrNameLst>
                                      </p:cBhvr>
                                      <p:to>
                                        <p:strVal val="visible"/>
                                      </p:to>
                                    </p:set>
                                    <p:animEffect transition="in" filter="wheel(1)">
                                      <p:cBhvr>
                                        <p:cTn id="218" dur="500"/>
                                        <p:tgtEl>
                                          <p:spTgt spid="61"/>
                                        </p:tgtEl>
                                      </p:cBhvr>
                                    </p:animEffect>
                                  </p:childTnLst>
                                </p:cTn>
                              </p:par>
                              <p:par>
                                <p:cTn id="219" presetID="23" presetClass="exit" presetSubtype="16" fill="hold" grpId="1" nodeType="withEffect">
                                  <p:stCondLst>
                                    <p:cond delay="3800"/>
                                  </p:stCondLst>
                                  <p:childTnLst>
                                    <p:anim calcmode="lin" valueType="num">
                                      <p:cBhvr>
                                        <p:cTn id="220" dur="500"/>
                                        <p:tgtEl>
                                          <p:spTgt spid="58"/>
                                        </p:tgtEl>
                                        <p:attrNameLst>
                                          <p:attrName>ppt_w</p:attrName>
                                        </p:attrNameLst>
                                      </p:cBhvr>
                                      <p:tavLst>
                                        <p:tav tm="0">
                                          <p:val>
                                            <p:strVal val="ppt_w"/>
                                          </p:val>
                                        </p:tav>
                                        <p:tav tm="100000">
                                          <p:val>
                                            <p:strVal val="4*ppt_w"/>
                                          </p:val>
                                        </p:tav>
                                      </p:tavLst>
                                    </p:anim>
                                    <p:anim calcmode="lin" valueType="num">
                                      <p:cBhvr>
                                        <p:cTn id="221" dur="500"/>
                                        <p:tgtEl>
                                          <p:spTgt spid="58"/>
                                        </p:tgtEl>
                                        <p:attrNameLst>
                                          <p:attrName>ppt_h</p:attrName>
                                        </p:attrNameLst>
                                      </p:cBhvr>
                                      <p:tavLst>
                                        <p:tav tm="0">
                                          <p:val>
                                            <p:strVal val="ppt_h"/>
                                          </p:val>
                                        </p:tav>
                                        <p:tav tm="100000">
                                          <p:val>
                                            <p:strVal val="4*ppt_h"/>
                                          </p:val>
                                        </p:tav>
                                      </p:tavLst>
                                    </p:anim>
                                    <p:set>
                                      <p:cBhvr>
                                        <p:cTn id="222" dur="1" fill="hold">
                                          <p:stCondLst>
                                            <p:cond delay="499"/>
                                          </p:stCondLst>
                                        </p:cTn>
                                        <p:tgtEl>
                                          <p:spTgt spid="58"/>
                                        </p:tgtEl>
                                        <p:attrNameLst>
                                          <p:attrName>style.visibility</p:attrName>
                                        </p:attrNameLst>
                                      </p:cBhvr>
                                      <p:to>
                                        <p:strVal val="hidden"/>
                                      </p:to>
                                    </p:set>
                                  </p:childTnLst>
                                </p:cTn>
                              </p:par>
                              <p:par>
                                <p:cTn id="223" presetID="23" presetClass="exit" presetSubtype="16" fill="hold" grpId="1" nodeType="withEffect">
                                  <p:stCondLst>
                                    <p:cond delay="3600"/>
                                  </p:stCondLst>
                                  <p:childTnLst>
                                    <p:anim calcmode="lin" valueType="num">
                                      <p:cBhvr>
                                        <p:cTn id="224" dur="600"/>
                                        <p:tgtEl>
                                          <p:spTgt spid="57"/>
                                        </p:tgtEl>
                                        <p:attrNameLst>
                                          <p:attrName>ppt_w</p:attrName>
                                        </p:attrNameLst>
                                      </p:cBhvr>
                                      <p:tavLst>
                                        <p:tav tm="0">
                                          <p:val>
                                            <p:strVal val="ppt_w"/>
                                          </p:val>
                                        </p:tav>
                                        <p:tav tm="100000">
                                          <p:val>
                                            <p:strVal val="4*ppt_w"/>
                                          </p:val>
                                        </p:tav>
                                      </p:tavLst>
                                    </p:anim>
                                    <p:anim calcmode="lin" valueType="num">
                                      <p:cBhvr>
                                        <p:cTn id="225" dur="600"/>
                                        <p:tgtEl>
                                          <p:spTgt spid="57"/>
                                        </p:tgtEl>
                                        <p:attrNameLst>
                                          <p:attrName>ppt_h</p:attrName>
                                        </p:attrNameLst>
                                      </p:cBhvr>
                                      <p:tavLst>
                                        <p:tav tm="0">
                                          <p:val>
                                            <p:strVal val="ppt_h"/>
                                          </p:val>
                                        </p:tav>
                                        <p:tav tm="100000">
                                          <p:val>
                                            <p:strVal val="4*ppt_h"/>
                                          </p:val>
                                        </p:tav>
                                      </p:tavLst>
                                    </p:anim>
                                    <p:set>
                                      <p:cBhvr>
                                        <p:cTn id="226" dur="1" fill="hold">
                                          <p:stCondLst>
                                            <p:cond delay="599"/>
                                          </p:stCondLst>
                                        </p:cTn>
                                        <p:tgtEl>
                                          <p:spTgt spid="57"/>
                                        </p:tgtEl>
                                        <p:attrNameLst>
                                          <p:attrName>style.visibility</p:attrName>
                                        </p:attrNameLst>
                                      </p:cBhvr>
                                      <p:to>
                                        <p:strVal val="hidden"/>
                                      </p:to>
                                    </p:set>
                                  </p:childTnLst>
                                </p:cTn>
                              </p:par>
                              <p:par>
                                <p:cTn id="227" presetID="23" presetClass="exit" presetSubtype="16" fill="hold" grpId="1" nodeType="withEffect">
                                  <p:stCondLst>
                                    <p:cond delay="3700"/>
                                  </p:stCondLst>
                                  <p:childTnLst>
                                    <p:anim calcmode="lin" valueType="num">
                                      <p:cBhvr>
                                        <p:cTn id="228" dur="700"/>
                                        <p:tgtEl>
                                          <p:spTgt spid="56"/>
                                        </p:tgtEl>
                                        <p:attrNameLst>
                                          <p:attrName>ppt_w</p:attrName>
                                        </p:attrNameLst>
                                      </p:cBhvr>
                                      <p:tavLst>
                                        <p:tav tm="0">
                                          <p:val>
                                            <p:strVal val="ppt_w"/>
                                          </p:val>
                                        </p:tav>
                                        <p:tav tm="100000">
                                          <p:val>
                                            <p:strVal val="4*ppt_w"/>
                                          </p:val>
                                        </p:tav>
                                      </p:tavLst>
                                    </p:anim>
                                    <p:anim calcmode="lin" valueType="num">
                                      <p:cBhvr>
                                        <p:cTn id="229" dur="700"/>
                                        <p:tgtEl>
                                          <p:spTgt spid="56"/>
                                        </p:tgtEl>
                                        <p:attrNameLst>
                                          <p:attrName>ppt_h</p:attrName>
                                        </p:attrNameLst>
                                      </p:cBhvr>
                                      <p:tavLst>
                                        <p:tav tm="0">
                                          <p:val>
                                            <p:strVal val="ppt_h"/>
                                          </p:val>
                                        </p:tav>
                                        <p:tav tm="100000">
                                          <p:val>
                                            <p:strVal val="4*ppt_h"/>
                                          </p:val>
                                        </p:tav>
                                      </p:tavLst>
                                    </p:anim>
                                    <p:set>
                                      <p:cBhvr>
                                        <p:cTn id="230" dur="1" fill="hold">
                                          <p:stCondLst>
                                            <p:cond delay="699"/>
                                          </p:stCondLst>
                                        </p:cTn>
                                        <p:tgtEl>
                                          <p:spTgt spid="56"/>
                                        </p:tgtEl>
                                        <p:attrNameLst>
                                          <p:attrName>style.visibility</p:attrName>
                                        </p:attrNameLst>
                                      </p:cBhvr>
                                      <p:to>
                                        <p:strVal val="hidden"/>
                                      </p:to>
                                    </p:set>
                                  </p:childTnLst>
                                </p:cTn>
                              </p:par>
                              <p:par>
                                <p:cTn id="231" presetID="23" presetClass="exit" presetSubtype="16" fill="hold" grpId="1" nodeType="withEffect">
                                  <p:stCondLst>
                                    <p:cond delay="3800"/>
                                  </p:stCondLst>
                                  <p:childTnLst>
                                    <p:anim calcmode="lin" valueType="num">
                                      <p:cBhvr>
                                        <p:cTn id="232" dur="800"/>
                                        <p:tgtEl>
                                          <p:spTgt spid="55"/>
                                        </p:tgtEl>
                                        <p:attrNameLst>
                                          <p:attrName>ppt_w</p:attrName>
                                        </p:attrNameLst>
                                      </p:cBhvr>
                                      <p:tavLst>
                                        <p:tav tm="0">
                                          <p:val>
                                            <p:strVal val="ppt_w"/>
                                          </p:val>
                                        </p:tav>
                                        <p:tav tm="100000">
                                          <p:val>
                                            <p:strVal val="4*ppt_w"/>
                                          </p:val>
                                        </p:tav>
                                      </p:tavLst>
                                    </p:anim>
                                    <p:anim calcmode="lin" valueType="num">
                                      <p:cBhvr>
                                        <p:cTn id="233" dur="800"/>
                                        <p:tgtEl>
                                          <p:spTgt spid="55"/>
                                        </p:tgtEl>
                                        <p:attrNameLst>
                                          <p:attrName>ppt_h</p:attrName>
                                        </p:attrNameLst>
                                      </p:cBhvr>
                                      <p:tavLst>
                                        <p:tav tm="0">
                                          <p:val>
                                            <p:strVal val="ppt_h"/>
                                          </p:val>
                                        </p:tav>
                                        <p:tav tm="100000">
                                          <p:val>
                                            <p:strVal val="4*ppt_h"/>
                                          </p:val>
                                        </p:tav>
                                      </p:tavLst>
                                    </p:anim>
                                    <p:set>
                                      <p:cBhvr>
                                        <p:cTn id="234" dur="1" fill="hold">
                                          <p:stCondLst>
                                            <p:cond delay="799"/>
                                          </p:stCondLst>
                                        </p:cTn>
                                        <p:tgtEl>
                                          <p:spTgt spid="55"/>
                                        </p:tgtEl>
                                        <p:attrNameLst>
                                          <p:attrName>style.visibility</p:attrName>
                                        </p:attrNameLst>
                                      </p:cBhvr>
                                      <p:to>
                                        <p:strVal val="hidden"/>
                                      </p:to>
                                    </p:set>
                                  </p:childTnLst>
                                </p:cTn>
                              </p:par>
                              <p:par>
                                <p:cTn id="235" presetID="21" presetClass="exit" presetSubtype="1" fill="hold" grpId="1" nodeType="withEffect">
                                  <p:stCondLst>
                                    <p:cond delay="3700"/>
                                  </p:stCondLst>
                                  <p:childTnLst>
                                    <p:animEffect transition="out" filter="wheel(1)">
                                      <p:cBhvr>
                                        <p:cTn id="236" dur="500"/>
                                        <p:tgtEl>
                                          <p:spTgt spid="59"/>
                                        </p:tgtEl>
                                      </p:cBhvr>
                                    </p:animEffect>
                                    <p:set>
                                      <p:cBhvr>
                                        <p:cTn id="237" dur="1" fill="hold">
                                          <p:stCondLst>
                                            <p:cond delay="499"/>
                                          </p:stCondLst>
                                        </p:cTn>
                                        <p:tgtEl>
                                          <p:spTgt spid="59"/>
                                        </p:tgtEl>
                                        <p:attrNameLst>
                                          <p:attrName>style.visibility</p:attrName>
                                        </p:attrNameLst>
                                      </p:cBhvr>
                                      <p:to>
                                        <p:strVal val="hidden"/>
                                      </p:to>
                                    </p:set>
                                  </p:childTnLst>
                                </p:cTn>
                              </p:par>
                              <p:par>
                                <p:cTn id="238" presetID="21" presetClass="exit" presetSubtype="1" fill="hold" grpId="1" nodeType="withEffect">
                                  <p:stCondLst>
                                    <p:cond delay="3700"/>
                                  </p:stCondLst>
                                  <p:childTnLst>
                                    <p:animEffect transition="out" filter="wheel(1)">
                                      <p:cBhvr>
                                        <p:cTn id="239" dur="600"/>
                                        <p:tgtEl>
                                          <p:spTgt spid="60"/>
                                        </p:tgtEl>
                                      </p:cBhvr>
                                    </p:animEffect>
                                    <p:set>
                                      <p:cBhvr>
                                        <p:cTn id="240" dur="1" fill="hold">
                                          <p:stCondLst>
                                            <p:cond delay="599"/>
                                          </p:stCondLst>
                                        </p:cTn>
                                        <p:tgtEl>
                                          <p:spTgt spid="60"/>
                                        </p:tgtEl>
                                        <p:attrNameLst>
                                          <p:attrName>style.visibility</p:attrName>
                                        </p:attrNameLst>
                                      </p:cBhvr>
                                      <p:to>
                                        <p:strVal val="hidden"/>
                                      </p:to>
                                    </p:set>
                                  </p:childTnLst>
                                </p:cTn>
                              </p:par>
                              <p:par>
                                <p:cTn id="241" presetID="21" presetClass="exit" presetSubtype="1" fill="hold" grpId="1" nodeType="withEffect">
                                  <p:stCondLst>
                                    <p:cond delay="3700"/>
                                  </p:stCondLst>
                                  <p:childTnLst>
                                    <p:animEffect transition="out" filter="wheel(1)">
                                      <p:cBhvr>
                                        <p:cTn id="242" dur="700"/>
                                        <p:tgtEl>
                                          <p:spTgt spid="61"/>
                                        </p:tgtEl>
                                      </p:cBhvr>
                                    </p:animEffect>
                                    <p:set>
                                      <p:cBhvr>
                                        <p:cTn id="243" dur="1" fill="hold">
                                          <p:stCondLst>
                                            <p:cond delay="699"/>
                                          </p:stCondLst>
                                        </p:cTn>
                                        <p:tgtEl>
                                          <p:spTgt spid="61"/>
                                        </p:tgtEl>
                                        <p:attrNameLst>
                                          <p:attrName>style.visibility</p:attrName>
                                        </p:attrNameLst>
                                      </p:cBhvr>
                                      <p:to>
                                        <p:strVal val="hidden"/>
                                      </p:to>
                                    </p:set>
                                  </p:childTnLst>
                                </p:cTn>
                              </p:par>
                              <p:par>
                                <p:cTn id="244" presetID="2" presetClass="entr" presetSubtype="4" fill="hold" grpId="0" nodeType="withEffect">
                                  <p:stCondLst>
                                    <p:cond delay="4000"/>
                                  </p:stCondLst>
                                  <p:childTnLst>
                                    <p:set>
                                      <p:cBhvr>
                                        <p:cTn id="245" dur="1" fill="hold">
                                          <p:stCondLst>
                                            <p:cond delay="0"/>
                                          </p:stCondLst>
                                        </p:cTn>
                                        <p:tgtEl>
                                          <p:spTgt spid="62"/>
                                        </p:tgtEl>
                                        <p:attrNameLst>
                                          <p:attrName>style.visibility</p:attrName>
                                        </p:attrNameLst>
                                      </p:cBhvr>
                                      <p:to>
                                        <p:strVal val="visible"/>
                                      </p:to>
                                    </p:set>
                                    <p:anim calcmode="lin" valueType="num">
                                      <p:cBhvr additive="base">
                                        <p:cTn id="246" dur="500" fill="hold"/>
                                        <p:tgtEl>
                                          <p:spTgt spid="62"/>
                                        </p:tgtEl>
                                        <p:attrNameLst>
                                          <p:attrName>ppt_x</p:attrName>
                                        </p:attrNameLst>
                                      </p:cBhvr>
                                      <p:tavLst>
                                        <p:tav tm="0">
                                          <p:val>
                                            <p:strVal val="#ppt_x"/>
                                          </p:val>
                                        </p:tav>
                                        <p:tav tm="100000">
                                          <p:val>
                                            <p:strVal val="#ppt_x"/>
                                          </p:val>
                                        </p:tav>
                                      </p:tavLst>
                                    </p:anim>
                                    <p:anim calcmode="lin" valueType="num">
                                      <p:cBhvr additive="base">
                                        <p:cTn id="247" dur="500" fill="hold"/>
                                        <p:tgtEl>
                                          <p:spTgt spid="62"/>
                                        </p:tgtEl>
                                        <p:attrNameLst>
                                          <p:attrName>ppt_y</p:attrName>
                                        </p:attrNameLst>
                                      </p:cBhvr>
                                      <p:tavLst>
                                        <p:tav tm="0">
                                          <p:val>
                                            <p:strVal val="1+#ppt_h/2"/>
                                          </p:val>
                                        </p:tav>
                                        <p:tav tm="100000">
                                          <p:val>
                                            <p:strVal val="#ppt_y"/>
                                          </p:val>
                                        </p:tav>
                                      </p:tavLst>
                                    </p:anim>
                                  </p:childTnLst>
                                </p:cTn>
                              </p:par>
                              <p:par>
                                <p:cTn id="248" presetID="2" presetClass="entr" presetSubtype="1" fill="hold" grpId="0" nodeType="withEffect">
                                  <p:stCondLst>
                                    <p:cond delay="4000"/>
                                  </p:stCondLst>
                                  <p:childTnLst>
                                    <p:set>
                                      <p:cBhvr>
                                        <p:cTn id="249" dur="1" fill="hold">
                                          <p:stCondLst>
                                            <p:cond delay="0"/>
                                          </p:stCondLst>
                                        </p:cTn>
                                        <p:tgtEl>
                                          <p:spTgt spid="63"/>
                                        </p:tgtEl>
                                        <p:attrNameLst>
                                          <p:attrName>style.visibility</p:attrName>
                                        </p:attrNameLst>
                                      </p:cBhvr>
                                      <p:to>
                                        <p:strVal val="visible"/>
                                      </p:to>
                                    </p:set>
                                    <p:anim calcmode="lin" valueType="num">
                                      <p:cBhvr additive="base">
                                        <p:cTn id="250" dur="500" fill="hold"/>
                                        <p:tgtEl>
                                          <p:spTgt spid="63"/>
                                        </p:tgtEl>
                                        <p:attrNameLst>
                                          <p:attrName>ppt_x</p:attrName>
                                        </p:attrNameLst>
                                      </p:cBhvr>
                                      <p:tavLst>
                                        <p:tav tm="0">
                                          <p:val>
                                            <p:strVal val="#ppt_x"/>
                                          </p:val>
                                        </p:tav>
                                        <p:tav tm="100000">
                                          <p:val>
                                            <p:strVal val="#ppt_x"/>
                                          </p:val>
                                        </p:tav>
                                      </p:tavLst>
                                    </p:anim>
                                    <p:anim calcmode="lin" valueType="num">
                                      <p:cBhvr additive="base">
                                        <p:cTn id="251" dur="500" fill="hold"/>
                                        <p:tgtEl>
                                          <p:spTgt spid="63"/>
                                        </p:tgtEl>
                                        <p:attrNameLst>
                                          <p:attrName>ppt_y</p:attrName>
                                        </p:attrNameLst>
                                      </p:cBhvr>
                                      <p:tavLst>
                                        <p:tav tm="0">
                                          <p:val>
                                            <p:strVal val="0-#ppt_h/2"/>
                                          </p:val>
                                        </p:tav>
                                        <p:tav tm="100000">
                                          <p:val>
                                            <p:strVal val="#ppt_y"/>
                                          </p:val>
                                        </p:tav>
                                      </p:tavLst>
                                    </p:anim>
                                  </p:childTnLst>
                                </p:cTn>
                              </p:par>
                              <p:par>
                                <p:cTn id="252" presetID="6" presetClass="entr" presetSubtype="32" fill="hold" grpId="0" nodeType="withEffect">
                                  <p:stCondLst>
                                    <p:cond delay="3900"/>
                                  </p:stCondLst>
                                  <p:childTnLst>
                                    <p:set>
                                      <p:cBhvr>
                                        <p:cTn id="253" dur="1" fill="hold">
                                          <p:stCondLst>
                                            <p:cond delay="0"/>
                                          </p:stCondLst>
                                        </p:cTn>
                                        <p:tgtEl>
                                          <p:spTgt spid="65"/>
                                        </p:tgtEl>
                                        <p:attrNameLst>
                                          <p:attrName>style.visibility</p:attrName>
                                        </p:attrNameLst>
                                      </p:cBhvr>
                                      <p:to>
                                        <p:strVal val="visible"/>
                                      </p:to>
                                    </p:set>
                                    <p:animEffect transition="in" filter="circle(out)">
                                      <p:cBhvr>
                                        <p:cTn id="254" dur="500"/>
                                        <p:tgtEl>
                                          <p:spTgt spid="65"/>
                                        </p:tgtEl>
                                      </p:cBhvr>
                                    </p:animEffect>
                                  </p:childTnLst>
                                </p:cTn>
                              </p:par>
                              <p:par>
                                <p:cTn id="255" presetID="6" presetClass="entr" presetSubtype="32" fill="hold" grpId="0" nodeType="withEffect">
                                  <p:stCondLst>
                                    <p:cond delay="3900"/>
                                  </p:stCondLst>
                                  <p:childTnLst>
                                    <p:set>
                                      <p:cBhvr>
                                        <p:cTn id="256" dur="1" fill="hold">
                                          <p:stCondLst>
                                            <p:cond delay="0"/>
                                          </p:stCondLst>
                                        </p:cTn>
                                        <p:tgtEl>
                                          <p:spTgt spid="64"/>
                                        </p:tgtEl>
                                        <p:attrNameLst>
                                          <p:attrName>style.visibility</p:attrName>
                                        </p:attrNameLst>
                                      </p:cBhvr>
                                      <p:to>
                                        <p:strVal val="visible"/>
                                      </p:to>
                                    </p:set>
                                    <p:animEffect transition="in" filter="circle(out)">
                                      <p:cBhvr>
                                        <p:cTn id="257" dur="500"/>
                                        <p:tgtEl>
                                          <p:spTgt spid="64"/>
                                        </p:tgtEl>
                                      </p:cBhvr>
                                    </p:animEffect>
                                  </p:childTnLst>
                                </p:cTn>
                              </p:par>
                              <p:par>
                                <p:cTn id="258" presetID="8" presetClass="emph" presetSubtype="0" decel="100000" fill="hold" grpId="1" nodeType="withEffect">
                                  <p:stCondLst>
                                    <p:cond delay="3900"/>
                                  </p:stCondLst>
                                  <p:childTnLst>
                                    <p:animRot by="43200000">
                                      <p:cBhvr>
                                        <p:cTn id="259" dur="800" fill="hold"/>
                                        <p:tgtEl>
                                          <p:spTgt spid="64"/>
                                        </p:tgtEl>
                                        <p:attrNameLst>
                                          <p:attrName>r</p:attrName>
                                        </p:attrNameLst>
                                      </p:cBhvr>
                                    </p:animRot>
                                  </p:childTnLst>
                                </p:cTn>
                              </p:par>
                              <p:par>
                                <p:cTn id="260" presetID="21" presetClass="exit" presetSubtype="1" fill="hold" grpId="2" nodeType="withEffect">
                                  <p:stCondLst>
                                    <p:cond delay="4200"/>
                                  </p:stCondLst>
                                  <p:childTnLst>
                                    <p:animEffect transition="out" filter="wheel(1)">
                                      <p:cBhvr>
                                        <p:cTn id="261" dur="500"/>
                                        <p:tgtEl>
                                          <p:spTgt spid="64"/>
                                        </p:tgtEl>
                                      </p:cBhvr>
                                    </p:animEffect>
                                    <p:set>
                                      <p:cBhvr>
                                        <p:cTn id="262" dur="1" fill="hold">
                                          <p:stCondLst>
                                            <p:cond delay="499"/>
                                          </p:stCondLst>
                                        </p:cTn>
                                        <p:tgtEl>
                                          <p:spTgt spid="64"/>
                                        </p:tgtEl>
                                        <p:attrNameLst>
                                          <p:attrName>style.visibility</p:attrName>
                                        </p:attrNameLst>
                                      </p:cBhvr>
                                      <p:to>
                                        <p:strVal val="hidden"/>
                                      </p:to>
                                    </p:set>
                                  </p:childTnLst>
                                </p:cTn>
                              </p:par>
                              <p:par>
                                <p:cTn id="263" presetID="53" presetClass="entr" presetSubtype="528" fill="hold" grpId="0" nodeType="withEffect">
                                  <p:stCondLst>
                                    <p:cond delay="4300"/>
                                  </p:stCondLst>
                                  <p:childTnLst>
                                    <p:set>
                                      <p:cBhvr>
                                        <p:cTn id="264" dur="1" fill="hold">
                                          <p:stCondLst>
                                            <p:cond delay="0"/>
                                          </p:stCondLst>
                                        </p:cTn>
                                        <p:tgtEl>
                                          <p:spTgt spid="68"/>
                                        </p:tgtEl>
                                        <p:attrNameLst>
                                          <p:attrName>style.visibility</p:attrName>
                                        </p:attrNameLst>
                                      </p:cBhvr>
                                      <p:to>
                                        <p:strVal val="visible"/>
                                      </p:to>
                                    </p:set>
                                    <p:anim calcmode="lin" valueType="num">
                                      <p:cBhvr>
                                        <p:cTn id="265" dur="500" fill="hold"/>
                                        <p:tgtEl>
                                          <p:spTgt spid="68"/>
                                        </p:tgtEl>
                                        <p:attrNameLst>
                                          <p:attrName>ppt_w</p:attrName>
                                        </p:attrNameLst>
                                      </p:cBhvr>
                                      <p:tavLst>
                                        <p:tav tm="0">
                                          <p:val>
                                            <p:fltVal val="0"/>
                                          </p:val>
                                        </p:tav>
                                        <p:tav tm="100000">
                                          <p:val>
                                            <p:strVal val="#ppt_w"/>
                                          </p:val>
                                        </p:tav>
                                      </p:tavLst>
                                    </p:anim>
                                    <p:anim calcmode="lin" valueType="num">
                                      <p:cBhvr>
                                        <p:cTn id="266" dur="500" fill="hold"/>
                                        <p:tgtEl>
                                          <p:spTgt spid="68"/>
                                        </p:tgtEl>
                                        <p:attrNameLst>
                                          <p:attrName>ppt_h</p:attrName>
                                        </p:attrNameLst>
                                      </p:cBhvr>
                                      <p:tavLst>
                                        <p:tav tm="0">
                                          <p:val>
                                            <p:fltVal val="0"/>
                                          </p:val>
                                        </p:tav>
                                        <p:tav tm="100000">
                                          <p:val>
                                            <p:strVal val="#ppt_h"/>
                                          </p:val>
                                        </p:tav>
                                      </p:tavLst>
                                    </p:anim>
                                    <p:animEffect transition="in" filter="fade">
                                      <p:cBhvr>
                                        <p:cTn id="267" dur="500"/>
                                        <p:tgtEl>
                                          <p:spTgt spid="68"/>
                                        </p:tgtEl>
                                      </p:cBhvr>
                                    </p:animEffect>
                                    <p:anim calcmode="lin" valueType="num">
                                      <p:cBhvr>
                                        <p:cTn id="268" dur="500" fill="hold"/>
                                        <p:tgtEl>
                                          <p:spTgt spid="68"/>
                                        </p:tgtEl>
                                        <p:attrNameLst>
                                          <p:attrName>ppt_x</p:attrName>
                                        </p:attrNameLst>
                                      </p:cBhvr>
                                      <p:tavLst>
                                        <p:tav tm="0">
                                          <p:val>
                                            <p:fltVal val="0.5"/>
                                          </p:val>
                                        </p:tav>
                                        <p:tav tm="100000">
                                          <p:val>
                                            <p:strVal val="#ppt_x"/>
                                          </p:val>
                                        </p:tav>
                                      </p:tavLst>
                                    </p:anim>
                                    <p:anim calcmode="lin" valueType="num">
                                      <p:cBhvr>
                                        <p:cTn id="269" dur="500" fill="hold"/>
                                        <p:tgtEl>
                                          <p:spTgt spid="68"/>
                                        </p:tgtEl>
                                        <p:attrNameLst>
                                          <p:attrName>ppt_y</p:attrName>
                                        </p:attrNameLst>
                                      </p:cBhvr>
                                      <p:tavLst>
                                        <p:tav tm="0">
                                          <p:val>
                                            <p:fltVal val="0.5"/>
                                          </p:val>
                                        </p:tav>
                                        <p:tav tm="100000">
                                          <p:val>
                                            <p:strVal val="#ppt_y"/>
                                          </p:val>
                                        </p:tav>
                                      </p:tavLst>
                                    </p:anim>
                                  </p:childTnLst>
                                </p:cTn>
                              </p:par>
                              <p:par>
                                <p:cTn id="270" presetID="2" presetClass="entr" presetSubtype="8" decel="100000" fill="hold" nodeType="withEffect">
                                  <p:stCondLst>
                                    <p:cond delay="4300"/>
                                  </p:stCondLst>
                                  <p:childTnLst>
                                    <p:set>
                                      <p:cBhvr>
                                        <p:cTn id="271" dur="1" fill="hold">
                                          <p:stCondLst>
                                            <p:cond delay="0"/>
                                          </p:stCondLst>
                                        </p:cTn>
                                        <p:tgtEl>
                                          <p:spTgt spid="66"/>
                                        </p:tgtEl>
                                        <p:attrNameLst>
                                          <p:attrName>style.visibility</p:attrName>
                                        </p:attrNameLst>
                                      </p:cBhvr>
                                      <p:to>
                                        <p:strVal val="visible"/>
                                      </p:to>
                                    </p:set>
                                    <p:anim calcmode="lin" valueType="num">
                                      <p:cBhvr additive="base">
                                        <p:cTn id="272" dur="400" fill="hold"/>
                                        <p:tgtEl>
                                          <p:spTgt spid="66"/>
                                        </p:tgtEl>
                                        <p:attrNameLst>
                                          <p:attrName>ppt_x</p:attrName>
                                        </p:attrNameLst>
                                      </p:cBhvr>
                                      <p:tavLst>
                                        <p:tav tm="0">
                                          <p:val>
                                            <p:strVal val="0-#ppt_w/2"/>
                                          </p:val>
                                        </p:tav>
                                        <p:tav tm="100000">
                                          <p:val>
                                            <p:strVal val="#ppt_x"/>
                                          </p:val>
                                        </p:tav>
                                      </p:tavLst>
                                    </p:anim>
                                    <p:anim calcmode="lin" valueType="num">
                                      <p:cBhvr additive="base">
                                        <p:cTn id="273" dur="400" fill="hold"/>
                                        <p:tgtEl>
                                          <p:spTgt spid="66"/>
                                        </p:tgtEl>
                                        <p:attrNameLst>
                                          <p:attrName>ppt_y</p:attrName>
                                        </p:attrNameLst>
                                      </p:cBhvr>
                                      <p:tavLst>
                                        <p:tav tm="0">
                                          <p:val>
                                            <p:strVal val="#ppt_y"/>
                                          </p:val>
                                        </p:tav>
                                        <p:tav tm="100000">
                                          <p:val>
                                            <p:strVal val="#ppt_y"/>
                                          </p:val>
                                        </p:tav>
                                      </p:tavLst>
                                    </p:anim>
                                  </p:childTnLst>
                                </p:cTn>
                              </p:par>
                              <p:par>
                                <p:cTn id="274" presetID="27" presetClass="emph" presetSubtype="0" repeatCount="3000" fill="remove" grpId="2" nodeType="withEffect">
                                  <p:stCondLst>
                                    <p:cond delay="4400"/>
                                  </p:stCondLst>
                                  <p:childTnLst>
                                    <p:animClr clrSpc="rgb" dir="cw">
                                      <p:cBhvr override="childStyle">
                                        <p:cTn id="275" dur="50" autoRev="1" fill="remove"/>
                                        <p:tgtEl>
                                          <p:spTgt spid="65"/>
                                        </p:tgtEl>
                                        <p:attrNameLst>
                                          <p:attrName>style.color</p:attrName>
                                        </p:attrNameLst>
                                      </p:cBhvr>
                                      <p:to>
                                        <a:schemeClr val="bg1"/>
                                      </p:to>
                                    </p:animClr>
                                    <p:animClr clrSpc="rgb" dir="cw">
                                      <p:cBhvr>
                                        <p:cTn id="276" dur="50" autoRev="1" fill="remove"/>
                                        <p:tgtEl>
                                          <p:spTgt spid="65"/>
                                        </p:tgtEl>
                                        <p:attrNameLst>
                                          <p:attrName>fillcolor</p:attrName>
                                        </p:attrNameLst>
                                      </p:cBhvr>
                                      <p:to>
                                        <a:schemeClr val="bg1"/>
                                      </p:to>
                                    </p:animClr>
                                    <p:set>
                                      <p:cBhvr>
                                        <p:cTn id="277" dur="50" autoRev="1" fill="remove"/>
                                        <p:tgtEl>
                                          <p:spTgt spid="65"/>
                                        </p:tgtEl>
                                        <p:attrNameLst>
                                          <p:attrName>fill.type</p:attrName>
                                        </p:attrNameLst>
                                      </p:cBhvr>
                                      <p:to>
                                        <p:strVal val="solid"/>
                                      </p:to>
                                    </p:set>
                                    <p:set>
                                      <p:cBhvr>
                                        <p:cTn id="278" dur="50" autoRev="1" fill="remove"/>
                                        <p:tgtEl>
                                          <p:spTgt spid="65"/>
                                        </p:tgtEl>
                                        <p:attrNameLst>
                                          <p:attrName>fill.on</p:attrName>
                                        </p:attrNameLst>
                                      </p:cBhvr>
                                      <p:to>
                                        <p:strVal val="true"/>
                                      </p:to>
                                    </p:set>
                                  </p:childTnLst>
                                </p:cTn>
                              </p:par>
                              <p:par>
                                <p:cTn id="279" presetID="23" presetClass="exit" presetSubtype="16" fill="hold" grpId="1" nodeType="withEffect">
                                  <p:stCondLst>
                                    <p:cond delay="4300"/>
                                  </p:stCondLst>
                                  <p:childTnLst>
                                    <p:anim calcmode="lin" valueType="num">
                                      <p:cBhvr>
                                        <p:cTn id="280" dur="700"/>
                                        <p:tgtEl>
                                          <p:spTgt spid="65"/>
                                        </p:tgtEl>
                                        <p:attrNameLst>
                                          <p:attrName>ppt_w</p:attrName>
                                        </p:attrNameLst>
                                      </p:cBhvr>
                                      <p:tavLst>
                                        <p:tav tm="0">
                                          <p:val>
                                            <p:strVal val="ppt_w"/>
                                          </p:val>
                                        </p:tav>
                                        <p:tav tm="100000">
                                          <p:val>
                                            <p:strVal val="4*ppt_w"/>
                                          </p:val>
                                        </p:tav>
                                      </p:tavLst>
                                    </p:anim>
                                    <p:anim calcmode="lin" valueType="num">
                                      <p:cBhvr>
                                        <p:cTn id="281" dur="700"/>
                                        <p:tgtEl>
                                          <p:spTgt spid="65"/>
                                        </p:tgtEl>
                                        <p:attrNameLst>
                                          <p:attrName>ppt_h</p:attrName>
                                        </p:attrNameLst>
                                      </p:cBhvr>
                                      <p:tavLst>
                                        <p:tav tm="0">
                                          <p:val>
                                            <p:strVal val="ppt_h"/>
                                          </p:val>
                                        </p:tav>
                                        <p:tav tm="100000">
                                          <p:val>
                                            <p:strVal val="4*ppt_h"/>
                                          </p:val>
                                        </p:tav>
                                      </p:tavLst>
                                    </p:anim>
                                    <p:set>
                                      <p:cBhvr>
                                        <p:cTn id="282" dur="1" fill="hold">
                                          <p:stCondLst>
                                            <p:cond delay="699"/>
                                          </p:stCondLst>
                                        </p:cTn>
                                        <p:tgtEl>
                                          <p:spTgt spid="65"/>
                                        </p:tgtEl>
                                        <p:attrNameLst>
                                          <p:attrName>style.visibility</p:attrName>
                                        </p:attrNameLst>
                                      </p:cBhvr>
                                      <p:to>
                                        <p:strVal val="hidden"/>
                                      </p:to>
                                    </p:set>
                                  </p:childTnLst>
                                </p:cTn>
                              </p:par>
                              <p:par>
                                <p:cTn id="283" presetID="63" presetClass="path" presetSubtype="0" accel="100000" fill="hold" nodeType="withEffect">
                                  <p:stCondLst>
                                    <p:cond delay="4600"/>
                                  </p:stCondLst>
                                  <p:childTnLst>
                                    <p:animMotion origin="layout" path="M 5E-6 -4.44444E-6 L 0.17188 -4.44444E-6 " pathEditMode="relative" rAng="0" ptsTypes="AA">
                                      <p:cBhvr>
                                        <p:cTn id="284" dur="700" fill="hold"/>
                                        <p:tgtEl>
                                          <p:spTgt spid="66"/>
                                        </p:tgtEl>
                                        <p:attrNameLst>
                                          <p:attrName>ppt_x</p:attrName>
                                          <p:attrName>ppt_y</p:attrName>
                                        </p:attrNameLst>
                                      </p:cBhvr>
                                      <p:rCtr x="8594" y="0"/>
                                    </p:animMotion>
                                  </p:childTnLst>
                                </p:cTn>
                              </p:par>
                              <p:par>
                                <p:cTn id="285" presetID="2" presetClass="exit" presetSubtype="2" accel="100000" fill="hold" nodeType="withEffect">
                                  <p:stCondLst>
                                    <p:cond delay="4900"/>
                                  </p:stCondLst>
                                  <p:childTnLst>
                                    <p:anim calcmode="lin" valueType="num">
                                      <p:cBhvr additive="base">
                                        <p:cTn id="286" dur="500"/>
                                        <p:tgtEl>
                                          <p:spTgt spid="66"/>
                                        </p:tgtEl>
                                        <p:attrNameLst>
                                          <p:attrName>ppt_x</p:attrName>
                                        </p:attrNameLst>
                                      </p:cBhvr>
                                      <p:tavLst>
                                        <p:tav tm="0">
                                          <p:val>
                                            <p:strVal val="ppt_x"/>
                                          </p:val>
                                        </p:tav>
                                        <p:tav tm="100000">
                                          <p:val>
                                            <p:strVal val="1+ppt_w/2"/>
                                          </p:val>
                                        </p:tav>
                                      </p:tavLst>
                                    </p:anim>
                                    <p:anim calcmode="lin" valueType="num">
                                      <p:cBhvr additive="base">
                                        <p:cTn id="287" dur="500"/>
                                        <p:tgtEl>
                                          <p:spTgt spid="66"/>
                                        </p:tgtEl>
                                        <p:attrNameLst>
                                          <p:attrName>ppt_y</p:attrName>
                                        </p:attrNameLst>
                                      </p:cBhvr>
                                      <p:tavLst>
                                        <p:tav tm="0">
                                          <p:val>
                                            <p:strVal val="ppt_y"/>
                                          </p:val>
                                        </p:tav>
                                        <p:tav tm="100000">
                                          <p:val>
                                            <p:strVal val="ppt_y"/>
                                          </p:val>
                                        </p:tav>
                                      </p:tavLst>
                                    </p:anim>
                                    <p:set>
                                      <p:cBhvr>
                                        <p:cTn id="288" dur="1" fill="hold">
                                          <p:stCondLst>
                                            <p:cond delay="499"/>
                                          </p:stCondLst>
                                        </p:cTn>
                                        <p:tgtEl>
                                          <p:spTgt spid="66"/>
                                        </p:tgtEl>
                                        <p:attrNameLst>
                                          <p:attrName>style.visibility</p:attrName>
                                        </p:attrNameLst>
                                      </p:cBhvr>
                                      <p:to>
                                        <p:strVal val="hidden"/>
                                      </p:to>
                                    </p:set>
                                  </p:childTnLst>
                                </p:cTn>
                              </p:par>
                              <p:par>
                                <p:cTn id="289" presetID="2" presetClass="entr" presetSubtype="2" decel="100000" fill="hold" nodeType="withEffect">
                                  <p:stCondLst>
                                    <p:cond delay="4300"/>
                                  </p:stCondLst>
                                  <p:childTnLst>
                                    <p:set>
                                      <p:cBhvr>
                                        <p:cTn id="290" dur="1" fill="hold">
                                          <p:stCondLst>
                                            <p:cond delay="0"/>
                                          </p:stCondLst>
                                        </p:cTn>
                                        <p:tgtEl>
                                          <p:spTgt spid="67"/>
                                        </p:tgtEl>
                                        <p:attrNameLst>
                                          <p:attrName>style.visibility</p:attrName>
                                        </p:attrNameLst>
                                      </p:cBhvr>
                                      <p:to>
                                        <p:strVal val="visible"/>
                                      </p:to>
                                    </p:set>
                                    <p:anim calcmode="lin" valueType="num">
                                      <p:cBhvr additive="base">
                                        <p:cTn id="291" dur="400" fill="hold"/>
                                        <p:tgtEl>
                                          <p:spTgt spid="67"/>
                                        </p:tgtEl>
                                        <p:attrNameLst>
                                          <p:attrName>ppt_x</p:attrName>
                                        </p:attrNameLst>
                                      </p:cBhvr>
                                      <p:tavLst>
                                        <p:tav tm="0">
                                          <p:val>
                                            <p:strVal val="1+#ppt_w/2"/>
                                          </p:val>
                                        </p:tav>
                                        <p:tav tm="100000">
                                          <p:val>
                                            <p:strVal val="#ppt_x"/>
                                          </p:val>
                                        </p:tav>
                                      </p:tavLst>
                                    </p:anim>
                                    <p:anim calcmode="lin" valueType="num">
                                      <p:cBhvr additive="base">
                                        <p:cTn id="292" dur="400" fill="hold"/>
                                        <p:tgtEl>
                                          <p:spTgt spid="67"/>
                                        </p:tgtEl>
                                        <p:attrNameLst>
                                          <p:attrName>ppt_y</p:attrName>
                                        </p:attrNameLst>
                                      </p:cBhvr>
                                      <p:tavLst>
                                        <p:tav tm="0">
                                          <p:val>
                                            <p:strVal val="#ppt_y"/>
                                          </p:val>
                                        </p:tav>
                                        <p:tav tm="100000">
                                          <p:val>
                                            <p:strVal val="#ppt_y"/>
                                          </p:val>
                                        </p:tav>
                                      </p:tavLst>
                                    </p:anim>
                                  </p:childTnLst>
                                </p:cTn>
                              </p:par>
                              <p:par>
                                <p:cTn id="293" presetID="35" presetClass="path" presetSubtype="0" accel="50000" decel="50000" fill="hold" nodeType="withEffect">
                                  <p:stCondLst>
                                    <p:cond delay="4600"/>
                                  </p:stCondLst>
                                  <p:childTnLst>
                                    <p:animMotion origin="layout" path="M 0 0 L -0.25 0 E" pathEditMode="relative" ptsTypes="">
                                      <p:cBhvr>
                                        <p:cTn id="294" dur="700" fill="hold"/>
                                        <p:tgtEl>
                                          <p:spTgt spid="67"/>
                                        </p:tgtEl>
                                        <p:attrNameLst>
                                          <p:attrName>ppt_x</p:attrName>
                                          <p:attrName>ppt_y</p:attrName>
                                        </p:attrNameLst>
                                      </p:cBhvr>
                                    </p:animMotion>
                                  </p:childTnLst>
                                </p:cTn>
                              </p:par>
                              <p:par>
                                <p:cTn id="295" presetID="2" presetClass="exit" presetSubtype="8" accel="100000" fill="hold" nodeType="withEffect">
                                  <p:stCondLst>
                                    <p:cond delay="4900"/>
                                  </p:stCondLst>
                                  <p:childTnLst>
                                    <p:anim calcmode="lin" valueType="num">
                                      <p:cBhvr additive="base">
                                        <p:cTn id="296" dur="500"/>
                                        <p:tgtEl>
                                          <p:spTgt spid="67"/>
                                        </p:tgtEl>
                                        <p:attrNameLst>
                                          <p:attrName>ppt_x</p:attrName>
                                        </p:attrNameLst>
                                      </p:cBhvr>
                                      <p:tavLst>
                                        <p:tav tm="0">
                                          <p:val>
                                            <p:strVal val="ppt_x"/>
                                          </p:val>
                                        </p:tav>
                                        <p:tav tm="100000">
                                          <p:val>
                                            <p:strVal val="0-ppt_w/2"/>
                                          </p:val>
                                        </p:tav>
                                      </p:tavLst>
                                    </p:anim>
                                    <p:anim calcmode="lin" valueType="num">
                                      <p:cBhvr additive="base">
                                        <p:cTn id="297" dur="500"/>
                                        <p:tgtEl>
                                          <p:spTgt spid="67"/>
                                        </p:tgtEl>
                                        <p:attrNameLst>
                                          <p:attrName>ppt_y</p:attrName>
                                        </p:attrNameLst>
                                      </p:cBhvr>
                                      <p:tavLst>
                                        <p:tav tm="0">
                                          <p:val>
                                            <p:strVal val="ppt_y"/>
                                          </p:val>
                                        </p:tav>
                                        <p:tav tm="100000">
                                          <p:val>
                                            <p:strVal val="ppt_y"/>
                                          </p:val>
                                        </p:tav>
                                      </p:tavLst>
                                    </p:anim>
                                    <p:set>
                                      <p:cBhvr>
                                        <p:cTn id="298" dur="1" fill="hold">
                                          <p:stCondLst>
                                            <p:cond delay="499"/>
                                          </p:stCondLst>
                                        </p:cTn>
                                        <p:tgtEl>
                                          <p:spTgt spid="67"/>
                                        </p:tgtEl>
                                        <p:attrNameLst>
                                          <p:attrName>style.visibility</p:attrName>
                                        </p:attrNameLst>
                                      </p:cBhvr>
                                      <p:to>
                                        <p:strVal val="hidden"/>
                                      </p:to>
                                    </p:set>
                                  </p:childTnLst>
                                </p:cTn>
                              </p:par>
                              <p:par>
                                <p:cTn id="299" presetID="63" presetClass="path" presetSubtype="0" accel="100000" fill="hold" grpId="1" nodeType="withEffect">
                                  <p:stCondLst>
                                    <p:cond delay="4900"/>
                                  </p:stCondLst>
                                  <p:childTnLst>
                                    <p:animMotion origin="layout" path="M 3.33333E-6 -3.7037E-7 L 0.75 -3.7037E-7 " pathEditMode="relative" rAng="0" ptsTypes="AA">
                                      <p:cBhvr>
                                        <p:cTn id="300" dur="1000" fill="hold"/>
                                        <p:tgtEl>
                                          <p:spTgt spid="68"/>
                                        </p:tgtEl>
                                        <p:attrNameLst>
                                          <p:attrName>ppt_x</p:attrName>
                                          <p:attrName>ppt_y</p:attrName>
                                        </p:attrNameLst>
                                      </p:cBhvr>
                                      <p:rCtr x="37500"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5" grpId="1" animBg="1"/>
      <p:bldP spid="56" grpId="0" animBg="1"/>
      <p:bldP spid="56" grpId="1" animBg="1"/>
      <p:bldP spid="57" grpId="0" animBg="1"/>
      <p:bldP spid="57" grpId="1" animBg="1"/>
      <p:bldP spid="58" grpId="0" animBg="1"/>
      <p:bldP spid="58" grpId="1" animBg="1"/>
      <p:bldP spid="59" grpId="0" animBg="1"/>
      <p:bldP spid="59" grpId="1" animBg="1"/>
      <p:bldP spid="60" grpId="0" animBg="1"/>
      <p:bldP spid="60" grpId="1" animBg="1"/>
      <p:bldP spid="61" grpId="0" animBg="1"/>
      <p:bldP spid="61" grpId="1" animBg="1"/>
      <p:bldP spid="45" grpId="0" animBg="1"/>
      <p:bldP spid="45" grpId="1" animBg="1"/>
      <p:bldP spid="46" grpId="0" animBg="1"/>
      <p:bldP spid="46" grpId="1" animBg="1"/>
      <p:bldP spid="47" grpId="0" animBg="1"/>
      <p:bldP spid="47" grpId="1" animBg="1"/>
      <p:bldP spid="48" grpId="0" animBg="1"/>
      <p:bldP spid="48" grpId="1" animBg="1"/>
      <p:bldP spid="49" grpId="0" animBg="1"/>
      <p:bldP spid="49" grpId="1" animBg="1"/>
      <p:bldP spid="50" grpId="0" animBg="1"/>
      <p:bldP spid="50" grpId="1" animBg="1"/>
      <p:bldP spid="51" grpId="0" animBg="1"/>
      <p:bldP spid="51" grpId="1" animBg="1"/>
      <p:bldP spid="52" grpId="0" animBg="1"/>
      <p:bldP spid="52" grpId="1" animBg="1"/>
      <p:bldP spid="53" grpId="0" animBg="1"/>
      <p:bldP spid="53" grpId="1" animBg="1"/>
      <p:bldP spid="54" grpId="0" animBg="1"/>
      <p:bldP spid="54" grpId="1" animBg="1"/>
      <p:bldP spid="10" grpId="0" animBg="1"/>
      <p:bldP spid="10" grpId="1" animBg="1"/>
      <p:bldP spid="11" grpId="0" animBg="1"/>
      <p:bldP spid="11" grpId="1" animBg="1"/>
      <p:bldP spid="12" grpId="0" animBg="1"/>
      <p:bldP spid="12" grpId="1" animBg="1"/>
      <p:bldP spid="13" grpId="0" animBg="1"/>
      <p:bldP spid="13" grpId="1" animBg="1"/>
      <p:bldP spid="15" grpId="0" animBg="1"/>
      <p:bldP spid="15" grpId="1" animBg="1"/>
      <p:bldP spid="16" grpId="0" animBg="1"/>
      <p:bldP spid="16" grpId="1" animBg="1"/>
      <p:bldP spid="17" grpId="0" animBg="1"/>
      <p:bldP spid="17" grpId="1" animBg="1"/>
      <p:bldP spid="18" grpId="0" animBg="1"/>
      <p:bldP spid="18" grpId="1"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3" grpId="0" animBg="1"/>
      <p:bldP spid="2" grpId="0" animBg="1"/>
      <p:bldP spid="8" grpId="0" animBg="1"/>
      <p:bldP spid="9" grpId="0" animBg="1"/>
      <p:bldP spid="6" grpId="0" animBg="1"/>
      <p:bldP spid="7" grpId="0" animBg="1"/>
      <p:bldP spid="4" grpId="0" animBg="1"/>
      <p:bldP spid="5" grpId="0" animBg="1"/>
      <p:bldP spid="62" grpId="0" animBg="1"/>
      <p:bldP spid="63" grpId="0" animBg="1"/>
      <p:bldP spid="64" grpId="0" animBg="1"/>
      <p:bldP spid="64" grpId="1" animBg="1"/>
      <p:bldP spid="64" grpId="2" animBg="1"/>
      <p:bldP spid="65" grpId="0" animBg="1"/>
      <p:bldP spid="65" grpId="1" animBg="1"/>
      <p:bldP spid="65" grpId="2" animBg="1"/>
      <p:bldP spid="68" grpId="0"/>
      <p:bldP spid="68" grpId="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783796B-A4A1-4C83-B778-979B7C58720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08436"/>
            <a:ext cx="12192000" cy="6342740"/>
          </a:xfrm>
          <a:prstGeom prst="rect">
            <a:avLst/>
          </a:prstGeom>
        </p:spPr>
      </p:pic>
      <p:sp>
        <p:nvSpPr>
          <p:cNvPr id="5" name="Rectangle 4">
            <a:extLst>
              <a:ext uri="{FF2B5EF4-FFF2-40B4-BE49-F238E27FC236}">
                <a16:creationId xmlns:a16="http://schemas.microsoft.com/office/drawing/2014/main" id="{0D936F3C-50F3-41D6-BCF7-885B6DC11416}"/>
              </a:ext>
            </a:extLst>
          </p:cNvPr>
          <p:cNvSpPr/>
          <p:nvPr/>
        </p:nvSpPr>
        <p:spPr>
          <a:xfrm>
            <a:off x="455737" y="6824"/>
            <a:ext cx="11549226" cy="501612"/>
          </a:xfrm>
          <a:prstGeom prst="rect">
            <a:avLst/>
          </a:prstGeom>
        </p:spPr>
        <p:txBody>
          <a:bodyPr wrap="square">
            <a:spAutoFit/>
          </a:bodyPr>
          <a:lstStyle/>
          <a:p>
            <a:pPr lvl="0" algn="ctr">
              <a:lnSpc>
                <a:spcPct val="150000"/>
              </a:lnSpc>
              <a:defRPr/>
            </a:pPr>
            <a:r>
              <a:rPr lang="en-US" sz="2000" b="1">
                <a:solidFill>
                  <a:srgbClr val="002060"/>
                </a:solidFill>
                <a:latin typeface="#9Slide03 IcielPanton Black" panose="00000A00000000000000" pitchFamily="2" charset="-93"/>
                <a:ea typeface="Cambria" panose="02040503050406030204" pitchFamily="18" charset="0"/>
                <a:cs typeface="Times New Roman" panose="02020603050405020304" pitchFamily="18" charset="0"/>
              </a:rPr>
              <a:t>Tiết 37 + 38: BÀI 33. </a:t>
            </a:r>
            <a:r>
              <a:rPr lang="en-US" sz="2000" b="1" dirty="0">
                <a:solidFill>
                  <a:srgbClr val="002060"/>
                </a:solidFill>
                <a:latin typeface="#9Slide03 IcielPanton Black" panose="00000A00000000000000" pitchFamily="2" charset="-93"/>
                <a:ea typeface="Cambria" panose="02040503050406030204" pitchFamily="18" charset="0"/>
                <a:cs typeface="Times New Roman" panose="02020603050405020304" pitchFamily="18" charset="0"/>
              </a:rPr>
              <a:t>ĐẶC </a:t>
            </a:r>
            <a:r>
              <a:rPr lang="en-US" sz="2000" b="1">
                <a:solidFill>
                  <a:srgbClr val="002060"/>
                </a:solidFill>
                <a:latin typeface="#9Slide03 IcielPanton Black" panose="00000A00000000000000" pitchFamily="2" charset="-93"/>
                <a:ea typeface="Cambria" panose="02040503050406030204" pitchFamily="18" charset="0"/>
                <a:cs typeface="Times New Roman" panose="02020603050405020304" pitchFamily="18" charset="0"/>
              </a:rPr>
              <a:t>ĐIỂM SÔNG NGÒI VIỆT NAM</a:t>
            </a:r>
            <a:endParaRPr lang="en-US" sz="2000" b="1" dirty="0">
              <a:solidFill>
                <a:srgbClr val="002060"/>
              </a:solidFill>
              <a:latin typeface="#9Slide03 IcielPanton Black" panose="00000A00000000000000" pitchFamily="2" charset="-93"/>
              <a:ea typeface="Cambria" panose="02040503050406030204" pitchFamily="18" charset="0"/>
              <a:cs typeface="Times New Roman" panose="02020603050405020304" pitchFamily="18" charset="0"/>
            </a:endParaRPr>
          </a:p>
        </p:txBody>
      </p:sp>
      <p:sp>
        <p:nvSpPr>
          <p:cNvPr id="6" name="Rectangle 3">
            <a:extLst>
              <a:ext uri="{FF2B5EF4-FFF2-40B4-BE49-F238E27FC236}">
                <a16:creationId xmlns:a16="http://schemas.microsoft.com/office/drawing/2014/main" id="{8D3DA435-A1BD-4779-8EA3-FC9DE3E847EA}"/>
              </a:ext>
            </a:extLst>
          </p:cNvPr>
          <p:cNvSpPr txBox="1">
            <a:spLocks noChangeArrowheads="1"/>
          </p:cNvSpPr>
          <p:nvPr/>
        </p:nvSpPr>
        <p:spPr>
          <a:xfrm>
            <a:off x="498462" y="743346"/>
            <a:ext cx="5908963" cy="53340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Tx/>
              <a:buNone/>
            </a:pPr>
            <a:r>
              <a:rPr lang="en-US" altLang="en-US" sz="2000" b="1">
                <a:solidFill>
                  <a:srgbClr val="FFFF00"/>
                </a:solidFill>
                <a:latin typeface="Times New Roman" panose="02020603050405020304" pitchFamily="18" charset="0"/>
              </a:rPr>
              <a:t>1. Đặc điểm chung: </a:t>
            </a:r>
          </a:p>
        </p:txBody>
      </p:sp>
      <p:graphicFrame>
        <p:nvGraphicFramePr>
          <p:cNvPr id="8" name="Table 7">
            <a:extLst>
              <a:ext uri="{FF2B5EF4-FFF2-40B4-BE49-F238E27FC236}">
                <a16:creationId xmlns:a16="http://schemas.microsoft.com/office/drawing/2014/main" id="{4B28EF58-654D-415C-9B0C-8973DFC02A81}"/>
              </a:ext>
            </a:extLst>
          </p:cNvPr>
          <p:cNvGraphicFramePr>
            <a:graphicFrameLocks noGrp="1"/>
          </p:cNvGraphicFramePr>
          <p:nvPr>
            <p:extLst>
              <p:ext uri="{D42A27DB-BD31-4B8C-83A1-F6EECF244321}">
                <p14:modId xmlns:p14="http://schemas.microsoft.com/office/powerpoint/2010/main" val="1251943712"/>
              </p:ext>
            </p:extLst>
          </p:nvPr>
        </p:nvGraphicFramePr>
        <p:xfrm>
          <a:off x="324462" y="1144358"/>
          <a:ext cx="10692583" cy="3539744"/>
        </p:xfrm>
        <a:graphic>
          <a:graphicData uri="http://schemas.openxmlformats.org/drawingml/2006/table">
            <a:tbl>
              <a:tblPr firstRow="1" firstCol="1" lastRow="1" lastCol="1" bandRow="1" bandCol="1"/>
              <a:tblGrid>
                <a:gridCol w="10692583">
                  <a:extLst>
                    <a:ext uri="{9D8B030D-6E8A-4147-A177-3AD203B41FA5}">
                      <a16:colId xmlns:a16="http://schemas.microsoft.com/office/drawing/2014/main" val="2796358237"/>
                    </a:ext>
                  </a:extLst>
                </a:gridCol>
              </a:tblGrid>
              <a:tr h="0">
                <a:tc>
                  <a:txBody>
                    <a:bodyPr/>
                    <a:lstStyle/>
                    <a:p>
                      <a:pPr marL="0" marR="0" indent="176213" algn="just">
                        <a:lnSpc>
                          <a:spcPct val="120000"/>
                        </a:lnSpc>
                        <a:spcBef>
                          <a:spcPts val="0"/>
                        </a:spcBef>
                        <a:spcAft>
                          <a:spcPts val="0"/>
                        </a:spcAft>
                      </a:pPr>
                      <a:r>
                        <a:rPr lang="pt-BR" sz="2800">
                          <a:solidFill>
                            <a:srgbClr val="FFFFFF"/>
                          </a:solidFill>
                          <a:effectLst/>
                          <a:latin typeface="Times New Roman" panose="02020603050405020304" pitchFamily="18" charset="0"/>
                          <a:ea typeface="Times New Roman" panose="02020603050405020304" pitchFamily="18" charset="0"/>
                        </a:rPr>
                        <a:t>- Mạng lưới: Dày đặc (2360 sông dài &gt; 10 km) , phân bố rộng trên khắp cả nước, phần lớn là sông nhỏ, ngắn, dốc ( chiếm 93 %).</a:t>
                      </a:r>
                      <a:endParaRPr lang="en-US" sz="2800">
                        <a:solidFill>
                          <a:srgbClr val="FFFFFF"/>
                        </a:solidFill>
                        <a:effectLst/>
                        <a:latin typeface="Times New Roman" panose="02020603050405020304" pitchFamily="18" charset="0"/>
                        <a:ea typeface="Times New Roman" panose="02020603050405020304" pitchFamily="18" charset="0"/>
                      </a:endParaRPr>
                    </a:p>
                    <a:p>
                      <a:pPr marL="0" marR="0" indent="176213" algn="just">
                        <a:lnSpc>
                          <a:spcPct val="120000"/>
                        </a:lnSpc>
                        <a:spcBef>
                          <a:spcPts val="0"/>
                        </a:spcBef>
                        <a:spcAft>
                          <a:spcPts val="0"/>
                        </a:spcAft>
                      </a:pPr>
                      <a:r>
                        <a:rPr lang="pt-BR" sz="2800">
                          <a:solidFill>
                            <a:srgbClr val="FFFFFF"/>
                          </a:solidFill>
                          <a:effectLst/>
                          <a:latin typeface="Times New Roman" panose="02020603050405020304" pitchFamily="18" charset="0"/>
                          <a:ea typeface="Times New Roman" panose="02020603050405020304" pitchFamily="18" charset="0"/>
                        </a:rPr>
                        <a:t>- Hướng chảy: 2 hướng chính   </a:t>
                      </a:r>
                    </a:p>
                    <a:p>
                      <a:pPr marL="0" marR="0" indent="176213" algn="just">
                        <a:lnSpc>
                          <a:spcPct val="120000"/>
                        </a:lnSpc>
                        <a:spcBef>
                          <a:spcPts val="0"/>
                        </a:spcBef>
                        <a:spcAft>
                          <a:spcPts val="0"/>
                        </a:spcAft>
                      </a:pPr>
                      <a:endParaRPr lang="pt-BR" sz="2800">
                        <a:solidFill>
                          <a:srgbClr val="FFFFFF"/>
                        </a:solidFill>
                        <a:effectLst/>
                        <a:latin typeface="Times New Roman" panose="02020603050405020304" pitchFamily="18" charset="0"/>
                        <a:ea typeface="Times New Roman" panose="02020603050405020304" pitchFamily="18" charset="0"/>
                      </a:endParaRPr>
                    </a:p>
                    <a:p>
                      <a:pPr marL="0" marR="0" indent="176213" algn="just">
                        <a:lnSpc>
                          <a:spcPct val="120000"/>
                        </a:lnSpc>
                        <a:spcBef>
                          <a:spcPts val="0"/>
                        </a:spcBef>
                        <a:spcAft>
                          <a:spcPts val="0"/>
                        </a:spcAft>
                      </a:pPr>
                      <a:r>
                        <a:rPr lang="pt-BR" sz="2800">
                          <a:solidFill>
                            <a:srgbClr val="FFFFFF"/>
                          </a:solidFill>
                          <a:effectLst/>
                          <a:latin typeface="Times New Roman" panose="02020603050405020304" pitchFamily="18" charset="0"/>
                          <a:ea typeface="Times New Roman" panose="02020603050405020304" pitchFamily="18" charset="0"/>
                        </a:rPr>
                        <a:t>- Chế độ nước: 2 mùa:</a:t>
                      </a:r>
                    </a:p>
                    <a:p>
                      <a:pPr marL="0" marR="0" indent="176213" algn="just">
                        <a:lnSpc>
                          <a:spcPct val="120000"/>
                        </a:lnSpc>
                        <a:spcBef>
                          <a:spcPts val="0"/>
                        </a:spcBef>
                        <a:spcAft>
                          <a:spcPts val="0"/>
                        </a:spcAft>
                      </a:pPr>
                      <a:r>
                        <a:rPr lang="pt-BR" sz="2800">
                          <a:solidFill>
                            <a:srgbClr val="FFFFFF"/>
                          </a:solidFill>
                          <a:effectLst/>
                          <a:latin typeface="Times New Roman" panose="02020603050405020304" pitchFamily="18" charset="0"/>
                          <a:ea typeface="Times New Roman" panose="02020603050405020304" pitchFamily="18" charset="0"/>
                        </a:rPr>
                        <a:t> </a:t>
                      </a:r>
                    </a:p>
                    <a:p>
                      <a:pPr marL="0" marR="0" indent="176213" algn="just">
                        <a:lnSpc>
                          <a:spcPct val="120000"/>
                        </a:lnSpc>
                        <a:spcBef>
                          <a:spcPts val="0"/>
                        </a:spcBef>
                        <a:spcAft>
                          <a:spcPts val="0"/>
                        </a:spcAft>
                      </a:pPr>
                      <a:r>
                        <a:rPr lang="fr-FR" sz="2800">
                          <a:solidFill>
                            <a:srgbClr val="FFFFFF"/>
                          </a:solidFill>
                          <a:effectLst/>
                          <a:latin typeface="Times New Roman" panose="02020603050405020304" pitchFamily="18" charset="0"/>
                          <a:ea typeface="Times New Roman" panose="02020603050405020304" pitchFamily="18" charset="0"/>
                        </a:rPr>
                        <a:t>- Hàm lượng phù sa lớn.</a:t>
                      </a:r>
                      <a:endParaRPr lang="en-US" sz="2800">
                        <a:solidFill>
                          <a:srgbClr val="FFFFFF"/>
                        </a:solidFill>
                        <a:effectLst/>
                        <a:latin typeface="Times New Roman" panose="02020603050405020304" pitchFamily="18" charset="0"/>
                        <a:ea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64096549"/>
                  </a:ext>
                </a:extLst>
              </a:tr>
            </a:tbl>
          </a:graphicData>
        </a:graphic>
      </p:graphicFrame>
      <p:cxnSp>
        <p:nvCxnSpPr>
          <p:cNvPr id="10" name="Straight Connector 9">
            <a:extLst>
              <a:ext uri="{FF2B5EF4-FFF2-40B4-BE49-F238E27FC236}">
                <a16:creationId xmlns:a16="http://schemas.microsoft.com/office/drawing/2014/main" id="{5702D70A-8B38-444D-B079-FD334201B54F}"/>
              </a:ext>
            </a:extLst>
          </p:cNvPr>
          <p:cNvCxnSpPr>
            <a:cxnSpLocks/>
          </p:cNvCxnSpPr>
          <p:nvPr/>
        </p:nvCxnSpPr>
        <p:spPr>
          <a:xfrm>
            <a:off x="4973992" y="2587562"/>
            <a:ext cx="595312" cy="0"/>
          </a:xfrm>
          <a:prstGeom prst="line">
            <a:avLst/>
          </a:prstGeom>
          <a:ln>
            <a:solidFill>
              <a:srgbClr val="FFFFFF"/>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7311FC94-1BC4-475C-B728-1E9421CF1DD1}"/>
              </a:ext>
            </a:extLst>
          </p:cNvPr>
          <p:cNvSpPr txBox="1"/>
          <p:nvPr/>
        </p:nvSpPr>
        <p:spPr>
          <a:xfrm>
            <a:off x="5569304" y="2131297"/>
            <a:ext cx="3888741" cy="564257"/>
          </a:xfrm>
          <a:prstGeom prst="rect">
            <a:avLst/>
          </a:prstGeom>
          <a:noFill/>
        </p:spPr>
        <p:txBody>
          <a:bodyPr wrap="square">
            <a:spAutoFit/>
          </a:bodyPr>
          <a:lstStyle/>
          <a:p>
            <a:pPr marL="0" marR="0" lvl="0" indent="0" algn="just" defTabSz="914400" rtl="0" eaLnBrk="1" fontAlgn="auto" latinLnBrk="0" hangingPunct="1">
              <a:lnSpc>
                <a:spcPct val="120000"/>
              </a:lnSpc>
              <a:spcBef>
                <a:spcPts val="0"/>
              </a:spcBef>
              <a:spcAft>
                <a:spcPts val="0"/>
              </a:spcAft>
              <a:buClr>
                <a:srgbClr val="000000"/>
              </a:buClr>
              <a:buSzTx/>
              <a:buFont typeface="Arial"/>
              <a:buNone/>
              <a:tabLst/>
              <a:defRPr/>
            </a:pPr>
            <a:r>
              <a:rPr kumimoji="0" lang="pt-BR" sz="2800" b="0" i="0" u="none" strike="noStrike" kern="0" cap="none" spc="0" normalizeH="0" baseline="0" noProof="0">
                <a:ln>
                  <a:noFill/>
                </a:ln>
                <a:solidFill>
                  <a:srgbClr val="FFFFFF"/>
                </a:solidFill>
                <a:effectLst/>
                <a:uLnTx/>
                <a:uFillTx/>
                <a:latin typeface="Times New Roman" panose="02020603050405020304" pitchFamily="18" charset="0"/>
                <a:ea typeface="Times New Roman" panose="02020603050405020304" pitchFamily="18" charset="0"/>
                <a:cs typeface="+mn-cs"/>
                <a:sym typeface="Arial"/>
              </a:rPr>
              <a:t>Tây Bắc – Đông Nam</a:t>
            </a:r>
            <a:endParaRPr kumimoji="0" lang="en-US" sz="2800" b="0" i="0" u="none" strike="noStrike" kern="0" cap="none" spc="0" normalizeH="0" baseline="0" noProof="0">
              <a:ln>
                <a:noFill/>
              </a:ln>
              <a:solidFill>
                <a:srgbClr val="FFFFFF"/>
              </a:solidFill>
              <a:effectLst/>
              <a:uLnTx/>
              <a:uFillTx/>
              <a:latin typeface="Times New Roman" panose="02020603050405020304" pitchFamily="18" charset="0"/>
              <a:ea typeface="Times New Roman" panose="02020603050405020304" pitchFamily="18" charset="0"/>
              <a:cs typeface="+mn-cs"/>
              <a:sym typeface="Arial"/>
            </a:endParaRPr>
          </a:p>
        </p:txBody>
      </p:sp>
      <p:sp>
        <p:nvSpPr>
          <p:cNvPr id="14" name="TextBox 13">
            <a:extLst>
              <a:ext uri="{FF2B5EF4-FFF2-40B4-BE49-F238E27FC236}">
                <a16:creationId xmlns:a16="http://schemas.microsoft.com/office/drawing/2014/main" id="{C2E9E23B-A94B-4AE8-AE57-1A265D9FC8E7}"/>
              </a:ext>
            </a:extLst>
          </p:cNvPr>
          <p:cNvSpPr txBox="1"/>
          <p:nvPr/>
        </p:nvSpPr>
        <p:spPr>
          <a:xfrm>
            <a:off x="5580765" y="2704620"/>
            <a:ext cx="2155134" cy="523220"/>
          </a:xfrm>
          <a:prstGeom prst="rect">
            <a:avLst/>
          </a:prstGeom>
          <a:noFill/>
        </p:spPr>
        <p:txBody>
          <a:bodyPr wrap="square">
            <a:spAutoFit/>
          </a:bodyPr>
          <a:lstStyle/>
          <a:p>
            <a:r>
              <a:rPr kumimoji="0" lang="pt-BR" sz="2800" b="0" i="0" u="none" strike="noStrike" kern="0" cap="none" spc="0" normalizeH="0" baseline="0" noProof="0">
                <a:ln>
                  <a:noFill/>
                </a:ln>
                <a:solidFill>
                  <a:srgbClr val="FFFFFF"/>
                </a:solidFill>
                <a:effectLst/>
                <a:uLnTx/>
                <a:uFillTx/>
                <a:latin typeface="Times New Roman" panose="02020603050405020304" pitchFamily="18" charset="0"/>
                <a:ea typeface="Times New Roman" panose="02020603050405020304" pitchFamily="18" charset="0"/>
                <a:cs typeface="+mn-cs"/>
                <a:sym typeface="Arial"/>
              </a:rPr>
              <a:t>Vòng cung.</a:t>
            </a:r>
            <a:endParaRPr lang="en-US" sz="2800"/>
          </a:p>
        </p:txBody>
      </p:sp>
      <p:cxnSp>
        <p:nvCxnSpPr>
          <p:cNvPr id="15" name="Straight Connector 14">
            <a:extLst>
              <a:ext uri="{FF2B5EF4-FFF2-40B4-BE49-F238E27FC236}">
                <a16:creationId xmlns:a16="http://schemas.microsoft.com/office/drawing/2014/main" id="{77AA2189-F9DC-4452-B9D2-4B6F2FBE9D45}"/>
              </a:ext>
            </a:extLst>
          </p:cNvPr>
          <p:cNvCxnSpPr>
            <a:cxnSpLocks/>
          </p:cNvCxnSpPr>
          <p:nvPr/>
        </p:nvCxnSpPr>
        <p:spPr>
          <a:xfrm>
            <a:off x="4955209" y="2619351"/>
            <a:ext cx="625556" cy="180472"/>
          </a:xfrm>
          <a:prstGeom prst="line">
            <a:avLst/>
          </a:prstGeom>
          <a:ln>
            <a:solidFill>
              <a:srgbClr val="FFFFFF"/>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DDF59EA-F9B4-4E94-B1A9-4CE7C6612830}"/>
              </a:ext>
            </a:extLst>
          </p:cNvPr>
          <p:cNvCxnSpPr>
            <a:cxnSpLocks/>
          </p:cNvCxnSpPr>
          <p:nvPr/>
        </p:nvCxnSpPr>
        <p:spPr>
          <a:xfrm>
            <a:off x="4036679" y="3499087"/>
            <a:ext cx="595312" cy="0"/>
          </a:xfrm>
          <a:prstGeom prst="line">
            <a:avLst/>
          </a:prstGeom>
          <a:ln>
            <a:solidFill>
              <a:srgbClr val="FFFFFF"/>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787D2551-0124-4DA7-9741-6AE312A41ADA}"/>
              </a:ext>
            </a:extLst>
          </p:cNvPr>
          <p:cNvSpPr txBox="1"/>
          <p:nvPr/>
        </p:nvSpPr>
        <p:spPr>
          <a:xfrm>
            <a:off x="4526640" y="3202127"/>
            <a:ext cx="7308459" cy="564257"/>
          </a:xfrm>
          <a:prstGeom prst="rect">
            <a:avLst/>
          </a:prstGeom>
          <a:noFill/>
        </p:spPr>
        <p:txBody>
          <a:bodyPr wrap="square">
            <a:spAutoFit/>
          </a:bodyPr>
          <a:lstStyle/>
          <a:p>
            <a:pPr marL="0" marR="0" lvl="0" indent="176213" algn="just" defTabSz="914400" rtl="0" eaLnBrk="1" fontAlgn="auto" latinLnBrk="0" hangingPunct="1">
              <a:lnSpc>
                <a:spcPct val="120000"/>
              </a:lnSpc>
              <a:spcBef>
                <a:spcPts val="0"/>
              </a:spcBef>
              <a:spcAft>
                <a:spcPts val="0"/>
              </a:spcAft>
              <a:buClr>
                <a:srgbClr val="000000"/>
              </a:buClr>
              <a:buSzTx/>
              <a:buFont typeface="Arial"/>
              <a:buNone/>
              <a:tabLst/>
              <a:defRPr/>
            </a:pPr>
            <a:r>
              <a:rPr kumimoji="0" lang="pt-BR" sz="2800" b="0" i="0" u="none" strike="noStrike" kern="0" cap="none" spc="0" normalizeH="0" baseline="0" noProof="0">
                <a:ln>
                  <a:noFill/>
                </a:ln>
                <a:solidFill>
                  <a:srgbClr val="FFFFFF"/>
                </a:solidFill>
                <a:effectLst/>
                <a:uLnTx/>
                <a:uFillTx/>
                <a:latin typeface="Times New Roman" panose="02020603050405020304" pitchFamily="18" charset="0"/>
                <a:ea typeface="Times New Roman" panose="02020603050405020304" pitchFamily="18" charset="0"/>
                <a:cs typeface="+mn-cs"/>
                <a:sym typeface="Arial"/>
              </a:rPr>
              <a:t>Mùa lũ: chiếm 70- 80% lượng nước cả năm. </a:t>
            </a:r>
            <a:endParaRPr kumimoji="0" lang="en-US" sz="2800" b="0" i="0" u="none" strike="noStrike" kern="0" cap="none" spc="0" normalizeH="0" baseline="0" noProof="0">
              <a:ln>
                <a:noFill/>
              </a:ln>
              <a:solidFill>
                <a:srgbClr val="FFFFFF"/>
              </a:solidFill>
              <a:effectLst/>
              <a:uLnTx/>
              <a:uFillTx/>
              <a:latin typeface="Times New Roman" panose="02020603050405020304" pitchFamily="18" charset="0"/>
              <a:ea typeface="Times New Roman" panose="02020603050405020304" pitchFamily="18" charset="0"/>
              <a:cs typeface="+mn-cs"/>
              <a:sym typeface="Arial"/>
            </a:endParaRPr>
          </a:p>
        </p:txBody>
      </p:sp>
      <p:cxnSp>
        <p:nvCxnSpPr>
          <p:cNvPr id="22" name="Straight Connector 21">
            <a:extLst>
              <a:ext uri="{FF2B5EF4-FFF2-40B4-BE49-F238E27FC236}">
                <a16:creationId xmlns:a16="http://schemas.microsoft.com/office/drawing/2014/main" id="{F693D06F-64EB-4E3B-BFEE-DC93A0C5BF9A}"/>
              </a:ext>
            </a:extLst>
          </p:cNvPr>
          <p:cNvCxnSpPr>
            <a:cxnSpLocks/>
          </p:cNvCxnSpPr>
          <p:nvPr/>
        </p:nvCxnSpPr>
        <p:spPr>
          <a:xfrm>
            <a:off x="4072473" y="3517292"/>
            <a:ext cx="349915" cy="253716"/>
          </a:xfrm>
          <a:prstGeom prst="line">
            <a:avLst/>
          </a:prstGeom>
          <a:ln>
            <a:solidFill>
              <a:srgbClr val="FFFFFF"/>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D6FADFC4-1198-4A23-8DF7-DD9708204C0B}"/>
              </a:ext>
            </a:extLst>
          </p:cNvPr>
          <p:cNvSpPr txBox="1"/>
          <p:nvPr/>
        </p:nvSpPr>
        <p:spPr>
          <a:xfrm>
            <a:off x="4334335" y="3697804"/>
            <a:ext cx="7308459" cy="564257"/>
          </a:xfrm>
          <a:prstGeom prst="rect">
            <a:avLst/>
          </a:prstGeom>
          <a:noFill/>
        </p:spPr>
        <p:txBody>
          <a:bodyPr wrap="square">
            <a:spAutoFit/>
          </a:bodyPr>
          <a:lstStyle/>
          <a:p>
            <a:pPr marL="0" marR="0" lvl="0" indent="176213" algn="just" defTabSz="914400" rtl="0" eaLnBrk="1" fontAlgn="auto" latinLnBrk="0" hangingPunct="1">
              <a:lnSpc>
                <a:spcPct val="120000"/>
              </a:lnSpc>
              <a:spcBef>
                <a:spcPts val="0"/>
              </a:spcBef>
              <a:spcAft>
                <a:spcPts val="0"/>
              </a:spcAft>
              <a:buClr>
                <a:srgbClr val="000000"/>
              </a:buClr>
              <a:buSzTx/>
              <a:buFont typeface="Arial"/>
              <a:buNone/>
              <a:tabLst/>
              <a:defRPr/>
            </a:pPr>
            <a:r>
              <a:rPr kumimoji="0" lang="pt-BR" sz="2800" b="0" i="0" u="none" strike="noStrike" kern="0" cap="none" spc="0" normalizeH="0" baseline="0" noProof="0">
                <a:ln>
                  <a:noFill/>
                </a:ln>
                <a:solidFill>
                  <a:srgbClr val="FFFFFF"/>
                </a:solidFill>
                <a:effectLst/>
                <a:uLnTx/>
                <a:uFillTx/>
                <a:latin typeface="Times New Roman" panose="02020603050405020304" pitchFamily="18" charset="0"/>
                <a:ea typeface="Times New Roman" panose="02020603050405020304" pitchFamily="18" charset="0"/>
                <a:cs typeface="+mn-cs"/>
                <a:sym typeface="Arial"/>
              </a:rPr>
              <a:t>Mùa cạn</a:t>
            </a:r>
            <a:endParaRPr kumimoji="0" lang="en-US" sz="2800" b="0" i="0" u="none" strike="noStrike" kern="0" cap="none" spc="0" normalizeH="0" baseline="0" noProof="0">
              <a:ln>
                <a:noFill/>
              </a:ln>
              <a:solidFill>
                <a:srgbClr val="FFFFFF"/>
              </a:solidFill>
              <a:effectLst/>
              <a:uLnTx/>
              <a:uFillTx/>
              <a:latin typeface="Times New Roman" panose="02020603050405020304" pitchFamily="18" charset="0"/>
              <a:ea typeface="Times New Roman" panose="02020603050405020304" pitchFamily="18" charset="0"/>
              <a:cs typeface="+mn-cs"/>
              <a:sym typeface="Arial"/>
            </a:endParaRPr>
          </a:p>
        </p:txBody>
      </p:sp>
    </p:spTree>
    <p:extLst>
      <p:ext uri="{BB962C8B-B14F-4D97-AF65-F5344CB8AC3E}">
        <p14:creationId xmlns:p14="http://schemas.microsoft.com/office/powerpoint/2010/main" val="50448236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2173A4-877F-4218-9C18-04E18E43BBC0}"/>
              </a:ext>
            </a:extLst>
          </p:cNvPr>
          <p:cNvSpPr>
            <a:spLocks noGrp="1"/>
          </p:cNvSpPr>
          <p:nvPr>
            <p:ph type="title"/>
          </p:nvPr>
        </p:nvSpPr>
        <p:spPr/>
        <p:txBody>
          <a:bodyPr/>
          <a:lstStyle/>
          <a:p>
            <a:endParaRPr lang="en-US"/>
          </a:p>
        </p:txBody>
      </p:sp>
      <p:sp>
        <p:nvSpPr>
          <p:cNvPr id="3" name="Rectangle 2">
            <a:extLst>
              <a:ext uri="{FF2B5EF4-FFF2-40B4-BE49-F238E27FC236}">
                <a16:creationId xmlns:a16="http://schemas.microsoft.com/office/drawing/2014/main" id="{8FDD0D6B-8E35-4C06-BB73-CFB2116438E8}"/>
              </a:ext>
            </a:extLst>
          </p:cNvPr>
          <p:cNvSpPr/>
          <p:nvPr/>
        </p:nvSpPr>
        <p:spPr>
          <a:xfrm>
            <a:off x="0" y="-1"/>
            <a:ext cx="12192000" cy="6858001"/>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grpSp>
        <p:nvGrpSpPr>
          <p:cNvPr id="4" name="Google Shape;1863;p35">
            <a:extLst>
              <a:ext uri="{FF2B5EF4-FFF2-40B4-BE49-F238E27FC236}">
                <a16:creationId xmlns:a16="http://schemas.microsoft.com/office/drawing/2014/main" id="{BBAB4250-C72A-4B20-A725-A2D012297873}"/>
              </a:ext>
            </a:extLst>
          </p:cNvPr>
          <p:cNvGrpSpPr/>
          <p:nvPr/>
        </p:nvGrpSpPr>
        <p:grpSpPr>
          <a:xfrm>
            <a:off x="1534618" y="1081104"/>
            <a:ext cx="9022736" cy="5010127"/>
            <a:chOff x="1150963" y="810828"/>
            <a:chExt cx="6767052" cy="3757595"/>
          </a:xfrm>
        </p:grpSpPr>
        <p:grpSp>
          <p:nvGrpSpPr>
            <p:cNvPr id="5" name="Google Shape;1864;p35">
              <a:extLst>
                <a:ext uri="{FF2B5EF4-FFF2-40B4-BE49-F238E27FC236}">
                  <a16:creationId xmlns:a16="http://schemas.microsoft.com/office/drawing/2014/main" id="{BBCCC40D-D307-40DE-BAC0-E1203FB73D01}"/>
                </a:ext>
              </a:extLst>
            </p:cNvPr>
            <p:cNvGrpSpPr/>
            <p:nvPr/>
          </p:nvGrpSpPr>
          <p:grpSpPr>
            <a:xfrm rot="364733">
              <a:off x="1150963" y="810828"/>
              <a:ext cx="1593091" cy="3052782"/>
              <a:chOff x="1808736" y="1166000"/>
              <a:chExt cx="1593054" cy="3052711"/>
            </a:xfrm>
          </p:grpSpPr>
          <p:grpSp>
            <p:nvGrpSpPr>
              <p:cNvPr id="22" name="Google Shape;1865;p35">
                <a:extLst>
                  <a:ext uri="{FF2B5EF4-FFF2-40B4-BE49-F238E27FC236}">
                    <a16:creationId xmlns:a16="http://schemas.microsoft.com/office/drawing/2014/main" id="{0C195CEA-D9E8-4072-B9A8-A8C19CC8616A}"/>
                  </a:ext>
                </a:extLst>
              </p:cNvPr>
              <p:cNvGrpSpPr/>
              <p:nvPr/>
            </p:nvGrpSpPr>
            <p:grpSpPr>
              <a:xfrm rot="-5664174">
                <a:off x="1786480" y="1362058"/>
                <a:ext cx="1482907" cy="1176754"/>
                <a:chOff x="8757948" y="1920174"/>
                <a:chExt cx="1090443" cy="865316"/>
              </a:xfrm>
            </p:grpSpPr>
            <p:sp>
              <p:nvSpPr>
                <p:cNvPr id="41" name="Google Shape;1866;p35">
                  <a:extLst>
                    <a:ext uri="{FF2B5EF4-FFF2-40B4-BE49-F238E27FC236}">
                      <a16:creationId xmlns:a16="http://schemas.microsoft.com/office/drawing/2014/main" id="{43A84BB2-7ABC-49D1-B976-62249DEA8BFC}"/>
                    </a:ext>
                  </a:extLst>
                </p:cNvPr>
                <p:cNvSpPr/>
                <p:nvPr/>
              </p:nvSpPr>
              <p:spPr>
                <a:xfrm flipH="1">
                  <a:off x="8767390" y="1920174"/>
                  <a:ext cx="1081001" cy="865316"/>
                </a:xfrm>
                <a:custGeom>
                  <a:avLst/>
                  <a:gdLst/>
                  <a:ahLst/>
                  <a:cxnLst/>
                  <a:rect l="l" t="t" r="r" b="b"/>
                  <a:pathLst>
                    <a:path w="31500" h="25215" extrusionOk="0">
                      <a:moveTo>
                        <a:pt x="3702" y="1"/>
                      </a:moveTo>
                      <a:cubicBezTo>
                        <a:pt x="2458" y="1"/>
                        <a:pt x="1221" y="88"/>
                        <a:pt x="0" y="266"/>
                      </a:cubicBezTo>
                      <a:cubicBezTo>
                        <a:pt x="1598" y="3256"/>
                        <a:pt x="3653" y="5973"/>
                        <a:pt x="5250" y="8940"/>
                      </a:cubicBezTo>
                      <a:cubicBezTo>
                        <a:pt x="7168" y="12615"/>
                        <a:pt x="9405" y="16518"/>
                        <a:pt x="12691" y="19325"/>
                      </a:cubicBezTo>
                      <a:cubicBezTo>
                        <a:pt x="17462" y="23274"/>
                        <a:pt x="25588" y="24598"/>
                        <a:pt x="31499" y="25214"/>
                      </a:cubicBezTo>
                      <a:cubicBezTo>
                        <a:pt x="31479" y="10329"/>
                        <a:pt x="17249" y="1"/>
                        <a:pt x="3702" y="1"/>
                      </a:cubicBezTo>
                      <a:close/>
                    </a:path>
                  </a:pathLst>
                </a:custGeom>
                <a:solidFill>
                  <a:srgbClr val="11564F"/>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42" name="Google Shape;1867;p35">
                  <a:extLst>
                    <a:ext uri="{FF2B5EF4-FFF2-40B4-BE49-F238E27FC236}">
                      <a16:creationId xmlns:a16="http://schemas.microsoft.com/office/drawing/2014/main" id="{5F0E27BC-D10A-48BF-8AD8-6E72A5DE8C87}"/>
                    </a:ext>
                  </a:extLst>
                </p:cNvPr>
                <p:cNvSpPr/>
                <p:nvPr/>
              </p:nvSpPr>
              <p:spPr>
                <a:xfrm flipH="1">
                  <a:off x="8757948" y="2024330"/>
                  <a:ext cx="905810" cy="749872"/>
                </a:xfrm>
                <a:custGeom>
                  <a:avLst/>
                  <a:gdLst/>
                  <a:ahLst/>
                  <a:cxnLst/>
                  <a:rect l="l" t="t" r="r" b="b"/>
                  <a:pathLst>
                    <a:path w="26395" h="21851" extrusionOk="0">
                      <a:moveTo>
                        <a:pt x="480" y="1"/>
                      </a:moveTo>
                      <a:cubicBezTo>
                        <a:pt x="186" y="1"/>
                        <a:pt x="0" y="446"/>
                        <a:pt x="304" y="655"/>
                      </a:cubicBezTo>
                      <a:cubicBezTo>
                        <a:pt x="4960" y="3851"/>
                        <a:pt x="8932" y="7845"/>
                        <a:pt x="13406" y="11246"/>
                      </a:cubicBezTo>
                      <a:cubicBezTo>
                        <a:pt x="17674" y="14487"/>
                        <a:pt x="22330" y="17454"/>
                        <a:pt x="25686" y="21723"/>
                      </a:cubicBezTo>
                      <a:cubicBezTo>
                        <a:pt x="25753" y="21813"/>
                        <a:pt x="25835" y="21850"/>
                        <a:pt x="25915" y="21850"/>
                      </a:cubicBezTo>
                      <a:cubicBezTo>
                        <a:pt x="26160" y="21850"/>
                        <a:pt x="26394" y="21501"/>
                        <a:pt x="26188" y="21243"/>
                      </a:cubicBezTo>
                      <a:cubicBezTo>
                        <a:pt x="22970" y="17158"/>
                        <a:pt x="18587" y="14236"/>
                        <a:pt x="14456" y="11177"/>
                      </a:cubicBezTo>
                      <a:cubicBezTo>
                        <a:pt x="9708" y="7640"/>
                        <a:pt x="5554" y="3417"/>
                        <a:pt x="669" y="62"/>
                      </a:cubicBezTo>
                      <a:cubicBezTo>
                        <a:pt x="604" y="19"/>
                        <a:pt x="540" y="1"/>
                        <a:pt x="480" y="1"/>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43" name="Google Shape;1868;p35">
                  <a:extLst>
                    <a:ext uri="{FF2B5EF4-FFF2-40B4-BE49-F238E27FC236}">
                      <a16:creationId xmlns:a16="http://schemas.microsoft.com/office/drawing/2014/main" id="{43772245-B187-451C-87B7-372CBEFC2680}"/>
                    </a:ext>
                  </a:extLst>
                </p:cNvPr>
                <p:cNvSpPr/>
                <p:nvPr/>
              </p:nvSpPr>
              <p:spPr>
                <a:xfrm flipH="1">
                  <a:off x="8854329" y="2661689"/>
                  <a:ext cx="13350" cy="12595"/>
                </a:xfrm>
                <a:custGeom>
                  <a:avLst/>
                  <a:gdLst/>
                  <a:ahLst/>
                  <a:cxnLst/>
                  <a:rect l="l" t="t" r="r" b="b"/>
                  <a:pathLst>
                    <a:path w="389" h="367" extrusionOk="0">
                      <a:moveTo>
                        <a:pt x="1" y="1"/>
                      </a:moveTo>
                      <a:cubicBezTo>
                        <a:pt x="24" y="138"/>
                        <a:pt x="24" y="252"/>
                        <a:pt x="46" y="366"/>
                      </a:cubicBezTo>
                      <a:cubicBezTo>
                        <a:pt x="161" y="252"/>
                        <a:pt x="275" y="138"/>
                        <a:pt x="389" y="24"/>
                      </a:cubicBezTo>
                      <a:cubicBezTo>
                        <a:pt x="252" y="24"/>
                        <a:pt x="138" y="24"/>
                        <a:pt x="1" y="1"/>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44" name="Google Shape;1869;p35">
                  <a:extLst>
                    <a:ext uri="{FF2B5EF4-FFF2-40B4-BE49-F238E27FC236}">
                      <a16:creationId xmlns:a16="http://schemas.microsoft.com/office/drawing/2014/main" id="{FA4E9ACD-2B62-436A-84E8-CA43AA5798E7}"/>
                    </a:ext>
                  </a:extLst>
                </p:cNvPr>
                <p:cNvSpPr/>
                <p:nvPr/>
              </p:nvSpPr>
              <p:spPr>
                <a:xfrm flipH="1">
                  <a:off x="8830825" y="2482445"/>
                  <a:ext cx="237374" cy="203640"/>
                </a:xfrm>
                <a:custGeom>
                  <a:avLst/>
                  <a:gdLst/>
                  <a:ahLst/>
                  <a:cxnLst/>
                  <a:rect l="l" t="t" r="r" b="b"/>
                  <a:pathLst>
                    <a:path w="6917" h="5934" extrusionOk="0">
                      <a:moveTo>
                        <a:pt x="5844" y="5224"/>
                      </a:moveTo>
                      <a:lnTo>
                        <a:pt x="5844" y="5224"/>
                      </a:lnTo>
                      <a:cubicBezTo>
                        <a:pt x="5981" y="5247"/>
                        <a:pt x="6095" y="5247"/>
                        <a:pt x="6232" y="5247"/>
                      </a:cubicBezTo>
                      <a:cubicBezTo>
                        <a:pt x="6118" y="5361"/>
                        <a:pt x="6004" y="5475"/>
                        <a:pt x="5889" y="5589"/>
                      </a:cubicBezTo>
                      <a:cubicBezTo>
                        <a:pt x="5867" y="5475"/>
                        <a:pt x="5867" y="5361"/>
                        <a:pt x="5844" y="5224"/>
                      </a:cubicBezTo>
                      <a:close/>
                      <a:moveTo>
                        <a:pt x="5509" y="1"/>
                      </a:moveTo>
                      <a:cubicBezTo>
                        <a:pt x="5265" y="1"/>
                        <a:pt x="5029" y="244"/>
                        <a:pt x="5205" y="499"/>
                      </a:cubicBezTo>
                      <a:cubicBezTo>
                        <a:pt x="6163" y="1891"/>
                        <a:pt x="5730" y="3626"/>
                        <a:pt x="5844" y="5224"/>
                      </a:cubicBezTo>
                      <a:cubicBezTo>
                        <a:pt x="4041" y="5155"/>
                        <a:pt x="2237" y="5201"/>
                        <a:pt x="457" y="5064"/>
                      </a:cubicBezTo>
                      <a:cubicBezTo>
                        <a:pt x="450" y="5064"/>
                        <a:pt x="442" y="5064"/>
                        <a:pt x="435" y="5064"/>
                      </a:cubicBezTo>
                      <a:cubicBezTo>
                        <a:pt x="1" y="5064"/>
                        <a:pt x="8" y="5727"/>
                        <a:pt x="457" y="5772"/>
                      </a:cubicBezTo>
                      <a:cubicBezTo>
                        <a:pt x="2374" y="5909"/>
                        <a:pt x="4314" y="5817"/>
                        <a:pt x="6232" y="5931"/>
                      </a:cubicBezTo>
                      <a:cubicBezTo>
                        <a:pt x="6241" y="5933"/>
                        <a:pt x="6250" y="5933"/>
                        <a:pt x="6260" y="5933"/>
                      </a:cubicBezTo>
                      <a:cubicBezTo>
                        <a:pt x="6414" y="5933"/>
                        <a:pt x="6596" y="5761"/>
                        <a:pt x="6574" y="5589"/>
                      </a:cubicBezTo>
                      <a:cubicBezTo>
                        <a:pt x="6323" y="3763"/>
                        <a:pt x="6917" y="1777"/>
                        <a:pt x="5798" y="157"/>
                      </a:cubicBezTo>
                      <a:cubicBezTo>
                        <a:pt x="5722" y="46"/>
                        <a:pt x="5615" y="1"/>
                        <a:pt x="5509" y="1"/>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45" name="Google Shape;1870;p35">
                  <a:extLst>
                    <a:ext uri="{FF2B5EF4-FFF2-40B4-BE49-F238E27FC236}">
                      <a16:creationId xmlns:a16="http://schemas.microsoft.com/office/drawing/2014/main" id="{17FFFA01-DE0C-4826-8A5D-0D08623660A0}"/>
                    </a:ext>
                  </a:extLst>
                </p:cNvPr>
                <p:cNvSpPr/>
                <p:nvPr/>
              </p:nvSpPr>
              <p:spPr>
                <a:xfrm flipH="1">
                  <a:off x="8954572" y="2574761"/>
                  <a:ext cx="14928" cy="14894"/>
                </a:xfrm>
                <a:custGeom>
                  <a:avLst/>
                  <a:gdLst/>
                  <a:ahLst/>
                  <a:cxnLst/>
                  <a:rect l="l" t="t" r="r" b="b"/>
                  <a:pathLst>
                    <a:path w="435" h="434" extrusionOk="0">
                      <a:moveTo>
                        <a:pt x="0" y="0"/>
                      </a:moveTo>
                      <a:cubicBezTo>
                        <a:pt x="0" y="160"/>
                        <a:pt x="0" y="297"/>
                        <a:pt x="0" y="434"/>
                      </a:cubicBezTo>
                      <a:cubicBezTo>
                        <a:pt x="137" y="320"/>
                        <a:pt x="297" y="206"/>
                        <a:pt x="434" y="92"/>
                      </a:cubicBezTo>
                      <a:cubicBezTo>
                        <a:pt x="297" y="69"/>
                        <a:pt x="137" y="46"/>
                        <a:pt x="0"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46" name="Google Shape;1871;p35">
                  <a:extLst>
                    <a:ext uri="{FF2B5EF4-FFF2-40B4-BE49-F238E27FC236}">
                      <a16:creationId xmlns:a16="http://schemas.microsoft.com/office/drawing/2014/main" id="{873C3D6F-7B39-4A6E-9A5C-142A346F8F75}"/>
                    </a:ext>
                  </a:extLst>
                </p:cNvPr>
                <p:cNvSpPr/>
                <p:nvPr/>
              </p:nvSpPr>
              <p:spPr>
                <a:xfrm flipH="1">
                  <a:off x="8942842" y="2350525"/>
                  <a:ext cx="313353" cy="251170"/>
                </a:xfrm>
                <a:custGeom>
                  <a:avLst/>
                  <a:gdLst/>
                  <a:ahLst/>
                  <a:cxnLst/>
                  <a:rect l="l" t="t" r="r" b="b"/>
                  <a:pathLst>
                    <a:path w="9131" h="7319" extrusionOk="0">
                      <a:moveTo>
                        <a:pt x="7246" y="0"/>
                      </a:moveTo>
                      <a:cubicBezTo>
                        <a:pt x="7010" y="0"/>
                        <a:pt x="6757" y="260"/>
                        <a:pt x="6916" y="531"/>
                      </a:cubicBezTo>
                      <a:cubicBezTo>
                        <a:pt x="7852" y="2312"/>
                        <a:pt x="8354" y="4503"/>
                        <a:pt x="8354" y="6534"/>
                      </a:cubicBezTo>
                      <a:cubicBezTo>
                        <a:pt x="8491" y="6580"/>
                        <a:pt x="8651" y="6603"/>
                        <a:pt x="8788" y="6626"/>
                      </a:cubicBezTo>
                      <a:cubicBezTo>
                        <a:pt x="8651" y="6740"/>
                        <a:pt x="8491" y="6854"/>
                        <a:pt x="8354" y="6968"/>
                      </a:cubicBezTo>
                      <a:cubicBezTo>
                        <a:pt x="8354" y="6831"/>
                        <a:pt x="8354" y="6694"/>
                        <a:pt x="8354" y="6534"/>
                      </a:cubicBezTo>
                      <a:cubicBezTo>
                        <a:pt x="6091" y="6078"/>
                        <a:pt x="3793" y="5759"/>
                        <a:pt x="1475" y="5759"/>
                      </a:cubicBezTo>
                      <a:cubicBezTo>
                        <a:pt x="1128" y="5759"/>
                        <a:pt x="781" y="5766"/>
                        <a:pt x="434" y="5781"/>
                      </a:cubicBezTo>
                      <a:cubicBezTo>
                        <a:pt x="7" y="5781"/>
                        <a:pt x="1" y="6466"/>
                        <a:pt x="414" y="6466"/>
                      </a:cubicBezTo>
                      <a:cubicBezTo>
                        <a:pt x="420" y="6466"/>
                        <a:pt x="427" y="6466"/>
                        <a:pt x="434" y="6466"/>
                      </a:cubicBezTo>
                      <a:cubicBezTo>
                        <a:pt x="774" y="6452"/>
                        <a:pt x="1113" y="6445"/>
                        <a:pt x="1451" y="6445"/>
                      </a:cubicBezTo>
                      <a:cubicBezTo>
                        <a:pt x="3864" y="6445"/>
                        <a:pt x="6243" y="6790"/>
                        <a:pt x="8606" y="7310"/>
                      </a:cubicBezTo>
                      <a:cubicBezTo>
                        <a:pt x="8632" y="7316"/>
                        <a:pt x="8658" y="7318"/>
                        <a:pt x="8684" y="7318"/>
                      </a:cubicBezTo>
                      <a:cubicBezTo>
                        <a:pt x="8879" y="7318"/>
                        <a:pt x="9039" y="7170"/>
                        <a:pt x="9039" y="6968"/>
                      </a:cubicBezTo>
                      <a:cubicBezTo>
                        <a:pt x="9131" y="4685"/>
                        <a:pt x="8583" y="2175"/>
                        <a:pt x="7510" y="166"/>
                      </a:cubicBezTo>
                      <a:cubicBezTo>
                        <a:pt x="7448" y="49"/>
                        <a:pt x="7349" y="0"/>
                        <a:pt x="7246"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47" name="Google Shape;1872;p35">
                  <a:extLst>
                    <a:ext uri="{FF2B5EF4-FFF2-40B4-BE49-F238E27FC236}">
                      <a16:creationId xmlns:a16="http://schemas.microsoft.com/office/drawing/2014/main" id="{098A71B0-0890-4587-BC3A-7C17E8F399CE}"/>
                    </a:ext>
                  </a:extLst>
                </p:cNvPr>
                <p:cNvSpPr/>
                <p:nvPr/>
              </p:nvSpPr>
              <p:spPr>
                <a:xfrm flipH="1">
                  <a:off x="9131625" y="2185489"/>
                  <a:ext cx="249076" cy="266338"/>
                </a:xfrm>
                <a:custGeom>
                  <a:avLst/>
                  <a:gdLst/>
                  <a:ahLst/>
                  <a:cxnLst/>
                  <a:rect l="l" t="t" r="r" b="b"/>
                  <a:pathLst>
                    <a:path w="7258" h="7761" extrusionOk="0">
                      <a:moveTo>
                        <a:pt x="5332" y="1"/>
                      </a:moveTo>
                      <a:cubicBezTo>
                        <a:pt x="5104" y="1"/>
                        <a:pt x="4857" y="257"/>
                        <a:pt x="4998" y="524"/>
                      </a:cubicBezTo>
                      <a:cubicBezTo>
                        <a:pt x="5774" y="2168"/>
                        <a:pt x="6116" y="4130"/>
                        <a:pt x="6276" y="5934"/>
                      </a:cubicBezTo>
                      <a:cubicBezTo>
                        <a:pt x="6299" y="6230"/>
                        <a:pt x="6299" y="6527"/>
                        <a:pt x="6276" y="6824"/>
                      </a:cubicBezTo>
                      <a:cubicBezTo>
                        <a:pt x="6276" y="6938"/>
                        <a:pt x="5888" y="6967"/>
                        <a:pt x="5477" y="6967"/>
                      </a:cubicBezTo>
                      <a:cubicBezTo>
                        <a:pt x="5066" y="6967"/>
                        <a:pt x="4633" y="6938"/>
                        <a:pt x="4541" y="6938"/>
                      </a:cubicBezTo>
                      <a:cubicBezTo>
                        <a:pt x="3195" y="6961"/>
                        <a:pt x="1825" y="7006"/>
                        <a:pt x="456" y="7052"/>
                      </a:cubicBezTo>
                      <a:cubicBezTo>
                        <a:pt x="29" y="7075"/>
                        <a:pt x="0" y="7760"/>
                        <a:pt x="434" y="7760"/>
                      </a:cubicBezTo>
                      <a:cubicBezTo>
                        <a:pt x="441" y="7760"/>
                        <a:pt x="448" y="7760"/>
                        <a:pt x="456" y="7760"/>
                      </a:cubicBezTo>
                      <a:cubicBezTo>
                        <a:pt x="2215" y="7700"/>
                        <a:pt x="3991" y="7641"/>
                        <a:pt x="5755" y="7641"/>
                      </a:cubicBezTo>
                      <a:cubicBezTo>
                        <a:pt x="6028" y="7641"/>
                        <a:pt x="6301" y="7643"/>
                        <a:pt x="6573" y="7646"/>
                      </a:cubicBezTo>
                      <a:cubicBezTo>
                        <a:pt x="6710" y="7646"/>
                        <a:pt x="6892" y="7531"/>
                        <a:pt x="6915" y="7395"/>
                      </a:cubicBezTo>
                      <a:cubicBezTo>
                        <a:pt x="7258" y="5089"/>
                        <a:pt x="6573" y="2259"/>
                        <a:pt x="5591" y="182"/>
                      </a:cubicBezTo>
                      <a:cubicBezTo>
                        <a:pt x="5534" y="54"/>
                        <a:pt x="5435" y="1"/>
                        <a:pt x="5332" y="1"/>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48" name="Google Shape;1873;p35">
                  <a:extLst>
                    <a:ext uri="{FF2B5EF4-FFF2-40B4-BE49-F238E27FC236}">
                      <a16:creationId xmlns:a16="http://schemas.microsoft.com/office/drawing/2014/main" id="{D605567B-D94B-4EAA-9FD5-B0DDC5CDC73D}"/>
                    </a:ext>
                  </a:extLst>
                </p:cNvPr>
                <p:cNvSpPr/>
                <p:nvPr/>
              </p:nvSpPr>
              <p:spPr>
                <a:xfrm flipH="1">
                  <a:off x="9303177" y="2296680"/>
                  <a:ext cx="11771" cy="11771"/>
                </a:xfrm>
                <a:custGeom>
                  <a:avLst/>
                  <a:gdLst/>
                  <a:ahLst/>
                  <a:cxnLst/>
                  <a:rect l="l" t="t" r="r" b="b"/>
                  <a:pathLst>
                    <a:path w="343" h="343" extrusionOk="0">
                      <a:moveTo>
                        <a:pt x="1" y="0"/>
                      </a:moveTo>
                      <a:cubicBezTo>
                        <a:pt x="1" y="114"/>
                        <a:pt x="1" y="229"/>
                        <a:pt x="1" y="343"/>
                      </a:cubicBezTo>
                      <a:cubicBezTo>
                        <a:pt x="115" y="229"/>
                        <a:pt x="229" y="114"/>
                        <a:pt x="343"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49" name="Google Shape;1874;p35">
                  <a:extLst>
                    <a:ext uri="{FF2B5EF4-FFF2-40B4-BE49-F238E27FC236}">
                      <a16:creationId xmlns:a16="http://schemas.microsoft.com/office/drawing/2014/main" id="{F889BC41-0B62-41AF-9451-D672CBA6CA3F}"/>
                    </a:ext>
                  </a:extLst>
                </p:cNvPr>
                <p:cNvSpPr/>
                <p:nvPr/>
              </p:nvSpPr>
              <p:spPr>
                <a:xfrm flipH="1">
                  <a:off x="9289077" y="2126702"/>
                  <a:ext cx="220902" cy="194271"/>
                </a:xfrm>
                <a:custGeom>
                  <a:avLst/>
                  <a:gdLst/>
                  <a:ahLst/>
                  <a:cxnLst/>
                  <a:rect l="l" t="t" r="r" b="b"/>
                  <a:pathLst>
                    <a:path w="6437" h="5661" extrusionOk="0">
                      <a:moveTo>
                        <a:pt x="5963" y="0"/>
                      </a:moveTo>
                      <a:cubicBezTo>
                        <a:pt x="5792" y="0"/>
                        <a:pt x="5626" y="114"/>
                        <a:pt x="5638" y="343"/>
                      </a:cubicBezTo>
                      <a:cubicBezTo>
                        <a:pt x="5684" y="1872"/>
                        <a:pt x="5729" y="3401"/>
                        <a:pt x="5684" y="4953"/>
                      </a:cubicBezTo>
                      <a:lnTo>
                        <a:pt x="6026" y="4953"/>
                      </a:lnTo>
                      <a:cubicBezTo>
                        <a:pt x="5912" y="5067"/>
                        <a:pt x="5798" y="5182"/>
                        <a:pt x="5684" y="5296"/>
                      </a:cubicBezTo>
                      <a:cubicBezTo>
                        <a:pt x="5684" y="5182"/>
                        <a:pt x="5684" y="5067"/>
                        <a:pt x="5684" y="4953"/>
                      </a:cubicBezTo>
                      <a:cubicBezTo>
                        <a:pt x="5105" y="4923"/>
                        <a:pt x="4525" y="4913"/>
                        <a:pt x="3942" y="4913"/>
                      </a:cubicBezTo>
                      <a:cubicBezTo>
                        <a:pt x="2777" y="4913"/>
                        <a:pt x="1605" y="4953"/>
                        <a:pt x="434" y="4953"/>
                      </a:cubicBezTo>
                      <a:cubicBezTo>
                        <a:pt x="0" y="4953"/>
                        <a:pt x="0" y="5661"/>
                        <a:pt x="434" y="5661"/>
                      </a:cubicBezTo>
                      <a:cubicBezTo>
                        <a:pt x="1771" y="5661"/>
                        <a:pt x="3096" y="5603"/>
                        <a:pt x="4426" y="5603"/>
                      </a:cubicBezTo>
                      <a:cubicBezTo>
                        <a:pt x="4958" y="5603"/>
                        <a:pt x="5491" y="5612"/>
                        <a:pt x="6026" y="5638"/>
                      </a:cubicBezTo>
                      <a:cubicBezTo>
                        <a:pt x="6036" y="5639"/>
                        <a:pt x="6047" y="5640"/>
                        <a:pt x="6057" y="5640"/>
                      </a:cubicBezTo>
                      <a:cubicBezTo>
                        <a:pt x="6226" y="5640"/>
                        <a:pt x="6368" y="5468"/>
                        <a:pt x="6368" y="5296"/>
                      </a:cubicBezTo>
                      <a:cubicBezTo>
                        <a:pt x="6437" y="3652"/>
                        <a:pt x="6391" y="1986"/>
                        <a:pt x="6323" y="343"/>
                      </a:cubicBezTo>
                      <a:cubicBezTo>
                        <a:pt x="6311" y="114"/>
                        <a:pt x="6134" y="0"/>
                        <a:pt x="5963"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50" name="Google Shape;1875;p35">
                  <a:extLst>
                    <a:ext uri="{FF2B5EF4-FFF2-40B4-BE49-F238E27FC236}">
                      <a16:creationId xmlns:a16="http://schemas.microsoft.com/office/drawing/2014/main" id="{4BAEA480-8E12-47BC-B606-9BD5B83DD447}"/>
                    </a:ext>
                  </a:extLst>
                </p:cNvPr>
                <p:cNvSpPr/>
                <p:nvPr/>
              </p:nvSpPr>
              <p:spPr>
                <a:xfrm flipH="1">
                  <a:off x="9475489" y="2156455"/>
                  <a:ext cx="14928" cy="10227"/>
                </a:xfrm>
                <a:custGeom>
                  <a:avLst/>
                  <a:gdLst/>
                  <a:ahLst/>
                  <a:cxnLst/>
                  <a:rect l="l" t="t" r="r" b="b"/>
                  <a:pathLst>
                    <a:path w="435" h="298" extrusionOk="0">
                      <a:moveTo>
                        <a:pt x="46" y="1"/>
                      </a:moveTo>
                      <a:cubicBezTo>
                        <a:pt x="23" y="92"/>
                        <a:pt x="23" y="183"/>
                        <a:pt x="1" y="297"/>
                      </a:cubicBezTo>
                      <a:cubicBezTo>
                        <a:pt x="160" y="206"/>
                        <a:pt x="297" y="138"/>
                        <a:pt x="434" y="46"/>
                      </a:cubicBezTo>
                      <a:cubicBezTo>
                        <a:pt x="297" y="23"/>
                        <a:pt x="183" y="23"/>
                        <a:pt x="46" y="1"/>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51" name="Google Shape;1876;p35">
                  <a:extLst>
                    <a:ext uri="{FF2B5EF4-FFF2-40B4-BE49-F238E27FC236}">
                      <a16:creationId xmlns:a16="http://schemas.microsoft.com/office/drawing/2014/main" id="{93DE8FA8-914E-4831-AC50-E8172A9F21D8}"/>
                    </a:ext>
                  </a:extLst>
                </p:cNvPr>
                <p:cNvSpPr/>
                <p:nvPr/>
              </p:nvSpPr>
              <p:spPr>
                <a:xfrm flipH="1">
                  <a:off x="9459054" y="1995674"/>
                  <a:ext cx="173132" cy="185555"/>
                </a:xfrm>
                <a:custGeom>
                  <a:avLst/>
                  <a:gdLst/>
                  <a:ahLst/>
                  <a:cxnLst/>
                  <a:rect l="l" t="t" r="r" b="b"/>
                  <a:pathLst>
                    <a:path w="5045" h="5407" extrusionOk="0">
                      <a:moveTo>
                        <a:pt x="3832" y="1"/>
                      </a:moveTo>
                      <a:cubicBezTo>
                        <a:pt x="3658" y="1"/>
                        <a:pt x="3493" y="109"/>
                        <a:pt x="3515" y="326"/>
                      </a:cubicBezTo>
                      <a:cubicBezTo>
                        <a:pt x="3629" y="1787"/>
                        <a:pt x="4269" y="3225"/>
                        <a:pt x="4177" y="4686"/>
                      </a:cubicBezTo>
                      <a:cubicBezTo>
                        <a:pt x="4314" y="4708"/>
                        <a:pt x="4428" y="4708"/>
                        <a:pt x="4565" y="4731"/>
                      </a:cubicBezTo>
                      <a:cubicBezTo>
                        <a:pt x="4428" y="4823"/>
                        <a:pt x="4291" y="4891"/>
                        <a:pt x="4132" y="4982"/>
                      </a:cubicBezTo>
                      <a:cubicBezTo>
                        <a:pt x="4154" y="4868"/>
                        <a:pt x="4154" y="4777"/>
                        <a:pt x="4177" y="4686"/>
                      </a:cubicBezTo>
                      <a:cubicBezTo>
                        <a:pt x="3477" y="4597"/>
                        <a:pt x="2785" y="4550"/>
                        <a:pt x="2091" y="4550"/>
                      </a:cubicBezTo>
                      <a:cubicBezTo>
                        <a:pt x="1541" y="4550"/>
                        <a:pt x="990" y="4579"/>
                        <a:pt x="434" y="4640"/>
                      </a:cubicBezTo>
                      <a:cubicBezTo>
                        <a:pt x="14" y="4684"/>
                        <a:pt x="1" y="5327"/>
                        <a:pt x="393" y="5327"/>
                      </a:cubicBezTo>
                      <a:cubicBezTo>
                        <a:pt x="406" y="5327"/>
                        <a:pt x="420" y="5326"/>
                        <a:pt x="434" y="5325"/>
                      </a:cubicBezTo>
                      <a:cubicBezTo>
                        <a:pt x="1029" y="5263"/>
                        <a:pt x="1619" y="5229"/>
                        <a:pt x="2209" y="5229"/>
                      </a:cubicBezTo>
                      <a:cubicBezTo>
                        <a:pt x="2932" y="5229"/>
                        <a:pt x="3654" y="5280"/>
                        <a:pt x="4383" y="5393"/>
                      </a:cubicBezTo>
                      <a:cubicBezTo>
                        <a:pt x="4414" y="5402"/>
                        <a:pt x="4448" y="5407"/>
                        <a:pt x="4483" y="5407"/>
                      </a:cubicBezTo>
                      <a:cubicBezTo>
                        <a:pt x="4625" y="5407"/>
                        <a:pt x="4780" y="5330"/>
                        <a:pt x="4816" y="5165"/>
                      </a:cubicBezTo>
                      <a:cubicBezTo>
                        <a:pt x="5045" y="3476"/>
                        <a:pt x="4337" y="1969"/>
                        <a:pt x="4200" y="326"/>
                      </a:cubicBezTo>
                      <a:cubicBezTo>
                        <a:pt x="4189" y="109"/>
                        <a:pt x="4006" y="1"/>
                        <a:pt x="3832" y="1"/>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52" name="Google Shape;1877;p35">
                  <a:extLst>
                    <a:ext uri="{FF2B5EF4-FFF2-40B4-BE49-F238E27FC236}">
                      <a16:creationId xmlns:a16="http://schemas.microsoft.com/office/drawing/2014/main" id="{9923570D-CD15-4611-945D-FB114653328B}"/>
                    </a:ext>
                  </a:extLst>
                </p:cNvPr>
                <p:cNvSpPr/>
                <p:nvPr/>
              </p:nvSpPr>
              <p:spPr>
                <a:xfrm flipH="1">
                  <a:off x="9343124" y="2090667"/>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53" name="Google Shape;1878;p35">
                  <a:extLst>
                    <a:ext uri="{FF2B5EF4-FFF2-40B4-BE49-F238E27FC236}">
                      <a16:creationId xmlns:a16="http://schemas.microsoft.com/office/drawing/2014/main" id="{FDDABF85-9955-4292-8569-48D5FE687B9B}"/>
                    </a:ext>
                  </a:extLst>
                </p:cNvPr>
                <p:cNvSpPr/>
                <p:nvPr/>
              </p:nvSpPr>
              <p:spPr>
                <a:xfrm flipH="1">
                  <a:off x="9385404" y="2053055"/>
                  <a:ext cx="46260" cy="36068"/>
                </a:xfrm>
                <a:custGeom>
                  <a:avLst/>
                  <a:gdLst/>
                  <a:ahLst/>
                  <a:cxnLst/>
                  <a:rect l="l" t="t" r="r" b="b"/>
                  <a:pathLst>
                    <a:path w="1348" h="1051" extrusionOk="0">
                      <a:moveTo>
                        <a:pt x="685" y="1"/>
                      </a:moveTo>
                      <a:cubicBezTo>
                        <a:pt x="1" y="1"/>
                        <a:pt x="1" y="1051"/>
                        <a:pt x="685" y="1051"/>
                      </a:cubicBezTo>
                      <a:cubicBezTo>
                        <a:pt x="1347" y="1051"/>
                        <a:pt x="1347" y="1"/>
                        <a:pt x="685" y="1"/>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54" name="Google Shape;1879;p35">
                  <a:extLst>
                    <a:ext uri="{FF2B5EF4-FFF2-40B4-BE49-F238E27FC236}">
                      <a16:creationId xmlns:a16="http://schemas.microsoft.com/office/drawing/2014/main" id="{58FEA3DE-F5EC-4C65-9E97-1B9671E4E5EF}"/>
                    </a:ext>
                  </a:extLst>
                </p:cNvPr>
                <p:cNvSpPr/>
                <p:nvPr/>
              </p:nvSpPr>
              <p:spPr>
                <a:xfrm flipH="1">
                  <a:off x="9333721" y="2041318"/>
                  <a:ext cx="46226" cy="35278"/>
                </a:xfrm>
                <a:custGeom>
                  <a:avLst/>
                  <a:gdLst/>
                  <a:ahLst/>
                  <a:cxnLst/>
                  <a:rect l="l" t="t" r="r" b="b"/>
                  <a:pathLst>
                    <a:path w="1347" h="1028" extrusionOk="0">
                      <a:moveTo>
                        <a:pt x="662" y="0"/>
                      </a:moveTo>
                      <a:cubicBezTo>
                        <a:pt x="0" y="0"/>
                        <a:pt x="0" y="1027"/>
                        <a:pt x="662" y="1027"/>
                      </a:cubicBezTo>
                      <a:cubicBezTo>
                        <a:pt x="1347" y="1027"/>
                        <a:pt x="1347" y="0"/>
                        <a:pt x="662"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55" name="Google Shape;1880;p35">
                  <a:extLst>
                    <a:ext uri="{FF2B5EF4-FFF2-40B4-BE49-F238E27FC236}">
                      <a16:creationId xmlns:a16="http://schemas.microsoft.com/office/drawing/2014/main" id="{7D6BB97F-0F87-486C-AB2F-7F94C88EB531}"/>
                    </a:ext>
                  </a:extLst>
                </p:cNvPr>
                <p:cNvSpPr/>
                <p:nvPr/>
              </p:nvSpPr>
              <p:spPr>
                <a:xfrm flipH="1">
                  <a:off x="9420649" y="2422010"/>
                  <a:ext cx="46260" cy="36068"/>
                </a:xfrm>
                <a:custGeom>
                  <a:avLst/>
                  <a:gdLst/>
                  <a:ahLst/>
                  <a:cxnLst/>
                  <a:rect l="l" t="t" r="r" b="b"/>
                  <a:pathLst>
                    <a:path w="1348" h="1051" extrusionOk="0">
                      <a:moveTo>
                        <a:pt x="685" y="0"/>
                      </a:moveTo>
                      <a:cubicBezTo>
                        <a:pt x="0" y="0"/>
                        <a:pt x="0" y="1050"/>
                        <a:pt x="685" y="1050"/>
                      </a:cubicBezTo>
                      <a:cubicBezTo>
                        <a:pt x="1347" y="1050"/>
                        <a:pt x="1347" y="0"/>
                        <a:pt x="685"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56" name="Google Shape;1881;p35">
                  <a:extLst>
                    <a:ext uri="{FF2B5EF4-FFF2-40B4-BE49-F238E27FC236}">
                      <a16:creationId xmlns:a16="http://schemas.microsoft.com/office/drawing/2014/main" id="{3D53232B-3EB7-4148-9FE1-52A0B1A93B72}"/>
                    </a:ext>
                  </a:extLst>
                </p:cNvPr>
                <p:cNvSpPr/>
                <p:nvPr/>
              </p:nvSpPr>
              <p:spPr>
                <a:xfrm flipH="1">
                  <a:off x="9467665" y="2387555"/>
                  <a:ext cx="46260" cy="36033"/>
                </a:xfrm>
                <a:custGeom>
                  <a:avLst/>
                  <a:gdLst/>
                  <a:ahLst/>
                  <a:cxnLst/>
                  <a:rect l="l" t="t" r="r" b="b"/>
                  <a:pathLst>
                    <a:path w="1348" h="1050" extrusionOk="0">
                      <a:moveTo>
                        <a:pt x="686" y="0"/>
                      </a:moveTo>
                      <a:cubicBezTo>
                        <a:pt x="1" y="0"/>
                        <a:pt x="1" y="1050"/>
                        <a:pt x="686" y="1050"/>
                      </a:cubicBezTo>
                      <a:cubicBezTo>
                        <a:pt x="1348" y="1050"/>
                        <a:pt x="1348" y="0"/>
                        <a:pt x="686"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57" name="Google Shape;1882;p35">
                  <a:extLst>
                    <a:ext uri="{FF2B5EF4-FFF2-40B4-BE49-F238E27FC236}">
                      <a16:creationId xmlns:a16="http://schemas.microsoft.com/office/drawing/2014/main" id="{4404EF91-D9E2-4832-9F8B-A9CCE60758B0}"/>
                    </a:ext>
                  </a:extLst>
                </p:cNvPr>
                <p:cNvSpPr/>
                <p:nvPr/>
              </p:nvSpPr>
              <p:spPr>
                <a:xfrm flipH="1">
                  <a:off x="9405789" y="2369538"/>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58" name="Google Shape;1883;p35">
                  <a:extLst>
                    <a:ext uri="{FF2B5EF4-FFF2-40B4-BE49-F238E27FC236}">
                      <a16:creationId xmlns:a16="http://schemas.microsoft.com/office/drawing/2014/main" id="{6E33F4DC-45B2-47DE-BA84-3B3EDFC3EEF1}"/>
                    </a:ext>
                  </a:extLst>
                </p:cNvPr>
                <p:cNvSpPr/>
                <p:nvPr/>
              </p:nvSpPr>
              <p:spPr>
                <a:xfrm flipH="1">
                  <a:off x="9663485" y="1973162"/>
                  <a:ext cx="46260" cy="36068"/>
                </a:xfrm>
                <a:custGeom>
                  <a:avLst/>
                  <a:gdLst/>
                  <a:ahLst/>
                  <a:cxnLst/>
                  <a:rect l="l" t="t" r="r" b="b"/>
                  <a:pathLst>
                    <a:path w="1348" h="1051" extrusionOk="0">
                      <a:moveTo>
                        <a:pt x="662" y="0"/>
                      </a:moveTo>
                      <a:cubicBezTo>
                        <a:pt x="1" y="0"/>
                        <a:pt x="1" y="1050"/>
                        <a:pt x="662" y="1050"/>
                      </a:cubicBezTo>
                      <a:cubicBezTo>
                        <a:pt x="1347" y="1050"/>
                        <a:pt x="1347" y="0"/>
                        <a:pt x="662"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59" name="Google Shape;1884;p35">
                  <a:extLst>
                    <a:ext uri="{FF2B5EF4-FFF2-40B4-BE49-F238E27FC236}">
                      <a16:creationId xmlns:a16="http://schemas.microsoft.com/office/drawing/2014/main" id="{9BE6FD3E-DBDF-41D7-AC3A-95BDB367EED4}"/>
                    </a:ext>
                  </a:extLst>
                </p:cNvPr>
                <p:cNvSpPr/>
                <p:nvPr/>
              </p:nvSpPr>
              <p:spPr>
                <a:xfrm flipH="1">
                  <a:off x="9116727" y="2152543"/>
                  <a:ext cx="45471" cy="36068"/>
                </a:xfrm>
                <a:custGeom>
                  <a:avLst/>
                  <a:gdLst/>
                  <a:ahLst/>
                  <a:cxnLst/>
                  <a:rect l="l" t="t" r="r" b="b"/>
                  <a:pathLst>
                    <a:path w="1325" h="1051" extrusionOk="0">
                      <a:moveTo>
                        <a:pt x="662" y="0"/>
                      </a:moveTo>
                      <a:cubicBezTo>
                        <a:pt x="0" y="0"/>
                        <a:pt x="0" y="1050"/>
                        <a:pt x="662" y="1050"/>
                      </a:cubicBezTo>
                      <a:cubicBezTo>
                        <a:pt x="1324" y="1050"/>
                        <a:pt x="1324" y="0"/>
                        <a:pt x="662"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60" name="Google Shape;1885;p35">
                  <a:extLst>
                    <a:ext uri="{FF2B5EF4-FFF2-40B4-BE49-F238E27FC236}">
                      <a16:creationId xmlns:a16="http://schemas.microsoft.com/office/drawing/2014/main" id="{8B48A55C-968C-4DE9-AE96-99B8554163DA}"/>
                    </a:ext>
                  </a:extLst>
                </p:cNvPr>
                <p:cNvSpPr/>
                <p:nvPr/>
              </p:nvSpPr>
              <p:spPr>
                <a:xfrm flipH="1">
                  <a:off x="9155129" y="2120421"/>
                  <a:ext cx="46226" cy="35278"/>
                </a:xfrm>
                <a:custGeom>
                  <a:avLst/>
                  <a:gdLst/>
                  <a:ahLst/>
                  <a:cxnLst/>
                  <a:rect l="l" t="t" r="r" b="b"/>
                  <a:pathLst>
                    <a:path w="1347" h="1028" extrusionOk="0">
                      <a:moveTo>
                        <a:pt x="662" y="1"/>
                      </a:moveTo>
                      <a:cubicBezTo>
                        <a:pt x="0" y="1"/>
                        <a:pt x="0" y="1028"/>
                        <a:pt x="662" y="1028"/>
                      </a:cubicBezTo>
                      <a:cubicBezTo>
                        <a:pt x="1347" y="1028"/>
                        <a:pt x="1347" y="1"/>
                        <a:pt x="662" y="1"/>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61" name="Google Shape;1886;p35">
                  <a:extLst>
                    <a:ext uri="{FF2B5EF4-FFF2-40B4-BE49-F238E27FC236}">
                      <a16:creationId xmlns:a16="http://schemas.microsoft.com/office/drawing/2014/main" id="{63AF5B89-418E-4629-B603-2C31742FC5AA}"/>
                    </a:ext>
                  </a:extLst>
                </p:cNvPr>
                <p:cNvSpPr/>
                <p:nvPr/>
              </p:nvSpPr>
              <p:spPr>
                <a:xfrm flipH="1">
                  <a:off x="9244425" y="2591989"/>
                  <a:ext cx="46226" cy="36068"/>
                </a:xfrm>
                <a:custGeom>
                  <a:avLst/>
                  <a:gdLst/>
                  <a:ahLst/>
                  <a:cxnLst/>
                  <a:rect l="l" t="t" r="r" b="b"/>
                  <a:pathLst>
                    <a:path w="1347" h="1051" extrusionOk="0">
                      <a:moveTo>
                        <a:pt x="662" y="0"/>
                      </a:moveTo>
                      <a:cubicBezTo>
                        <a:pt x="0" y="0"/>
                        <a:pt x="0" y="1050"/>
                        <a:pt x="662" y="1050"/>
                      </a:cubicBezTo>
                      <a:cubicBezTo>
                        <a:pt x="1347" y="1050"/>
                        <a:pt x="1347" y="0"/>
                        <a:pt x="662"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62" name="Google Shape;1887;p35">
                  <a:extLst>
                    <a:ext uri="{FF2B5EF4-FFF2-40B4-BE49-F238E27FC236}">
                      <a16:creationId xmlns:a16="http://schemas.microsoft.com/office/drawing/2014/main" id="{7F7799F7-BD1C-49FF-8CCC-BD62CB3A119B}"/>
                    </a:ext>
                  </a:extLst>
                </p:cNvPr>
                <p:cNvSpPr/>
                <p:nvPr/>
              </p:nvSpPr>
              <p:spPr>
                <a:xfrm flipH="1">
                  <a:off x="9292196" y="2574761"/>
                  <a:ext cx="46260" cy="36068"/>
                </a:xfrm>
                <a:custGeom>
                  <a:avLst/>
                  <a:gdLst/>
                  <a:ahLst/>
                  <a:cxnLst/>
                  <a:rect l="l" t="t" r="r" b="b"/>
                  <a:pathLst>
                    <a:path w="1348" h="1051" extrusionOk="0">
                      <a:moveTo>
                        <a:pt x="686" y="0"/>
                      </a:moveTo>
                      <a:cubicBezTo>
                        <a:pt x="1" y="0"/>
                        <a:pt x="1" y="1050"/>
                        <a:pt x="686" y="1050"/>
                      </a:cubicBezTo>
                      <a:cubicBezTo>
                        <a:pt x="1347" y="1050"/>
                        <a:pt x="1347" y="0"/>
                        <a:pt x="686" y="0"/>
                      </a:cubicBezTo>
                      <a:close/>
                    </a:path>
                  </a:pathLst>
                </a:custGeom>
                <a:solidFill>
                  <a:srgbClr val="46AA9E"/>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grpSp>
          <p:grpSp>
            <p:nvGrpSpPr>
              <p:cNvPr id="23" name="Google Shape;1888;p35">
                <a:extLst>
                  <a:ext uri="{FF2B5EF4-FFF2-40B4-BE49-F238E27FC236}">
                    <a16:creationId xmlns:a16="http://schemas.microsoft.com/office/drawing/2014/main" id="{70A8ABE4-01FC-446A-ACD0-BBD825DBFD2B}"/>
                  </a:ext>
                </a:extLst>
              </p:cNvPr>
              <p:cNvGrpSpPr/>
              <p:nvPr/>
            </p:nvGrpSpPr>
            <p:grpSpPr>
              <a:xfrm rot="-3962846">
                <a:off x="2161487" y="3047365"/>
                <a:ext cx="1179626" cy="899519"/>
                <a:chOff x="5913226" y="4077344"/>
                <a:chExt cx="914289" cy="694967"/>
              </a:xfrm>
            </p:grpSpPr>
            <p:sp>
              <p:nvSpPr>
                <p:cNvPr id="34" name="Google Shape;1889;p35">
                  <a:extLst>
                    <a:ext uri="{FF2B5EF4-FFF2-40B4-BE49-F238E27FC236}">
                      <a16:creationId xmlns:a16="http://schemas.microsoft.com/office/drawing/2014/main" id="{F8B2BBBA-EAE5-43FB-A0B9-E8362A91A0B8}"/>
                    </a:ext>
                  </a:extLst>
                </p:cNvPr>
                <p:cNvSpPr/>
                <p:nvPr/>
              </p:nvSpPr>
              <p:spPr>
                <a:xfrm>
                  <a:off x="5913226" y="4077344"/>
                  <a:ext cx="891397" cy="675677"/>
                </a:xfrm>
                <a:custGeom>
                  <a:avLst/>
                  <a:gdLst/>
                  <a:ahLst/>
                  <a:cxnLst/>
                  <a:rect l="l" t="t" r="r" b="b"/>
                  <a:pathLst>
                    <a:path w="25975" h="19689" extrusionOk="0">
                      <a:moveTo>
                        <a:pt x="7300" y="1"/>
                      </a:moveTo>
                      <a:cubicBezTo>
                        <a:pt x="5044" y="1"/>
                        <a:pt x="8279" y="4954"/>
                        <a:pt x="8559" y="6222"/>
                      </a:cubicBezTo>
                      <a:cubicBezTo>
                        <a:pt x="6796" y="4606"/>
                        <a:pt x="2825" y="2102"/>
                        <a:pt x="1058" y="2102"/>
                      </a:cubicBezTo>
                      <a:cubicBezTo>
                        <a:pt x="355" y="2102"/>
                        <a:pt x="0" y="2499"/>
                        <a:pt x="273" y="3506"/>
                      </a:cubicBezTo>
                      <a:cubicBezTo>
                        <a:pt x="1072" y="6291"/>
                        <a:pt x="5363" y="8664"/>
                        <a:pt x="7783" y="10696"/>
                      </a:cubicBezTo>
                      <a:cubicBezTo>
                        <a:pt x="6094" y="11221"/>
                        <a:pt x="319" y="10878"/>
                        <a:pt x="3378" y="13412"/>
                      </a:cubicBezTo>
                      <a:cubicBezTo>
                        <a:pt x="5295" y="15033"/>
                        <a:pt x="9837" y="14485"/>
                        <a:pt x="11640" y="16014"/>
                      </a:cubicBezTo>
                      <a:cubicBezTo>
                        <a:pt x="10887" y="16197"/>
                        <a:pt x="7600" y="16562"/>
                        <a:pt x="7440" y="17521"/>
                      </a:cubicBezTo>
                      <a:cubicBezTo>
                        <a:pt x="7052" y="19164"/>
                        <a:pt x="11549" y="19552"/>
                        <a:pt x="12576" y="19552"/>
                      </a:cubicBezTo>
                      <a:cubicBezTo>
                        <a:pt x="13609" y="19627"/>
                        <a:pt x="14860" y="19649"/>
                        <a:pt x="16216" y="19649"/>
                      </a:cubicBezTo>
                      <a:cubicBezTo>
                        <a:pt x="18120" y="19649"/>
                        <a:pt x="20229" y="19606"/>
                        <a:pt x="22227" y="19606"/>
                      </a:cubicBezTo>
                      <a:cubicBezTo>
                        <a:pt x="23557" y="19606"/>
                        <a:pt x="24837" y="19625"/>
                        <a:pt x="25975" y="19689"/>
                      </a:cubicBezTo>
                      <a:cubicBezTo>
                        <a:pt x="25084" y="17543"/>
                        <a:pt x="24514" y="14576"/>
                        <a:pt x="24103" y="12202"/>
                      </a:cubicBezTo>
                      <a:cubicBezTo>
                        <a:pt x="23943" y="10947"/>
                        <a:pt x="23464" y="7295"/>
                        <a:pt x="22596" y="6336"/>
                      </a:cubicBezTo>
                      <a:cubicBezTo>
                        <a:pt x="22205" y="5940"/>
                        <a:pt x="21880" y="5777"/>
                        <a:pt x="21600" y="5777"/>
                      </a:cubicBezTo>
                      <a:cubicBezTo>
                        <a:pt x="20542" y="5777"/>
                        <a:pt x="20140" y="8103"/>
                        <a:pt x="19310" y="8915"/>
                      </a:cubicBezTo>
                      <a:cubicBezTo>
                        <a:pt x="18283" y="6176"/>
                        <a:pt x="17780" y="4601"/>
                        <a:pt x="16434" y="2707"/>
                      </a:cubicBezTo>
                      <a:cubicBezTo>
                        <a:pt x="15815" y="1739"/>
                        <a:pt x="15368" y="1351"/>
                        <a:pt x="15042" y="1351"/>
                      </a:cubicBezTo>
                      <a:cubicBezTo>
                        <a:pt x="13961" y="1351"/>
                        <a:pt x="14214" y="5620"/>
                        <a:pt x="13969" y="7181"/>
                      </a:cubicBezTo>
                      <a:cubicBezTo>
                        <a:pt x="12188" y="4487"/>
                        <a:pt x="10339" y="493"/>
                        <a:pt x="7783" y="59"/>
                      </a:cubicBezTo>
                      <a:cubicBezTo>
                        <a:pt x="7600" y="19"/>
                        <a:pt x="7439" y="1"/>
                        <a:pt x="7300" y="1"/>
                      </a:cubicBezTo>
                      <a:close/>
                    </a:path>
                  </a:pathLst>
                </a:custGeom>
                <a:solidFill>
                  <a:srgbClr val="CFD69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35" name="Google Shape;1890;p35">
                  <a:extLst>
                    <a:ext uri="{FF2B5EF4-FFF2-40B4-BE49-F238E27FC236}">
                      <a16:creationId xmlns:a16="http://schemas.microsoft.com/office/drawing/2014/main" id="{5E535193-2228-4E87-8034-78640EBE71FC}"/>
                    </a:ext>
                  </a:extLst>
                </p:cNvPr>
                <p:cNvSpPr/>
                <p:nvPr/>
              </p:nvSpPr>
              <p:spPr>
                <a:xfrm>
                  <a:off x="6022599" y="4229579"/>
                  <a:ext cx="804917" cy="542731"/>
                </a:xfrm>
                <a:custGeom>
                  <a:avLst/>
                  <a:gdLst/>
                  <a:ahLst/>
                  <a:cxnLst/>
                  <a:rect l="l" t="t" r="r" b="b"/>
                  <a:pathLst>
                    <a:path w="23455" h="15815" extrusionOk="0">
                      <a:moveTo>
                        <a:pt x="494" y="0"/>
                      </a:moveTo>
                      <a:cubicBezTo>
                        <a:pt x="193" y="0"/>
                        <a:pt x="0" y="452"/>
                        <a:pt x="328" y="645"/>
                      </a:cubicBezTo>
                      <a:cubicBezTo>
                        <a:pt x="8179" y="5141"/>
                        <a:pt x="15141" y="10962"/>
                        <a:pt x="22788" y="15755"/>
                      </a:cubicBezTo>
                      <a:cubicBezTo>
                        <a:pt x="22851" y="15796"/>
                        <a:pt x="22914" y="15814"/>
                        <a:pt x="22972" y="15814"/>
                      </a:cubicBezTo>
                      <a:cubicBezTo>
                        <a:pt x="23268" y="15814"/>
                        <a:pt x="23454" y="15352"/>
                        <a:pt x="23130" y="15162"/>
                      </a:cubicBezTo>
                      <a:cubicBezTo>
                        <a:pt x="15484" y="10368"/>
                        <a:pt x="8522" y="4525"/>
                        <a:pt x="670" y="51"/>
                      </a:cubicBezTo>
                      <a:cubicBezTo>
                        <a:pt x="609" y="16"/>
                        <a:pt x="550" y="0"/>
                        <a:pt x="494" y="0"/>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36" name="Google Shape;1891;p35">
                  <a:extLst>
                    <a:ext uri="{FF2B5EF4-FFF2-40B4-BE49-F238E27FC236}">
                      <a16:creationId xmlns:a16="http://schemas.microsoft.com/office/drawing/2014/main" id="{73D585BA-32AB-427D-A7E7-6FBE25F43108}"/>
                    </a:ext>
                  </a:extLst>
                </p:cNvPr>
                <p:cNvSpPr/>
                <p:nvPr/>
              </p:nvSpPr>
              <p:spPr>
                <a:xfrm>
                  <a:off x="6385548" y="4469464"/>
                  <a:ext cx="17262" cy="14894"/>
                </a:xfrm>
                <a:custGeom>
                  <a:avLst/>
                  <a:gdLst/>
                  <a:ahLst/>
                  <a:cxnLst/>
                  <a:rect l="l" t="t" r="r" b="b"/>
                  <a:pathLst>
                    <a:path w="503" h="434" extrusionOk="0">
                      <a:moveTo>
                        <a:pt x="502" y="0"/>
                      </a:moveTo>
                      <a:cubicBezTo>
                        <a:pt x="342" y="0"/>
                        <a:pt x="160" y="23"/>
                        <a:pt x="0" y="23"/>
                      </a:cubicBezTo>
                      <a:cubicBezTo>
                        <a:pt x="46" y="160"/>
                        <a:pt x="114" y="297"/>
                        <a:pt x="183" y="434"/>
                      </a:cubicBezTo>
                      <a:cubicBezTo>
                        <a:pt x="274" y="297"/>
                        <a:pt x="388" y="160"/>
                        <a:pt x="502" y="0"/>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37" name="Google Shape;1892;p35">
                  <a:extLst>
                    <a:ext uri="{FF2B5EF4-FFF2-40B4-BE49-F238E27FC236}">
                      <a16:creationId xmlns:a16="http://schemas.microsoft.com/office/drawing/2014/main" id="{FACBCFF0-F906-49D2-BD2B-09E7A690645D}"/>
                    </a:ext>
                  </a:extLst>
                </p:cNvPr>
                <p:cNvSpPr/>
                <p:nvPr/>
              </p:nvSpPr>
              <p:spPr>
                <a:xfrm>
                  <a:off x="6117248" y="4185240"/>
                  <a:ext cx="300415" cy="339537"/>
                </a:xfrm>
                <a:custGeom>
                  <a:avLst/>
                  <a:gdLst/>
                  <a:ahLst/>
                  <a:cxnLst/>
                  <a:rect l="l" t="t" r="r" b="b"/>
                  <a:pathLst>
                    <a:path w="8754" h="9894" extrusionOk="0">
                      <a:moveTo>
                        <a:pt x="3300" y="1"/>
                      </a:moveTo>
                      <a:cubicBezTo>
                        <a:pt x="3062" y="1"/>
                        <a:pt x="2819" y="250"/>
                        <a:pt x="2979" y="522"/>
                      </a:cubicBezTo>
                      <a:cubicBezTo>
                        <a:pt x="4554" y="3055"/>
                        <a:pt x="6586" y="5543"/>
                        <a:pt x="7818" y="8305"/>
                      </a:cubicBezTo>
                      <a:cubicBezTo>
                        <a:pt x="7978" y="8305"/>
                        <a:pt x="8160" y="8282"/>
                        <a:pt x="8320" y="8282"/>
                      </a:cubicBezTo>
                      <a:cubicBezTo>
                        <a:pt x="8206" y="8442"/>
                        <a:pt x="8092" y="8579"/>
                        <a:pt x="8001" y="8716"/>
                      </a:cubicBezTo>
                      <a:cubicBezTo>
                        <a:pt x="7932" y="8579"/>
                        <a:pt x="7864" y="8442"/>
                        <a:pt x="7818" y="8305"/>
                      </a:cubicBezTo>
                      <a:cubicBezTo>
                        <a:pt x="5307" y="8374"/>
                        <a:pt x="2819" y="8556"/>
                        <a:pt x="400" y="9218"/>
                      </a:cubicBezTo>
                      <a:cubicBezTo>
                        <a:pt x="0" y="9323"/>
                        <a:pt x="124" y="9893"/>
                        <a:pt x="485" y="9893"/>
                      </a:cubicBezTo>
                      <a:cubicBezTo>
                        <a:pt x="516" y="9893"/>
                        <a:pt x="548" y="9889"/>
                        <a:pt x="582" y="9880"/>
                      </a:cubicBezTo>
                      <a:cubicBezTo>
                        <a:pt x="3116" y="9195"/>
                        <a:pt x="5718" y="9035"/>
                        <a:pt x="8320" y="8990"/>
                      </a:cubicBezTo>
                      <a:cubicBezTo>
                        <a:pt x="8526" y="8967"/>
                        <a:pt x="8754" y="8762"/>
                        <a:pt x="8663" y="8533"/>
                      </a:cubicBezTo>
                      <a:cubicBezTo>
                        <a:pt x="7453" y="5543"/>
                        <a:pt x="5284" y="2895"/>
                        <a:pt x="3573" y="156"/>
                      </a:cubicBezTo>
                      <a:cubicBezTo>
                        <a:pt x="3504" y="47"/>
                        <a:pt x="3403" y="1"/>
                        <a:pt x="3300" y="1"/>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38" name="Google Shape;1893;p35">
                  <a:extLst>
                    <a:ext uri="{FF2B5EF4-FFF2-40B4-BE49-F238E27FC236}">
                      <a16:creationId xmlns:a16="http://schemas.microsoft.com/office/drawing/2014/main" id="{AB9CF75A-010E-4AAE-9C85-B2242811F91B}"/>
                    </a:ext>
                  </a:extLst>
                </p:cNvPr>
                <p:cNvSpPr/>
                <p:nvPr/>
              </p:nvSpPr>
              <p:spPr>
                <a:xfrm>
                  <a:off x="6316775" y="4277659"/>
                  <a:ext cx="225466" cy="320594"/>
                </a:xfrm>
                <a:custGeom>
                  <a:avLst/>
                  <a:gdLst/>
                  <a:ahLst/>
                  <a:cxnLst/>
                  <a:rect l="l" t="t" r="r" b="b"/>
                  <a:pathLst>
                    <a:path w="6570" h="9342" extrusionOk="0">
                      <a:moveTo>
                        <a:pt x="4338" y="0"/>
                      </a:moveTo>
                      <a:cubicBezTo>
                        <a:pt x="4133" y="0"/>
                        <a:pt x="3921" y="170"/>
                        <a:pt x="3990" y="431"/>
                      </a:cubicBezTo>
                      <a:cubicBezTo>
                        <a:pt x="4469" y="2462"/>
                        <a:pt x="5177" y="4471"/>
                        <a:pt x="5633" y="6525"/>
                      </a:cubicBezTo>
                      <a:cubicBezTo>
                        <a:pt x="5747" y="7027"/>
                        <a:pt x="5816" y="7552"/>
                        <a:pt x="5862" y="8077"/>
                      </a:cubicBezTo>
                      <a:cubicBezTo>
                        <a:pt x="5862" y="8260"/>
                        <a:pt x="3807" y="8305"/>
                        <a:pt x="3602" y="8328"/>
                      </a:cubicBezTo>
                      <a:cubicBezTo>
                        <a:pt x="2529" y="8374"/>
                        <a:pt x="1479" y="8442"/>
                        <a:pt x="406" y="8671"/>
                      </a:cubicBezTo>
                      <a:cubicBezTo>
                        <a:pt x="1" y="8756"/>
                        <a:pt x="134" y="9341"/>
                        <a:pt x="509" y="9341"/>
                      </a:cubicBezTo>
                      <a:cubicBezTo>
                        <a:pt x="534" y="9341"/>
                        <a:pt x="561" y="9338"/>
                        <a:pt x="589" y="9333"/>
                      </a:cubicBezTo>
                      <a:cubicBezTo>
                        <a:pt x="2483" y="8945"/>
                        <a:pt x="4401" y="9059"/>
                        <a:pt x="6295" y="8785"/>
                      </a:cubicBezTo>
                      <a:cubicBezTo>
                        <a:pt x="6455" y="8762"/>
                        <a:pt x="6569" y="8579"/>
                        <a:pt x="6546" y="8442"/>
                      </a:cubicBezTo>
                      <a:cubicBezTo>
                        <a:pt x="6478" y="5635"/>
                        <a:pt x="5314" y="2941"/>
                        <a:pt x="4652" y="248"/>
                      </a:cubicBezTo>
                      <a:cubicBezTo>
                        <a:pt x="4606" y="75"/>
                        <a:pt x="4474" y="0"/>
                        <a:pt x="4338" y="0"/>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39" name="Google Shape;1894;p35">
                  <a:extLst>
                    <a:ext uri="{FF2B5EF4-FFF2-40B4-BE49-F238E27FC236}">
                      <a16:creationId xmlns:a16="http://schemas.microsoft.com/office/drawing/2014/main" id="{0D517EB0-F213-4A13-BACC-97AB501630AD}"/>
                    </a:ext>
                  </a:extLst>
                </p:cNvPr>
                <p:cNvSpPr/>
                <p:nvPr/>
              </p:nvSpPr>
              <p:spPr>
                <a:xfrm>
                  <a:off x="6664384" y="4677021"/>
                  <a:ext cx="14139" cy="14928"/>
                </a:xfrm>
                <a:custGeom>
                  <a:avLst/>
                  <a:gdLst/>
                  <a:ahLst/>
                  <a:cxnLst/>
                  <a:rect l="l" t="t" r="r" b="b"/>
                  <a:pathLst>
                    <a:path w="412" h="435" extrusionOk="0">
                      <a:moveTo>
                        <a:pt x="1" y="1"/>
                      </a:moveTo>
                      <a:cubicBezTo>
                        <a:pt x="24" y="161"/>
                        <a:pt x="47" y="298"/>
                        <a:pt x="69" y="435"/>
                      </a:cubicBezTo>
                      <a:cubicBezTo>
                        <a:pt x="184" y="275"/>
                        <a:pt x="298" y="138"/>
                        <a:pt x="412" y="1"/>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40" name="Google Shape;1895;p35">
                  <a:extLst>
                    <a:ext uri="{FF2B5EF4-FFF2-40B4-BE49-F238E27FC236}">
                      <a16:creationId xmlns:a16="http://schemas.microsoft.com/office/drawing/2014/main" id="{D71FCBE1-0878-4028-B138-85C5B14C6F6B}"/>
                    </a:ext>
                  </a:extLst>
                </p:cNvPr>
                <p:cNvSpPr/>
                <p:nvPr/>
              </p:nvSpPr>
              <p:spPr>
                <a:xfrm>
                  <a:off x="6432530" y="4400622"/>
                  <a:ext cx="258514" cy="304636"/>
                </a:xfrm>
                <a:custGeom>
                  <a:avLst/>
                  <a:gdLst/>
                  <a:ahLst/>
                  <a:cxnLst/>
                  <a:rect l="l" t="t" r="r" b="b"/>
                  <a:pathLst>
                    <a:path w="7533" h="8877" extrusionOk="0">
                      <a:moveTo>
                        <a:pt x="6120" y="1"/>
                      </a:moveTo>
                      <a:cubicBezTo>
                        <a:pt x="5920" y="1"/>
                        <a:pt x="5689" y="171"/>
                        <a:pt x="5730" y="431"/>
                      </a:cubicBezTo>
                      <a:cubicBezTo>
                        <a:pt x="6072" y="2988"/>
                        <a:pt x="6323" y="5544"/>
                        <a:pt x="6757" y="8055"/>
                      </a:cubicBezTo>
                      <a:lnTo>
                        <a:pt x="7168" y="8055"/>
                      </a:lnTo>
                      <a:cubicBezTo>
                        <a:pt x="7054" y="8192"/>
                        <a:pt x="6940" y="8329"/>
                        <a:pt x="6825" y="8489"/>
                      </a:cubicBezTo>
                      <a:cubicBezTo>
                        <a:pt x="6803" y="8352"/>
                        <a:pt x="6780" y="8215"/>
                        <a:pt x="6757" y="8055"/>
                      </a:cubicBezTo>
                      <a:cubicBezTo>
                        <a:pt x="4657" y="8169"/>
                        <a:pt x="2557" y="8192"/>
                        <a:pt x="457" y="8192"/>
                      </a:cubicBezTo>
                      <a:cubicBezTo>
                        <a:pt x="1" y="8192"/>
                        <a:pt x="1" y="8877"/>
                        <a:pt x="457" y="8877"/>
                      </a:cubicBezTo>
                      <a:cubicBezTo>
                        <a:pt x="2694" y="8877"/>
                        <a:pt x="4931" y="8854"/>
                        <a:pt x="7168" y="8740"/>
                      </a:cubicBezTo>
                      <a:cubicBezTo>
                        <a:pt x="7396" y="8740"/>
                        <a:pt x="7533" y="8534"/>
                        <a:pt x="7487" y="8306"/>
                      </a:cubicBezTo>
                      <a:cubicBezTo>
                        <a:pt x="7008" y="5635"/>
                        <a:pt x="6757" y="2942"/>
                        <a:pt x="6392" y="249"/>
                      </a:cubicBezTo>
                      <a:cubicBezTo>
                        <a:pt x="6373" y="76"/>
                        <a:pt x="6254" y="1"/>
                        <a:pt x="6120" y="1"/>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grpSp>
          <p:grpSp>
            <p:nvGrpSpPr>
              <p:cNvPr id="24" name="Google Shape;1896;p35">
                <a:extLst>
                  <a:ext uri="{FF2B5EF4-FFF2-40B4-BE49-F238E27FC236}">
                    <a16:creationId xmlns:a16="http://schemas.microsoft.com/office/drawing/2014/main" id="{341C1EBC-C409-4224-9AEF-7991D9E14EAF}"/>
                  </a:ext>
                </a:extLst>
              </p:cNvPr>
              <p:cNvGrpSpPr/>
              <p:nvPr/>
            </p:nvGrpSpPr>
            <p:grpSpPr>
              <a:xfrm rot="-4099640">
                <a:off x="2172782" y="2192887"/>
                <a:ext cx="579659" cy="1176875"/>
                <a:chOff x="6358918" y="3044707"/>
                <a:chExt cx="579665" cy="1176886"/>
              </a:xfrm>
            </p:grpSpPr>
            <p:sp>
              <p:nvSpPr>
                <p:cNvPr id="25" name="Google Shape;1897;p35">
                  <a:extLst>
                    <a:ext uri="{FF2B5EF4-FFF2-40B4-BE49-F238E27FC236}">
                      <a16:creationId xmlns:a16="http://schemas.microsoft.com/office/drawing/2014/main" id="{282917AC-62BF-45E6-938A-0A800E6678A2}"/>
                    </a:ext>
                  </a:extLst>
                </p:cNvPr>
                <p:cNvSpPr/>
                <p:nvPr/>
              </p:nvSpPr>
              <p:spPr>
                <a:xfrm>
                  <a:off x="6382391" y="3044707"/>
                  <a:ext cx="271863" cy="306970"/>
                </a:xfrm>
                <a:custGeom>
                  <a:avLst/>
                  <a:gdLst/>
                  <a:ahLst/>
                  <a:cxnLst/>
                  <a:rect l="l" t="t" r="r" b="b"/>
                  <a:pathLst>
                    <a:path w="7922" h="8945" extrusionOk="0">
                      <a:moveTo>
                        <a:pt x="4485" y="1"/>
                      </a:moveTo>
                      <a:cubicBezTo>
                        <a:pt x="4111" y="1"/>
                        <a:pt x="3697" y="127"/>
                        <a:pt x="3242" y="408"/>
                      </a:cubicBezTo>
                      <a:cubicBezTo>
                        <a:pt x="1" y="2439"/>
                        <a:pt x="5547" y="7644"/>
                        <a:pt x="7396" y="8945"/>
                      </a:cubicBezTo>
                      <a:lnTo>
                        <a:pt x="7579" y="8945"/>
                      </a:lnTo>
                      <a:cubicBezTo>
                        <a:pt x="7921" y="7131"/>
                        <a:pt x="7303" y="1"/>
                        <a:pt x="4485" y="1"/>
                      </a:cubicBezTo>
                      <a:close/>
                    </a:path>
                  </a:pathLst>
                </a:custGeom>
                <a:solidFill>
                  <a:srgbClr val="EDF4C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26" name="Google Shape;1898;p35">
                  <a:extLst>
                    <a:ext uri="{FF2B5EF4-FFF2-40B4-BE49-F238E27FC236}">
                      <a16:creationId xmlns:a16="http://schemas.microsoft.com/office/drawing/2014/main" id="{E0A505ED-D1A5-4024-A8AA-3CB78B14CD35}"/>
                    </a:ext>
                  </a:extLst>
                </p:cNvPr>
                <p:cNvSpPr/>
                <p:nvPr/>
              </p:nvSpPr>
              <p:spPr>
                <a:xfrm>
                  <a:off x="6706699" y="3364176"/>
                  <a:ext cx="3157" cy="6314"/>
                </a:xfrm>
                <a:custGeom>
                  <a:avLst/>
                  <a:gdLst/>
                  <a:ahLst/>
                  <a:cxnLst/>
                  <a:rect l="l" t="t" r="r" b="b"/>
                  <a:pathLst>
                    <a:path w="92" h="184" extrusionOk="0">
                      <a:moveTo>
                        <a:pt x="92" y="1"/>
                      </a:moveTo>
                      <a:cubicBezTo>
                        <a:pt x="69" y="69"/>
                        <a:pt x="23" y="115"/>
                        <a:pt x="0" y="183"/>
                      </a:cubicBezTo>
                      <a:lnTo>
                        <a:pt x="92" y="92"/>
                      </a:lnTo>
                      <a:lnTo>
                        <a:pt x="92" y="1"/>
                      </a:lnTo>
                      <a:close/>
                    </a:path>
                  </a:pathLst>
                </a:custGeom>
                <a:solidFill>
                  <a:srgbClr val="EDF4C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27" name="Google Shape;1899;p35">
                  <a:extLst>
                    <a:ext uri="{FF2B5EF4-FFF2-40B4-BE49-F238E27FC236}">
                      <a16:creationId xmlns:a16="http://schemas.microsoft.com/office/drawing/2014/main" id="{19B816AF-16A7-43A6-AF1D-84526D6EF783}"/>
                    </a:ext>
                  </a:extLst>
                </p:cNvPr>
                <p:cNvSpPr/>
                <p:nvPr/>
              </p:nvSpPr>
              <p:spPr>
                <a:xfrm>
                  <a:off x="6645990" y="3064852"/>
                  <a:ext cx="200174" cy="299352"/>
                </a:xfrm>
                <a:custGeom>
                  <a:avLst/>
                  <a:gdLst/>
                  <a:ahLst/>
                  <a:cxnLst/>
                  <a:rect l="l" t="t" r="r" b="b"/>
                  <a:pathLst>
                    <a:path w="5833" h="8723" extrusionOk="0">
                      <a:moveTo>
                        <a:pt x="3017" y="0"/>
                      </a:moveTo>
                      <a:cubicBezTo>
                        <a:pt x="0" y="0"/>
                        <a:pt x="2154" y="6785"/>
                        <a:pt x="1861" y="8723"/>
                      </a:cubicBezTo>
                      <a:cubicBezTo>
                        <a:pt x="2523" y="7582"/>
                        <a:pt x="3550" y="6532"/>
                        <a:pt x="4257" y="5299"/>
                      </a:cubicBezTo>
                      <a:cubicBezTo>
                        <a:pt x="4919" y="3998"/>
                        <a:pt x="5832" y="186"/>
                        <a:pt x="3139" y="4"/>
                      </a:cubicBezTo>
                      <a:cubicBezTo>
                        <a:pt x="3098" y="1"/>
                        <a:pt x="3057" y="0"/>
                        <a:pt x="3017" y="0"/>
                      </a:cubicBezTo>
                      <a:close/>
                    </a:path>
                  </a:pathLst>
                </a:custGeom>
                <a:solidFill>
                  <a:srgbClr val="EDF4C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28" name="Google Shape;1900;p35">
                  <a:extLst>
                    <a:ext uri="{FF2B5EF4-FFF2-40B4-BE49-F238E27FC236}">
                      <a16:creationId xmlns:a16="http://schemas.microsoft.com/office/drawing/2014/main" id="{78AF3411-6210-45D9-A65C-A4FAFE58801A}"/>
                    </a:ext>
                  </a:extLst>
                </p:cNvPr>
                <p:cNvSpPr/>
                <p:nvPr/>
              </p:nvSpPr>
              <p:spPr>
                <a:xfrm>
                  <a:off x="6358918" y="3497640"/>
                  <a:ext cx="221691" cy="183050"/>
                </a:xfrm>
                <a:custGeom>
                  <a:avLst/>
                  <a:gdLst/>
                  <a:ahLst/>
                  <a:cxnLst/>
                  <a:rect l="l" t="t" r="r" b="b"/>
                  <a:pathLst>
                    <a:path w="6460" h="5334" extrusionOk="0">
                      <a:moveTo>
                        <a:pt x="1499" y="1"/>
                      </a:moveTo>
                      <a:cubicBezTo>
                        <a:pt x="785" y="1"/>
                        <a:pt x="229" y="406"/>
                        <a:pt x="137" y="1521"/>
                      </a:cubicBezTo>
                      <a:cubicBezTo>
                        <a:pt x="0" y="3918"/>
                        <a:pt x="4702" y="4945"/>
                        <a:pt x="6460" y="5333"/>
                      </a:cubicBezTo>
                      <a:lnTo>
                        <a:pt x="6460" y="5242"/>
                      </a:lnTo>
                      <a:cubicBezTo>
                        <a:pt x="6300" y="4329"/>
                        <a:pt x="5684" y="2914"/>
                        <a:pt x="5044" y="2069"/>
                      </a:cubicBezTo>
                      <a:cubicBezTo>
                        <a:pt x="4464" y="1228"/>
                        <a:pt x="2743" y="1"/>
                        <a:pt x="1499" y="1"/>
                      </a:cubicBezTo>
                      <a:close/>
                    </a:path>
                  </a:pathLst>
                </a:custGeom>
                <a:solidFill>
                  <a:srgbClr val="EDF4C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29" name="Google Shape;1901;p35">
                  <a:extLst>
                    <a:ext uri="{FF2B5EF4-FFF2-40B4-BE49-F238E27FC236}">
                      <a16:creationId xmlns:a16="http://schemas.microsoft.com/office/drawing/2014/main" id="{9F2AF4CD-47AF-49FC-ACAC-36626E363CEA}"/>
                    </a:ext>
                  </a:extLst>
                </p:cNvPr>
                <p:cNvSpPr/>
                <p:nvPr/>
              </p:nvSpPr>
              <p:spPr>
                <a:xfrm>
                  <a:off x="6716102" y="3669711"/>
                  <a:ext cx="222480" cy="193482"/>
                </a:xfrm>
                <a:custGeom>
                  <a:avLst/>
                  <a:gdLst/>
                  <a:ahLst/>
                  <a:cxnLst/>
                  <a:rect l="l" t="t" r="r" b="b"/>
                  <a:pathLst>
                    <a:path w="6483" h="5638" extrusionOk="0">
                      <a:moveTo>
                        <a:pt x="3902" y="1"/>
                      </a:moveTo>
                      <a:cubicBezTo>
                        <a:pt x="2291" y="1"/>
                        <a:pt x="483" y="4536"/>
                        <a:pt x="183" y="5455"/>
                      </a:cubicBezTo>
                      <a:lnTo>
                        <a:pt x="0" y="5637"/>
                      </a:lnTo>
                      <a:cubicBezTo>
                        <a:pt x="1667" y="5637"/>
                        <a:pt x="6483" y="3241"/>
                        <a:pt x="4908" y="730"/>
                      </a:cubicBezTo>
                      <a:cubicBezTo>
                        <a:pt x="4594" y="216"/>
                        <a:pt x="4252" y="1"/>
                        <a:pt x="3902" y="1"/>
                      </a:cubicBezTo>
                      <a:close/>
                    </a:path>
                  </a:pathLst>
                </a:custGeom>
                <a:solidFill>
                  <a:srgbClr val="EDF4C3"/>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30" name="Google Shape;1902;p35">
                  <a:extLst>
                    <a:ext uri="{FF2B5EF4-FFF2-40B4-BE49-F238E27FC236}">
                      <a16:creationId xmlns:a16="http://schemas.microsoft.com/office/drawing/2014/main" id="{E13C07DD-9189-401C-AA75-A042AAB56B78}"/>
                    </a:ext>
                  </a:extLst>
                </p:cNvPr>
                <p:cNvSpPr/>
                <p:nvPr/>
              </p:nvSpPr>
              <p:spPr>
                <a:xfrm>
                  <a:off x="6522444" y="3135891"/>
                  <a:ext cx="356284" cy="1085703"/>
                </a:xfrm>
                <a:custGeom>
                  <a:avLst/>
                  <a:gdLst/>
                  <a:ahLst/>
                  <a:cxnLst/>
                  <a:rect l="l" t="t" r="r" b="b"/>
                  <a:pathLst>
                    <a:path w="10382" h="31637" extrusionOk="0">
                      <a:moveTo>
                        <a:pt x="487" y="0"/>
                      </a:moveTo>
                      <a:cubicBezTo>
                        <a:pt x="251" y="0"/>
                        <a:pt x="0" y="252"/>
                        <a:pt x="142" y="536"/>
                      </a:cubicBezTo>
                      <a:cubicBezTo>
                        <a:pt x="827" y="1860"/>
                        <a:pt x="1329" y="3320"/>
                        <a:pt x="1969" y="4690"/>
                      </a:cubicBezTo>
                      <a:cubicBezTo>
                        <a:pt x="2699" y="6196"/>
                        <a:pt x="3429" y="7703"/>
                        <a:pt x="4046" y="9255"/>
                      </a:cubicBezTo>
                      <a:cubicBezTo>
                        <a:pt x="5301" y="12542"/>
                        <a:pt x="5210" y="15806"/>
                        <a:pt x="3909" y="19070"/>
                      </a:cubicBezTo>
                      <a:cubicBezTo>
                        <a:pt x="2973" y="21466"/>
                        <a:pt x="2539" y="23749"/>
                        <a:pt x="3703" y="26146"/>
                      </a:cubicBezTo>
                      <a:cubicBezTo>
                        <a:pt x="4844" y="28474"/>
                        <a:pt x="7241" y="30962"/>
                        <a:pt x="9798" y="31624"/>
                      </a:cubicBezTo>
                      <a:cubicBezTo>
                        <a:pt x="9832" y="31633"/>
                        <a:pt x="9864" y="31637"/>
                        <a:pt x="9895" y="31637"/>
                      </a:cubicBezTo>
                      <a:cubicBezTo>
                        <a:pt x="10256" y="31637"/>
                        <a:pt x="10381" y="31067"/>
                        <a:pt x="10003" y="30962"/>
                      </a:cubicBezTo>
                      <a:cubicBezTo>
                        <a:pt x="7173" y="30208"/>
                        <a:pt x="4411" y="27013"/>
                        <a:pt x="3726" y="24228"/>
                      </a:cubicBezTo>
                      <a:cubicBezTo>
                        <a:pt x="3041" y="21329"/>
                        <a:pt x="5187" y="18385"/>
                        <a:pt x="5598" y="15577"/>
                      </a:cubicBezTo>
                      <a:cubicBezTo>
                        <a:pt x="5940" y="13067"/>
                        <a:pt x="5347" y="10624"/>
                        <a:pt x="4411" y="8319"/>
                      </a:cubicBezTo>
                      <a:cubicBezTo>
                        <a:pt x="3931" y="7109"/>
                        <a:pt x="3338" y="5922"/>
                        <a:pt x="2767" y="4736"/>
                      </a:cubicBezTo>
                      <a:cubicBezTo>
                        <a:pt x="2037" y="3252"/>
                        <a:pt x="1489" y="1654"/>
                        <a:pt x="759" y="170"/>
                      </a:cubicBezTo>
                      <a:cubicBezTo>
                        <a:pt x="695" y="51"/>
                        <a:pt x="593" y="0"/>
                        <a:pt x="487" y="0"/>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31" name="Google Shape;1903;p35">
                  <a:extLst>
                    <a:ext uri="{FF2B5EF4-FFF2-40B4-BE49-F238E27FC236}">
                      <a16:creationId xmlns:a16="http://schemas.microsoft.com/office/drawing/2014/main" id="{91C5E159-4AC3-4E25-BE6D-4DB3D1BD934A}"/>
                    </a:ext>
                  </a:extLst>
                </p:cNvPr>
                <p:cNvSpPr/>
                <p:nvPr/>
              </p:nvSpPr>
              <p:spPr>
                <a:xfrm>
                  <a:off x="6669532" y="3180642"/>
                  <a:ext cx="84833" cy="284732"/>
                </a:xfrm>
                <a:custGeom>
                  <a:avLst/>
                  <a:gdLst/>
                  <a:ahLst/>
                  <a:cxnLst/>
                  <a:rect l="l" t="t" r="r" b="b"/>
                  <a:pathLst>
                    <a:path w="2472" h="8297" extrusionOk="0">
                      <a:moveTo>
                        <a:pt x="2037" y="1"/>
                      </a:moveTo>
                      <a:cubicBezTo>
                        <a:pt x="1905" y="1"/>
                        <a:pt x="1786" y="78"/>
                        <a:pt x="1768" y="259"/>
                      </a:cubicBezTo>
                      <a:cubicBezTo>
                        <a:pt x="1403" y="2815"/>
                        <a:pt x="1243" y="5394"/>
                        <a:pt x="125" y="7768"/>
                      </a:cubicBezTo>
                      <a:cubicBezTo>
                        <a:pt x="0" y="8048"/>
                        <a:pt x="236" y="8296"/>
                        <a:pt x="457" y="8296"/>
                      </a:cubicBezTo>
                      <a:cubicBezTo>
                        <a:pt x="560" y="8296"/>
                        <a:pt x="660" y="8242"/>
                        <a:pt x="718" y="8111"/>
                      </a:cubicBezTo>
                      <a:cubicBezTo>
                        <a:pt x="1860" y="5668"/>
                        <a:pt x="2065" y="3066"/>
                        <a:pt x="2430" y="441"/>
                      </a:cubicBezTo>
                      <a:cubicBezTo>
                        <a:pt x="2472" y="180"/>
                        <a:pt x="2238" y="1"/>
                        <a:pt x="2037" y="1"/>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32" name="Google Shape;1904;p35">
                  <a:extLst>
                    <a:ext uri="{FF2B5EF4-FFF2-40B4-BE49-F238E27FC236}">
                      <a16:creationId xmlns:a16="http://schemas.microsoft.com/office/drawing/2014/main" id="{619B1832-F87F-4DF9-B920-61252B6215CC}"/>
                    </a:ext>
                  </a:extLst>
                </p:cNvPr>
                <p:cNvSpPr/>
                <p:nvPr/>
              </p:nvSpPr>
              <p:spPr>
                <a:xfrm>
                  <a:off x="6422544" y="3552480"/>
                  <a:ext cx="282639" cy="173029"/>
                </a:xfrm>
                <a:custGeom>
                  <a:avLst/>
                  <a:gdLst/>
                  <a:ahLst/>
                  <a:cxnLst/>
                  <a:rect l="l" t="t" r="r" b="b"/>
                  <a:pathLst>
                    <a:path w="8236" h="5042" extrusionOk="0">
                      <a:moveTo>
                        <a:pt x="498" y="1"/>
                      </a:moveTo>
                      <a:cubicBezTo>
                        <a:pt x="240" y="1"/>
                        <a:pt x="1" y="340"/>
                        <a:pt x="246" y="585"/>
                      </a:cubicBezTo>
                      <a:cubicBezTo>
                        <a:pt x="2277" y="2731"/>
                        <a:pt x="4651" y="4511"/>
                        <a:pt x="7619" y="5036"/>
                      </a:cubicBezTo>
                      <a:cubicBezTo>
                        <a:pt x="7640" y="5040"/>
                        <a:pt x="7661" y="5041"/>
                        <a:pt x="7681" y="5041"/>
                      </a:cubicBezTo>
                      <a:cubicBezTo>
                        <a:pt x="8071" y="5041"/>
                        <a:pt x="8235" y="4439"/>
                        <a:pt x="7801" y="4374"/>
                      </a:cubicBezTo>
                      <a:cubicBezTo>
                        <a:pt x="4925" y="3872"/>
                        <a:pt x="2711" y="2183"/>
                        <a:pt x="725" y="106"/>
                      </a:cubicBezTo>
                      <a:cubicBezTo>
                        <a:pt x="656" y="32"/>
                        <a:pt x="576" y="1"/>
                        <a:pt x="498" y="1"/>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33" name="Google Shape;1905;p35">
                  <a:extLst>
                    <a:ext uri="{FF2B5EF4-FFF2-40B4-BE49-F238E27FC236}">
                      <a16:creationId xmlns:a16="http://schemas.microsoft.com/office/drawing/2014/main" id="{EEA6FBBE-68CE-4C0E-A117-84A8EED569F4}"/>
                    </a:ext>
                  </a:extLst>
                </p:cNvPr>
                <p:cNvSpPr/>
                <p:nvPr/>
              </p:nvSpPr>
              <p:spPr>
                <a:xfrm>
                  <a:off x="6625193" y="3711614"/>
                  <a:ext cx="233942" cy="180167"/>
                </a:xfrm>
                <a:custGeom>
                  <a:avLst/>
                  <a:gdLst/>
                  <a:ahLst/>
                  <a:cxnLst/>
                  <a:rect l="l" t="t" r="r" b="b"/>
                  <a:pathLst>
                    <a:path w="6817" h="5250" extrusionOk="0">
                      <a:moveTo>
                        <a:pt x="6338" y="0"/>
                      </a:moveTo>
                      <a:cubicBezTo>
                        <a:pt x="6230" y="0"/>
                        <a:pt x="6121" y="50"/>
                        <a:pt x="6050" y="171"/>
                      </a:cubicBezTo>
                      <a:cubicBezTo>
                        <a:pt x="5031" y="1797"/>
                        <a:pt x="3167" y="4577"/>
                        <a:pt x="948" y="4577"/>
                      </a:cubicBezTo>
                      <a:cubicBezTo>
                        <a:pt x="832" y="4577"/>
                        <a:pt x="714" y="4569"/>
                        <a:pt x="595" y="4553"/>
                      </a:cubicBezTo>
                      <a:cubicBezTo>
                        <a:pt x="574" y="4550"/>
                        <a:pt x="553" y="4548"/>
                        <a:pt x="533" y="4548"/>
                      </a:cubicBezTo>
                      <a:cubicBezTo>
                        <a:pt x="145" y="4548"/>
                        <a:pt x="0" y="5150"/>
                        <a:pt x="412" y="5215"/>
                      </a:cubicBezTo>
                      <a:cubicBezTo>
                        <a:pt x="578" y="5238"/>
                        <a:pt x="741" y="5249"/>
                        <a:pt x="901" y="5249"/>
                      </a:cubicBezTo>
                      <a:cubicBezTo>
                        <a:pt x="3451" y="5249"/>
                        <a:pt x="5441" y="2467"/>
                        <a:pt x="6644" y="513"/>
                      </a:cubicBezTo>
                      <a:cubicBezTo>
                        <a:pt x="6817" y="246"/>
                        <a:pt x="6578" y="0"/>
                        <a:pt x="6338" y="0"/>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grpSp>
        </p:grpSp>
        <p:grpSp>
          <p:nvGrpSpPr>
            <p:cNvPr id="6" name="Google Shape;1906;p35">
              <a:extLst>
                <a:ext uri="{FF2B5EF4-FFF2-40B4-BE49-F238E27FC236}">
                  <a16:creationId xmlns:a16="http://schemas.microsoft.com/office/drawing/2014/main" id="{AFF66AB6-CAB1-4364-B2E6-0ABC57AC304E}"/>
                </a:ext>
              </a:extLst>
            </p:cNvPr>
            <p:cNvGrpSpPr/>
            <p:nvPr/>
          </p:nvGrpSpPr>
          <p:grpSpPr>
            <a:xfrm rot="4515095">
              <a:off x="6845329" y="2178750"/>
              <a:ext cx="539700" cy="618500"/>
              <a:chOff x="6316775" y="4277659"/>
              <a:chExt cx="374269" cy="427599"/>
            </a:xfrm>
          </p:grpSpPr>
          <p:sp>
            <p:nvSpPr>
              <p:cNvPr id="17" name="Google Shape;1909;p35">
                <a:extLst>
                  <a:ext uri="{FF2B5EF4-FFF2-40B4-BE49-F238E27FC236}">
                    <a16:creationId xmlns:a16="http://schemas.microsoft.com/office/drawing/2014/main" id="{7B33F74C-55B1-4119-AE6C-A6D95F936283}"/>
                  </a:ext>
                </a:extLst>
              </p:cNvPr>
              <p:cNvSpPr/>
              <p:nvPr/>
            </p:nvSpPr>
            <p:spPr>
              <a:xfrm>
                <a:off x="6385548" y="4469464"/>
                <a:ext cx="17262" cy="14894"/>
              </a:xfrm>
              <a:custGeom>
                <a:avLst/>
                <a:gdLst/>
                <a:ahLst/>
                <a:cxnLst/>
                <a:rect l="l" t="t" r="r" b="b"/>
                <a:pathLst>
                  <a:path w="503" h="434" extrusionOk="0">
                    <a:moveTo>
                      <a:pt x="502" y="0"/>
                    </a:moveTo>
                    <a:cubicBezTo>
                      <a:pt x="342" y="0"/>
                      <a:pt x="160" y="23"/>
                      <a:pt x="0" y="23"/>
                    </a:cubicBezTo>
                    <a:cubicBezTo>
                      <a:pt x="46" y="160"/>
                      <a:pt x="114" y="297"/>
                      <a:pt x="183" y="434"/>
                    </a:cubicBezTo>
                    <a:cubicBezTo>
                      <a:pt x="274" y="297"/>
                      <a:pt x="388" y="160"/>
                      <a:pt x="502" y="0"/>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19" name="Google Shape;1911;p35">
                <a:extLst>
                  <a:ext uri="{FF2B5EF4-FFF2-40B4-BE49-F238E27FC236}">
                    <a16:creationId xmlns:a16="http://schemas.microsoft.com/office/drawing/2014/main" id="{8557BCE9-660A-4BDA-90FC-B0490C48E11E}"/>
                  </a:ext>
                </a:extLst>
              </p:cNvPr>
              <p:cNvSpPr/>
              <p:nvPr/>
            </p:nvSpPr>
            <p:spPr>
              <a:xfrm>
                <a:off x="6316775" y="4277659"/>
                <a:ext cx="225466" cy="320594"/>
              </a:xfrm>
              <a:custGeom>
                <a:avLst/>
                <a:gdLst/>
                <a:ahLst/>
                <a:cxnLst/>
                <a:rect l="l" t="t" r="r" b="b"/>
                <a:pathLst>
                  <a:path w="6570" h="9342" extrusionOk="0">
                    <a:moveTo>
                      <a:pt x="4338" y="0"/>
                    </a:moveTo>
                    <a:cubicBezTo>
                      <a:pt x="4133" y="0"/>
                      <a:pt x="3921" y="170"/>
                      <a:pt x="3990" y="431"/>
                    </a:cubicBezTo>
                    <a:cubicBezTo>
                      <a:pt x="4469" y="2462"/>
                      <a:pt x="5177" y="4471"/>
                      <a:pt x="5633" y="6525"/>
                    </a:cubicBezTo>
                    <a:cubicBezTo>
                      <a:pt x="5747" y="7027"/>
                      <a:pt x="5816" y="7552"/>
                      <a:pt x="5862" y="8077"/>
                    </a:cubicBezTo>
                    <a:cubicBezTo>
                      <a:pt x="5862" y="8260"/>
                      <a:pt x="3807" y="8305"/>
                      <a:pt x="3602" y="8328"/>
                    </a:cubicBezTo>
                    <a:cubicBezTo>
                      <a:pt x="2529" y="8374"/>
                      <a:pt x="1479" y="8442"/>
                      <a:pt x="406" y="8671"/>
                    </a:cubicBezTo>
                    <a:cubicBezTo>
                      <a:pt x="1" y="8756"/>
                      <a:pt x="134" y="9341"/>
                      <a:pt x="509" y="9341"/>
                    </a:cubicBezTo>
                    <a:cubicBezTo>
                      <a:pt x="534" y="9341"/>
                      <a:pt x="561" y="9338"/>
                      <a:pt x="589" y="9333"/>
                    </a:cubicBezTo>
                    <a:cubicBezTo>
                      <a:pt x="2483" y="8945"/>
                      <a:pt x="4401" y="9059"/>
                      <a:pt x="6295" y="8785"/>
                    </a:cubicBezTo>
                    <a:cubicBezTo>
                      <a:pt x="6455" y="8762"/>
                      <a:pt x="6569" y="8579"/>
                      <a:pt x="6546" y="8442"/>
                    </a:cubicBezTo>
                    <a:cubicBezTo>
                      <a:pt x="6478" y="5635"/>
                      <a:pt x="5314" y="2941"/>
                      <a:pt x="4652" y="248"/>
                    </a:cubicBezTo>
                    <a:cubicBezTo>
                      <a:pt x="4606" y="75"/>
                      <a:pt x="4474" y="0"/>
                      <a:pt x="4338" y="0"/>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20" name="Google Shape;1912;p35">
                <a:extLst>
                  <a:ext uri="{FF2B5EF4-FFF2-40B4-BE49-F238E27FC236}">
                    <a16:creationId xmlns:a16="http://schemas.microsoft.com/office/drawing/2014/main" id="{74220E75-4EF9-43D4-9B87-C91A12E2844B}"/>
                  </a:ext>
                </a:extLst>
              </p:cNvPr>
              <p:cNvSpPr/>
              <p:nvPr/>
            </p:nvSpPr>
            <p:spPr>
              <a:xfrm>
                <a:off x="6664384" y="4677021"/>
                <a:ext cx="14139" cy="14928"/>
              </a:xfrm>
              <a:custGeom>
                <a:avLst/>
                <a:gdLst/>
                <a:ahLst/>
                <a:cxnLst/>
                <a:rect l="l" t="t" r="r" b="b"/>
                <a:pathLst>
                  <a:path w="412" h="435" extrusionOk="0">
                    <a:moveTo>
                      <a:pt x="1" y="1"/>
                    </a:moveTo>
                    <a:cubicBezTo>
                      <a:pt x="24" y="161"/>
                      <a:pt x="47" y="298"/>
                      <a:pt x="69" y="435"/>
                    </a:cubicBezTo>
                    <a:cubicBezTo>
                      <a:pt x="184" y="275"/>
                      <a:pt x="298" y="138"/>
                      <a:pt x="412" y="1"/>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21" name="Google Shape;1913;p35">
                <a:extLst>
                  <a:ext uri="{FF2B5EF4-FFF2-40B4-BE49-F238E27FC236}">
                    <a16:creationId xmlns:a16="http://schemas.microsoft.com/office/drawing/2014/main" id="{D88A6006-7A5F-4A7F-8AF7-E20A1D6AAA97}"/>
                  </a:ext>
                </a:extLst>
              </p:cNvPr>
              <p:cNvSpPr/>
              <p:nvPr/>
            </p:nvSpPr>
            <p:spPr>
              <a:xfrm>
                <a:off x="6432530" y="4400622"/>
                <a:ext cx="258514" cy="304636"/>
              </a:xfrm>
              <a:custGeom>
                <a:avLst/>
                <a:gdLst/>
                <a:ahLst/>
                <a:cxnLst/>
                <a:rect l="l" t="t" r="r" b="b"/>
                <a:pathLst>
                  <a:path w="7533" h="8877" extrusionOk="0">
                    <a:moveTo>
                      <a:pt x="6120" y="1"/>
                    </a:moveTo>
                    <a:cubicBezTo>
                      <a:pt x="5920" y="1"/>
                      <a:pt x="5689" y="171"/>
                      <a:pt x="5730" y="431"/>
                    </a:cubicBezTo>
                    <a:cubicBezTo>
                      <a:pt x="6072" y="2988"/>
                      <a:pt x="6323" y="5544"/>
                      <a:pt x="6757" y="8055"/>
                    </a:cubicBezTo>
                    <a:lnTo>
                      <a:pt x="7168" y="8055"/>
                    </a:lnTo>
                    <a:cubicBezTo>
                      <a:pt x="7054" y="8192"/>
                      <a:pt x="6940" y="8329"/>
                      <a:pt x="6825" y="8489"/>
                    </a:cubicBezTo>
                    <a:cubicBezTo>
                      <a:pt x="6803" y="8352"/>
                      <a:pt x="6780" y="8215"/>
                      <a:pt x="6757" y="8055"/>
                    </a:cubicBezTo>
                    <a:cubicBezTo>
                      <a:pt x="4657" y="8169"/>
                      <a:pt x="2557" y="8192"/>
                      <a:pt x="457" y="8192"/>
                    </a:cubicBezTo>
                    <a:cubicBezTo>
                      <a:pt x="1" y="8192"/>
                      <a:pt x="1" y="8877"/>
                      <a:pt x="457" y="8877"/>
                    </a:cubicBezTo>
                    <a:cubicBezTo>
                      <a:pt x="2694" y="8877"/>
                      <a:pt x="4931" y="8854"/>
                      <a:pt x="7168" y="8740"/>
                    </a:cubicBezTo>
                    <a:cubicBezTo>
                      <a:pt x="7396" y="8740"/>
                      <a:pt x="7533" y="8534"/>
                      <a:pt x="7487" y="8306"/>
                    </a:cubicBezTo>
                    <a:cubicBezTo>
                      <a:pt x="7008" y="5635"/>
                      <a:pt x="6757" y="2942"/>
                      <a:pt x="6392" y="249"/>
                    </a:cubicBezTo>
                    <a:cubicBezTo>
                      <a:pt x="6373" y="76"/>
                      <a:pt x="6254" y="1"/>
                      <a:pt x="6120" y="1"/>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grpSp>
        <p:grpSp>
          <p:nvGrpSpPr>
            <p:cNvPr id="7" name="Google Shape;1914;p35">
              <a:extLst>
                <a:ext uri="{FF2B5EF4-FFF2-40B4-BE49-F238E27FC236}">
                  <a16:creationId xmlns:a16="http://schemas.microsoft.com/office/drawing/2014/main" id="{10E4DCE6-08DC-49A6-A205-BE8F8207042C}"/>
                </a:ext>
              </a:extLst>
            </p:cNvPr>
            <p:cNvGrpSpPr/>
            <p:nvPr/>
          </p:nvGrpSpPr>
          <p:grpSpPr>
            <a:xfrm rot="4404367">
              <a:off x="7322660" y="2188319"/>
              <a:ext cx="417565" cy="773145"/>
              <a:chOff x="6081114" y="4369368"/>
              <a:chExt cx="417544" cy="773107"/>
            </a:xfrm>
          </p:grpSpPr>
          <p:sp>
            <p:nvSpPr>
              <p:cNvPr id="10" name="Google Shape;1916;p35">
                <a:extLst>
                  <a:ext uri="{FF2B5EF4-FFF2-40B4-BE49-F238E27FC236}">
                    <a16:creationId xmlns:a16="http://schemas.microsoft.com/office/drawing/2014/main" id="{27BAB52D-7437-4E1D-AAEC-54700E38E174}"/>
                  </a:ext>
                </a:extLst>
              </p:cNvPr>
              <p:cNvSpPr/>
              <p:nvPr/>
            </p:nvSpPr>
            <p:spPr>
              <a:xfrm>
                <a:off x="6081114" y="4369368"/>
                <a:ext cx="247120" cy="236551"/>
              </a:xfrm>
              <a:custGeom>
                <a:avLst/>
                <a:gdLst/>
                <a:ahLst/>
                <a:cxnLst/>
                <a:rect l="l" t="t" r="r" b="b"/>
                <a:pathLst>
                  <a:path w="7201" h="6893" extrusionOk="0">
                    <a:moveTo>
                      <a:pt x="4723" y="0"/>
                    </a:moveTo>
                    <a:cubicBezTo>
                      <a:pt x="4407" y="0"/>
                      <a:pt x="4045" y="92"/>
                      <a:pt x="3629" y="296"/>
                    </a:cubicBezTo>
                    <a:cubicBezTo>
                      <a:pt x="0" y="2099"/>
                      <a:pt x="4451" y="5865"/>
                      <a:pt x="6232" y="6892"/>
                    </a:cubicBezTo>
                    <a:lnTo>
                      <a:pt x="6346" y="6892"/>
                    </a:lnTo>
                    <a:cubicBezTo>
                      <a:pt x="6791" y="5637"/>
                      <a:pt x="7201" y="0"/>
                      <a:pt x="4723" y="0"/>
                    </a:cubicBezTo>
                    <a:close/>
                  </a:path>
                </a:pathLst>
              </a:custGeom>
              <a:solidFill>
                <a:srgbClr val="459B97"/>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12" name="Google Shape;1918;p35">
                <a:extLst>
                  <a:ext uri="{FF2B5EF4-FFF2-40B4-BE49-F238E27FC236}">
                    <a16:creationId xmlns:a16="http://schemas.microsoft.com/office/drawing/2014/main" id="{C59823FD-82F1-4C09-87B8-B0FF86B2A220}"/>
                  </a:ext>
                </a:extLst>
              </p:cNvPr>
              <p:cNvSpPr/>
              <p:nvPr/>
            </p:nvSpPr>
            <p:spPr>
              <a:xfrm>
                <a:off x="6229918" y="4464258"/>
                <a:ext cx="268740" cy="678217"/>
              </a:xfrm>
              <a:custGeom>
                <a:avLst/>
                <a:gdLst/>
                <a:ahLst/>
                <a:cxnLst/>
                <a:rect l="l" t="t" r="r" b="b"/>
                <a:pathLst>
                  <a:path w="7831" h="19763" extrusionOk="0">
                    <a:moveTo>
                      <a:pt x="431" y="0"/>
                    </a:moveTo>
                    <a:cubicBezTo>
                      <a:pt x="224" y="0"/>
                      <a:pt x="0" y="176"/>
                      <a:pt x="69" y="452"/>
                    </a:cubicBezTo>
                    <a:cubicBezTo>
                      <a:pt x="1005" y="4264"/>
                      <a:pt x="3562" y="7231"/>
                      <a:pt x="5388" y="10632"/>
                    </a:cubicBezTo>
                    <a:cubicBezTo>
                      <a:pt x="6940" y="13463"/>
                      <a:pt x="7259" y="16772"/>
                      <a:pt x="6346" y="19763"/>
                    </a:cubicBezTo>
                    <a:lnTo>
                      <a:pt x="7077" y="19763"/>
                    </a:lnTo>
                    <a:cubicBezTo>
                      <a:pt x="7830" y="17229"/>
                      <a:pt x="7739" y="14444"/>
                      <a:pt x="6780" y="11933"/>
                    </a:cubicBezTo>
                    <a:cubicBezTo>
                      <a:pt x="5182" y="7779"/>
                      <a:pt x="1827" y="4652"/>
                      <a:pt x="731" y="247"/>
                    </a:cubicBezTo>
                    <a:cubicBezTo>
                      <a:pt x="695" y="76"/>
                      <a:pt x="567" y="0"/>
                      <a:pt x="431" y="0"/>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sp>
            <p:nvSpPr>
              <p:cNvPr id="14" name="Google Shape;1920;p35">
                <a:extLst>
                  <a:ext uri="{FF2B5EF4-FFF2-40B4-BE49-F238E27FC236}">
                    <a16:creationId xmlns:a16="http://schemas.microsoft.com/office/drawing/2014/main" id="{85C10365-5B74-49EF-8E08-58DB781307B8}"/>
                  </a:ext>
                </a:extLst>
              </p:cNvPr>
              <p:cNvSpPr/>
              <p:nvPr/>
            </p:nvSpPr>
            <p:spPr>
              <a:xfrm>
                <a:off x="6161316" y="4668349"/>
                <a:ext cx="190325" cy="42622"/>
              </a:xfrm>
              <a:custGeom>
                <a:avLst/>
                <a:gdLst/>
                <a:ahLst/>
                <a:cxnLst/>
                <a:rect l="l" t="t" r="r" b="b"/>
                <a:pathLst>
                  <a:path w="5546" h="1242" extrusionOk="0">
                    <a:moveTo>
                      <a:pt x="5031" y="1"/>
                    </a:moveTo>
                    <a:cubicBezTo>
                      <a:pt x="4974" y="1"/>
                      <a:pt x="4914" y="16"/>
                      <a:pt x="4853" y="52"/>
                    </a:cubicBezTo>
                    <a:cubicBezTo>
                      <a:pt x="4229" y="407"/>
                      <a:pt x="3554" y="544"/>
                      <a:pt x="2868" y="544"/>
                    </a:cubicBezTo>
                    <a:cubicBezTo>
                      <a:pt x="2101" y="544"/>
                      <a:pt x="1320" y="372"/>
                      <a:pt x="585" y="143"/>
                    </a:cubicBezTo>
                    <a:cubicBezTo>
                      <a:pt x="551" y="134"/>
                      <a:pt x="518" y="130"/>
                      <a:pt x="487" y="130"/>
                    </a:cubicBezTo>
                    <a:cubicBezTo>
                      <a:pt x="126" y="130"/>
                      <a:pt x="1" y="702"/>
                      <a:pt x="379" y="828"/>
                    </a:cubicBezTo>
                    <a:cubicBezTo>
                      <a:pt x="1185" y="1070"/>
                      <a:pt x="2031" y="1242"/>
                      <a:pt x="2863" y="1242"/>
                    </a:cubicBezTo>
                    <a:cubicBezTo>
                      <a:pt x="3680" y="1242"/>
                      <a:pt x="4483" y="1075"/>
                      <a:pt x="5218" y="645"/>
                    </a:cubicBezTo>
                    <a:cubicBezTo>
                      <a:pt x="5546" y="453"/>
                      <a:pt x="5337" y="1"/>
                      <a:pt x="5031" y="1"/>
                    </a:cubicBezTo>
                    <a:close/>
                  </a:path>
                </a:pathLst>
              </a:custGeom>
              <a:solidFill>
                <a:srgbClr val="0E514A"/>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grpSp>
        <p:sp>
          <p:nvSpPr>
            <p:cNvPr id="8" name="Google Shape;1921;p35">
              <a:extLst>
                <a:ext uri="{FF2B5EF4-FFF2-40B4-BE49-F238E27FC236}">
                  <a16:creationId xmlns:a16="http://schemas.microsoft.com/office/drawing/2014/main" id="{E53D66D0-EF64-42F9-B04A-8ECDD28A6701}"/>
                </a:ext>
              </a:extLst>
            </p:cNvPr>
            <p:cNvSpPr/>
            <p:nvPr/>
          </p:nvSpPr>
          <p:spPr>
            <a:xfrm rot="980768">
              <a:off x="1934596" y="1034594"/>
              <a:ext cx="4594152" cy="3533829"/>
            </a:xfrm>
            <a:prstGeom prst="cloud">
              <a:avLst/>
            </a:prstGeom>
            <a:solidFill>
              <a:schemeClr val="accent1">
                <a:lumMod val="60000"/>
                <a:lumOff val="40000"/>
              </a:schemeClr>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FFF8E7"/>
                </a:solidFill>
                <a:effectLst/>
                <a:uLnTx/>
                <a:uFillTx/>
                <a:latin typeface="Arial"/>
                <a:ea typeface="+mn-ea"/>
                <a:cs typeface="+mn-cs"/>
              </a:endParaRPr>
            </a:p>
          </p:txBody>
        </p:sp>
      </p:grpSp>
      <p:grpSp>
        <p:nvGrpSpPr>
          <p:cNvPr id="117" name="Google Shape;2090;p77">
            <a:extLst>
              <a:ext uri="{FF2B5EF4-FFF2-40B4-BE49-F238E27FC236}">
                <a16:creationId xmlns:a16="http://schemas.microsoft.com/office/drawing/2014/main" id="{990CE472-1932-4EC6-B13D-90686C4B347D}"/>
              </a:ext>
            </a:extLst>
          </p:cNvPr>
          <p:cNvGrpSpPr/>
          <p:nvPr/>
        </p:nvGrpSpPr>
        <p:grpSpPr>
          <a:xfrm rot="21270813">
            <a:off x="7878825" y="1119421"/>
            <a:ext cx="948417" cy="1173304"/>
            <a:chOff x="5976194" y="238756"/>
            <a:chExt cx="4111040" cy="5085842"/>
          </a:xfrm>
        </p:grpSpPr>
        <p:sp>
          <p:nvSpPr>
            <p:cNvPr id="118" name="Google Shape;2091;p77">
              <a:extLst>
                <a:ext uri="{FF2B5EF4-FFF2-40B4-BE49-F238E27FC236}">
                  <a16:creationId xmlns:a16="http://schemas.microsoft.com/office/drawing/2014/main" id="{4C676A55-1E0B-4EEE-A922-95ABF3A6BC7D}"/>
                </a:ext>
              </a:extLst>
            </p:cNvPr>
            <p:cNvSpPr/>
            <p:nvPr/>
          </p:nvSpPr>
          <p:spPr>
            <a:xfrm>
              <a:off x="7428375" y="2019300"/>
              <a:ext cx="574525" cy="3305298"/>
            </a:xfrm>
            <a:custGeom>
              <a:avLst/>
              <a:gdLst/>
              <a:ahLst/>
              <a:cxnLst/>
              <a:rect l="l" t="t" r="r" b="b"/>
              <a:pathLst>
                <a:path w="965" h="4192" extrusionOk="0">
                  <a:moveTo>
                    <a:pt x="965" y="1"/>
                  </a:moveTo>
                  <a:lnTo>
                    <a:pt x="810" y="60"/>
                  </a:lnTo>
                  <a:cubicBezTo>
                    <a:pt x="274" y="1334"/>
                    <a:pt x="0" y="2751"/>
                    <a:pt x="36" y="4132"/>
                  </a:cubicBezTo>
                  <a:lnTo>
                    <a:pt x="727" y="4192"/>
                  </a:lnTo>
                  <a:lnTo>
                    <a:pt x="965" y="1"/>
                  </a:lnTo>
                  <a:close/>
                </a:path>
              </a:pathLst>
            </a:custGeom>
            <a:solidFill>
              <a:srgbClr val="EF540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19" name="Google Shape;2092;p77">
              <a:extLst>
                <a:ext uri="{FF2B5EF4-FFF2-40B4-BE49-F238E27FC236}">
                  <a16:creationId xmlns:a16="http://schemas.microsoft.com/office/drawing/2014/main" id="{1FDBE171-CC75-4E25-857B-387B33F40FDD}"/>
                </a:ext>
              </a:extLst>
            </p:cNvPr>
            <p:cNvGrpSpPr/>
            <p:nvPr/>
          </p:nvGrpSpPr>
          <p:grpSpPr>
            <a:xfrm>
              <a:off x="5976194" y="238756"/>
              <a:ext cx="4111040" cy="2864095"/>
              <a:chOff x="5976194" y="238756"/>
              <a:chExt cx="4111040" cy="2864095"/>
            </a:xfrm>
          </p:grpSpPr>
          <p:grpSp>
            <p:nvGrpSpPr>
              <p:cNvPr id="120" name="Google Shape;2093;p77">
                <a:extLst>
                  <a:ext uri="{FF2B5EF4-FFF2-40B4-BE49-F238E27FC236}">
                    <a16:creationId xmlns:a16="http://schemas.microsoft.com/office/drawing/2014/main" id="{F07C25E1-0D4B-42EA-A60D-CD74FDA8933B}"/>
                  </a:ext>
                </a:extLst>
              </p:cNvPr>
              <p:cNvGrpSpPr/>
              <p:nvPr/>
            </p:nvGrpSpPr>
            <p:grpSpPr>
              <a:xfrm>
                <a:off x="5976194" y="238756"/>
                <a:ext cx="4111040" cy="2864095"/>
                <a:chOff x="5597487" y="504823"/>
                <a:chExt cx="3563970" cy="2482960"/>
              </a:xfrm>
            </p:grpSpPr>
            <p:grpSp>
              <p:nvGrpSpPr>
                <p:cNvPr id="122" name="Google Shape;2094;p77">
                  <a:extLst>
                    <a:ext uri="{FF2B5EF4-FFF2-40B4-BE49-F238E27FC236}">
                      <a16:creationId xmlns:a16="http://schemas.microsoft.com/office/drawing/2014/main" id="{CCEBAA3E-A586-4996-9D7E-061EBCA12DCE}"/>
                    </a:ext>
                  </a:extLst>
                </p:cNvPr>
                <p:cNvGrpSpPr/>
                <p:nvPr/>
              </p:nvGrpSpPr>
              <p:grpSpPr>
                <a:xfrm>
                  <a:off x="6094615" y="504823"/>
                  <a:ext cx="3066843" cy="1986798"/>
                  <a:chOff x="5523564" y="2947177"/>
                  <a:chExt cx="1517488" cy="983077"/>
                </a:xfrm>
              </p:grpSpPr>
              <p:sp>
                <p:nvSpPr>
                  <p:cNvPr id="124" name="Google Shape;2095;p77">
                    <a:extLst>
                      <a:ext uri="{FF2B5EF4-FFF2-40B4-BE49-F238E27FC236}">
                        <a16:creationId xmlns:a16="http://schemas.microsoft.com/office/drawing/2014/main" id="{4ECBA608-C4C5-43B7-B3BD-9E8C9EB9F090}"/>
                      </a:ext>
                    </a:extLst>
                  </p:cNvPr>
                  <p:cNvSpPr/>
                  <p:nvPr/>
                </p:nvSpPr>
                <p:spPr>
                  <a:xfrm>
                    <a:off x="5523564" y="3156842"/>
                    <a:ext cx="632570" cy="647893"/>
                  </a:xfrm>
                  <a:custGeom>
                    <a:avLst/>
                    <a:gdLst/>
                    <a:ahLst/>
                    <a:cxnLst/>
                    <a:rect l="l" t="t" r="r" b="b"/>
                    <a:pathLst>
                      <a:path w="2477" h="2537" extrusionOk="0">
                        <a:moveTo>
                          <a:pt x="2477" y="2418"/>
                        </a:moveTo>
                        <a:lnTo>
                          <a:pt x="2468" y="2421"/>
                        </a:lnTo>
                        <a:lnTo>
                          <a:pt x="2468" y="2421"/>
                        </a:lnTo>
                        <a:cubicBezTo>
                          <a:pt x="2471" y="2444"/>
                          <a:pt x="2474" y="2466"/>
                          <a:pt x="2477" y="2489"/>
                        </a:cubicBezTo>
                        <a:lnTo>
                          <a:pt x="2477" y="2418"/>
                        </a:lnTo>
                        <a:close/>
                        <a:moveTo>
                          <a:pt x="0" y="1"/>
                        </a:moveTo>
                        <a:cubicBezTo>
                          <a:pt x="857" y="632"/>
                          <a:pt x="1595" y="1382"/>
                          <a:pt x="2179" y="2263"/>
                        </a:cubicBezTo>
                        <a:cubicBezTo>
                          <a:pt x="2238" y="2358"/>
                          <a:pt x="2286" y="2453"/>
                          <a:pt x="2227" y="2537"/>
                        </a:cubicBezTo>
                        <a:lnTo>
                          <a:pt x="2468" y="2421"/>
                        </a:lnTo>
                        <a:lnTo>
                          <a:pt x="2468" y="2421"/>
                        </a:lnTo>
                        <a:cubicBezTo>
                          <a:pt x="2387" y="1813"/>
                          <a:pt x="2139" y="1210"/>
                          <a:pt x="1715" y="763"/>
                        </a:cubicBezTo>
                        <a:cubicBezTo>
                          <a:pt x="1274" y="298"/>
                          <a:pt x="643" y="1"/>
                          <a:pt x="0" y="1"/>
                        </a:cubicBezTo>
                        <a:close/>
                      </a:path>
                    </a:pathLst>
                  </a:custGeom>
                  <a:solidFill>
                    <a:srgbClr val="00AFA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Google Shape;2096;p77">
                    <a:extLst>
                      <a:ext uri="{FF2B5EF4-FFF2-40B4-BE49-F238E27FC236}">
                        <a16:creationId xmlns:a16="http://schemas.microsoft.com/office/drawing/2014/main" id="{2C0E6156-BF20-45EF-A12C-B42502092386}"/>
                      </a:ext>
                    </a:extLst>
                  </p:cNvPr>
                  <p:cNvSpPr/>
                  <p:nvPr/>
                </p:nvSpPr>
                <p:spPr>
                  <a:xfrm>
                    <a:off x="6064714" y="2947177"/>
                    <a:ext cx="535271" cy="848364"/>
                  </a:xfrm>
                  <a:custGeom>
                    <a:avLst/>
                    <a:gdLst/>
                    <a:ahLst/>
                    <a:cxnLst/>
                    <a:rect l="l" t="t" r="r" b="b"/>
                    <a:pathLst>
                      <a:path w="2096" h="3322" extrusionOk="0">
                        <a:moveTo>
                          <a:pt x="2096" y="0"/>
                        </a:moveTo>
                        <a:lnTo>
                          <a:pt x="2096" y="0"/>
                        </a:lnTo>
                        <a:cubicBezTo>
                          <a:pt x="1810" y="36"/>
                          <a:pt x="1560" y="179"/>
                          <a:pt x="1334" y="357"/>
                        </a:cubicBezTo>
                        <a:cubicBezTo>
                          <a:pt x="477" y="1048"/>
                          <a:pt x="0" y="2179"/>
                          <a:pt x="119" y="3274"/>
                        </a:cubicBezTo>
                        <a:lnTo>
                          <a:pt x="238" y="3322"/>
                        </a:lnTo>
                        <a:cubicBezTo>
                          <a:pt x="1215" y="2488"/>
                          <a:pt x="1893" y="1286"/>
                          <a:pt x="2096" y="0"/>
                        </a:cubicBezTo>
                        <a:close/>
                      </a:path>
                    </a:pathLst>
                  </a:custGeom>
                  <a:solidFill>
                    <a:srgbClr val="00AFA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Google Shape;2097;p77">
                    <a:extLst>
                      <a:ext uri="{FF2B5EF4-FFF2-40B4-BE49-F238E27FC236}">
                        <a16:creationId xmlns:a16="http://schemas.microsoft.com/office/drawing/2014/main" id="{25B32461-CE5F-4FE5-A8ED-F169C26CC19F}"/>
                      </a:ext>
                    </a:extLst>
                  </p:cNvPr>
                  <p:cNvSpPr/>
                  <p:nvPr/>
                </p:nvSpPr>
                <p:spPr>
                  <a:xfrm rot="530770">
                    <a:off x="6072389" y="3683231"/>
                    <a:ext cx="960987" cy="174168"/>
                  </a:xfrm>
                  <a:custGeom>
                    <a:avLst/>
                    <a:gdLst/>
                    <a:ahLst/>
                    <a:cxnLst/>
                    <a:rect l="l" t="t" r="r" b="b"/>
                    <a:pathLst>
                      <a:path w="3763" h="682" extrusionOk="0">
                        <a:moveTo>
                          <a:pt x="1800" y="1"/>
                        </a:moveTo>
                        <a:cubicBezTo>
                          <a:pt x="1537" y="1"/>
                          <a:pt x="1272" y="17"/>
                          <a:pt x="1012" y="78"/>
                        </a:cubicBezTo>
                        <a:cubicBezTo>
                          <a:pt x="655" y="161"/>
                          <a:pt x="310" y="340"/>
                          <a:pt x="72" y="614"/>
                        </a:cubicBezTo>
                        <a:lnTo>
                          <a:pt x="0" y="578"/>
                        </a:lnTo>
                        <a:lnTo>
                          <a:pt x="0" y="602"/>
                        </a:lnTo>
                        <a:cubicBezTo>
                          <a:pt x="137" y="663"/>
                          <a:pt x="289" y="682"/>
                          <a:pt x="444" y="682"/>
                        </a:cubicBezTo>
                        <a:cubicBezTo>
                          <a:pt x="558" y="682"/>
                          <a:pt x="674" y="672"/>
                          <a:pt x="786" y="661"/>
                        </a:cubicBezTo>
                        <a:cubicBezTo>
                          <a:pt x="1427" y="585"/>
                          <a:pt x="2072" y="484"/>
                          <a:pt x="2707" y="484"/>
                        </a:cubicBezTo>
                        <a:cubicBezTo>
                          <a:pt x="3063" y="484"/>
                          <a:pt x="3416" y="516"/>
                          <a:pt x="3763" y="602"/>
                        </a:cubicBezTo>
                        <a:cubicBezTo>
                          <a:pt x="3394" y="114"/>
                          <a:pt x="2715" y="18"/>
                          <a:pt x="2096" y="7"/>
                        </a:cubicBezTo>
                        <a:cubicBezTo>
                          <a:pt x="1998" y="3"/>
                          <a:pt x="1899" y="1"/>
                          <a:pt x="1800" y="1"/>
                        </a:cubicBezTo>
                        <a:close/>
                      </a:path>
                    </a:pathLst>
                  </a:custGeom>
                  <a:solidFill>
                    <a:srgbClr val="00AFA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3" name="Google Shape;2098;p77">
                  <a:extLst>
                    <a:ext uri="{FF2B5EF4-FFF2-40B4-BE49-F238E27FC236}">
                      <a16:creationId xmlns:a16="http://schemas.microsoft.com/office/drawing/2014/main" id="{F7F04312-0F32-45DF-8C7C-5294707FB91F}"/>
                    </a:ext>
                  </a:extLst>
                </p:cNvPr>
                <p:cNvSpPr/>
                <p:nvPr/>
              </p:nvSpPr>
              <p:spPr>
                <a:xfrm rot="-2307888">
                  <a:off x="5866015" y="1422858"/>
                  <a:ext cx="1278423" cy="1309390"/>
                </a:xfrm>
                <a:custGeom>
                  <a:avLst/>
                  <a:gdLst/>
                  <a:ahLst/>
                  <a:cxnLst/>
                  <a:rect l="l" t="t" r="r" b="b"/>
                  <a:pathLst>
                    <a:path w="2477" h="2537" extrusionOk="0">
                      <a:moveTo>
                        <a:pt x="2477" y="2418"/>
                      </a:moveTo>
                      <a:lnTo>
                        <a:pt x="2468" y="2421"/>
                      </a:lnTo>
                      <a:lnTo>
                        <a:pt x="2468" y="2421"/>
                      </a:lnTo>
                      <a:cubicBezTo>
                        <a:pt x="2471" y="2444"/>
                        <a:pt x="2474" y="2466"/>
                        <a:pt x="2477" y="2489"/>
                      </a:cubicBezTo>
                      <a:lnTo>
                        <a:pt x="2477" y="2418"/>
                      </a:lnTo>
                      <a:close/>
                      <a:moveTo>
                        <a:pt x="0" y="1"/>
                      </a:moveTo>
                      <a:cubicBezTo>
                        <a:pt x="857" y="632"/>
                        <a:pt x="1595" y="1382"/>
                        <a:pt x="2179" y="2263"/>
                      </a:cubicBezTo>
                      <a:cubicBezTo>
                        <a:pt x="2238" y="2358"/>
                        <a:pt x="2286" y="2453"/>
                        <a:pt x="2227" y="2537"/>
                      </a:cubicBezTo>
                      <a:lnTo>
                        <a:pt x="2468" y="2421"/>
                      </a:lnTo>
                      <a:lnTo>
                        <a:pt x="2468" y="2421"/>
                      </a:lnTo>
                      <a:cubicBezTo>
                        <a:pt x="2387" y="1813"/>
                        <a:pt x="2139" y="1210"/>
                        <a:pt x="1715" y="763"/>
                      </a:cubicBezTo>
                      <a:cubicBezTo>
                        <a:pt x="1274" y="298"/>
                        <a:pt x="643" y="1"/>
                        <a:pt x="0" y="1"/>
                      </a:cubicBezTo>
                      <a:close/>
                    </a:path>
                  </a:pathLst>
                </a:custGeom>
                <a:solidFill>
                  <a:srgbClr val="00AFA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1" name="Google Shape;2099;p77">
                <a:extLst>
                  <a:ext uri="{FF2B5EF4-FFF2-40B4-BE49-F238E27FC236}">
                    <a16:creationId xmlns:a16="http://schemas.microsoft.com/office/drawing/2014/main" id="{3E2694F9-4093-4EF7-A891-8BDACCD369A7}"/>
                  </a:ext>
                </a:extLst>
              </p:cNvPr>
              <p:cNvSpPr/>
              <p:nvPr/>
            </p:nvSpPr>
            <p:spPr>
              <a:xfrm rot="1913094" flipH="1">
                <a:off x="8235564" y="1012012"/>
                <a:ext cx="1474658" cy="1510379"/>
              </a:xfrm>
              <a:custGeom>
                <a:avLst/>
                <a:gdLst/>
                <a:ahLst/>
                <a:cxnLst/>
                <a:rect l="l" t="t" r="r" b="b"/>
                <a:pathLst>
                  <a:path w="2477" h="2537" extrusionOk="0">
                    <a:moveTo>
                      <a:pt x="2477" y="2418"/>
                    </a:moveTo>
                    <a:lnTo>
                      <a:pt x="2468" y="2421"/>
                    </a:lnTo>
                    <a:lnTo>
                      <a:pt x="2468" y="2421"/>
                    </a:lnTo>
                    <a:cubicBezTo>
                      <a:pt x="2471" y="2444"/>
                      <a:pt x="2474" y="2466"/>
                      <a:pt x="2477" y="2489"/>
                    </a:cubicBezTo>
                    <a:lnTo>
                      <a:pt x="2477" y="2418"/>
                    </a:lnTo>
                    <a:close/>
                    <a:moveTo>
                      <a:pt x="0" y="1"/>
                    </a:moveTo>
                    <a:cubicBezTo>
                      <a:pt x="857" y="632"/>
                      <a:pt x="1595" y="1382"/>
                      <a:pt x="2179" y="2263"/>
                    </a:cubicBezTo>
                    <a:cubicBezTo>
                      <a:pt x="2238" y="2358"/>
                      <a:pt x="2286" y="2453"/>
                      <a:pt x="2227" y="2537"/>
                    </a:cubicBezTo>
                    <a:lnTo>
                      <a:pt x="2468" y="2421"/>
                    </a:lnTo>
                    <a:lnTo>
                      <a:pt x="2468" y="2421"/>
                    </a:lnTo>
                    <a:cubicBezTo>
                      <a:pt x="2387" y="1813"/>
                      <a:pt x="2139" y="1210"/>
                      <a:pt x="1715" y="763"/>
                    </a:cubicBezTo>
                    <a:cubicBezTo>
                      <a:pt x="1274" y="298"/>
                      <a:pt x="643" y="1"/>
                      <a:pt x="0" y="1"/>
                    </a:cubicBezTo>
                    <a:close/>
                  </a:path>
                </a:pathLst>
              </a:custGeom>
              <a:solidFill>
                <a:srgbClr val="00AFA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128" name="TextBox 127">
            <a:extLst>
              <a:ext uri="{FF2B5EF4-FFF2-40B4-BE49-F238E27FC236}">
                <a16:creationId xmlns:a16="http://schemas.microsoft.com/office/drawing/2014/main" id="{CD1EEBE8-FEE6-4EBA-B529-B86BA1C97455}"/>
              </a:ext>
            </a:extLst>
          </p:cNvPr>
          <p:cNvSpPr txBox="1"/>
          <p:nvPr/>
        </p:nvSpPr>
        <p:spPr>
          <a:xfrm>
            <a:off x="2958167" y="3063343"/>
            <a:ext cx="5588625" cy="1200329"/>
          </a:xfrm>
          <a:prstGeom prst="rect">
            <a:avLst/>
          </a:prstGeom>
          <a:noFill/>
        </p:spPr>
        <p:txBody>
          <a:bodyPr wrap="square">
            <a:spAutoFit/>
          </a:bodyPr>
          <a:lstStyle/>
          <a:p>
            <a:pPr lvl="0" algn="ctr">
              <a:buClr>
                <a:srgbClr val="C00000"/>
              </a:buClr>
              <a:buSzPts val="3200"/>
              <a:defRPr/>
            </a:pPr>
            <a:r>
              <a:rPr lang="en-US" sz="3600">
                <a:solidFill>
                  <a:schemeClr val="tx1">
                    <a:lumMod val="10000"/>
                  </a:schemeClr>
                </a:solidFill>
                <a:latin typeface="#9Slide03 Roboto Medium" panose="02000000000000000000" pitchFamily="2" charset="0"/>
                <a:ea typeface="#9Slide03 Roboto Medium" panose="02000000000000000000" pitchFamily="2" charset="0"/>
                <a:cs typeface="Cambria"/>
                <a:sym typeface="Cambria"/>
              </a:rPr>
              <a:t>2. Khai thác và bảo vệ sự trong sạch của sông</a:t>
            </a:r>
            <a:endParaRPr lang="en-US" sz="3600" dirty="0">
              <a:solidFill>
                <a:schemeClr val="tx1">
                  <a:lumMod val="10000"/>
                </a:schemeClr>
              </a:solidFill>
              <a:latin typeface="#9Slide03 Roboto Medium" panose="02000000000000000000" pitchFamily="2" charset="0"/>
              <a:ea typeface="#9Slide03 Roboto Medium" panose="02000000000000000000" pitchFamily="2" charset="0"/>
              <a:cs typeface="Cambria"/>
              <a:sym typeface="Cambria"/>
            </a:endParaRPr>
          </a:p>
        </p:txBody>
      </p:sp>
    </p:spTree>
    <p:extLst>
      <p:ext uri="{BB962C8B-B14F-4D97-AF65-F5344CB8AC3E}">
        <p14:creationId xmlns:p14="http://schemas.microsoft.com/office/powerpoint/2010/main" val="39739270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2438400" y="0"/>
            <a:ext cx="7315200" cy="8382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err="1">
                <a:latin typeface="Times New Roman" pitchFamily="18" charset="0"/>
                <a:cs typeface="Times New Roman" pitchFamily="18" charset="0"/>
              </a:rPr>
              <a:t>TRÒ</a:t>
            </a:r>
            <a:r>
              <a:rPr lang="en-US" sz="2400" b="1" dirty="0">
                <a:latin typeface="Times New Roman" pitchFamily="18" charset="0"/>
                <a:cs typeface="Times New Roman" pitchFamily="18" charset="0"/>
              </a:rPr>
              <a:t> CH</a:t>
            </a:r>
            <a:r>
              <a:rPr lang="vi-VN" sz="2400" b="1" dirty="0">
                <a:latin typeface="Times New Roman" pitchFamily="18" charset="0"/>
                <a:cs typeface="Times New Roman" pitchFamily="18" charset="0"/>
              </a:rPr>
              <a:t>Ơ</a:t>
            </a:r>
            <a:r>
              <a:rPr lang="en-US" sz="2400" b="1" dirty="0">
                <a:latin typeface="Times New Roman" pitchFamily="18" charset="0"/>
                <a:cs typeface="Times New Roman" pitchFamily="18" charset="0"/>
              </a:rPr>
              <a:t>I: </a:t>
            </a:r>
            <a:r>
              <a:rPr lang="en-US" sz="2400" b="1" dirty="0" err="1">
                <a:latin typeface="Times New Roman" pitchFamily="18" charset="0"/>
                <a:cs typeface="Times New Roman" pitchFamily="18" charset="0"/>
              </a:rPr>
              <a:t>ĐUỔI</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HÌNH</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BẮT</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CHỮ</a:t>
            </a:r>
            <a:endParaRPr lang="en-US" sz="2400" b="1" dirty="0">
              <a:latin typeface="Times New Roman" pitchFamily="18" charset="0"/>
              <a:cs typeface="Times New Roman" pitchFamily="18" charset="0"/>
            </a:endParaRPr>
          </a:p>
        </p:txBody>
      </p:sp>
      <p:sp>
        <p:nvSpPr>
          <p:cNvPr id="5" name="TextBox 4"/>
          <p:cNvSpPr txBox="1"/>
          <p:nvPr/>
        </p:nvSpPr>
        <p:spPr>
          <a:xfrm>
            <a:off x="2667000" y="685801"/>
            <a:ext cx="6781800" cy="1015663"/>
          </a:xfrm>
          <a:prstGeom prst="rect">
            <a:avLst/>
          </a:prstGeom>
          <a:noFill/>
        </p:spPr>
        <p:txBody>
          <a:bodyPr wrap="square" rtlCol="0">
            <a:spAutoFit/>
          </a:bodyPr>
          <a:lstStyle/>
          <a:p>
            <a:r>
              <a:rPr lang="en-US" sz="2000" dirty="0" err="1">
                <a:latin typeface="Times New Roman" pitchFamily="18" charset="0"/>
                <a:cs typeface="Times New Roman" pitchFamily="18" charset="0"/>
              </a:rPr>
              <a:t>Luật</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ch</a:t>
            </a:r>
            <a:r>
              <a:rPr lang="vi-VN" sz="2000" dirty="0">
                <a:latin typeface="Times New Roman" pitchFamily="18" charset="0"/>
                <a:cs typeface="Times New Roman" pitchFamily="18" charset="0"/>
              </a:rPr>
              <a:t>ơ</a:t>
            </a:r>
            <a:r>
              <a:rPr lang="en-US" sz="2000" dirty="0" err="1">
                <a:latin typeface="Times New Roman" pitchFamily="18" charset="0"/>
                <a:cs typeface="Times New Roman" pitchFamily="18" charset="0"/>
              </a:rPr>
              <a:t>i</a:t>
            </a:r>
            <a:r>
              <a:rPr lang="en-US" sz="2000" dirty="0">
                <a:latin typeface="Times New Roman" pitchFamily="18" charset="0"/>
                <a:cs typeface="Times New Roman" pitchFamily="18" charset="0"/>
              </a:rPr>
              <a:t>: - </a:t>
            </a:r>
            <a:r>
              <a:rPr lang="en-US" sz="2000" dirty="0" err="1">
                <a:latin typeface="Times New Roman" pitchFamily="18" charset="0"/>
                <a:cs typeface="Times New Roman" pitchFamily="18" charset="0"/>
              </a:rPr>
              <a:t>Nhìn</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hình</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ảnh</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và</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gọi</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tên</a:t>
            </a:r>
            <a:r>
              <a:rPr lang="en-US" sz="2000" dirty="0">
                <a:latin typeface="Times New Roman" pitchFamily="18" charset="0"/>
                <a:cs typeface="Times New Roman" pitchFamily="18" charset="0"/>
              </a:rPr>
              <a:t> </a:t>
            </a:r>
            <a:r>
              <a:rPr lang="vi-VN" sz="2000" dirty="0">
                <a:latin typeface="Times New Roman" pitchFamily="18" charset="0"/>
                <a:cs typeface="Times New Roman" pitchFamily="18" charset="0"/>
              </a:rPr>
              <a:t>đúng</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giá</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trị</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của</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sông</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ngòi</a:t>
            </a:r>
            <a:r>
              <a:rPr lang="en-US" sz="2000" dirty="0">
                <a:latin typeface="Times New Roman" pitchFamily="18" charset="0"/>
                <a:cs typeface="Times New Roman" pitchFamily="18" charset="0"/>
              </a:rPr>
              <a:t>.</a:t>
            </a:r>
          </a:p>
          <a:p>
            <a:r>
              <a:rPr lang="en-US" sz="2000" dirty="0">
                <a:latin typeface="Times New Roman" pitchFamily="18" charset="0"/>
                <a:cs typeface="Times New Roman" pitchFamily="18" charset="0"/>
              </a:rPr>
              <a:t>	   - </a:t>
            </a:r>
            <a:r>
              <a:rPr lang="en-US" sz="2000" dirty="0" err="1">
                <a:latin typeface="Times New Roman" pitchFamily="18" charset="0"/>
                <a:cs typeface="Times New Roman" pitchFamily="18" charset="0"/>
              </a:rPr>
              <a:t>Tham</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gia</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trả</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lời</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bằng</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cách</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gi</a:t>
            </a:r>
            <a:r>
              <a:rPr lang="vi-VN" sz="2000" dirty="0">
                <a:latin typeface="Times New Roman" pitchFamily="18" charset="0"/>
                <a:cs typeface="Times New Roman" pitchFamily="18" charset="0"/>
              </a:rPr>
              <a:t>ơ</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tay</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nhanh</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nhất</a:t>
            </a:r>
            <a:r>
              <a:rPr lang="en-US" sz="2000" dirty="0">
                <a:latin typeface="Times New Roman" pitchFamily="18" charset="0"/>
                <a:cs typeface="Times New Roman" pitchFamily="18" charset="0"/>
              </a:rPr>
              <a:t>.</a:t>
            </a:r>
          </a:p>
          <a:p>
            <a:endParaRPr lang="en-US" sz="2000" dirty="0">
              <a:latin typeface="Times New Roman" pitchFamily="18" charset="0"/>
              <a:cs typeface="Times New Roman" pitchFamily="18" charset="0"/>
            </a:endParaRPr>
          </a:p>
        </p:txBody>
      </p:sp>
      <p:sp>
        <p:nvSpPr>
          <p:cNvPr id="6" name="Rectangle 5"/>
          <p:cNvSpPr/>
          <p:nvPr/>
        </p:nvSpPr>
        <p:spPr>
          <a:xfrm>
            <a:off x="1524000" y="1981200"/>
            <a:ext cx="1447800" cy="3124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a:solidFill>
                  <a:schemeClr val="bg1"/>
                </a:solidFill>
                <a:latin typeface="Times New Roman" pitchFamily="18" charset="0"/>
                <a:cs typeface="Times New Roman" pitchFamily="18" charset="0"/>
              </a:rPr>
              <a:t>GIÁ</a:t>
            </a:r>
            <a:r>
              <a:rPr lang="en-US" sz="2800" b="1" dirty="0">
                <a:solidFill>
                  <a:schemeClr val="bg1"/>
                </a:solidFill>
                <a:latin typeface="Times New Roman" pitchFamily="18" charset="0"/>
                <a:cs typeface="Times New Roman" pitchFamily="18" charset="0"/>
              </a:rPr>
              <a:t> </a:t>
            </a:r>
            <a:r>
              <a:rPr lang="en-US" sz="2800" b="1" dirty="0" err="1">
                <a:solidFill>
                  <a:schemeClr val="bg1"/>
                </a:solidFill>
                <a:latin typeface="Times New Roman" pitchFamily="18" charset="0"/>
                <a:cs typeface="Times New Roman" pitchFamily="18" charset="0"/>
              </a:rPr>
              <a:t>TRỊ</a:t>
            </a:r>
            <a:r>
              <a:rPr lang="en-US" sz="2800" b="1" dirty="0">
                <a:solidFill>
                  <a:schemeClr val="bg1"/>
                </a:solidFill>
                <a:latin typeface="Times New Roman" pitchFamily="18" charset="0"/>
                <a:cs typeface="Times New Roman" pitchFamily="18" charset="0"/>
              </a:rPr>
              <a:t> </a:t>
            </a:r>
            <a:r>
              <a:rPr lang="en-US" sz="2800" b="1" dirty="0" err="1">
                <a:solidFill>
                  <a:schemeClr val="bg1"/>
                </a:solidFill>
                <a:latin typeface="Times New Roman" pitchFamily="18" charset="0"/>
                <a:cs typeface="Times New Roman" pitchFamily="18" charset="0"/>
              </a:rPr>
              <a:t>CỦA</a:t>
            </a:r>
            <a:r>
              <a:rPr lang="en-US" sz="2800" b="1" dirty="0">
                <a:solidFill>
                  <a:schemeClr val="bg1"/>
                </a:solidFill>
                <a:latin typeface="Times New Roman" pitchFamily="18" charset="0"/>
                <a:cs typeface="Times New Roman" pitchFamily="18" charset="0"/>
              </a:rPr>
              <a:t> </a:t>
            </a:r>
            <a:r>
              <a:rPr lang="en-US" sz="2800" b="1" dirty="0" err="1">
                <a:solidFill>
                  <a:schemeClr val="bg1"/>
                </a:solidFill>
                <a:latin typeface="Times New Roman" pitchFamily="18" charset="0"/>
                <a:cs typeface="Times New Roman" pitchFamily="18" charset="0"/>
              </a:rPr>
              <a:t>SÔNG</a:t>
            </a:r>
            <a:r>
              <a:rPr lang="en-US" sz="2800" b="1" dirty="0">
                <a:solidFill>
                  <a:schemeClr val="bg1"/>
                </a:solidFill>
                <a:latin typeface="Times New Roman" pitchFamily="18" charset="0"/>
                <a:cs typeface="Times New Roman" pitchFamily="18" charset="0"/>
              </a:rPr>
              <a:t> </a:t>
            </a:r>
            <a:r>
              <a:rPr lang="en-US" sz="2800" b="1" dirty="0" err="1">
                <a:solidFill>
                  <a:schemeClr val="bg1"/>
                </a:solidFill>
                <a:latin typeface="Times New Roman" pitchFamily="18" charset="0"/>
                <a:cs typeface="Times New Roman" pitchFamily="18" charset="0"/>
              </a:rPr>
              <a:t>NGÒI</a:t>
            </a:r>
            <a:endParaRPr lang="en-US" sz="2800" b="1" dirty="0">
              <a:solidFill>
                <a:schemeClr val="bg1"/>
              </a:solidFill>
              <a:latin typeface="Times New Roman" pitchFamily="18" charset="0"/>
              <a:cs typeface="Times New Roman" pitchFamily="18" charset="0"/>
            </a:endParaRPr>
          </a:p>
        </p:txBody>
      </p:sp>
      <p:sp>
        <p:nvSpPr>
          <p:cNvPr id="10" name="Rectangle 9"/>
          <p:cNvSpPr/>
          <p:nvPr/>
        </p:nvSpPr>
        <p:spPr>
          <a:xfrm>
            <a:off x="3733800" y="1447800"/>
            <a:ext cx="2514600" cy="533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err="1">
                <a:latin typeface="Times New Roman" pitchFamily="18" charset="0"/>
                <a:cs typeface="Times New Roman" pitchFamily="18" charset="0"/>
              </a:rPr>
              <a:t>Bồi</a:t>
            </a:r>
            <a:r>
              <a:rPr lang="en-US" b="1" dirty="0">
                <a:latin typeface="Times New Roman" pitchFamily="18" charset="0"/>
                <a:cs typeface="Times New Roman" pitchFamily="18" charset="0"/>
              </a:rPr>
              <a:t> </a:t>
            </a:r>
            <a:r>
              <a:rPr lang="vi-VN" b="1" dirty="0">
                <a:latin typeface="Times New Roman" pitchFamily="18" charset="0"/>
                <a:cs typeface="Times New Roman" pitchFamily="18" charset="0"/>
              </a:rPr>
              <a:t>đắp</a:t>
            </a:r>
            <a:r>
              <a:rPr lang="en-US" b="1" dirty="0">
                <a:latin typeface="Times New Roman" pitchFamily="18" charset="0"/>
                <a:cs typeface="Times New Roman" pitchFamily="18" charset="0"/>
              </a:rPr>
              <a:t> </a:t>
            </a:r>
            <a:r>
              <a:rPr lang="en-US" b="1" dirty="0" err="1">
                <a:latin typeface="Times New Roman" pitchFamily="18" charset="0"/>
                <a:cs typeface="Times New Roman" pitchFamily="18" charset="0"/>
              </a:rPr>
              <a:t>các</a:t>
            </a:r>
            <a:r>
              <a:rPr lang="en-US" b="1" dirty="0">
                <a:latin typeface="Times New Roman" pitchFamily="18" charset="0"/>
                <a:cs typeface="Times New Roman" pitchFamily="18" charset="0"/>
              </a:rPr>
              <a:t> </a:t>
            </a:r>
            <a:r>
              <a:rPr lang="vi-VN" b="1" dirty="0">
                <a:latin typeface="Times New Roman" pitchFamily="18" charset="0"/>
                <a:cs typeface="Times New Roman" pitchFamily="18" charset="0"/>
              </a:rPr>
              <a:t>đồng</a:t>
            </a:r>
            <a:r>
              <a:rPr lang="en-US" b="1" dirty="0">
                <a:latin typeface="Times New Roman" pitchFamily="18" charset="0"/>
                <a:cs typeface="Times New Roman" pitchFamily="18" charset="0"/>
              </a:rPr>
              <a:t> </a:t>
            </a:r>
            <a:r>
              <a:rPr lang="en-US" b="1" dirty="0" err="1">
                <a:latin typeface="Times New Roman" pitchFamily="18" charset="0"/>
                <a:cs typeface="Times New Roman" pitchFamily="18" charset="0"/>
              </a:rPr>
              <a:t>bằng</a:t>
            </a:r>
            <a:r>
              <a:rPr lang="en-US" b="1" dirty="0">
                <a:latin typeface="Times New Roman" pitchFamily="18" charset="0"/>
                <a:cs typeface="Times New Roman" pitchFamily="18" charset="0"/>
              </a:rPr>
              <a:t> </a:t>
            </a:r>
          </a:p>
        </p:txBody>
      </p:sp>
      <p:sp>
        <p:nvSpPr>
          <p:cNvPr id="16" name="Rectangle 15"/>
          <p:cNvSpPr/>
          <p:nvPr/>
        </p:nvSpPr>
        <p:spPr>
          <a:xfrm>
            <a:off x="3733800" y="2133600"/>
            <a:ext cx="2514600" cy="533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err="1">
                <a:latin typeface="Times New Roman" pitchFamily="18" charset="0"/>
                <a:cs typeface="Times New Roman" pitchFamily="18" charset="0"/>
              </a:rPr>
              <a:t>Cung</a:t>
            </a:r>
            <a:r>
              <a:rPr lang="en-US" b="1" dirty="0">
                <a:latin typeface="Times New Roman" pitchFamily="18" charset="0"/>
                <a:cs typeface="Times New Roman" pitchFamily="18" charset="0"/>
              </a:rPr>
              <a:t> </a:t>
            </a:r>
            <a:r>
              <a:rPr lang="en-US" b="1" dirty="0" err="1">
                <a:latin typeface="Times New Roman" pitchFamily="18" charset="0"/>
                <a:cs typeface="Times New Roman" pitchFamily="18" charset="0"/>
              </a:rPr>
              <a:t>cấp</a:t>
            </a:r>
            <a:r>
              <a:rPr lang="en-US" b="1" dirty="0">
                <a:latin typeface="Times New Roman" pitchFamily="18" charset="0"/>
                <a:cs typeface="Times New Roman" pitchFamily="18" charset="0"/>
              </a:rPr>
              <a:t> n</a:t>
            </a:r>
            <a:r>
              <a:rPr lang="vi-VN" b="1" dirty="0">
                <a:latin typeface="Times New Roman" pitchFamily="18" charset="0"/>
                <a:cs typeface="Times New Roman" pitchFamily="18" charset="0"/>
              </a:rPr>
              <a:t>ước</a:t>
            </a:r>
            <a:r>
              <a:rPr lang="en-US" b="1" dirty="0">
                <a:latin typeface="Times New Roman" pitchFamily="18" charset="0"/>
                <a:cs typeface="Times New Roman" pitchFamily="18" charset="0"/>
              </a:rPr>
              <a:t> </a:t>
            </a:r>
          </a:p>
        </p:txBody>
      </p:sp>
      <p:cxnSp>
        <p:nvCxnSpPr>
          <p:cNvPr id="18" name="Straight Arrow Connector 17"/>
          <p:cNvCxnSpPr/>
          <p:nvPr/>
        </p:nvCxnSpPr>
        <p:spPr>
          <a:xfrm rot="5400000" flipH="1" flipV="1">
            <a:off x="2971800" y="2514600"/>
            <a:ext cx="685800" cy="6858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pic>
        <p:nvPicPr>
          <p:cNvPr id="70662" name="Picture 6" descr="Kết quả hình ảnh cho thủy điện sơn la"/>
          <p:cNvPicPr>
            <a:picLocks noChangeAspect="1" noChangeArrowheads="1"/>
          </p:cNvPicPr>
          <p:nvPr/>
        </p:nvPicPr>
        <p:blipFill>
          <a:blip r:embed="rId2"/>
          <a:srcRect/>
          <a:stretch>
            <a:fillRect/>
          </a:stretch>
        </p:blipFill>
        <p:spPr bwMode="auto">
          <a:xfrm>
            <a:off x="6324600" y="1752600"/>
            <a:ext cx="4343400" cy="3200400"/>
          </a:xfrm>
          <a:prstGeom prst="rect">
            <a:avLst/>
          </a:prstGeom>
          <a:noFill/>
        </p:spPr>
      </p:pic>
      <p:sp>
        <p:nvSpPr>
          <p:cNvPr id="21" name="Rectangle 20"/>
          <p:cNvSpPr/>
          <p:nvPr/>
        </p:nvSpPr>
        <p:spPr>
          <a:xfrm>
            <a:off x="3733800" y="2819400"/>
            <a:ext cx="2514600" cy="533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err="1">
                <a:latin typeface="Times New Roman" pitchFamily="18" charset="0"/>
                <a:cs typeface="Times New Roman" pitchFamily="18" charset="0"/>
              </a:rPr>
              <a:t>Thủy</a:t>
            </a:r>
            <a:r>
              <a:rPr lang="en-US" b="1" dirty="0">
                <a:latin typeface="Times New Roman" pitchFamily="18" charset="0"/>
                <a:cs typeface="Times New Roman" pitchFamily="18" charset="0"/>
              </a:rPr>
              <a:t> </a:t>
            </a:r>
            <a:r>
              <a:rPr lang="vi-VN" b="1" dirty="0">
                <a:latin typeface="Times New Roman" pitchFamily="18" charset="0"/>
                <a:cs typeface="Times New Roman" pitchFamily="18" charset="0"/>
              </a:rPr>
              <a:t>đ</a:t>
            </a:r>
            <a:r>
              <a:rPr lang="en-US" b="1" dirty="0" err="1">
                <a:latin typeface="Times New Roman" pitchFamily="18" charset="0"/>
                <a:cs typeface="Times New Roman" pitchFamily="18" charset="0"/>
              </a:rPr>
              <a:t>iện</a:t>
            </a:r>
            <a:r>
              <a:rPr lang="en-US" b="1" dirty="0">
                <a:latin typeface="Times New Roman" pitchFamily="18" charset="0"/>
                <a:cs typeface="Times New Roman" pitchFamily="18" charset="0"/>
              </a:rPr>
              <a:t>, </a:t>
            </a:r>
            <a:r>
              <a:rPr lang="en-US" b="1" dirty="0" err="1">
                <a:latin typeface="Times New Roman" pitchFamily="18" charset="0"/>
                <a:cs typeface="Times New Roman" pitchFamily="18" charset="0"/>
              </a:rPr>
              <a:t>thủy</a:t>
            </a:r>
            <a:r>
              <a:rPr lang="en-US" b="1" dirty="0">
                <a:latin typeface="Times New Roman" pitchFamily="18" charset="0"/>
                <a:cs typeface="Times New Roman" pitchFamily="18" charset="0"/>
              </a:rPr>
              <a:t> l</a:t>
            </a:r>
            <a:r>
              <a:rPr lang="vi-VN" b="1" dirty="0">
                <a:latin typeface="Times New Roman" pitchFamily="18" charset="0"/>
                <a:cs typeface="Times New Roman" pitchFamily="18" charset="0"/>
              </a:rPr>
              <a:t>ợi</a:t>
            </a:r>
            <a:r>
              <a:rPr lang="en-US" b="1" dirty="0">
                <a:latin typeface="Times New Roman" pitchFamily="18" charset="0"/>
                <a:cs typeface="Times New Roman" pitchFamily="18" charset="0"/>
              </a:rPr>
              <a:t> </a:t>
            </a:r>
          </a:p>
        </p:txBody>
      </p:sp>
      <p:cxnSp>
        <p:nvCxnSpPr>
          <p:cNvPr id="22" name="Straight Arrow Connector 21"/>
          <p:cNvCxnSpPr/>
          <p:nvPr/>
        </p:nvCxnSpPr>
        <p:spPr>
          <a:xfrm flipV="1">
            <a:off x="2819400" y="2971800"/>
            <a:ext cx="914400" cy="2667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5" name="Rectangle 24"/>
          <p:cNvSpPr/>
          <p:nvPr/>
        </p:nvSpPr>
        <p:spPr>
          <a:xfrm>
            <a:off x="3733800" y="3505200"/>
            <a:ext cx="2514600" cy="533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a:latin typeface="Times New Roman" pitchFamily="18" charset="0"/>
                <a:cs typeface="Times New Roman" pitchFamily="18" charset="0"/>
              </a:rPr>
              <a:t>Nuôi </a:t>
            </a:r>
            <a:r>
              <a:rPr lang="en-US" b="1" dirty="0" err="1">
                <a:latin typeface="Times New Roman" pitchFamily="18" charset="0"/>
                <a:cs typeface="Times New Roman" pitchFamily="18" charset="0"/>
              </a:rPr>
              <a:t>trồng</a:t>
            </a:r>
            <a:r>
              <a:rPr lang="en-US" b="1" dirty="0">
                <a:latin typeface="Times New Roman" pitchFamily="18" charset="0"/>
                <a:cs typeface="Times New Roman" pitchFamily="18" charset="0"/>
              </a:rPr>
              <a:t>, </a:t>
            </a:r>
            <a:r>
              <a:rPr lang="vi-VN" b="1" dirty="0">
                <a:latin typeface="Times New Roman" pitchFamily="18" charset="0"/>
                <a:cs typeface="Times New Roman" pitchFamily="18" charset="0"/>
              </a:rPr>
              <a:t>đánh</a:t>
            </a:r>
            <a:r>
              <a:rPr lang="en-US" b="1" dirty="0">
                <a:latin typeface="Times New Roman" pitchFamily="18" charset="0"/>
                <a:cs typeface="Times New Roman" pitchFamily="18" charset="0"/>
              </a:rPr>
              <a:t> b</a:t>
            </a:r>
            <a:r>
              <a:rPr lang="vi-VN" b="1" dirty="0">
                <a:latin typeface="Times New Roman" pitchFamily="18" charset="0"/>
                <a:cs typeface="Times New Roman" pitchFamily="18" charset="0"/>
              </a:rPr>
              <a:t>ắt</a:t>
            </a:r>
            <a:r>
              <a:rPr lang="en-US" b="1" dirty="0">
                <a:latin typeface="Times New Roman" pitchFamily="18" charset="0"/>
                <a:cs typeface="Times New Roman" pitchFamily="18" charset="0"/>
              </a:rPr>
              <a:t> </a:t>
            </a:r>
            <a:r>
              <a:rPr lang="en-US" b="1" dirty="0" err="1">
                <a:latin typeface="Times New Roman" pitchFamily="18" charset="0"/>
                <a:cs typeface="Times New Roman" pitchFamily="18" charset="0"/>
              </a:rPr>
              <a:t>thủy</a:t>
            </a:r>
            <a:r>
              <a:rPr lang="en-US" b="1" dirty="0">
                <a:latin typeface="Times New Roman" pitchFamily="18" charset="0"/>
                <a:cs typeface="Times New Roman" pitchFamily="18" charset="0"/>
              </a:rPr>
              <a:t> </a:t>
            </a:r>
            <a:r>
              <a:rPr lang="en-US" b="1" dirty="0" err="1">
                <a:latin typeface="Times New Roman" pitchFamily="18" charset="0"/>
                <a:cs typeface="Times New Roman" pitchFamily="18" charset="0"/>
              </a:rPr>
              <a:t>sản</a:t>
            </a:r>
            <a:r>
              <a:rPr lang="en-US" b="1" dirty="0">
                <a:latin typeface="Times New Roman" pitchFamily="18" charset="0"/>
                <a:cs typeface="Times New Roman" pitchFamily="18" charset="0"/>
              </a:rPr>
              <a:t> </a:t>
            </a:r>
          </a:p>
        </p:txBody>
      </p:sp>
      <p:cxnSp>
        <p:nvCxnSpPr>
          <p:cNvPr id="28" name="Straight Arrow Connector 27"/>
          <p:cNvCxnSpPr>
            <a:endCxn id="25" idx="1"/>
          </p:cNvCxnSpPr>
          <p:nvPr/>
        </p:nvCxnSpPr>
        <p:spPr>
          <a:xfrm>
            <a:off x="2895600" y="3276600"/>
            <a:ext cx="838200" cy="4953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70664" name="AutoShape 8" descr="Kết quả hình ảnh cho nuôi và đánh bắt cá ở sông cửu long"/>
          <p:cNvSpPr>
            <a:spLocks noChangeAspect="1" noChangeArrowheads="1"/>
          </p:cNvSpPr>
          <p:nvPr/>
        </p:nvSpPr>
        <p:spPr bwMode="auto">
          <a:xfrm>
            <a:off x="1679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70666" name="Picture 10" descr="Hình ảnh có liên quan"/>
          <p:cNvPicPr>
            <a:picLocks noChangeAspect="1" noChangeArrowheads="1"/>
          </p:cNvPicPr>
          <p:nvPr/>
        </p:nvPicPr>
        <p:blipFill>
          <a:blip r:embed="rId3"/>
          <a:srcRect/>
          <a:stretch>
            <a:fillRect/>
          </a:stretch>
        </p:blipFill>
        <p:spPr bwMode="auto">
          <a:xfrm>
            <a:off x="6324600" y="1676400"/>
            <a:ext cx="4343400" cy="3352800"/>
          </a:xfrm>
          <a:prstGeom prst="rect">
            <a:avLst/>
          </a:prstGeom>
          <a:noFill/>
        </p:spPr>
      </p:pic>
      <p:sp>
        <p:nvSpPr>
          <p:cNvPr id="32" name="Rectangle 31"/>
          <p:cNvSpPr/>
          <p:nvPr/>
        </p:nvSpPr>
        <p:spPr>
          <a:xfrm>
            <a:off x="3733800" y="4191000"/>
            <a:ext cx="2514600" cy="533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err="1">
                <a:latin typeface="Times New Roman" pitchFamily="18" charset="0"/>
                <a:cs typeface="Times New Roman" pitchFamily="18" charset="0"/>
              </a:rPr>
              <a:t>Giao</a:t>
            </a:r>
            <a:r>
              <a:rPr lang="en-US" b="1" dirty="0">
                <a:latin typeface="Times New Roman" pitchFamily="18" charset="0"/>
                <a:cs typeface="Times New Roman" pitchFamily="18" charset="0"/>
              </a:rPr>
              <a:t> </a:t>
            </a:r>
            <a:r>
              <a:rPr lang="en-US" b="1" dirty="0" err="1">
                <a:latin typeface="Times New Roman" pitchFamily="18" charset="0"/>
                <a:cs typeface="Times New Roman" pitchFamily="18" charset="0"/>
              </a:rPr>
              <a:t>thông</a:t>
            </a:r>
            <a:r>
              <a:rPr lang="en-US" b="1" dirty="0">
                <a:latin typeface="Times New Roman" pitchFamily="18" charset="0"/>
                <a:cs typeface="Times New Roman" pitchFamily="18" charset="0"/>
              </a:rPr>
              <a:t> </a:t>
            </a:r>
            <a:r>
              <a:rPr lang="en-US" b="1" dirty="0" err="1">
                <a:latin typeface="Times New Roman" pitchFamily="18" charset="0"/>
                <a:cs typeface="Times New Roman" pitchFamily="18" charset="0"/>
              </a:rPr>
              <a:t>thủy</a:t>
            </a:r>
            <a:endParaRPr lang="en-US" b="1" dirty="0">
              <a:latin typeface="Times New Roman" pitchFamily="18" charset="0"/>
              <a:cs typeface="Times New Roman" pitchFamily="18" charset="0"/>
            </a:endParaRPr>
          </a:p>
        </p:txBody>
      </p:sp>
      <p:sp>
        <p:nvSpPr>
          <p:cNvPr id="70670" name="AutoShape 14" descr="Hình ảnh có liên quan"/>
          <p:cNvSpPr>
            <a:spLocks noChangeAspect="1" noChangeArrowheads="1"/>
          </p:cNvSpPr>
          <p:nvPr/>
        </p:nvSpPr>
        <p:spPr bwMode="auto">
          <a:xfrm>
            <a:off x="1679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70672" name="Picture 16" descr="Hình ảnh có liên quan"/>
          <p:cNvPicPr>
            <a:picLocks noChangeAspect="1" noChangeArrowheads="1"/>
          </p:cNvPicPr>
          <p:nvPr/>
        </p:nvPicPr>
        <p:blipFill>
          <a:blip r:embed="rId4"/>
          <a:srcRect/>
          <a:stretch>
            <a:fillRect/>
          </a:stretch>
        </p:blipFill>
        <p:spPr bwMode="auto">
          <a:xfrm>
            <a:off x="6248400" y="1676400"/>
            <a:ext cx="4419600" cy="3352800"/>
          </a:xfrm>
          <a:prstGeom prst="rect">
            <a:avLst/>
          </a:prstGeom>
          <a:noFill/>
        </p:spPr>
      </p:pic>
      <p:cxnSp>
        <p:nvCxnSpPr>
          <p:cNvPr id="38" name="Straight Arrow Connector 37"/>
          <p:cNvCxnSpPr/>
          <p:nvPr/>
        </p:nvCxnSpPr>
        <p:spPr>
          <a:xfrm>
            <a:off x="2971800" y="3429000"/>
            <a:ext cx="762000" cy="9906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pic>
        <p:nvPicPr>
          <p:cNvPr id="70674" name="Picture 18" descr="Kết quả hình ảnh cho du lịch trên sông nước"/>
          <p:cNvPicPr>
            <a:picLocks noChangeAspect="1" noChangeArrowheads="1"/>
          </p:cNvPicPr>
          <p:nvPr/>
        </p:nvPicPr>
        <p:blipFill>
          <a:blip r:embed="rId5"/>
          <a:srcRect/>
          <a:stretch>
            <a:fillRect/>
          </a:stretch>
        </p:blipFill>
        <p:spPr bwMode="auto">
          <a:xfrm>
            <a:off x="6248400" y="1752600"/>
            <a:ext cx="4419600" cy="3352800"/>
          </a:xfrm>
          <a:prstGeom prst="rect">
            <a:avLst/>
          </a:prstGeom>
          <a:noFill/>
        </p:spPr>
      </p:pic>
      <p:sp>
        <p:nvSpPr>
          <p:cNvPr id="40" name="Rectangle 39"/>
          <p:cNvSpPr/>
          <p:nvPr/>
        </p:nvSpPr>
        <p:spPr>
          <a:xfrm>
            <a:off x="3733800" y="4876800"/>
            <a:ext cx="2514600" cy="533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Times New Roman" pitchFamily="18" charset="0"/>
                <a:cs typeface="Times New Roman" pitchFamily="18" charset="0"/>
              </a:rPr>
              <a:t>Du </a:t>
            </a:r>
            <a:r>
              <a:rPr lang="en-US" b="1" dirty="0" err="1">
                <a:latin typeface="Times New Roman" pitchFamily="18" charset="0"/>
                <a:cs typeface="Times New Roman" pitchFamily="18" charset="0"/>
              </a:rPr>
              <a:t>lịch</a:t>
            </a:r>
            <a:endParaRPr lang="en-US" b="1" dirty="0">
              <a:latin typeface="Times New Roman" pitchFamily="18" charset="0"/>
              <a:cs typeface="Times New Roman" pitchFamily="18" charset="0"/>
            </a:endParaRPr>
          </a:p>
        </p:txBody>
      </p:sp>
      <p:cxnSp>
        <p:nvCxnSpPr>
          <p:cNvPr id="42" name="Straight Arrow Connector 41"/>
          <p:cNvCxnSpPr/>
          <p:nvPr/>
        </p:nvCxnSpPr>
        <p:spPr>
          <a:xfrm rot="16200000" flipH="1">
            <a:off x="2514600" y="3810000"/>
            <a:ext cx="1600200" cy="8382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a:endCxn id="10" idx="1"/>
          </p:cNvCxnSpPr>
          <p:nvPr/>
        </p:nvCxnSpPr>
        <p:spPr>
          <a:xfrm rot="5400000" flipH="1" flipV="1">
            <a:off x="2609850" y="2076450"/>
            <a:ext cx="1485900" cy="7620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pic>
        <p:nvPicPr>
          <p:cNvPr id="23556" name="Picture 4" descr="Kết quả hình ảnh cho hình ảnh bồi đắp phù sa của các sông"/>
          <p:cNvPicPr>
            <a:picLocks noChangeAspect="1" noChangeArrowheads="1"/>
          </p:cNvPicPr>
          <p:nvPr/>
        </p:nvPicPr>
        <p:blipFill>
          <a:blip r:embed="rId6"/>
          <a:srcRect/>
          <a:stretch>
            <a:fillRect/>
          </a:stretch>
        </p:blipFill>
        <p:spPr bwMode="auto">
          <a:xfrm>
            <a:off x="6324600" y="1676400"/>
            <a:ext cx="4343400" cy="3352800"/>
          </a:xfrm>
          <a:prstGeom prst="rect">
            <a:avLst/>
          </a:prstGeom>
          <a:noFill/>
        </p:spPr>
      </p:pic>
      <p:pic>
        <p:nvPicPr>
          <p:cNvPr id="23558" name="Picture 6" descr="Kết quả hình ảnh cho lấy nước sinh hoạt từ nước sông"/>
          <p:cNvPicPr>
            <a:picLocks noChangeAspect="1" noChangeArrowheads="1"/>
          </p:cNvPicPr>
          <p:nvPr/>
        </p:nvPicPr>
        <p:blipFill>
          <a:blip r:embed="rId7"/>
          <a:srcRect/>
          <a:stretch>
            <a:fillRect/>
          </a:stretch>
        </p:blipFill>
        <p:spPr bwMode="auto">
          <a:xfrm>
            <a:off x="6248400" y="1676401"/>
            <a:ext cx="4419600" cy="3352799"/>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grpId="0" nodeType="clickEffect">
                                  <p:stCondLst>
                                    <p:cond delay="0"/>
                                  </p:stCondLst>
                                  <p:childTnLst>
                                    <p:animEffect transition="out" filter="blinds(horizontal)">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linds(horizont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23556"/>
                                        </p:tgtEl>
                                        <p:attrNameLst>
                                          <p:attrName>style.visibility</p:attrName>
                                        </p:attrNameLst>
                                      </p:cBhvr>
                                      <p:to>
                                        <p:strVal val="visible"/>
                                      </p:to>
                                    </p:set>
                                    <p:animEffect transition="in" filter="blinds(horizontal)">
                                      <p:cBhvr>
                                        <p:cTn id="17" dur="500"/>
                                        <p:tgtEl>
                                          <p:spTgt spid="23556"/>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46"/>
                                        </p:tgtEl>
                                        <p:attrNameLst>
                                          <p:attrName>style.visibility</p:attrName>
                                        </p:attrNameLst>
                                      </p:cBhvr>
                                      <p:to>
                                        <p:strVal val="visible"/>
                                      </p:to>
                                    </p:set>
                                    <p:animEffect transition="in" filter="blinds(horizontal)">
                                      <p:cBhvr>
                                        <p:cTn id="22" dur="500"/>
                                        <p:tgtEl>
                                          <p:spTgt spid="46"/>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linds(horizontal)">
                                      <p:cBhvr>
                                        <p:cTn id="25" dur="500"/>
                                        <p:tgtEl>
                                          <p:spTgt spid="10"/>
                                        </p:tgtEl>
                                      </p:cBhvr>
                                    </p:animEffect>
                                  </p:childTnLst>
                                </p:cTn>
                              </p:par>
                            </p:childTnLst>
                          </p:cTn>
                        </p:par>
                      </p:childTnLst>
                    </p:cTn>
                  </p:par>
                  <p:par>
                    <p:cTn id="26" fill="hold">
                      <p:stCondLst>
                        <p:cond delay="indefinite"/>
                      </p:stCondLst>
                      <p:childTnLst>
                        <p:par>
                          <p:cTn id="27" fill="hold">
                            <p:stCondLst>
                              <p:cond delay="0"/>
                            </p:stCondLst>
                            <p:childTnLst>
                              <p:par>
                                <p:cTn id="28" presetID="4" presetClass="exit" presetSubtype="16" fill="hold" nodeType="clickEffect">
                                  <p:stCondLst>
                                    <p:cond delay="0"/>
                                  </p:stCondLst>
                                  <p:childTnLst>
                                    <p:animEffect transition="out" filter="box(in)">
                                      <p:cBhvr>
                                        <p:cTn id="29" dur="500"/>
                                        <p:tgtEl>
                                          <p:spTgt spid="23556"/>
                                        </p:tgtEl>
                                      </p:cBhvr>
                                    </p:animEffect>
                                    <p:set>
                                      <p:cBhvr>
                                        <p:cTn id="30" dur="1" fill="hold">
                                          <p:stCondLst>
                                            <p:cond delay="499"/>
                                          </p:stCondLst>
                                        </p:cTn>
                                        <p:tgtEl>
                                          <p:spTgt spid="23556"/>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nodeType="clickEffect">
                                  <p:stCondLst>
                                    <p:cond delay="0"/>
                                  </p:stCondLst>
                                  <p:childTnLst>
                                    <p:set>
                                      <p:cBhvr>
                                        <p:cTn id="34" dur="1" fill="hold">
                                          <p:stCondLst>
                                            <p:cond delay="0"/>
                                          </p:stCondLst>
                                        </p:cTn>
                                        <p:tgtEl>
                                          <p:spTgt spid="23558"/>
                                        </p:tgtEl>
                                        <p:attrNameLst>
                                          <p:attrName>style.visibility</p:attrName>
                                        </p:attrNameLst>
                                      </p:cBhvr>
                                      <p:to>
                                        <p:strVal val="visible"/>
                                      </p:to>
                                    </p:set>
                                    <p:animEffect transition="in" filter="blinds(horizontal)">
                                      <p:cBhvr>
                                        <p:cTn id="35" dur="500"/>
                                        <p:tgtEl>
                                          <p:spTgt spid="23558"/>
                                        </p:tgtEl>
                                      </p:cBhvr>
                                    </p:animEffect>
                                  </p:childTnLst>
                                </p:cTn>
                              </p:par>
                            </p:childTnLst>
                          </p:cTn>
                        </p:par>
                      </p:childTnLst>
                    </p:cTn>
                  </p:par>
                  <p:par>
                    <p:cTn id="36" fill="hold">
                      <p:stCondLst>
                        <p:cond delay="indefinite"/>
                      </p:stCondLst>
                      <p:childTnLst>
                        <p:par>
                          <p:cTn id="37" fill="hold">
                            <p:stCondLst>
                              <p:cond delay="0"/>
                            </p:stCondLst>
                            <p:childTnLst>
                              <p:par>
                                <p:cTn id="38" presetID="3" presetClass="entr" presetSubtype="10" fill="hold" nodeType="click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blinds(horizontal)">
                                      <p:cBhvr>
                                        <p:cTn id="40" dur="500"/>
                                        <p:tgtEl>
                                          <p:spTgt spid="18"/>
                                        </p:tgtEl>
                                      </p:cBhvr>
                                    </p:animEffect>
                                  </p:childTnLst>
                                </p:cTn>
                              </p:par>
                              <p:par>
                                <p:cTn id="41" presetID="3" presetClass="entr" presetSubtype="10" fill="hold" grpId="0" nodeType="with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blinds(horizontal)">
                                      <p:cBhvr>
                                        <p:cTn id="43" dur="500"/>
                                        <p:tgtEl>
                                          <p:spTgt spid="16"/>
                                        </p:tgtEl>
                                      </p:cBhvr>
                                    </p:animEffect>
                                  </p:childTnLst>
                                </p:cTn>
                              </p:par>
                            </p:childTnLst>
                          </p:cTn>
                        </p:par>
                      </p:childTnLst>
                    </p:cTn>
                  </p:par>
                  <p:par>
                    <p:cTn id="44" fill="hold">
                      <p:stCondLst>
                        <p:cond delay="indefinite"/>
                      </p:stCondLst>
                      <p:childTnLst>
                        <p:par>
                          <p:cTn id="45" fill="hold">
                            <p:stCondLst>
                              <p:cond delay="0"/>
                            </p:stCondLst>
                            <p:childTnLst>
                              <p:par>
                                <p:cTn id="46" presetID="4" presetClass="exit" presetSubtype="16" fill="hold" nodeType="clickEffect">
                                  <p:stCondLst>
                                    <p:cond delay="0"/>
                                  </p:stCondLst>
                                  <p:childTnLst>
                                    <p:animEffect transition="out" filter="box(in)">
                                      <p:cBhvr>
                                        <p:cTn id="47" dur="500"/>
                                        <p:tgtEl>
                                          <p:spTgt spid="23558"/>
                                        </p:tgtEl>
                                      </p:cBhvr>
                                    </p:animEffect>
                                    <p:set>
                                      <p:cBhvr>
                                        <p:cTn id="48" dur="1" fill="hold">
                                          <p:stCondLst>
                                            <p:cond delay="499"/>
                                          </p:stCondLst>
                                        </p:cTn>
                                        <p:tgtEl>
                                          <p:spTgt spid="23558"/>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3" presetClass="entr" presetSubtype="10" fill="hold" nodeType="clickEffect">
                                  <p:stCondLst>
                                    <p:cond delay="0"/>
                                  </p:stCondLst>
                                  <p:childTnLst>
                                    <p:set>
                                      <p:cBhvr>
                                        <p:cTn id="52" dur="1" fill="hold">
                                          <p:stCondLst>
                                            <p:cond delay="0"/>
                                          </p:stCondLst>
                                        </p:cTn>
                                        <p:tgtEl>
                                          <p:spTgt spid="70662"/>
                                        </p:tgtEl>
                                        <p:attrNameLst>
                                          <p:attrName>style.visibility</p:attrName>
                                        </p:attrNameLst>
                                      </p:cBhvr>
                                      <p:to>
                                        <p:strVal val="visible"/>
                                      </p:to>
                                    </p:set>
                                    <p:animEffect transition="in" filter="blinds(horizontal)">
                                      <p:cBhvr>
                                        <p:cTn id="53" dur="500"/>
                                        <p:tgtEl>
                                          <p:spTgt spid="70662"/>
                                        </p:tgtEl>
                                      </p:cBhvr>
                                    </p:animEffect>
                                  </p:childTnLst>
                                </p:cTn>
                              </p:par>
                            </p:childTnLst>
                          </p:cTn>
                        </p:par>
                      </p:childTnLst>
                    </p:cTn>
                  </p:par>
                  <p:par>
                    <p:cTn id="54" fill="hold">
                      <p:stCondLst>
                        <p:cond delay="indefinite"/>
                      </p:stCondLst>
                      <p:childTnLst>
                        <p:par>
                          <p:cTn id="55" fill="hold">
                            <p:stCondLst>
                              <p:cond delay="0"/>
                            </p:stCondLst>
                            <p:childTnLst>
                              <p:par>
                                <p:cTn id="56" presetID="3" presetClass="entr" presetSubtype="10" fill="hold" nodeType="clickEffect">
                                  <p:stCondLst>
                                    <p:cond delay="0"/>
                                  </p:stCondLst>
                                  <p:childTnLst>
                                    <p:set>
                                      <p:cBhvr>
                                        <p:cTn id="57" dur="1" fill="hold">
                                          <p:stCondLst>
                                            <p:cond delay="0"/>
                                          </p:stCondLst>
                                        </p:cTn>
                                        <p:tgtEl>
                                          <p:spTgt spid="22"/>
                                        </p:tgtEl>
                                        <p:attrNameLst>
                                          <p:attrName>style.visibility</p:attrName>
                                        </p:attrNameLst>
                                      </p:cBhvr>
                                      <p:to>
                                        <p:strVal val="visible"/>
                                      </p:to>
                                    </p:set>
                                    <p:animEffect transition="in" filter="blinds(horizontal)">
                                      <p:cBhvr>
                                        <p:cTn id="58" dur="500"/>
                                        <p:tgtEl>
                                          <p:spTgt spid="22"/>
                                        </p:tgtEl>
                                      </p:cBhvr>
                                    </p:animEffect>
                                  </p:childTnLst>
                                </p:cTn>
                              </p:par>
                              <p:par>
                                <p:cTn id="59" presetID="3" presetClass="entr" presetSubtype="10" fill="hold" grpId="0" nodeType="with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blinds(horizontal)">
                                      <p:cBhvr>
                                        <p:cTn id="61" dur="500"/>
                                        <p:tgtEl>
                                          <p:spTgt spid="21"/>
                                        </p:tgtEl>
                                      </p:cBhvr>
                                    </p:animEffect>
                                  </p:childTnLst>
                                </p:cTn>
                              </p:par>
                            </p:childTnLst>
                          </p:cTn>
                        </p:par>
                      </p:childTnLst>
                    </p:cTn>
                  </p:par>
                  <p:par>
                    <p:cTn id="62" fill="hold">
                      <p:stCondLst>
                        <p:cond delay="indefinite"/>
                      </p:stCondLst>
                      <p:childTnLst>
                        <p:par>
                          <p:cTn id="63" fill="hold">
                            <p:stCondLst>
                              <p:cond delay="0"/>
                            </p:stCondLst>
                            <p:childTnLst>
                              <p:par>
                                <p:cTn id="64" presetID="4" presetClass="exit" presetSubtype="16" fill="hold" nodeType="clickEffect">
                                  <p:stCondLst>
                                    <p:cond delay="0"/>
                                  </p:stCondLst>
                                  <p:childTnLst>
                                    <p:animEffect transition="out" filter="box(in)">
                                      <p:cBhvr>
                                        <p:cTn id="65" dur="500"/>
                                        <p:tgtEl>
                                          <p:spTgt spid="70662"/>
                                        </p:tgtEl>
                                      </p:cBhvr>
                                    </p:animEffect>
                                    <p:set>
                                      <p:cBhvr>
                                        <p:cTn id="66" dur="1" fill="hold">
                                          <p:stCondLst>
                                            <p:cond delay="499"/>
                                          </p:stCondLst>
                                        </p:cTn>
                                        <p:tgtEl>
                                          <p:spTgt spid="70662"/>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3" presetClass="entr" presetSubtype="10" fill="hold" nodeType="clickEffect">
                                  <p:stCondLst>
                                    <p:cond delay="0"/>
                                  </p:stCondLst>
                                  <p:childTnLst>
                                    <p:set>
                                      <p:cBhvr>
                                        <p:cTn id="70" dur="1" fill="hold">
                                          <p:stCondLst>
                                            <p:cond delay="0"/>
                                          </p:stCondLst>
                                        </p:cTn>
                                        <p:tgtEl>
                                          <p:spTgt spid="70666"/>
                                        </p:tgtEl>
                                        <p:attrNameLst>
                                          <p:attrName>style.visibility</p:attrName>
                                        </p:attrNameLst>
                                      </p:cBhvr>
                                      <p:to>
                                        <p:strVal val="visible"/>
                                      </p:to>
                                    </p:set>
                                    <p:animEffect transition="in" filter="blinds(horizontal)">
                                      <p:cBhvr>
                                        <p:cTn id="71" dur="500"/>
                                        <p:tgtEl>
                                          <p:spTgt spid="70666"/>
                                        </p:tgtEl>
                                      </p:cBhvr>
                                    </p:animEffect>
                                  </p:childTnLst>
                                </p:cTn>
                              </p:par>
                            </p:childTnLst>
                          </p:cTn>
                        </p:par>
                      </p:childTnLst>
                    </p:cTn>
                  </p:par>
                  <p:par>
                    <p:cTn id="72" fill="hold">
                      <p:stCondLst>
                        <p:cond delay="indefinite"/>
                      </p:stCondLst>
                      <p:childTnLst>
                        <p:par>
                          <p:cTn id="73" fill="hold">
                            <p:stCondLst>
                              <p:cond delay="0"/>
                            </p:stCondLst>
                            <p:childTnLst>
                              <p:par>
                                <p:cTn id="74" presetID="3" presetClass="entr" presetSubtype="10" fill="hold" nodeType="clickEffect">
                                  <p:stCondLst>
                                    <p:cond delay="0"/>
                                  </p:stCondLst>
                                  <p:childTnLst>
                                    <p:set>
                                      <p:cBhvr>
                                        <p:cTn id="75" dur="1" fill="hold">
                                          <p:stCondLst>
                                            <p:cond delay="0"/>
                                          </p:stCondLst>
                                        </p:cTn>
                                        <p:tgtEl>
                                          <p:spTgt spid="28"/>
                                        </p:tgtEl>
                                        <p:attrNameLst>
                                          <p:attrName>style.visibility</p:attrName>
                                        </p:attrNameLst>
                                      </p:cBhvr>
                                      <p:to>
                                        <p:strVal val="visible"/>
                                      </p:to>
                                    </p:set>
                                    <p:animEffect transition="in" filter="blinds(horizontal)">
                                      <p:cBhvr>
                                        <p:cTn id="76" dur="500"/>
                                        <p:tgtEl>
                                          <p:spTgt spid="28"/>
                                        </p:tgtEl>
                                      </p:cBhvr>
                                    </p:animEffect>
                                  </p:childTnLst>
                                </p:cTn>
                              </p:par>
                              <p:par>
                                <p:cTn id="77" presetID="3" presetClass="entr" presetSubtype="10" fill="hold" grpId="0" nodeType="withEffect">
                                  <p:stCondLst>
                                    <p:cond delay="0"/>
                                  </p:stCondLst>
                                  <p:childTnLst>
                                    <p:set>
                                      <p:cBhvr>
                                        <p:cTn id="78" dur="1" fill="hold">
                                          <p:stCondLst>
                                            <p:cond delay="0"/>
                                          </p:stCondLst>
                                        </p:cTn>
                                        <p:tgtEl>
                                          <p:spTgt spid="25"/>
                                        </p:tgtEl>
                                        <p:attrNameLst>
                                          <p:attrName>style.visibility</p:attrName>
                                        </p:attrNameLst>
                                      </p:cBhvr>
                                      <p:to>
                                        <p:strVal val="visible"/>
                                      </p:to>
                                    </p:set>
                                    <p:animEffect transition="in" filter="blinds(horizontal)">
                                      <p:cBhvr>
                                        <p:cTn id="79" dur="500"/>
                                        <p:tgtEl>
                                          <p:spTgt spid="25"/>
                                        </p:tgtEl>
                                      </p:cBhvr>
                                    </p:animEffect>
                                  </p:childTnLst>
                                </p:cTn>
                              </p:par>
                            </p:childTnLst>
                          </p:cTn>
                        </p:par>
                      </p:childTnLst>
                    </p:cTn>
                  </p:par>
                  <p:par>
                    <p:cTn id="80" fill="hold">
                      <p:stCondLst>
                        <p:cond delay="indefinite"/>
                      </p:stCondLst>
                      <p:childTnLst>
                        <p:par>
                          <p:cTn id="81" fill="hold">
                            <p:stCondLst>
                              <p:cond delay="0"/>
                            </p:stCondLst>
                            <p:childTnLst>
                              <p:par>
                                <p:cTn id="82" presetID="4" presetClass="exit" presetSubtype="16" fill="hold" nodeType="clickEffect">
                                  <p:stCondLst>
                                    <p:cond delay="0"/>
                                  </p:stCondLst>
                                  <p:childTnLst>
                                    <p:animEffect transition="out" filter="box(in)">
                                      <p:cBhvr>
                                        <p:cTn id="83" dur="500"/>
                                        <p:tgtEl>
                                          <p:spTgt spid="70666"/>
                                        </p:tgtEl>
                                      </p:cBhvr>
                                    </p:animEffect>
                                    <p:set>
                                      <p:cBhvr>
                                        <p:cTn id="84" dur="1" fill="hold">
                                          <p:stCondLst>
                                            <p:cond delay="499"/>
                                          </p:stCondLst>
                                        </p:cTn>
                                        <p:tgtEl>
                                          <p:spTgt spid="70666"/>
                                        </p:tgtEl>
                                        <p:attrNameLst>
                                          <p:attrName>style.visibility</p:attrName>
                                        </p:attrNameLst>
                                      </p:cBhvr>
                                      <p:to>
                                        <p:strVal val="hidden"/>
                                      </p:to>
                                    </p:set>
                                  </p:childTnLst>
                                </p:cTn>
                              </p:par>
                            </p:childTnLst>
                          </p:cTn>
                        </p:par>
                      </p:childTnLst>
                    </p:cTn>
                  </p:par>
                  <p:par>
                    <p:cTn id="85" fill="hold">
                      <p:stCondLst>
                        <p:cond delay="indefinite"/>
                      </p:stCondLst>
                      <p:childTnLst>
                        <p:par>
                          <p:cTn id="86" fill="hold">
                            <p:stCondLst>
                              <p:cond delay="0"/>
                            </p:stCondLst>
                            <p:childTnLst>
                              <p:par>
                                <p:cTn id="87" presetID="3" presetClass="entr" presetSubtype="10" fill="hold" nodeType="clickEffect">
                                  <p:stCondLst>
                                    <p:cond delay="0"/>
                                  </p:stCondLst>
                                  <p:childTnLst>
                                    <p:set>
                                      <p:cBhvr>
                                        <p:cTn id="88" dur="1" fill="hold">
                                          <p:stCondLst>
                                            <p:cond delay="0"/>
                                          </p:stCondLst>
                                        </p:cTn>
                                        <p:tgtEl>
                                          <p:spTgt spid="70672"/>
                                        </p:tgtEl>
                                        <p:attrNameLst>
                                          <p:attrName>style.visibility</p:attrName>
                                        </p:attrNameLst>
                                      </p:cBhvr>
                                      <p:to>
                                        <p:strVal val="visible"/>
                                      </p:to>
                                    </p:set>
                                    <p:animEffect transition="in" filter="blinds(horizontal)">
                                      <p:cBhvr>
                                        <p:cTn id="89" dur="500"/>
                                        <p:tgtEl>
                                          <p:spTgt spid="70672"/>
                                        </p:tgtEl>
                                      </p:cBhvr>
                                    </p:animEffect>
                                  </p:childTnLst>
                                </p:cTn>
                              </p:par>
                            </p:childTnLst>
                          </p:cTn>
                        </p:par>
                      </p:childTnLst>
                    </p:cTn>
                  </p:par>
                  <p:par>
                    <p:cTn id="90" fill="hold">
                      <p:stCondLst>
                        <p:cond delay="indefinite"/>
                      </p:stCondLst>
                      <p:childTnLst>
                        <p:par>
                          <p:cTn id="91" fill="hold">
                            <p:stCondLst>
                              <p:cond delay="0"/>
                            </p:stCondLst>
                            <p:childTnLst>
                              <p:par>
                                <p:cTn id="92" presetID="3" presetClass="entr" presetSubtype="10" fill="hold" nodeType="clickEffect">
                                  <p:stCondLst>
                                    <p:cond delay="0"/>
                                  </p:stCondLst>
                                  <p:childTnLst>
                                    <p:set>
                                      <p:cBhvr>
                                        <p:cTn id="93" dur="1" fill="hold">
                                          <p:stCondLst>
                                            <p:cond delay="0"/>
                                          </p:stCondLst>
                                        </p:cTn>
                                        <p:tgtEl>
                                          <p:spTgt spid="38"/>
                                        </p:tgtEl>
                                        <p:attrNameLst>
                                          <p:attrName>style.visibility</p:attrName>
                                        </p:attrNameLst>
                                      </p:cBhvr>
                                      <p:to>
                                        <p:strVal val="visible"/>
                                      </p:to>
                                    </p:set>
                                    <p:animEffect transition="in" filter="blinds(horizontal)">
                                      <p:cBhvr>
                                        <p:cTn id="94" dur="500"/>
                                        <p:tgtEl>
                                          <p:spTgt spid="38"/>
                                        </p:tgtEl>
                                      </p:cBhvr>
                                    </p:animEffect>
                                  </p:childTnLst>
                                </p:cTn>
                              </p:par>
                              <p:par>
                                <p:cTn id="95" presetID="3" presetClass="entr" presetSubtype="10" fill="hold" grpId="0" nodeType="withEffect">
                                  <p:stCondLst>
                                    <p:cond delay="0"/>
                                  </p:stCondLst>
                                  <p:childTnLst>
                                    <p:set>
                                      <p:cBhvr>
                                        <p:cTn id="96" dur="1" fill="hold">
                                          <p:stCondLst>
                                            <p:cond delay="0"/>
                                          </p:stCondLst>
                                        </p:cTn>
                                        <p:tgtEl>
                                          <p:spTgt spid="32"/>
                                        </p:tgtEl>
                                        <p:attrNameLst>
                                          <p:attrName>style.visibility</p:attrName>
                                        </p:attrNameLst>
                                      </p:cBhvr>
                                      <p:to>
                                        <p:strVal val="visible"/>
                                      </p:to>
                                    </p:set>
                                    <p:animEffect transition="in" filter="blinds(horizontal)">
                                      <p:cBhvr>
                                        <p:cTn id="97" dur="500"/>
                                        <p:tgtEl>
                                          <p:spTgt spid="32"/>
                                        </p:tgtEl>
                                      </p:cBhvr>
                                    </p:animEffect>
                                  </p:childTnLst>
                                </p:cTn>
                              </p:par>
                            </p:childTnLst>
                          </p:cTn>
                        </p:par>
                      </p:childTnLst>
                    </p:cTn>
                  </p:par>
                  <p:par>
                    <p:cTn id="98" fill="hold">
                      <p:stCondLst>
                        <p:cond delay="indefinite"/>
                      </p:stCondLst>
                      <p:childTnLst>
                        <p:par>
                          <p:cTn id="99" fill="hold">
                            <p:stCondLst>
                              <p:cond delay="0"/>
                            </p:stCondLst>
                            <p:childTnLst>
                              <p:par>
                                <p:cTn id="100" presetID="3" presetClass="entr" presetSubtype="10" fill="hold" nodeType="clickEffect">
                                  <p:stCondLst>
                                    <p:cond delay="0"/>
                                  </p:stCondLst>
                                  <p:childTnLst>
                                    <p:set>
                                      <p:cBhvr>
                                        <p:cTn id="101" dur="1" fill="hold">
                                          <p:stCondLst>
                                            <p:cond delay="0"/>
                                          </p:stCondLst>
                                        </p:cTn>
                                        <p:tgtEl>
                                          <p:spTgt spid="70674"/>
                                        </p:tgtEl>
                                        <p:attrNameLst>
                                          <p:attrName>style.visibility</p:attrName>
                                        </p:attrNameLst>
                                      </p:cBhvr>
                                      <p:to>
                                        <p:strVal val="visible"/>
                                      </p:to>
                                    </p:set>
                                    <p:animEffect transition="in" filter="blinds(horizontal)">
                                      <p:cBhvr>
                                        <p:cTn id="102" dur="500"/>
                                        <p:tgtEl>
                                          <p:spTgt spid="70674"/>
                                        </p:tgtEl>
                                      </p:cBhvr>
                                    </p:animEffect>
                                  </p:childTnLst>
                                </p:cTn>
                              </p:par>
                            </p:childTnLst>
                          </p:cTn>
                        </p:par>
                      </p:childTnLst>
                    </p:cTn>
                  </p:par>
                  <p:par>
                    <p:cTn id="103" fill="hold">
                      <p:stCondLst>
                        <p:cond delay="indefinite"/>
                      </p:stCondLst>
                      <p:childTnLst>
                        <p:par>
                          <p:cTn id="104" fill="hold">
                            <p:stCondLst>
                              <p:cond delay="0"/>
                            </p:stCondLst>
                            <p:childTnLst>
                              <p:par>
                                <p:cTn id="105" presetID="3" presetClass="entr" presetSubtype="10" fill="hold" nodeType="click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blinds(horizontal)">
                                      <p:cBhvr>
                                        <p:cTn id="107" dur="500"/>
                                        <p:tgtEl>
                                          <p:spTgt spid="42"/>
                                        </p:tgtEl>
                                      </p:cBhvr>
                                    </p:animEffect>
                                  </p:childTnLst>
                                </p:cTn>
                              </p:par>
                              <p:par>
                                <p:cTn id="108" presetID="3" presetClass="entr" presetSubtype="10" fill="hold" grpId="0" nodeType="withEffect">
                                  <p:stCondLst>
                                    <p:cond delay="0"/>
                                  </p:stCondLst>
                                  <p:childTnLst>
                                    <p:set>
                                      <p:cBhvr>
                                        <p:cTn id="109" dur="1" fill="hold">
                                          <p:stCondLst>
                                            <p:cond delay="0"/>
                                          </p:stCondLst>
                                        </p:cTn>
                                        <p:tgtEl>
                                          <p:spTgt spid="40"/>
                                        </p:tgtEl>
                                        <p:attrNameLst>
                                          <p:attrName>style.visibility</p:attrName>
                                        </p:attrNameLst>
                                      </p:cBhvr>
                                      <p:to>
                                        <p:strVal val="visible"/>
                                      </p:to>
                                    </p:set>
                                    <p:animEffect transition="in" filter="blinds(horizontal)">
                                      <p:cBhvr>
                                        <p:cTn id="110"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10" grpId="0" animBg="1"/>
      <p:bldP spid="16" grpId="0" animBg="1"/>
      <p:bldP spid="21" grpId="0" animBg="1"/>
      <p:bldP spid="25" grpId="0" animBg="1"/>
      <p:bldP spid="32" grpId="0" animBg="1"/>
      <p:bldP spid="40"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Mô phỏng 3D Đại chiến Bạch Đằng 938">
            <a:hlinkClick r:id="" action="ppaction://media"/>
            <a:extLst>
              <a:ext uri="{FF2B5EF4-FFF2-40B4-BE49-F238E27FC236}">
                <a16:creationId xmlns:a16="http://schemas.microsoft.com/office/drawing/2014/main" id="{C76CFEB5-2278-43F3-B17E-8B5E58A75EC3}"/>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510069" y="0"/>
            <a:ext cx="11171862" cy="6284172"/>
          </a:xfrm>
          <a:prstGeom prst="rect">
            <a:avLst/>
          </a:prstGeom>
          <a:ln>
            <a:noFill/>
          </a:ln>
          <a:effectLst/>
          <a:scene3d>
            <a:camera prst="orthographicFront"/>
            <a:lightRig rig="balanced" dir="t"/>
          </a:scene3d>
          <a:sp3d prstMaterial="softEdge">
            <a:bevelT w="203200" h="101600" prst="cross"/>
            <a:contourClr>
              <a:srgbClr val="FFFFFF"/>
            </a:contourClr>
          </a:sp3d>
        </p:spPr>
      </p:pic>
      <p:sp>
        <p:nvSpPr>
          <p:cNvPr id="3" name="TextBox 2">
            <a:extLst>
              <a:ext uri="{FF2B5EF4-FFF2-40B4-BE49-F238E27FC236}">
                <a16:creationId xmlns:a16="http://schemas.microsoft.com/office/drawing/2014/main" id="{31234199-AB89-4460-9F4C-43AB0948DC77}"/>
              </a:ext>
            </a:extLst>
          </p:cNvPr>
          <p:cNvSpPr txBox="1"/>
          <p:nvPr/>
        </p:nvSpPr>
        <p:spPr>
          <a:xfrm>
            <a:off x="1473651" y="6396335"/>
            <a:ext cx="8614972"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F5EBDC">
                    <a:lumMod val="10000"/>
                  </a:srgbClr>
                </a:solidFill>
                <a:effectLst/>
                <a:uLnTx/>
                <a:uFillTx/>
                <a:latin typeface="#9Slide07 Hillda" pitchFamily="2" charset="-93"/>
                <a:ea typeface="Calibri" panose="020F0502020204030204" pitchFamily="34" charset="0"/>
                <a:cs typeface="+mn-cs"/>
              </a:rPr>
              <a:t>Chiến</a:t>
            </a:r>
            <a:r>
              <a:rPr kumimoji="0" lang="en-US" sz="2400" b="0" i="0" u="none" strike="noStrike" kern="1200" cap="none" spc="0" normalizeH="0" noProof="0" dirty="0">
                <a:ln>
                  <a:noFill/>
                </a:ln>
                <a:solidFill>
                  <a:srgbClr val="F5EBDC">
                    <a:lumMod val="10000"/>
                  </a:srgbClr>
                </a:solidFill>
                <a:effectLst/>
                <a:uLnTx/>
                <a:uFillTx/>
                <a:latin typeface="#9Slide07 Hillda" pitchFamily="2" charset="-93"/>
                <a:ea typeface="Calibri" panose="020F0502020204030204" pitchFamily="34" charset="0"/>
                <a:cs typeface="+mn-cs"/>
              </a:rPr>
              <a:t> </a:t>
            </a:r>
            <a:r>
              <a:rPr kumimoji="0" lang="en-US" sz="2400" b="0" i="0" u="none" strike="noStrike" kern="1200" cap="none" spc="0" normalizeH="0" noProof="0" dirty="0" err="1">
                <a:ln>
                  <a:noFill/>
                </a:ln>
                <a:solidFill>
                  <a:srgbClr val="F5EBDC">
                    <a:lumMod val="10000"/>
                  </a:srgbClr>
                </a:solidFill>
                <a:effectLst/>
                <a:uLnTx/>
                <a:uFillTx/>
                <a:latin typeface="#9Slide07 Hillda" pitchFamily="2" charset="-93"/>
                <a:ea typeface="Calibri" panose="020F0502020204030204" pitchFamily="34" charset="0"/>
                <a:cs typeface="+mn-cs"/>
              </a:rPr>
              <a:t>Thắng</a:t>
            </a:r>
            <a:r>
              <a:rPr kumimoji="0" lang="en-US" sz="2400" b="0" i="0" u="none" strike="noStrike" kern="1200" cap="none" spc="0" normalizeH="0" noProof="0" dirty="0">
                <a:ln>
                  <a:noFill/>
                </a:ln>
                <a:solidFill>
                  <a:srgbClr val="F5EBDC">
                    <a:lumMod val="10000"/>
                  </a:srgbClr>
                </a:solidFill>
                <a:effectLst/>
                <a:uLnTx/>
                <a:uFillTx/>
                <a:latin typeface="#9Slide07 Hillda" pitchFamily="2" charset="-93"/>
                <a:ea typeface="Calibri" panose="020F0502020204030204" pitchFamily="34" charset="0"/>
                <a:cs typeface="+mn-cs"/>
              </a:rPr>
              <a:t> </a:t>
            </a:r>
            <a:r>
              <a:rPr kumimoji="0" lang="en-US" sz="2400" b="0" i="0" u="none" strike="noStrike" kern="1200" cap="none" spc="0" normalizeH="0" noProof="0" dirty="0" err="1">
                <a:ln>
                  <a:noFill/>
                </a:ln>
                <a:solidFill>
                  <a:srgbClr val="F5EBDC">
                    <a:lumMod val="10000"/>
                  </a:srgbClr>
                </a:solidFill>
                <a:effectLst/>
                <a:uLnTx/>
                <a:uFillTx/>
                <a:latin typeface="#9Slide07 Hillda" pitchFamily="2" charset="-93"/>
                <a:ea typeface="Calibri" panose="020F0502020204030204" pitchFamily="34" charset="0"/>
                <a:cs typeface="+mn-cs"/>
              </a:rPr>
              <a:t>Bạch</a:t>
            </a:r>
            <a:r>
              <a:rPr kumimoji="0" lang="en-US" sz="2400" b="0" i="0" u="none" strike="noStrike" kern="1200" cap="none" spc="0" normalizeH="0" noProof="0" dirty="0">
                <a:ln>
                  <a:noFill/>
                </a:ln>
                <a:solidFill>
                  <a:srgbClr val="F5EBDC">
                    <a:lumMod val="10000"/>
                  </a:srgbClr>
                </a:solidFill>
                <a:effectLst/>
                <a:uLnTx/>
                <a:uFillTx/>
                <a:latin typeface="#9Slide07 Hillda" pitchFamily="2" charset="-93"/>
                <a:ea typeface="Calibri" panose="020F0502020204030204" pitchFamily="34" charset="0"/>
                <a:cs typeface="+mn-cs"/>
              </a:rPr>
              <a:t> </a:t>
            </a:r>
            <a:r>
              <a:rPr kumimoji="0" lang="en-US" sz="2400" b="0" i="0" u="none" strike="noStrike" kern="1200" cap="none" spc="0" normalizeH="0" noProof="0" dirty="0" err="1">
                <a:ln>
                  <a:noFill/>
                </a:ln>
                <a:solidFill>
                  <a:srgbClr val="F5EBDC">
                    <a:lumMod val="10000"/>
                  </a:srgbClr>
                </a:solidFill>
                <a:effectLst/>
                <a:uLnTx/>
                <a:uFillTx/>
                <a:latin typeface="#9Slide07 Hillda" pitchFamily="2" charset="-93"/>
                <a:ea typeface="Calibri" panose="020F0502020204030204" pitchFamily="34" charset="0"/>
                <a:cs typeface="+mn-cs"/>
              </a:rPr>
              <a:t>Đằng</a:t>
            </a:r>
            <a:r>
              <a:rPr kumimoji="0" lang="en-US" sz="2400" b="0" i="0" u="none" strike="noStrike" kern="1200" cap="none" spc="0" normalizeH="0" noProof="0" dirty="0">
                <a:ln>
                  <a:noFill/>
                </a:ln>
                <a:solidFill>
                  <a:srgbClr val="F5EBDC">
                    <a:lumMod val="10000"/>
                  </a:srgbClr>
                </a:solidFill>
                <a:effectLst/>
                <a:uLnTx/>
                <a:uFillTx/>
                <a:latin typeface="#9Slide07 Hillda" pitchFamily="2" charset="-93"/>
                <a:ea typeface="Calibri" panose="020F0502020204030204" pitchFamily="34" charset="0"/>
                <a:cs typeface="+mn-cs"/>
              </a:rPr>
              <a:t> năm 938</a:t>
            </a:r>
            <a:endParaRPr kumimoji="0" lang="en-US" sz="2400" b="0" i="0" u="none" strike="noStrike" kern="1200" cap="none" spc="0" normalizeH="0" baseline="0" noProof="0" dirty="0">
              <a:ln>
                <a:noFill/>
              </a:ln>
              <a:solidFill>
                <a:srgbClr val="F5EBDC">
                  <a:lumMod val="10000"/>
                </a:srgbClr>
              </a:solidFill>
              <a:effectLst/>
              <a:uLnTx/>
              <a:uFillTx/>
              <a:latin typeface="#9Slide07 Hillda" pitchFamily="2" charset="-93"/>
              <a:ea typeface="Calibri" panose="020F0502020204030204" pitchFamily="34" charset="0"/>
              <a:cs typeface="+mn-cs"/>
            </a:endParaRPr>
          </a:p>
        </p:txBody>
      </p:sp>
    </p:spTree>
    <p:extLst>
      <p:ext uri="{BB962C8B-B14F-4D97-AF65-F5344CB8AC3E}">
        <p14:creationId xmlns:p14="http://schemas.microsoft.com/office/powerpoint/2010/main" val="3017531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43452"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2"/>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2"/>
                                        </p:tgtEl>
                                      </p:cBhvr>
                                    </p:cmd>
                                  </p:childTnLst>
                                </p:cTn>
                              </p:par>
                            </p:childTnLst>
                          </p:cTn>
                        </p:par>
                      </p:childTnLst>
                    </p:cTn>
                  </p:par>
                </p:childTnLst>
              </p:cTn>
              <p:nextCondLst>
                <p:cond evt="onClick" delay="0">
                  <p:tgtEl>
                    <p:spTgt spid="2"/>
                  </p:tgtEl>
                </p:cond>
              </p:nextCondLst>
            </p:seq>
            <p:video>
              <p:cMediaNode vol="12121">
                <p:cTn id="12" fill="hold" display="0">
                  <p:stCondLst>
                    <p:cond delay="indefinite"/>
                  </p:stCondLst>
                </p:cTn>
                <p:tgtEl>
                  <p:spTgt spid="2"/>
                </p:tgtEl>
              </p:cMediaNode>
            </p:video>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2173A4-877F-4218-9C18-04E18E43BBC0}"/>
              </a:ext>
            </a:extLst>
          </p:cNvPr>
          <p:cNvSpPr>
            <a:spLocks noGrp="1"/>
          </p:cNvSpPr>
          <p:nvPr>
            <p:ph type="title"/>
          </p:nvPr>
        </p:nvSpPr>
        <p:spPr/>
        <p:txBody>
          <a:bodyPr/>
          <a:lstStyle/>
          <a:p>
            <a:endParaRPr lang="en-US"/>
          </a:p>
        </p:txBody>
      </p:sp>
      <p:sp>
        <p:nvSpPr>
          <p:cNvPr id="3" name="Rectangle 2">
            <a:extLst>
              <a:ext uri="{FF2B5EF4-FFF2-40B4-BE49-F238E27FC236}">
                <a16:creationId xmlns:a16="http://schemas.microsoft.com/office/drawing/2014/main" id="{8FDD0D6B-8E35-4C06-BB73-CFB2116438E8}"/>
              </a:ext>
            </a:extLst>
          </p:cNvPr>
          <p:cNvSpPr/>
          <p:nvPr/>
        </p:nvSpPr>
        <p:spPr>
          <a:xfrm>
            <a:off x="-11289" y="-1"/>
            <a:ext cx="12192000" cy="6858001"/>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cxnSp>
        <p:nvCxnSpPr>
          <p:cNvPr id="7" name="Straight Connector 6">
            <a:extLst>
              <a:ext uri="{FF2B5EF4-FFF2-40B4-BE49-F238E27FC236}">
                <a16:creationId xmlns:a16="http://schemas.microsoft.com/office/drawing/2014/main" id="{88A8EF99-B444-44B0-B536-402EFBBC0D5D}"/>
              </a:ext>
            </a:extLst>
          </p:cNvPr>
          <p:cNvCxnSpPr/>
          <p:nvPr/>
        </p:nvCxnSpPr>
        <p:spPr>
          <a:xfrm>
            <a:off x="14543" y="1014267"/>
            <a:ext cx="12191307" cy="0"/>
          </a:xfrm>
          <a:prstGeom prst="line">
            <a:avLst/>
          </a:prstGeom>
          <a:ln w="9525" cap="flat" cmpd="sng" algn="ctr">
            <a:solidFill>
              <a:schemeClr val="tx1">
                <a:lumMod val="10000"/>
              </a:schemeClr>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15" name="TextBox 14">
            <a:extLst>
              <a:ext uri="{FF2B5EF4-FFF2-40B4-BE49-F238E27FC236}">
                <a16:creationId xmlns:a16="http://schemas.microsoft.com/office/drawing/2014/main" id="{CD1EEBE8-FEE6-4EBA-B529-B86BA1C97455}"/>
              </a:ext>
            </a:extLst>
          </p:cNvPr>
          <p:cNvSpPr txBox="1"/>
          <p:nvPr/>
        </p:nvSpPr>
        <p:spPr>
          <a:xfrm>
            <a:off x="1535097" y="126585"/>
            <a:ext cx="9733036" cy="664669"/>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8E7">
                    <a:lumMod val="10000"/>
                  </a:srgbClr>
                </a:solidFill>
                <a:effectLst/>
                <a:uLnTx/>
                <a:uFillTx/>
                <a:latin typeface="#9Slide03 IcielUni Sans Heavy" panose="00000500000000000000" pitchFamily="2" charset="-93"/>
                <a:ea typeface="Times New Roman" panose="02020603050405020304" pitchFamily="18" charset="0"/>
                <a:cs typeface="+mn-cs"/>
              </a:rPr>
              <a:t>GIÁ </a:t>
            </a:r>
            <a:r>
              <a:rPr kumimoji="0" lang="en-US" sz="2800" b="0" i="0" u="none" strike="noStrike" kern="1200" cap="none" spc="0" normalizeH="0" baseline="0" noProof="0" dirty="0">
                <a:ln>
                  <a:noFill/>
                </a:ln>
                <a:solidFill>
                  <a:srgbClr val="FFF8E7">
                    <a:lumMod val="10000"/>
                  </a:srgbClr>
                </a:solidFill>
                <a:effectLst/>
                <a:uLnTx/>
                <a:uFillTx/>
                <a:latin typeface="#9Slide03 IcielUni Sans Heavy" panose="00000500000000000000" pitchFamily="2" charset="-93"/>
                <a:ea typeface="Times New Roman" panose="02020603050405020304" pitchFamily="18" charset="0"/>
                <a:cs typeface="+mn-cs"/>
              </a:rPr>
              <a:t>TRỊ CỦA SÔNG NGÒI</a:t>
            </a:r>
            <a:endParaRPr kumimoji="0" lang="en-US" sz="2800" b="0" i="0" u="none" strike="noStrike" kern="1200" cap="none" spc="0" normalizeH="0" baseline="0" noProof="0" dirty="0">
              <a:ln>
                <a:noFill/>
              </a:ln>
              <a:solidFill>
                <a:srgbClr val="FFF8E7">
                  <a:lumMod val="10000"/>
                </a:srgbClr>
              </a:solidFill>
              <a:effectLst/>
              <a:uLnTx/>
              <a:uFillTx/>
              <a:latin typeface="#9Slide03 IcielUni Sans Heavy" panose="00000500000000000000" pitchFamily="2" charset="-93"/>
              <a:ea typeface="+mn-ea"/>
              <a:cs typeface="+mn-cs"/>
            </a:endParaRPr>
          </a:p>
        </p:txBody>
      </p:sp>
      <p:sp>
        <p:nvSpPr>
          <p:cNvPr id="4" name="Rectangle 3"/>
          <p:cNvSpPr/>
          <p:nvPr/>
        </p:nvSpPr>
        <p:spPr>
          <a:xfrm>
            <a:off x="-36428" y="1563526"/>
            <a:ext cx="6531428" cy="4524315"/>
          </a:xfrm>
          <a:prstGeom prst="rect">
            <a:avLst/>
          </a:prstGeom>
        </p:spPr>
        <p:txBody>
          <a:bodyPr wrap="square">
            <a:spAutoFit/>
          </a:bodyPr>
          <a:lstStyle/>
          <a:p>
            <a:pPr algn="ctr"/>
            <a:r>
              <a:rPr lang="en-US" sz="2400" b="1" i="0" dirty="0">
                <a:solidFill>
                  <a:srgbClr val="00264D"/>
                </a:solidFill>
                <a:effectLst/>
                <a:latin typeface="#9Slide03 Roboto Medium" panose="02000000000000000000" pitchFamily="2" charset="0"/>
                <a:ea typeface="#9Slide03 Roboto Medium" panose="02000000000000000000" pitchFamily="2" charset="0"/>
              </a:rPr>
              <a:t>NHỚ CON SÔNG QUÊ HƯƠNG</a:t>
            </a:r>
          </a:p>
          <a:p>
            <a:r>
              <a:rPr lang="en-US" sz="2400" dirty="0">
                <a:solidFill>
                  <a:srgbClr val="00264D"/>
                </a:solidFill>
                <a:latin typeface="#9Slide03 Roboto Medium" panose="02000000000000000000" pitchFamily="2" charset="0"/>
                <a:ea typeface="#9Slide03 Roboto Medium" panose="02000000000000000000" pitchFamily="2" charset="0"/>
              </a:rPr>
              <a:t>				</a:t>
            </a:r>
            <a:r>
              <a:rPr lang="en-US" sz="2400" b="1" i="1" dirty="0" err="1">
                <a:solidFill>
                  <a:srgbClr val="00264D"/>
                </a:solidFill>
                <a:latin typeface="#9Slide03 Roboto Medium" panose="02000000000000000000" pitchFamily="2" charset="0"/>
                <a:ea typeface="#9Slide03 Roboto Medium" panose="02000000000000000000" pitchFamily="2" charset="0"/>
              </a:rPr>
              <a:t>Tế</a:t>
            </a:r>
            <a:r>
              <a:rPr lang="en-US" sz="2400" b="1" i="1" dirty="0">
                <a:solidFill>
                  <a:srgbClr val="00264D"/>
                </a:solidFill>
                <a:latin typeface="#9Slide03 Roboto Medium" panose="02000000000000000000" pitchFamily="2" charset="0"/>
                <a:ea typeface="#9Slide03 Roboto Medium" panose="02000000000000000000" pitchFamily="2" charset="0"/>
              </a:rPr>
              <a:t> </a:t>
            </a:r>
            <a:r>
              <a:rPr lang="en-US" sz="2400" b="1" i="1" dirty="0" err="1">
                <a:solidFill>
                  <a:srgbClr val="00264D"/>
                </a:solidFill>
                <a:latin typeface="#9Slide03 Roboto Medium" panose="02000000000000000000" pitchFamily="2" charset="0"/>
                <a:ea typeface="#9Slide03 Roboto Medium" panose="02000000000000000000" pitchFamily="2" charset="0"/>
              </a:rPr>
              <a:t>Hanh</a:t>
            </a:r>
            <a:endParaRPr lang="en-US" sz="2400" b="1" i="1" dirty="0">
              <a:solidFill>
                <a:srgbClr val="00264D"/>
              </a:solidFill>
              <a:latin typeface="#9Slide03 Roboto Medium" panose="02000000000000000000" pitchFamily="2" charset="0"/>
              <a:ea typeface="#9Slide03 Roboto Medium" panose="02000000000000000000" pitchFamily="2" charset="0"/>
            </a:endParaRPr>
          </a:p>
          <a:p>
            <a:pPr algn="ctr"/>
            <a:r>
              <a:rPr lang="vi-VN" sz="2400" b="0" i="0" dirty="0">
                <a:solidFill>
                  <a:srgbClr val="00264D"/>
                </a:solidFill>
                <a:effectLst/>
                <a:latin typeface="#9Slide03 Roboto Medium" panose="02000000000000000000" pitchFamily="2" charset="0"/>
                <a:ea typeface="#9Slide03 Roboto Medium" panose="02000000000000000000" pitchFamily="2" charset="0"/>
              </a:rPr>
              <a:t>Quê hương tôi có con sông xanh biếc</a:t>
            </a:r>
            <a:br>
              <a:rPr lang="vi-VN" sz="2400" dirty="0">
                <a:latin typeface="#9Slide03 Roboto Medium" panose="02000000000000000000" pitchFamily="2" charset="0"/>
                <a:ea typeface="#9Slide03 Roboto Medium" panose="02000000000000000000" pitchFamily="2" charset="0"/>
              </a:rPr>
            </a:br>
            <a:r>
              <a:rPr lang="vi-VN" sz="2400" b="0" i="0" dirty="0">
                <a:solidFill>
                  <a:srgbClr val="00264D"/>
                </a:solidFill>
                <a:effectLst/>
                <a:latin typeface="#9Slide03 Roboto Medium" panose="02000000000000000000" pitchFamily="2" charset="0"/>
                <a:ea typeface="#9Slide03 Roboto Medium" panose="02000000000000000000" pitchFamily="2" charset="0"/>
              </a:rPr>
              <a:t>Nước gương trong soi tóc những hàng tre</a:t>
            </a:r>
            <a:br>
              <a:rPr lang="vi-VN" sz="2400" dirty="0">
                <a:latin typeface="#9Slide03 Roboto Medium" panose="02000000000000000000" pitchFamily="2" charset="0"/>
                <a:ea typeface="#9Slide03 Roboto Medium" panose="02000000000000000000" pitchFamily="2" charset="0"/>
              </a:rPr>
            </a:br>
            <a:r>
              <a:rPr lang="vi-VN" sz="2400" b="0" i="0" dirty="0">
                <a:solidFill>
                  <a:srgbClr val="00264D"/>
                </a:solidFill>
                <a:effectLst/>
                <a:latin typeface="#9Slide03 Roboto Medium" panose="02000000000000000000" pitchFamily="2" charset="0"/>
                <a:ea typeface="#9Slide03 Roboto Medium" panose="02000000000000000000" pitchFamily="2" charset="0"/>
              </a:rPr>
              <a:t>Tâm hồn tôi là một buổi trưa hè</a:t>
            </a:r>
            <a:br>
              <a:rPr lang="vi-VN" sz="2400" dirty="0">
                <a:latin typeface="#9Slide03 Roboto Medium" panose="02000000000000000000" pitchFamily="2" charset="0"/>
                <a:ea typeface="#9Slide03 Roboto Medium" panose="02000000000000000000" pitchFamily="2" charset="0"/>
              </a:rPr>
            </a:br>
            <a:r>
              <a:rPr lang="vi-VN" sz="2400" b="0" i="0" dirty="0">
                <a:solidFill>
                  <a:srgbClr val="00264D"/>
                </a:solidFill>
                <a:effectLst/>
                <a:latin typeface="#9Slide03 Roboto Medium" panose="02000000000000000000" pitchFamily="2" charset="0"/>
                <a:ea typeface="#9Slide03 Roboto Medium" panose="02000000000000000000" pitchFamily="2" charset="0"/>
              </a:rPr>
              <a:t>Toả nắng xuống lòng sông lấp loáng</a:t>
            </a:r>
            <a:br>
              <a:rPr lang="vi-VN" sz="2400" dirty="0">
                <a:latin typeface="#9Slide03 Roboto Medium" panose="02000000000000000000" pitchFamily="2" charset="0"/>
                <a:ea typeface="#9Slide03 Roboto Medium" panose="02000000000000000000" pitchFamily="2" charset="0"/>
              </a:rPr>
            </a:br>
            <a:r>
              <a:rPr lang="vi-VN" sz="2400" b="0" i="0" dirty="0">
                <a:solidFill>
                  <a:srgbClr val="00264D"/>
                </a:solidFill>
                <a:effectLst/>
                <a:latin typeface="#9Slide03 Roboto Medium" panose="02000000000000000000" pitchFamily="2" charset="0"/>
                <a:ea typeface="#9Slide03 Roboto Medium" panose="02000000000000000000" pitchFamily="2" charset="0"/>
              </a:rPr>
              <a:t>Chẳng biết nước có giữ ngày, giữ tháng</a:t>
            </a:r>
            <a:br>
              <a:rPr lang="vi-VN" sz="2400" dirty="0">
                <a:latin typeface="#9Slide03 Roboto Medium" panose="02000000000000000000" pitchFamily="2" charset="0"/>
                <a:ea typeface="#9Slide03 Roboto Medium" panose="02000000000000000000" pitchFamily="2" charset="0"/>
              </a:rPr>
            </a:br>
            <a:r>
              <a:rPr lang="vi-VN" sz="2400" b="0" i="0" dirty="0">
                <a:solidFill>
                  <a:srgbClr val="00264D"/>
                </a:solidFill>
                <a:effectLst/>
                <a:latin typeface="#9Slide03 Roboto Medium" panose="02000000000000000000" pitchFamily="2" charset="0"/>
                <a:ea typeface="#9Slide03 Roboto Medium" panose="02000000000000000000" pitchFamily="2" charset="0"/>
              </a:rPr>
              <a:t>Giữ bao nhiêu kỷ niệm giữa dòng trôi?</a:t>
            </a:r>
            <a:br>
              <a:rPr lang="vi-VN" sz="2400" dirty="0">
                <a:latin typeface="#9Slide03 Roboto Medium" panose="02000000000000000000" pitchFamily="2" charset="0"/>
                <a:ea typeface="#9Slide03 Roboto Medium" panose="02000000000000000000" pitchFamily="2" charset="0"/>
              </a:rPr>
            </a:br>
            <a:r>
              <a:rPr lang="vi-VN" sz="2400" b="0" i="0" dirty="0">
                <a:solidFill>
                  <a:srgbClr val="00264D"/>
                </a:solidFill>
                <a:effectLst/>
                <a:latin typeface="#9Slide03 Roboto Medium" panose="02000000000000000000" pitchFamily="2" charset="0"/>
                <a:ea typeface="#9Slide03 Roboto Medium" panose="02000000000000000000" pitchFamily="2" charset="0"/>
              </a:rPr>
              <a:t>Hỡi con sông đã tắm cả đời tôi!</a:t>
            </a:r>
            <a:br>
              <a:rPr lang="vi-VN" sz="2400" dirty="0">
                <a:latin typeface="#9Slide03 Roboto Medium" panose="02000000000000000000" pitchFamily="2" charset="0"/>
                <a:ea typeface="#9Slide03 Roboto Medium" panose="02000000000000000000" pitchFamily="2" charset="0"/>
              </a:rPr>
            </a:br>
            <a:r>
              <a:rPr lang="vi-VN" sz="2400" b="0" i="0" dirty="0">
                <a:solidFill>
                  <a:srgbClr val="00264D"/>
                </a:solidFill>
                <a:effectLst/>
                <a:latin typeface="#9Slide03 Roboto Medium" panose="02000000000000000000" pitchFamily="2" charset="0"/>
                <a:ea typeface="#9Slide03 Roboto Medium" panose="02000000000000000000" pitchFamily="2" charset="0"/>
              </a:rPr>
              <a:t>Tôi giữ mãi mối tình mới mẻ</a:t>
            </a:r>
            <a:br>
              <a:rPr lang="vi-VN" sz="2400" dirty="0">
                <a:latin typeface="#9Slide03 Roboto Medium" panose="02000000000000000000" pitchFamily="2" charset="0"/>
                <a:ea typeface="#9Slide03 Roboto Medium" panose="02000000000000000000" pitchFamily="2" charset="0"/>
              </a:rPr>
            </a:br>
            <a:r>
              <a:rPr lang="vi-VN" sz="2400" b="0" i="0" dirty="0">
                <a:solidFill>
                  <a:srgbClr val="00264D"/>
                </a:solidFill>
                <a:effectLst/>
                <a:latin typeface="#9Slide03 Roboto Medium" panose="02000000000000000000" pitchFamily="2" charset="0"/>
                <a:ea typeface="#9Slide03 Roboto Medium" panose="02000000000000000000" pitchFamily="2" charset="0"/>
              </a:rPr>
              <a:t>Sông của quê hương, sông của tuổi trẻ</a:t>
            </a:r>
            <a:br>
              <a:rPr lang="vi-VN" sz="2400" dirty="0">
                <a:latin typeface="#9Slide03 Roboto Medium" panose="02000000000000000000" pitchFamily="2" charset="0"/>
                <a:ea typeface="#9Slide03 Roboto Medium" panose="02000000000000000000" pitchFamily="2" charset="0"/>
              </a:rPr>
            </a:br>
            <a:r>
              <a:rPr lang="vi-VN" sz="2400" b="0" i="0" dirty="0">
                <a:solidFill>
                  <a:srgbClr val="00264D"/>
                </a:solidFill>
                <a:effectLst/>
                <a:latin typeface="#9Slide03 Roboto Medium" panose="02000000000000000000" pitchFamily="2" charset="0"/>
                <a:ea typeface="#9Slide03 Roboto Medium" panose="02000000000000000000" pitchFamily="2" charset="0"/>
              </a:rPr>
              <a:t>Sông của miền Nam nước Việt thân yêu</a:t>
            </a:r>
            <a:r>
              <a:rPr lang="en-US" sz="2400" b="0" i="0" dirty="0">
                <a:solidFill>
                  <a:srgbClr val="00264D"/>
                </a:solidFill>
                <a:effectLst/>
                <a:latin typeface="#9Slide03 Roboto Medium" panose="02000000000000000000" pitchFamily="2" charset="0"/>
                <a:ea typeface="#9Slide03 Roboto Medium" panose="02000000000000000000" pitchFamily="2" charset="0"/>
              </a:rPr>
              <a:t>…</a:t>
            </a:r>
            <a:endParaRPr lang="en-US" sz="2400" dirty="0">
              <a:latin typeface="#9Slide03 Roboto Medium" panose="02000000000000000000" pitchFamily="2" charset="0"/>
              <a:ea typeface="#9Slide03 Roboto Medium" panose="02000000000000000000" pitchFamily="2" charset="0"/>
            </a:endParaRPr>
          </a:p>
        </p:txBody>
      </p:sp>
      <p:pic>
        <p:nvPicPr>
          <p:cNvPr id="9218" name="Picture 2" descr="Nhớ Con Sông Quê Hương - Thơ Tế Hanh - Trần Thị Tuyết diễn ngâm.(HD). -  YouTube trong 2021"/>
          <p:cNvPicPr>
            <a:picLocks noChangeAspect="1" noChangeArrowheads="1"/>
          </p:cNvPicPr>
          <p:nvPr/>
        </p:nvPicPr>
        <p:blipFill rotWithShape="1">
          <a:blip r:embed="rId2">
            <a:extLst>
              <a:ext uri="{28A0092B-C50C-407E-A947-70E740481C1C}">
                <a14:useLocalDpi xmlns:a14="http://schemas.microsoft.com/office/drawing/2010/main" val="0"/>
              </a:ext>
            </a:extLst>
          </a:blip>
          <a:srcRect t="7904" b="5619"/>
          <a:stretch/>
        </p:blipFill>
        <p:spPr bwMode="auto">
          <a:xfrm>
            <a:off x="6520139" y="2315135"/>
            <a:ext cx="5168525" cy="33521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351065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218"/>
                                        </p:tgtEl>
                                        <p:attrNameLst>
                                          <p:attrName>style.visibility</p:attrName>
                                        </p:attrNameLst>
                                      </p:cBhvr>
                                      <p:to>
                                        <p:strVal val="visible"/>
                                      </p:to>
                                    </p:set>
                                    <p:anim calcmode="lin" valueType="num">
                                      <p:cBhvr additive="base">
                                        <p:cTn id="11" dur="500" fill="hold"/>
                                        <p:tgtEl>
                                          <p:spTgt spid="9218"/>
                                        </p:tgtEl>
                                        <p:attrNameLst>
                                          <p:attrName>ppt_x</p:attrName>
                                        </p:attrNameLst>
                                      </p:cBhvr>
                                      <p:tavLst>
                                        <p:tav tm="0">
                                          <p:val>
                                            <p:strVal val="#ppt_x"/>
                                          </p:val>
                                        </p:tav>
                                        <p:tav tm="100000">
                                          <p:val>
                                            <p:strVal val="#ppt_x"/>
                                          </p:val>
                                        </p:tav>
                                      </p:tavLst>
                                    </p:anim>
                                    <p:anim calcmode="lin" valueType="num">
                                      <p:cBhvr additive="base">
                                        <p:cTn id="12" dur="500" fill="hold"/>
                                        <p:tgtEl>
                                          <p:spTgt spid="92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p:cNvCxnSpPr>
            <a:cxnSpLocks noChangeShapeType="1"/>
          </p:cNvCxnSpPr>
          <p:nvPr/>
        </p:nvCxnSpPr>
        <p:spPr bwMode="auto">
          <a:xfrm rot="5400000">
            <a:off x="3238500" y="3848100"/>
            <a:ext cx="6019800" cy="1588"/>
          </a:xfrm>
          <a:prstGeom prst="line">
            <a:avLst/>
          </a:prstGeom>
          <a:noFill/>
          <a:ln w="38100" algn="ctr">
            <a:solidFill>
              <a:srgbClr val="A50021"/>
            </a:solidFill>
            <a:round/>
            <a:headEnd/>
            <a:tailEnd/>
          </a:ln>
          <a:effectLst>
            <a:outerShdw dist="23000" dir="5400000" rotWithShape="0">
              <a:srgbClr val="000000">
                <a:alpha val="34999"/>
              </a:srgbClr>
            </a:outerShdw>
          </a:effectLst>
        </p:spPr>
      </p:cxnSp>
      <p:sp>
        <p:nvSpPr>
          <p:cNvPr id="54274" name="AutoShape 2" descr="Kết quả hình ảnh cho hình ảnh so sánh mùa lũ và mùa cạn trên sông ngòi nước ta"/>
          <p:cNvSpPr>
            <a:spLocks noChangeAspect="1" noChangeArrowheads="1"/>
          </p:cNvSpPr>
          <p:nvPr/>
        </p:nvSpPr>
        <p:spPr bwMode="auto">
          <a:xfrm>
            <a:off x="1679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16" name="TextBox 15"/>
          <p:cNvSpPr txBox="1"/>
          <p:nvPr/>
        </p:nvSpPr>
        <p:spPr>
          <a:xfrm>
            <a:off x="1905000" y="2133600"/>
            <a:ext cx="4648200" cy="400110"/>
          </a:xfrm>
          <a:prstGeom prst="rect">
            <a:avLst/>
          </a:prstGeom>
          <a:noFill/>
        </p:spPr>
        <p:txBody>
          <a:bodyPr wrap="square" rtlCol="0">
            <a:spAutoFit/>
          </a:bodyPr>
          <a:lstStyle/>
          <a:p>
            <a:r>
              <a:rPr lang="en-US" sz="2000" dirty="0" err="1">
                <a:latin typeface="Times New Roman" pitchFamily="18" charset="0"/>
                <a:cs typeface="Times New Roman" pitchFamily="18" charset="0"/>
              </a:rPr>
              <a:t>a.Giá</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trị</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của</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sông</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ngòi</a:t>
            </a:r>
            <a:r>
              <a:rPr lang="en-US" sz="2000" dirty="0">
                <a:latin typeface="Times New Roman" pitchFamily="18" charset="0"/>
                <a:cs typeface="Times New Roman" pitchFamily="18" charset="0"/>
              </a:rPr>
              <a:t>.</a:t>
            </a:r>
          </a:p>
        </p:txBody>
      </p:sp>
      <p:sp>
        <p:nvSpPr>
          <p:cNvPr id="23" name="TextBox 22"/>
          <p:cNvSpPr txBox="1"/>
          <p:nvPr/>
        </p:nvSpPr>
        <p:spPr>
          <a:xfrm>
            <a:off x="7010400" y="2133600"/>
            <a:ext cx="3429000" cy="369332"/>
          </a:xfrm>
          <a:prstGeom prst="rect">
            <a:avLst/>
          </a:prstGeom>
          <a:noFill/>
        </p:spPr>
        <p:txBody>
          <a:bodyPr wrap="square" rtlCol="0">
            <a:spAutoFit/>
          </a:bodyPr>
          <a:lstStyle/>
          <a:p>
            <a:endParaRPr lang="en-US" dirty="0"/>
          </a:p>
        </p:txBody>
      </p:sp>
      <p:sp>
        <p:nvSpPr>
          <p:cNvPr id="10" name="TextBox 9"/>
          <p:cNvSpPr txBox="1"/>
          <p:nvPr/>
        </p:nvSpPr>
        <p:spPr>
          <a:xfrm>
            <a:off x="2057400" y="2438401"/>
            <a:ext cx="3962400" cy="2322970"/>
          </a:xfrm>
          <a:prstGeom prst="rect">
            <a:avLst/>
          </a:prstGeom>
          <a:noFill/>
        </p:spPr>
        <p:txBody>
          <a:bodyPr wrap="square" rtlCol="0">
            <a:spAutoFit/>
          </a:bodyPr>
          <a:lstStyle/>
          <a:p>
            <a:pPr>
              <a:buFontTx/>
              <a:buChar char="-"/>
            </a:pPr>
            <a:r>
              <a:rPr lang="en-US" sz="2000" dirty="0" err="1">
                <a:latin typeface="Times New Roman" pitchFamily="18" charset="0"/>
                <a:cs typeface="Times New Roman" pitchFamily="18" charset="0"/>
              </a:rPr>
              <a:t>Thuận</a:t>
            </a:r>
            <a:r>
              <a:rPr lang="en-US" sz="2000" dirty="0">
                <a:latin typeface="Times New Roman" pitchFamily="18" charset="0"/>
                <a:cs typeface="Times New Roman" pitchFamily="18" charset="0"/>
              </a:rPr>
              <a:t>  l</a:t>
            </a:r>
            <a:r>
              <a:rPr lang="vi-VN" sz="2000" dirty="0">
                <a:latin typeface="Times New Roman" pitchFamily="18" charset="0"/>
                <a:cs typeface="Times New Roman" pitchFamily="18" charset="0"/>
              </a:rPr>
              <a:t>ợi</a:t>
            </a:r>
            <a:r>
              <a:rPr lang="en-US" sz="2000" dirty="0">
                <a:latin typeface="Times New Roman" pitchFamily="18" charset="0"/>
                <a:cs typeface="Times New Roman" pitchFamily="18" charset="0"/>
              </a:rPr>
              <a:t>: </a:t>
            </a:r>
          </a:p>
          <a:p>
            <a:r>
              <a:rPr lang="en-US" sz="2000" dirty="0">
                <a:latin typeface="Times New Roman" pitchFamily="18" charset="0"/>
                <a:cs typeface="Times New Roman" pitchFamily="18" charset="0"/>
              </a:rPr>
              <a:t>   + </a:t>
            </a:r>
            <a:r>
              <a:rPr lang="en-US" sz="2000" dirty="0" err="1">
                <a:latin typeface="Times New Roman" pitchFamily="18" charset="0"/>
                <a:cs typeface="Times New Roman" pitchFamily="18" charset="0"/>
              </a:rPr>
              <a:t>Bồi</a:t>
            </a:r>
            <a:r>
              <a:rPr lang="en-US" sz="2000" dirty="0">
                <a:latin typeface="Times New Roman" pitchFamily="18" charset="0"/>
                <a:cs typeface="Times New Roman" pitchFamily="18" charset="0"/>
              </a:rPr>
              <a:t> </a:t>
            </a:r>
            <a:r>
              <a:rPr lang="vi-VN" sz="2000" dirty="0">
                <a:latin typeface="Times New Roman" pitchFamily="18" charset="0"/>
                <a:cs typeface="Times New Roman" pitchFamily="18" charset="0"/>
              </a:rPr>
              <a:t>đắp</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nên</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các</a:t>
            </a:r>
            <a:r>
              <a:rPr lang="en-US" sz="2000" dirty="0">
                <a:latin typeface="Times New Roman" pitchFamily="18" charset="0"/>
                <a:cs typeface="Times New Roman" pitchFamily="18" charset="0"/>
              </a:rPr>
              <a:t> </a:t>
            </a:r>
            <a:r>
              <a:rPr lang="vi-VN" sz="2000" dirty="0">
                <a:latin typeface="Times New Roman" pitchFamily="18" charset="0"/>
                <a:cs typeface="Times New Roman" pitchFamily="18" charset="0"/>
              </a:rPr>
              <a:t>đồng</a:t>
            </a:r>
            <a:r>
              <a:rPr lang="en-US" sz="2000" dirty="0">
                <a:latin typeface="Times New Roman" pitchFamily="18" charset="0"/>
                <a:cs typeface="Times New Roman" pitchFamily="18" charset="0"/>
              </a:rPr>
              <a:t> b</a:t>
            </a:r>
            <a:r>
              <a:rPr lang="vi-VN" sz="2000" dirty="0">
                <a:latin typeface="Times New Roman" pitchFamily="18" charset="0"/>
                <a:cs typeface="Times New Roman" pitchFamily="18" charset="0"/>
              </a:rPr>
              <a:t>ằng</a:t>
            </a:r>
            <a:r>
              <a:rPr lang="en-US" sz="2000" dirty="0">
                <a:latin typeface="Times New Roman" pitchFamily="18" charset="0"/>
                <a:cs typeface="Times New Roman" pitchFamily="18" charset="0"/>
              </a:rPr>
              <a:t>.</a:t>
            </a:r>
          </a:p>
          <a:p>
            <a:r>
              <a:rPr lang="en-US" sz="2000" dirty="0">
                <a:latin typeface="Times New Roman" pitchFamily="18" charset="0"/>
                <a:cs typeface="Times New Roman" pitchFamily="18" charset="0"/>
              </a:rPr>
              <a:t>   + </a:t>
            </a:r>
            <a:r>
              <a:rPr lang="en-US" sz="2000" dirty="0" err="1">
                <a:latin typeface="Times New Roman" pitchFamily="18" charset="0"/>
                <a:cs typeface="Times New Roman" pitchFamily="18" charset="0"/>
              </a:rPr>
              <a:t>Thủy</a:t>
            </a:r>
            <a:r>
              <a:rPr lang="en-US" sz="2000" dirty="0">
                <a:latin typeface="Times New Roman" pitchFamily="18" charset="0"/>
                <a:cs typeface="Times New Roman" pitchFamily="18" charset="0"/>
              </a:rPr>
              <a:t> l</a:t>
            </a:r>
            <a:r>
              <a:rPr lang="vi-VN" sz="2000" dirty="0">
                <a:latin typeface="Times New Roman" pitchFamily="18" charset="0"/>
                <a:cs typeface="Times New Roman" pitchFamily="18" charset="0"/>
              </a:rPr>
              <a:t>ợi</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thủy</a:t>
            </a:r>
            <a:r>
              <a:rPr lang="en-US" sz="2000" dirty="0">
                <a:latin typeface="Times New Roman" pitchFamily="18" charset="0"/>
                <a:cs typeface="Times New Roman" pitchFamily="18" charset="0"/>
              </a:rPr>
              <a:t> </a:t>
            </a:r>
            <a:r>
              <a:rPr lang="vi-VN" sz="2000" dirty="0">
                <a:latin typeface="Times New Roman" pitchFamily="18" charset="0"/>
                <a:cs typeface="Times New Roman" pitchFamily="18" charset="0"/>
              </a:rPr>
              <a:t>đ</a:t>
            </a:r>
            <a:r>
              <a:rPr lang="en-US" sz="2000" dirty="0" err="1">
                <a:latin typeface="Times New Roman" pitchFamily="18" charset="0"/>
                <a:cs typeface="Times New Roman" pitchFamily="18" charset="0"/>
              </a:rPr>
              <a:t>iện</a:t>
            </a:r>
            <a:r>
              <a:rPr lang="en-US" sz="2000" dirty="0">
                <a:latin typeface="Times New Roman" pitchFamily="18" charset="0"/>
                <a:cs typeface="Times New Roman" pitchFamily="18" charset="0"/>
              </a:rPr>
              <a:t>.</a:t>
            </a:r>
          </a:p>
          <a:p>
            <a:r>
              <a:rPr lang="en-US" sz="2000" dirty="0">
                <a:latin typeface="Times New Roman" pitchFamily="18" charset="0"/>
                <a:cs typeface="Times New Roman" pitchFamily="18" charset="0"/>
              </a:rPr>
              <a:t>   +  </a:t>
            </a:r>
            <a:r>
              <a:rPr lang="en-US" sz="2000" dirty="0" err="1">
                <a:latin typeface="Times New Roman" pitchFamily="18" charset="0"/>
                <a:cs typeface="Times New Roman" pitchFamily="18" charset="0"/>
              </a:rPr>
              <a:t>Cung</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cấp</a:t>
            </a:r>
            <a:r>
              <a:rPr lang="en-US" sz="2000" dirty="0">
                <a:latin typeface="Times New Roman" pitchFamily="18" charset="0"/>
                <a:cs typeface="Times New Roman" pitchFamily="18" charset="0"/>
              </a:rPr>
              <a:t> n</a:t>
            </a:r>
            <a:r>
              <a:rPr lang="vi-VN" sz="2000" dirty="0">
                <a:latin typeface="Times New Roman" pitchFamily="18" charset="0"/>
                <a:cs typeface="Times New Roman" pitchFamily="18" charset="0"/>
              </a:rPr>
              <a:t>ước</a:t>
            </a:r>
            <a:endParaRPr lang="en-US" sz="2000" dirty="0">
              <a:latin typeface="Times New Roman" pitchFamily="18" charset="0"/>
              <a:cs typeface="Times New Roman" pitchFamily="18" charset="0"/>
            </a:endParaRPr>
          </a:p>
          <a:p>
            <a:r>
              <a:rPr lang="en-US" sz="2000" dirty="0">
                <a:latin typeface="Times New Roman" pitchFamily="18" charset="0"/>
                <a:cs typeface="Times New Roman" pitchFamily="18" charset="0"/>
              </a:rPr>
              <a:t>    + </a:t>
            </a:r>
            <a:r>
              <a:rPr lang="en-US" sz="2000" dirty="0" err="1">
                <a:latin typeface="Times New Roman" pitchFamily="18" charset="0"/>
                <a:cs typeface="Times New Roman" pitchFamily="18" charset="0"/>
              </a:rPr>
              <a:t>Nuôi</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trồng</a:t>
            </a:r>
            <a:r>
              <a:rPr lang="en-US" sz="2000" dirty="0">
                <a:latin typeface="Times New Roman" pitchFamily="18" charset="0"/>
                <a:cs typeface="Times New Roman" pitchFamily="18" charset="0"/>
              </a:rPr>
              <a:t>, </a:t>
            </a:r>
            <a:r>
              <a:rPr lang="vi-VN" sz="2000" dirty="0">
                <a:latin typeface="Times New Roman" pitchFamily="18" charset="0"/>
                <a:cs typeface="Times New Roman" pitchFamily="18" charset="0"/>
              </a:rPr>
              <a:t>đánh</a:t>
            </a:r>
            <a:r>
              <a:rPr lang="en-US" sz="2000" dirty="0">
                <a:latin typeface="Times New Roman" pitchFamily="18" charset="0"/>
                <a:cs typeface="Times New Roman" pitchFamily="18" charset="0"/>
              </a:rPr>
              <a:t> b</a:t>
            </a:r>
            <a:r>
              <a:rPr lang="vi-VN" sz="2000" dirty="0">
                <a:latin typeface="Times New Roman" pitchFamily="18" charset="0"/>
                <a:cs typeface="Times New Roman" pitchFamily="18" charset="0"/>
              </a:rPr>
              <a:t>ắt </a:t>
            </a:r>
            <a:r>
              <a:rPr lang="en-US" sz="2000" dirty="0" err="1">
                <a:latin typeface="Times New Roman" pitchFamily="18" charset="0"/>
                <a:cs typeface="Times New Roman" pitchFamily="18" charset="0"/>
              </a:rPr>
              <a:t>thủy</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sản</a:t>
            </a:r>
            <a:r>
              <a:rPr lang="en-US" sz="2000" dirty="0">
                <a:latin typeface="Times New Roman" pitchFamily="18" charset="0"/>
                <a:cs typeface="Times New Roman" pitchFamily="18" charset="0"/>
              </a:rPr>
              <a:t>.</a:t>
            </a:r>
          </a:p>
          <a:p>
            <a:r>
              <a:rPr lang="en-US" sz="2000" dirty="0">
                <a:latin typeface="Times New Roman" pitchFamily="18" charset="0"/>
                <a:cs typeface="Times New Roman" pitchFamily="18" charset="0"/>
              </a:rPr>
              <a:t>    + </a:t>
            </a:r>
            <a:r>
              <a:rPr lang="en-US" sz="2000" dirty="0" err="1">
                <a:latin typeface="Times New Roman" pitchFamily="18" charset="0"/>
                <a:cs typeface="Times New Roman" pitchFamily="18" charset="0"/>
              </a:rPr>
              <a:t>Giao</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thông</a:t>
            </a:r>
            <a:r>
              <a:rPr lang="en-US" sz="2000" dirty="0">
                <a:latin typeface="Times New Roman" pitchFamily="18" charset="0"/>
                <a:cs typeface="Times New Roman" pitchFamily="18" charset="0"/>
              </a:rPr>
              <a:t>, du </a:t>
            </a:r>
            <a:r>
              <a:rPr lang="en-US" sz="2000" dirty="0" err="1">
                <a:latin typeface="Times New Roman" pitchFamily="18" charset="0"/>
                <a:cs typeface="Times New Roman" pitchFamily="18" charset="0"/>
              </a:rPr>
              <a:t>lịch</a:t>
            </a:r>
            <a:r>
              <a:rPr lang="en-US" sz="2000" dirty="0">
                <a:latin typeface="Times New Roman" pitchFamily="18" charset="0"/>
                <a:cs typeface="Times New Roman" pitchFamily="18" charset="0"/>
              </a:rPr>
              <a:t>.</a:t>
            </a:r>
          </a:p>
          <a:p>
            <a:r>
              <a:rPr lang="en-US" sz="2000" dirty="0">
                <a:latin typeface="Times New Roman" pitchFamily="18" charset="0"/>
                <a:cs typeface="Times New Roman" pitchFamily="18" charset="0"/>
              </a:rPr>
              <a:t> </a:t>
            </a:r>
          </a:p>
        </p:txBody>
      </p:sp>
      <p:sp>
        <p:nvSpPr>
          <p:cNvPr id="11" name="TextBox 10"/>
          <p:cNvSpPr txBox="1"/>
          <p:nvPr/>
        </p:nvSpPr>
        <p:spPr>
          <a:xfrm>
            <a:off x="2057400" y="4343400"/>
            <a:ext cx="4648200" cy="400110"/>
          </a:xfrm>
          <a:prstGeom prst="rect">
            <a:avLst/>
          </a:prstGeom>
          <a:noFill/>
        </p:spPr>
        <p:txBody>
          <a:bodyPr wrap="square" rtlCol="0">
            <a:spAutoFit/>
          </a:bodyPr>
          <a:lstStyle/>
          <a:p>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Khó</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kh</a:t>
            </a:r>
            <a:r>
              <a:rPr lang="vi-VN" sz="2000" dirty="0">
                <a:latin typeface="Times New Roman" pitchFamily="18" charset="0"/>
                <a:cs typeface="Times New Roman" pitchFamily="18" charset="0"/>
              </a:rPr>
              <a:t>ă</a:t>
            </a:r>
            <a:r>
              <a:rPr lang="en-US" sz="2000" dirty="0">
                <a:latin typeface="Times New Roman" pitchFamily="18" charset="0"/>
                <a:cs typeface="Times New Roman" pitchFamily="18" charset="0"/>
              </a:rPr>
              <a:t>n: </a:t>
            </a:r>
            <a:r>
              <a:rPr lang="en-US" sz="2000" dirty="0" err="1">
                <a:latin typeface="Times New Roman" pitchFamily="18" charset="0"/>
                <a:cs typeface="Times New Roman" pitchFamily="18" charset="0"/>
              </a:rPr>
              <a:t>Lũ</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lụt</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sạt</a:t>
            </a:r>
            <a:r>
              <a:rPr lang="en-US" sz="2000" dirty="0">
                <a:latin typeface="Times New Roman" pitchFamily="18" charset="0"/>
                <a:cs typeface="Times New Roman" pitchFamily="18" charset="0"/>
              </a:rPr>
              <a:t> l</a:t>
            </a:r>
            <a:r>
              <a:rPr lang="vi-VN" sz="2000" dirty="0">
                <a:latin typeface="Times New Roman" pitchFamily="18" charset="0"/>
                <a:cs typeface="Times New Roman" pitchFamily="18" charset="0"/>
              </a:rPr>
              <a:t>ở</a:t>
            </a:r>
            <a:r>
              <a:rPr lang="en-US" sz="2000" dirty="0">
                <a:latin typeface="Times New Roman" pitchFamily="18" charset="0"/>
                <a:cs typeface="Times New Roman" pitchFamily="18" charset="0"/>
              </a:rPr>
              <a:t> </a:t>
            </a:r>
            <a:r>
              <a:rPr lang="vi-VN" sz="2000" dirty="0">
                <a:latin typeface="Times New Roman" pitchFamily="18" charset="0"/>
                <a:cs typeface="Times New Roman" pitchFamily="18" charset="0"/>
              </a:rPr>
              <a:t>đất</a:t>
            </a:r>
            <a:r>
              <a:rPr lang="en-US" sz="2000" dirty="0">
                <a:latin typeface="Times New Roman" pitchFamily="18" charset="0"/>
                <a:cs typeface="Times New Roman" pitchFamily="18" charset="0"/>
              </a:rPr>
              <a:t>,…</a:t>
            </a:r>
          </a:p>
        </p:txBody>
      </p:sp>
      <p:pic>
        <p:nvPicPr>
          <p:cNvPr id="1026" name="Picture 2" descr="Kết quả hình ảnh cho hình ảnh lũ lụt"/>
          <p:cNvPicPr>
            <a:picLocks noChangeAspect="1" noChangeArrowheads="1"/>
          </p:cNvPicPr>
          <p:nvPr/>
        </p:nvPicPr>
        <p:blipFill>
          <a:blip r:embed="rId2"/>
          <a:srcRect/>
          <a:stretch>
            <a:fillRect/>
          </a:stretch>
        </p:blipFill>
        <p:spPr bwMode="auto">
          <a:xfrm>
            <a:off x="5504833" y="7936"/>
            <a:ext cx="5858455" cy="3802857"/>
          </a:xfrm>
          <a:prstGeom prst="rect">
            <a:avLst/>
          </a:prstGeom>
          <a:noFill/>
        </p:spPr>
      </p:pic>
      <p:pic>
        <p:nvPicPr>
          <p:cNvPr id="22530" name="Picture 2" descr="Hình ảnh có liên quan"/>
          <p:cNvPicPr>
            <a:picLocks noChangeAspect="1" noChangeArrowheads="1"/>
          </p:cNvPicPr>
          <p:nvPr/>
        </p:nvPicPr>
        <p:blipFill>
          <a:blip r:embed="rId3"/>
          <a:srcRect/>
          <a:stretch>
            <a:fillRect/>
          </a:stretch>
        </p:blipFill>
        <p:spPr bwMode="auto">
          <a:xfrm>
            <a:off x="3161070" y="3893971"/>
            <a:ext cx="9030929" cy="3048000"/>
          </a:xfrm>
          <a:prstGeom prst="rect">
            <a:avLst/>
          </a:prstGeom>
          <a:noFill/>
        </p:spPr>
      </p:pic>
      <p:sp>
        <p:nvSpPr>
          <p:cNvPr id="15" name="TextBox 14"/>
          <p:cNvSpPr txBox="1"/>
          <p:nvPr/>
        </p:nvSpPr>
        <p:spPr>
          <a:xfrm>
            <a:off x="742730" y="2286002"/>
            <a:ext cx="4648200" cy="1200329"/>
          </a:xfrm>
          <a:prstGeom prst="rect">
            <a:avLst/>
          </a:prstGeom>
          <a:noFill/>
        </p:spPr>
        <p:txBody>
          <a:bodyPr wrap="square" rtlCol="0">
            <a:spAutoFit/>
          </a:bodyPr>
          <a:lstStyle/>
          <a:p>
            <a:r>
              <a:rPr lang="vi-VN" sz="3600" b="1" dirty="0">
                <a:solidFill>
                  <a:srgbClr val="FF0000"/>
                </a:solidFill>
                <a:latin typeface="Times New Roman" pitchFamily="18" charset="0"/>
                <a:cs typeface="Times New Roman" pitchFamily="18" charset="0"/>
              </a:rPr>
              <a:t>Những khó khăn do sông ngòi đem lại?</a:t>
            </a:r>
            <a:endParaRPr lang="en-US" sz="3600" b="1" dirty="0">
              <a:solidFill>
                <a:srgbClr val="FF0000"/>
              </a:solidFill>
              <a:latin typeface="Times New Roman" pitchFamily="18" charset="0"/>
              <a:cs typeface="Times New Roman" pitchFamily="18" charset="0"/>
            </a:endParaRPr>
          </a:p>
        </p:txBody>
      </p:sp>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linds(horizontal)">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026"/>
                                        </p:tgtEl>
                                        <p:attrNameLst>
                                          <p:attrName>style.visibility</p:attrName>
                                        </p:attrNameLst>
                                      </p:cBhvr>
                                      <p:to>
                                        <p:strVal val="visible"/>
                                      </p:to>
                                    </p:set>
                                    <p:animEffect transition="in" filter="blinds(horizontal)">
                                      <p:cBhvr>
                                        <p:cTn id="12" dur="500"/>
                                        <p:tgtEl>
                                          <p:spTgt spid="1026"/>
                                        </p:tgtEl>
                                      </p:cBhvr>
                                    </p:animEffect>
                                  </p:childTnLst>
                                </p:cTn>
                              </p:par>
                              <p:par>
                                <p:cTn id="13" presetID="3" presetClass="entr" presetSubtype="10" fill="hold" nodeType="withEffect">
                                  <p:stCondLst>
                                    <p:cond delay="0"/>
                                  </p:stCondLst>
                                  <p:childTnLst>
                                    <p:set>
                                      <p:cBhvr>
                                        <p:cTn id="14" dur="1" fill="hold">
                                          <p:stCondLst>
                                            <p:cond delay="0"/>
                                          </p:stCondLst>
                                        </p:cTn>
                                        <p:tgtEl>
                                          <p:spTgt spid="22530"/>
                                        </p:tgtEl>
                                        <p:attrNameLst>
                                          <p:attrName>style.visibility</p:attrName>
                                        </p:attrNameLst>
                                      </p:cBhvr>
                                      <p:to>
                                        <p:strVal val="visible"/>
                                      </p:to>
                                    </p:set>
                                    <p:animEffect transition="in" filter="blinds(horizontal)">
                                      <p:cBhvr>
                                        <p:cTn id="15" dur="500"/>
                                        <p:tgtEl>
                                          <p:spTgt spid="22530"/>
                                        </p:tgtEl>
                                      </p:cBhvr>
                                    </p:animEffect>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blinds(horizontal)">
                                      <p:cBhvr>
                                        <p:cTn id="2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AutoShape 2" descr="Kết quả hình ảnh cho hình ảnh so sánh mùa lũ và mùa cạn trên sông ngòi nước ta"/>
          <p:cNvSpPr>
            <a:spLocks noChangeAspect="1" noChangeArrowheads="1"/>
          </p:cNvSpPr>
          <p:nvPr/>
        </p:nvSpPr>
        <p:spPr bwMode="auto">
          <a:xfrm>
            <a:off x="1679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16" name="TextBox 15"/>
          <p:cNvSpPr txBox="1"/>
          <p:nvPr/>
        </p:nvSpPr>
        <p:spPr>
          <a:xfrm>
            <a:off x="1905000" y="2133600"/>
            <a:ext cx="4648200" cy="400110"/>
          </a:xfrm>
          <a:prstGeom prst="rect">
            <a:avLst/>
          </a:prstGeom>
          <a:noFill/>
        </p:spPr>
        <p:txBody>
          <a:bodyPr wrap="square" rtlCol="0">
            <a:spAutoFit/>
          </a:bodyPr>
          <a:lstStyle/>
          <a:p>
            <a:r>
              <a:rPr lang="en-US" sz="2000" dirty="0" err="1">
                <a:latin typeface="Times New Roman" pitchFamily="18" charset="0"/>
                <a:cs typeface="Times New Roman" pitchFamily="18" charset="0"/>
              </a:rPr>
              <a:t>a.Giá</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trị</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của</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sông</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ngòi</a:t>
            </a:r>
            <a:r>
              <a:rPr lang="en-US" sz="2000" dirty="0">
                <a:latin typeface="Times New Roman" pitchFamily="18" charset="0"/>
                <a:cs typeface="Times New Roman" pitchFamily="18" charset="0"/>
              </a:rPr>
              <a:t>.</a:t>
            </a:r>
          </a:p>
        </p:txBody>
      </p:sp>
      <p:sp>
        <p:nvSpPr>
          <p:cNvPr id="23" name="TextBox 22"/>
          <p:cNvSpPr txBox="1"/>
          <p:nvPr/>
        </p:nvSpPr>
        <p:spPr>
          <a:xfrm>
            <a:off x="7010400" y="2133600"/>
            <a:ext cx="3429000" cy="369332"/>
          </a:xfrm>
          <a:prstGeom prst="rect">
            <a:avLst/>
          </a:prstGeom>
          <a:noFill/>
        </p:spPr>
        <p:txBody>
          <a:bodyPr wrap="square" rtlCol="0">
            <a:spAutoFit/>
          </a:bodyPr>
          <a:lstStyle/>
          <a:p>
            <a:endParaRPr lang="en-US" dirty="0"/>
          </a:p>
        </p:txBody>
      </p:sp>
      <p:sp>
        <p:nvSpPr>
          <p:cNvPr id="10" name="TextBox 9"/>
          <p:cNvSpPr txBox="1"/>
          <p:nvPr/>
        </p:nvSpPr>
        <p:spPr>
          <a:xfrm>
            <a:off x="1905000" y="2514600"/>
            <a:ext cx="4648200" cy="400110"/>
          </a:xfrm>
          <a:prstGeom prst="rect">
            <a:avLst/>
          </a:prstGeom>
          <a:noFill/>
        </p:spPr>
        <p:txBody>
          <a:bodyPr wrap="square" rtlCol="0">
            <a:spAutoFit/>
          </a:bodyPr>
          <a:lstStyle/>
          <a:p>
            <a:r>
              <a:rPr lang="en-US" sz="2000" dirty="0">
                <a:latin typeface="Times New Roman" pitchFamily="18" charset="0"/>
                <a:cs typeface="Times New Roman" pitchFamily="18" charset="0"/>
              </a:rPr>
              <a:t>b. </a:t>
            </a:r>
            <a:r>
              <a:rPr lang="en-US" sz="2000" dirty="0" err="1">
                <a:latin typeface="Times New Roman" pitchFamily="18" charset="0"/>
                <a:cs typeface="Times New Roman" pitchFamily="18" charset="0"/>
              </a:rPr>
              <a:t>Sông</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ngòi</a:t>
            </a:r>
            <a:r>
              <a:rPr lang="en-US" sz="2000" dirty="0">
                <a:latin typeface="Times New Roman" pitchFamily="18" charset="0"/>
                <a:cs typeface="Times New Roman" pitchFamily="18" charset="0"/>
              </a:rPr>
              <a:t> n</a:t>
            </a:r>
            <a:r>
              <a:rPr lang="vi-VN" sz="2000" dirty="0">
                <a:latin typeface="Times New Roman" pitchFamily="18" charset="0"/>
                <a:cs typeface="Times New Roman" pitchFamily="18" charset="0"/>
              </a:rPr>
              <a:t>ước</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ta</a:t>
            </a:r>
            <a:r>
              <a:rPr lang="en-US" sz="2000" dirty="0">
                <a:latin typeface="Times New Roman" pitchFamily="18" charset="0"/>
                <a:cs typeface="Times New Roman" pitchFamily="18" charset="0"/>
              </a:rPr>
              <a:t> </a:t>
            </a:r>
            <a:r>
              <a:rPr lang="vi-VN" sz="2000" dirty="0">
                <a:latin typeface="Times New Roman" pitchFamily="18" charset="0"/>
                <a:cs typeface="Times New Roman" pitchFamily="18" charset="0"/>
              </a:rPr>
              <a:t>đ</a:t>
            </a:r>
            <a:r>
              <a:rPr lang="en-US" sz="2000" dirty="0" err="1">
                <a:latin typeface="Times New Roman" pitchFamily="18" charset="0"/>
                <a:cs typeface="Times New Roman" pitchFamily="18" charset="0"/>
              </a:rPr>
              <a:t>ang</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bị</a:t>
            </a:r>
            <a:r>
              <a:rPr lang="en-US" sz="2000" dirty="0">
                <a:latin typeface="Times New Roman" pitchFamily="18" charset="0"/>
                <a:cs typeface="Times New Roman" pitchFamily="18" charset="0"/>
              </a:rPr>
              <a:t> ô </a:t>
            </a:r>
            <a:r>
              <a:rPr lang="en-US" sz="2000" dirty="0" err="1">
                <a:latin typeface="Times New Roman" pitchFamily="18" charset="0"/>
                <a:cs typeface="Times New Roman" pitchFamily="18" charset="0"/>
              </a:rPr>
              <a:t>nhiễm</a:t>
            </a:r>
            <a:r>
              <a:rPr lang="en-US" sz="2000" dirty="0">
                <a:latin typeface="Times New Roman" pitchFamily="18" charset="0"/>
                <a:cs typeface="Times New Roman" pitchFamily="18" charset="0"/>
              </a:rPr>
              <a:t>.</a:t>
            </a:r>
          </a:p>
        </p:txBody>
      </p:sp>
      <p:sp>
        <p:nvSpPr>
          <p:cNvPr id="12" name="TextBox 11"/>
          <p:cNvSpPr txBox="1"/>
          <p:nvPr/>
        </p:nvSpPr>
        <p:spPr>
          <a:xfrm>
            <a:off x="352118" y="2558296"/>
            <a:ext cx="5251655" cy="1384995"/>
          </a:xfrm>
          <a:prstGeom prst="rect">
            <a:avLst/>
          </a:prstGeom>
          <a:noFill/>
        </p:spPr>
        <p:txBody>
          <a:bodyPr wrap="square" rtlCol="0">
            <a:spAutoFit/>
          </a:bodyPr>
          <a:lstStyle/>
          <a:p>
            <a:r>
              <a:rPr lang="en-US" sz="2800" b="1">
                <a:solidFill>
                  <a:srgbClr val="FF0000"/>
                </a:solidFill>
                <a:latin typeface="Times New Roman" pitchFamily="18" charset="0"/>
                <a:cs typeface="Times New Roman" pitchFamily="18" charset="0"/>
              </a:rPr>
              <a:t>Hiện trạng sông ngòi tại địa phương, nguyên nhân?</a:t>
            </a:r>
            <a:endParaRPr lang="en-US" sz="2800" b="1" dirty="0">
              <a:solidFill>
                <a:srgbClr val="FF0000"/>
              </a:solidFill>
              <a:latin typeface="Times New Roman" pitchFamily="18" charset="0"/>
              <a:cs typeface="Times New Roman" pitchFamily="18" charset="0"/>
            </a:endParaRPr>
          </a:p>
          <a:p>
            <a:endParaRPr lang="en-US" sz="2800" dirty="0">
              <a:latin typeface="Times New Roman" pitchFamily="18" charset="0"/>
              <a:cs typeface="Times New Roman" pitchFamily="18" charset="0"/>
            </a:endParaRPr>
          </a:p>
        </p:txBody>
      </p:sp>
      <p:pic>
        <p:nvPicPr>
          <p:cNvPr id="1026" name="Picture 2" descr="Cải tạo môi trường lưu vực sông Nhuệ - Đáy: Cần giải pháp đồng bộ">
            <a:extLst>
              <a:ext uri="{FF2B5EF4-FFF2-40B4-BE49-F238E27FC236}">
                <a16:creationId xmlns:a16="http://schemas.microsoft.com/office/drawing/2014/main" id="{832DF56E-729A-4F60-923C-79062085FEA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82638" y="895350"/>
            <a:ext cx="6762750" cy="50673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advClick="0"/>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linds(horizontal)">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Kết quả hình ảnh cho hình ảnh chặt phá rừng bừa bãi"/>
          <p:cNvPicPr>
            <a:picLocks noChangeAspect="1" noChangeArrowheads="1"/>
          </p:cNvPicPr>
          <p:nvPr/>
        </p:nvPicPr>
        <p:blipFill>
          <a:blip r:embed="rId2"/>
          <a:srcRect/>
          <a:stretch>
            <a:fillRect/>
          </a:stretch>
        </p:blipFill>
        <p:spPr bwMode="auto">
          <a:xfrm>
            <a:off x="1524000" y="0"/>
            <a:ext cx="9144000" cy="6858000"/>
          </a:xfrm>
          <a:prstGeom prst="rect">
            <a:avLst/>
          </a:prstGeom>
          <a:noFill/>
        </p:spPr>
      </p:pic>
      <p:sp>
        <p:nvSpPr>
          <p:cNvPr id="4" name="Rectangle 3"/>
          <p:cNvSpPr/>
          <p:nvPr/>
        </p:nvSpPr>
        <p:spPr>
          <a:xfrm>
            <a:off x="2438400" y="304800"/>
            <a:ext cx="7086600" cy="8382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FFFF00"/>
                </a:solidFill>
                <a:latin typeface="Times New Roman" pitchFamily="18" charset="0"/>
                <a:cs typeface="Times New Roman" pitchFamily="18" charset="0"/>
              </a:rPr>
              <a:t>Ch</a:t>
            </a:r>
            <a:r>
              <a:rPr lang="vi-VN" sz="3200" dirty="0">
                <a:solidFill>
                  <a:srgbClr val="FFFF00"/>
                </a:solidFill>
                <a:latin typeface="Times New Roman" pitchFamily="18" charset="0"/>
                <a:cs typeface="Times New Roman" pitchFamily="18" charset="0"/>
              </a:rPr>
              <a:t>ặt</a:t>
            </a:r>
            <a:r>
              <a:rPr lang="en-US" sz="3200" dirty="0">
                <a:solidFill>
                  <a:srgbClr val="FFFF00"/>
                </a:solidFill>
                <a:latin typeface="Times New Roman" pitchFamily="18" charset="0"/>
                <a:cs typeface="Times New Roman" pitchFamily="18" charset="0"/>
              </a:rPr>
              <a:t>  </a:t>
            </a:r>
            <a:r>
              <a:rPr lang="en-US" sz="3200" dirty="0" err="1">
                <a:solidFill>
                  <a:srgbClr val="FFFF00"/>
                </a:solidFill>
                <a:latin typeface="Times New Roman" pitchFamily="18" charset="0"/>
                <a:cs typeface="Times New Roman" pitchFamily="18" charset="0"/>
              </a:rPr>
              <a:t>phá</a:t>
            </a:r>
            <a:r>
              <a:rPr lang="en-US" sz="3200" dirty="0">
                <a:solidFill>
                  <a:srgbClr val="FFFF00"/>
                </a:solidFill>
                <a:latin typeface="Times New Roman" pitchFamily="18" charset="0"/>
                <a:cs typeface="Times New Roman" pitchFamily="18" charset="0"/>
              </a:rPr>
              <a:t> r</a:t>
            </a:r>
            <a:r>
              <a:rPr lang="vi-VN" sz="3200" dirty="0">
                <a:solidFill>
                  <a:srgbClr val="FFFF00"/>
                </a:solidFill>
                <a:latin typeface="Times New Roman" pitchFamily="18" charset="0"/>
                <a:cs typeface="Times New Roman" pitchFamily="18" charset="0"/>
              </a:rPr>
              <a:t>ừng</a:t>
            </a:r>
            <a:r>
              <a:rPr lang="en-US" sz="3200" dirty="0">
                <a:solidFill>
                  <a:srgbClr val="FFFF00"/>
                </a:solidFill>
                <a:latin typeface="Times New Roman" pitchFamily="18" charset="0"/>
                <a:cs typeface="Times New Roman" pitchFamily="18" charset="0"/>
              </a:rPr>
              <a:t> b</a:t>
            </a:r>
            <a:r>
              <a:rPr lang="vi-VN" sz="3200" dirty="0">
                <a:solidFill>
                  <a:srgbClr val="FFFF00"/>
                </a:solidFill>
                <a:latin typeface="Times New Roman" pitchFamily="18" charset="0"/>
                <a:cs typeface="Times New Roman" pitchFamily="18" charset="0"/>
              </a:rPr>
              <a:t>ừa</a:t>
            </a:r>
            <a:r>
              <a:rPr lang="en-US" sz="3200" dirty="0">
                <a:solidFill>
                  <a:srgbClr val="FFFF00"/>
                </a:solidFill>
                <a:latin typeface="Times New Roman" pitchFamily="18" charset="0"/>
                <a:cs typeface="Times New Roman" pitchFamily="18" charset="0"/>
              </a:rPr>
              <a:t> </a:t>
            </a:r>
            <a:r>
              <a:rPr lang="en-US" sz="3200" dirty="0" err="1">
                <a:solidFill>
                  <a:srgbClr val="FFFF00"/>
                </a:solidFill>
                <a:latin typeface="Times New Roman" pitchFamily="18" charset="0"/>
                <a:cs typeface="Times New Roman" pitchFamily="18" charset="0"/>
              </a:rPr>
              <a:t>bãi</a:t>
            </a:r>
            <a:endParaRPr lang="en-US" sz="3200" dirty="0">
              <a:solidFill>
                <a:srgbClr val="FFFF00"/>
              </a:solidFill>
              <a:latin typeface="Times New Roman" pitchFamily="18" charset="0"/>
              <a:cs typeface="Times New Roman" pitchFamily="18" charset="0"/>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8" name="Picture 2" descr="Kết quả hình ảnh cho hình ảnh xả rác thải ở sông ngòi"/>
          <p:cNvPicPr>
            <a:picLocks noChangeAspect="1" noChangeArrowheads="1"/>
          </p:cNvPicPr>
          <p:nvPr/>
        </p:nvPicPr>
        <p:blipFill>
          <a:blip r:embed="rId2"/>
          <a:srcRect/>
          <a:stretch>
            <a:fillRect/>
          </a:stretch>
        </p:blipFill>
        <p:spPr bwMode="auto">
          <a:xfrm>
            <a:off x="1524000" y="0"/>
            <a:ext cx="9144000" cy="5884606"/>
          </a:xfrm>
          <a:prstGeom prst="rect">
            <a:avLst/>
          </a:prstGeom>
          <a:noFill/>
        </p:spPr>
      </p:pic>
      <p:sp>
        <p:nvSpPr>
          <p:cNvPr id="3" name="TextBox 2"/>
          <p:cNvSpPr txBox="1"/>
          <p:nvPr/>
        </p:nvSpPr>
        <p:spPr>
          <a:xfrm>
            <a:off x="530941" y="6164826"/>
            <a:ext cx="11916697" cy="584775"/>
          </a:xfrm>
          <a:prstGeom prst="rect">
            <a:avLst/>
          </a:prstGeom>
          <a:noFill/>
        </p:spPr>
        <p:txBody>
          <a:bodyPr wrap="square" rtlCol="0">
            <a:spAutoFit/>
          </a:bodyPr>
          <a:lstStyle/>
          <a:p>
            <a:r>
              <a:rPr lang="en-US" sz="3200">
                <a:solidFill>
                  <a:srgbClr val="1B06BA"/>
                </a:solidFill>
                <a:latin typeface="Times New Roman" pitchFamily="18" charset="0"/>
                <a:cs typeface="Times New Roman" pitchFamily="18" charset="0"/>
              </a:rPr>
              <a:t>Hàng tr</a:t>
            </a:r>
            <a:r>
              <a:rPr lang="vi-VN" sz="3200" dirty="0">
                <a:solidFill>
                  <a:srgbClr val="1B06BA"/>
                </a:solidFill>
                <a:latin typeface="Times New Roman" pitchFamily="18" charset="0"/>
                <a:cs typeface="Times New Roman" pitchFamily="18" charset="0"/>
              </a:rPr>
              <a:t>ă</a:t>
            </a:r>
            <a:r>
              <a:rPr lang="en-US" sz="3200" dirty="0">
                <a:solidFill>
                  <a:srgbClr val="1B06BA"/>
                </a:solidFill>
                <a:latin typeface="Times New Roman" pitchFamily="18" charset="0"/>
                <a:cs typeface="Times New Roman" pitchFamily="18" charset="0"/>
              </a:rPr>
              <a:t>m </a:t>
            </a:r>
            <a:r>
              <a:rPr lang="en-US" sz="3200" dirty="0" err="1">
                <a:solidFill>
                  <a:srgbClr val="1B06BA"/>
                </a:solidFill>
                <a:latin typeface="Times New Roman" pitchFamily="18" charset="0"/>
                <a:cs typeface="Times New Roman" pitchFamily="18" charset="0"/>
              </a:rPr>
              <a:t>tấn</a:t>
            </a:r>
            <a:r>
              <a:rPr lang="en-US" sz="3200" dirty="0">
                <a:solidFill>
                  <a:srgbClr val="1B06BA"/>
                </a:solidFill>
                <a:latin typeface="Times New Roman" pitchFamily="18" charset="0"/>
                <a:cs typeface="Times New Roman" pitchFamily="18" charset="0"/>
              </a:rPr>
              <a:t> </a:t>
            </a:r>
            <a:r>
              <a:rPr lang="en-US" sz="3200" dirty="0" err="1">
                <a:solidFill>
                  <a:srgbClr val="1B06BA"/>
                </a:solidFill>
                <a:latin typeface="Times New Roman" pitchFamily="18" charset="0"/>
                <a:cs typeface="Times New Roman" pitchFamily="18" charset="0"/>
              </a:rPr>
              <a:t>rác</a:t>
            </a:r>
            <a:r>
              <a:rPr lang="en-US" sz="3200" dirty="0">
                <a:solidFill>
                  <a:srgbClr val="1B06BA"/>
                </a:solidFill>
                <a:latin typeface="Times New Roman" pitchFamily="18" charset="0"/>
                <a:cs typeface="Times New Roman" pitchFamily="18" charset="0"/>
              </a:rPr>
              <a:t> </a:t>
            </a:r>
            <a:r>
              <a:rPr lang="en-US" sz="3200" dirty="0" err="1">
                <a:solidFill>
                  <a:srgbClr val="1B06BA"/>
                </a:solidFill>
                <a:latin typeface="Times New Roman" pitchFamily="18" charset="0"/>
                <a:cs typeface="Times New Roman" pitchFamily="18" charset="0"/>
              </a:rPr>
              <a:t>thải</a:t>
            </a:r>
            <a:r>
              <a:rPr lang="en-US" sz="3200" dirty="0">
                <a:solidFill>
                  <a:srgbClr val="1B06BA"/>
                </a:solidFill>
                <a:latin typeface="Times New Roman" pitchFamily="18" charset="0"/>
                <a:cs typeface="Times New Roman" pitchFamily="18" charset="0"/>
              </a:rPr>
              <a:t> ở </a:t>
            </a:r>
            <a:r>
              <a:rPr lang="en-US" sz="3200" dirty="0" err="1">
                <a:solidFill>
                  <a:srgbClr val="1B06BA"/>
                </a:solidFill>
                <a:latin typeface="Times New Roman" pitchFamily="18" charset="0"/>
                <a:cs typeface="Times New Roman" pitchFamily="18" charset="0"/>
              </a:rPr>
              <a:t>các</a:t>
            </a:r>
            <a:r>
              <a:rPr lang="en-US" sz="3200" dirty="0">
                <a:solidFill>
                  <a:srgbClr val="1B06BA"/>
                </a:solidFill>
                <a:latin typeface="Times New Roman" pitchFamily="18" charset="0"/>
                <a:cs typeface="Times New Roman" pitchFamily="18" charset="0"/>
              </a:rPr>
              <a:t> </a:t>
            </a:r>
            <a:r>
              <a:rPr lang="en-US" sz="3200" dirty="0" err="1">
                <a:solidFill>
                  <a:srgbClr val="1B06BA"/>
                </a:solidFill>
                <a:latin typeface="Times New Roman" pitchFamily="18" charset="0"/>
                <a:cs typeface="Times New Roman" pitchFamily="18" charset="0"/>
              </a:rPr>
              <a:t>khu</a:t>
            </a:r>
            <a:r>
              <a:rPr lang="en-US" sz="3200" dirty="0">
                <a:solidFill>
                  <a:srgbClr val="1B06BA"/>
                </a:solidFill>
                <a:latin typeface="Times New Roman" pitchFamily="18" charset="0"/>
                <a:cs typeface="Times New Roman" pitchFamily="18" charset="0"/>
              </a:rPr>
              <a:t> </a:t>
            </a:r>
            <a:r>
              <a:rPr lang="en-US" sz="3200" dirty="0" err="1">
                <a:solidFill>
                  <a:srgbClr val="1B06BA"/>
                </a:solidFill>
                <a:latin typeface="Times New Roman" pitchFamily="18" charset="0"/>
                <a:cs typeface="Times New Roman" pitchFamily="18" charset="0"/>
              </a:rPr>
              <a:t>dân</a:t>
            </a:r>
            <a:r>
              <a:rPr lang="en-US" sz="3200" dirty="0">
                <a:solidFill>
                  <a:srgbClr val="1B06BA"/>
                </a:solidFill>
                <a:latin typeface="Times New Roman" pitchFamily="18" charset="0"/>
                <a:cs typeface="Times New Roman" pitchFamily="18" charset="0"/>
              </a:rPr>
              <a:t> c</a:t>
            </a:r>
            <a:r>
              <a:rPr lang="vi-VN" sz="3200" dirty="0">
                <a:solidFill>
                  <a:srgbClr val="1B06BA"/>
                </a:solidFill>
                <a:latin typeface="Times New Roman" pitchFamily="18" charset="0"/>
                <a:cs typeface="Times New Roman" pitchFamily="18" charset="0"/>
              </a:rPr>
              <a:t>ư</a:t>
            </a:r>
            <a:r>
              <a:rPr lang="en-US" sz="3200" dirty="0">
                <a:solidFill>
                  <a:srgbClr val="1B06BA"/>
                </a:solidFill>
                <a:latin typeface="Times New Roman" pitchFamily="18" charset="0"/>
                <a:cs typeface="Times New Roman" pitchFamily="18" charset="0"/>
              </a:rPr>
              <a:t> </a:t>
            </a:r>
            <a:r>
              <a:rPr lang="vi-VN" sz="3200" dirty="0">
                <a:solidFill>
                  <a:srgbClr val="1B06BA"/>
                </a:solidFill>
                <a:latin typeface="Times New Roman" pitchFamily="18" charset="0"/>
                <a:cs typeface="Times New Roman" pitchFamily="18" charset="0"/>
              </a:rPr>
              <a:t>đổ</a:t>
            </a:r>
            <a:r>
              <a:rPr lang="en-US" sz="3200" dirty="0">
                <a:solidFill>
                  <a:srgbClr val="1B06BA"/>
                </a:solidFill>
                <a:latin typeface="Times New Roman" pitchFamily="18" charset="0"/>
                <a:cs typeface="Times New Roman" pitchFamily="18" charset="0"/>
              </a:rPr>
              <a:t> </a:t>
            </a:r>
            <a:r>
              <a:rPr lang="en-US" sz="3200" err="1">
                <a:solidFill>
                  <a:srgbClr val="1B06BA"/>
                </a:solidFill>
                <a:latin typeface="Times New Roman" pitchFamily="18" charset="0"/>
                <a:cs typeface="Times New Roman" pitchFamily="18" charset="0"/>
              </a:rPr>
              <a:t>ra</a:t>
            </a:r>
            <a:r>
              <a:rPr lang="en-US" sz="3200">
                <a:solidFill>
                  <a:srgbClr val="1B06BA"/>
                </a:solidFill>
                <a:latin typeface="Times New Roman" pitchFamily="18" charset="0"/>
                <a:cs typeface="Times New Roman" pitchFamily="18" charset="0"/>
              </a:rPr>
              <a:t> các </a:t>
            </a:r>
            <a:r>
              <a:rPr lang="en-US" sz="3200" dirty="0" err="1">
                <a:solidFill>
                  <a:srgbClr val="1B06BA"/>
                </a:solidFill>
                <a:latin typeface="Times New Roman" pitchFamily="18" charset="0"/>
                <a:cs typeface="Times New Roman" pitchFamily="18" charset="0"/>
              </a:rPr>
              <a:t>sông</a:t>
            </a:r>
            <a:r>
              <a:rPr lang="en-US" sz="3200" dirty="0">
                <a:solidFill>
                  <a:srgbClr val="1B06BA"/>
                </a:solidFill>
                <a:latin typeface="Times New Roman" pitchFamily="18" charset="0"/>
                <a:cs typeface="Times New Roman" pitchFamily="18" charset="0"/>
              </a:rPr>
              <a:t> </a:t>
            </a:r>
            <a:r>
              <a:rPr lang="en-US" sz="3200" dirty="0" err="1">
                <a:solidFill>
                  <a:srgbClr val="1B06BA"/>
                </a:solidFill>
                <a:latin typeface="Times New Roman" pitchFamily="18" charset="0"/>
                <a:cs typeface="Times New Roman" pitchFamily="18" charset="0"/>
              </a:rPr>
              <a:t>mỗi</a:t>
            </a:r>
            <a:r>
              <a:rPr lang="en-US" sz="3200" dirty="0">
                <a:solidFill>
                  <a:srgbClr val="1B06BA"/>
                </a:solidFill>
                <a:latin typeface="Times New Roman" pitchFamily="18" charset="0"/>
                <a:cs typeface="Times New Roman" pitchFamily="18" charset="0"/>
              </a:rPr>
              <a:t> </a:t>
            </a:r>
            <a:r>
              <a:rPr lang="en-US" sz="3200" dirty="0" err="1">
                <a:solidFill>
                  <a:srgbClr val="1B06BA"/>
                </a:solidFill>
                <a:latin typeface="Times New Roman" pitchFamily="18" charset="0"/>
                <a:cs typeface="Times New Roman" pitchFamily="18" charset="0"/>
              </a:rPr>
              <a:t>ngày</a:t>
            </a:r>
            <a:r>
              <a:rPr lang="en-US" sz="3200" dirty="0">
                <a:solidFill>
                  <a:srgbClr val="1B06BA"/>
                </a:solidFill>
                <a:latin typeface="Times New Roman" pitchFamily="18" charset="0"/>
                <a:cs typeface="Times New Roman" pitchFamily="18" charset="0"/>
              </a:rPr>
              <a:t>.</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4" name="Picture 4" descr="Kết quả hình ảnh cho ô nhiễm sông gây các bệnh về mắt"/>
          <p:cNvPicPr>
            <a:picLocks noChangeAspect="1" noChangeArrowheads="1"/>
          </p:cNvPicPr>
          <p:nvPr/>
        </p:nvPicPr>
        <p:blipFill>
          <a:blip r:embed="rId2"/>
          <a:srcRect/>
          <a:stretch>
            <a:fillRect/>
          </a:stretch>
        </p:blipFill>
        <p:spPr bwMode="auto">
          <a:xfrm>
            <a:off x="1524000" y="0"/>
            <a:ext cx="9144000" cy="5884606"/>
          </a:xfrm>
          <a:prstGeom prst="rect">
            <a:avLst/>
          </a:prstGeom>
          <a:noFill/>
        </p:spPr>
      </p:pic>
      <p:sp>
        <p:nvSpPr>
          <p:cNvPr id="5" name="Rectangle 4"/>
          <p:cNvSpPr/>
          <p:nvPr/>
        </p:nvSpPr>
        <p:spPr>
          <a:xfrm>
            <a:off x="162232" y="5884606"/>
            <a:ext cx="12029768" cy="954107"/>
          </a:xfrm>
          <a:prstGeom prst="rect">
            <a:avLst/>
          </a:prstGeom>
        </p:spPr>
        <p:txBody>
          <a:bodyPr wrap="square">
            <a:spAutoFit/>
          </a:bodyPr>
          <a:lstStyle/>
          <a:p>
            <a:r>
              <a:rPr lang="en-US" sz="2800" b="1" dirty="0" err="1">
                <a:solidFill>
                  <a:srgbClr val="1B06BA"/>
                </a:solidFill>
                <a:latin typeface="Times New Roman" pitchFamily="18" charset="0"/>
                <a:cs typeface="Times New Roman" pitchFamily="18" charset="0"/>
              </a:rPr>
              <a:t>Hàng</a:t>
            </a:r>
            <a:r>
              <a:rPr lang="en-US" sz="2800" b="1" dirty="0">
                <a:solidFill>
                  <a:srgbClr val="1B06BA"/>
                </a:solidFill>
                <a:latin typeface="Times New Roman" pitchFamily="18" charset="0"/>
                <a:cs typeface="Times New Roman" pitchFamily="18" charset="0"/>
              </a:rPr>
              <a:t> </a:t>
            </a:r>
            <a:r>
              <a:rPr lang="en-US" sz="2800" b="1" dirty="0" err="1">
                <a:solidFill>
                  <a:srgbClr val="1B06BA"/>
                </a:solidFill>
                <a:latin typeface="Times New Roman" pitchFamily="18" charset="0"/>
                <a:cs typeface="Times New Roman" pitchFamily="18" charset="0"/>
              </a:rPr>
              <a:t>nghìn</a:t>
            </a:r>
            <a:r>
              <a:rPr lang="en-US" sz="2800" b="1" dirty="0">
                <a:solidFill>
                  <a:srgbClr val="1B06BA"/>
                </a:solidFill>
                <a:latin typeface="Times New Roman" pitchFamily="18" charset="0"/>
                <a:cs typeface="Times New Roman" pitchFamily="18" charset="0"/>
              </a:rPr>
              <a:t> </a:t>
            </a:r>
            <a:r>
              <a:rPr lang="en-US" sz="2800" b="1" dirty="0" err="1">
                <a:solidFill>
                  <a:srgbClr val="1B06BA"/>
                </a:solidFill>
                <a:latin typeface="Times New Roman" pitchFamily="18" charset="0"/>
                <a:cs typeface="Times New Roman" pitchFamily="18" charset="0"/>
              </a:rPr>
              <a:t>m3</a:t>
            </a:r>
            <a:r>
              <a:rPr lang="en-US" sz="2800" b="1" dirty="0">
                <a:solidFill>
                  <a:srgbClr val="1B06BA"/>
                </a:solidFill>
                <a:latin typeface="Times New Roman" pitchFamily="18" charset="0"/>
                <a:cs typeface="Times New Roman" pitchFamily="18" charset="0"/>
              </a:rPr>
              <a:t> n</a:t>
            </a:r>
            <a:r>
              <a:rPr lang="vi-VN" sz="2800" b="1" dirty="0">
                <a:solidFill>
                  <a:srgbClr val="1B06BA"/>
                </a:solidFill>
                <a:latin typeface="Times New Roman" pitchFamily="18" charset="0"/>
                <a:cs typeface="Times New Roman" pitchFamily="18" charset="0"/>
              </a:rPr>
              <a:t>ước</a:t>
            </a:r>
            <a:r>
              <a:rPr lang="en-US" sz="2800" b="1" dirty="0">
                <a:solidFill>
                  <a:srgbClr val="1B06BA"/>
                </a:solidFill>
                <a:latin typeface="Times New Roman" pitchFamily="18" charset="0"/>
                <a:cs typeface="Times New Roman" pitchFamily="18" charset="0"/>
              </a:rPr>
              <a:t> </a:t>
            </a:r>
            <a:r>
              <a:rPr lang="en-US" sz="2800" b="1" dirty="0" err="1">
                <a:solidFill>
                  <a:srgbClr val="1B06BA"/>
                </a:solidFill>
                <a:latin typeface="Times New Roman" pitchFamily="18" charset="0"/>
                <a:cs typeface="Times New Roman" pitchFamily="18" charset="0"/>
              </a:rPr>
              <a:t>thải</a:t>
            </a:r>
            <a:r>
              <a:rPr lang="en-US" sz="2800" b="1" dirty="0">
                <a:solidFill>
                  <a:srgbClr val="1B06BA"/>
                </a:solidFill>
                <a:latin typeface="Times New Roman" pitchFamily="18" charset="0"/>
                <a:cs typeface="Times New Roman" pitchFamily="18" charset="0"/>
              </a:rPr>
              <a:t> </a:t>
            </a:r>
            <a:r>
              <a:rPr lang="en-US" sz="2800" b="1" dirty="0" err="1">
                <a:solidFill>
                  <a:srgbClr val="1B06BA"/>
                </a:solidFill>
                <a:latin typeface="Times New Roman" pitchFamily="18" charset="0"/>
                <a:cs typeface="Times New Roman" pitchFamily="18" charset="0"/>
              </a:rPr>
              <a:t>cô</a:t>
            </a:r>
            <a:r>
              <a:rPr lang="vi-VN" sz="2800" b="1" dirty="0">
                <a:solidFill>
                  <a:srgbClr val="1B06BA"/>
                </a:solidFill>
                <a:latin typeface="Times New Roman" pitchFamily="18" charset="0"/>
                <a:cs typeface="Times New Roman" pitchFamily="18" charset="0"/>
              </a:rPr>
              <a:t>ng</a:t>
            </a:r>
            <a:r>
              <a:rPr lang="en-US" sz="2800" b="1" dirty="0">
                <a:solidFill>
                  <a:srgbClr val="1B06BA"/>
                </a:solidFill>
                <a:latin typeface="Times New Roman" pitchFamily="18" charset="0"/>
                <a:cs typeface="Times New Roman" pitchFamily="18" charset="0"/>
              </a:rPr>
              <a:t> </a:t>
            </a:r>
            <a:r>
              <a:rPr lang="en-US" sz="2800" b="1" dirty="0" err="1">
                <a:solidFill>
                  <a:srgbClr val="1B06BA"/>
                </a:solidFill>
                <a:latin typeface="Times New Roman" pitchFamily="18" charset="0"/>
                <a:cs typeface="Times New Roman" pitchFamily="18" charset="0"/>
              </a:rPr>
              <a:t>nghiêp</a:t>
            </a:r>
            <a:r>
              <a:rPr lang="en-US" sz="2800" b="1" dirty="0">
                <a:solidFill>
                  <a:srgbClr val="1B06BA"/>
                </a:solidFill>
                <a:latin typeface="Times New Roman" pitchFamily="18" charset="0"/>
                <a:cs typeface="Times New Roman" pitchFamily="18" charset="0"/>
              </a:rPr>
              <a:t> </a:t>
            </a:r>
            <a:r>
              <a:rPr lang="en-US" sz="2800" b="1" dirty="0" err="1">
                <a:solidFill>
                  <a:srgbClr val="1B06BA"/>
                </a:solidFill>
                <a:latin typeface="Times New Roman" pitchFamily="18" charset="0"/>
                <a:cs typeface="Times New Roman" pitchFamily="18" charset="0"/>
              </a:rPr>
              <a:t>ch</a:t>
            </a:r>
            <a:r>
              <a:rPr lang="vi-VN" sz="2800" b="1" dirty="0">
                <a:solidFill>
                  <a:srgbClr val="1B06BA"/>
                </a:solidFill>
                <a:latin typeface="Times New Roman" pitchFamily="18" charset="0"/>
                <a:cs typeface="Times New Roman" pitchFamily="18" charset="0"/>
              </a:rPr>
              <a:t>ư</a:t>
            </a:r>
            <a:r>
              <a:rPr lang="en-US" sz="2800" b="1" dirty="0">
                <a:solidFill>
                  <a:srgbClr val="1B06BA"/>
                </a:solidFill>
                <a:latin typeface="Times New Roman" pitchFamily="18" charset="0"/>
                <a:cs typeface="Times New Roman" pitchFamily="18" charset="0"/>
              </a:rPr>
              <a:t>a qua x</a:t>
            </a:r>
            <a:r>
              <a:rPr lang="vi-VN" sz="2800" b="1" dirty="0">
                <a:solidFill>
                  <a:srgbClr val="1B06BA"/>
                </a:solidFill>
                <a:latin typeface="Times New Roman" pitchFamily="18" charset="0"/>
                <a:cs typeface="Times New Roman" pitchFamily="18" charset="0"/>
              </a:rPr>
              <a:t>ử</a:t>
            </a:r>
            <a:r>
              <a:rPr lang="en-US" sz="2800" b="1" dirty="0">
                <a:solidFill>
                  <a:srgbClr val="1B06BA"/>
                </a:solidFill>
                <a:latin typeface="Times New Roman" pitchFamily="18" charset="0"/>
                <a:cs typeface="Times New Roman" pitchFamily="18" charset="0"/>
              </a:rPr>
              <a:t> </a:t>
            </a:r>
            <a:r>
              <a:rPr lang="en-US" sz="2800" b="1" dirty="0" err="1">
                <a:solidFill>
                  <a:srgbClr val="1B06BA"/>
                </a:solidFill>
                <a:latin typeface="Times New Roman" pitchFamily="18" charset="0"/>
                <a:cs typeface="Times New Roman" pitchFamily="18" charset="0"/>
              </a:rPr>
              <a:t>lí</a:t>
            </a:r>
            <a:r>
              <a:rPr lang="en-US" sz="2800" b="1" dirty="0">
                <a:solidFill>
                  <a:srgbClr val="1B06BA"/>
                </a:solidFill>
                <a:latin typeface="Times New Roman" pitchFamily="18" charset="0"/>
                <a:cs typeface="Times New Roman" pitchFamily="18" charset="0"/>
              </a:rPr>
              <a:t> </a:t>
            </a:r>
            <a:r>
              <a:rPr lang="vi-VN" sz="2800" b="1" dirty="0">
                <a:solidFill>
                  <a:srgbClr val="1B06BA"/>
                </a:solidFill>
                <a:latin typeface="Times New Roman" pitchFamily="18" charset="0"/>
                <a:cs typeface="Times New Roman" pitchFamily="18" charset="0"/>
              </a:rPr>
              <a:t>được</a:t>
            </a:r>
            <a:r>
              <a:rPr lang="en-US" sz="2800" b="1" dirty="0">
                <a:solidFill>
                  <a:srgbClr val="1B06BA"/>
                </a:solidFill>
                <a:latin typeface="Times New Roman" pitchFamily="18" charset="0"/>
                <a:cs typeface="Times New Roman" pitchFamily="18" charset="0"/>
              </a:rPr>
              <a:t> </a:t>
            </a:r>
            <a:r>
              <a:rPr lang="en-US" sz="2800" b="1" dirty="0" err="1">
                <a:solidFill>
                  <a:srgbClr val="1B06BA"/>
                </a:solidFill>
                <a:latin typeface="Times New Roman" pitchFamily="18" charset="0"/>
                <a:cs typeface="Times New Roman" pitchFamily="18" charset="0"/>
              </a:rPr>
              <a:t>xả</a:t>
            </a:r>
            <a:r>
              <a:rPr lang="en-US" sz="2800" b="1" dirty="0">
                <a:solidFill>
                  <a:srgbClr val="1B06BA"/>
                </a:solidFill>
                <a:latin typeface="Times New Roman" pitchFamily="18" charset="0"/>
                <a:cs typeface="Times New Roman" pitchFamily="18" charset="0"/>
              </a:rPr>
              <a:t> </a:t>
            </a:r>
            <a:r>
              <a:rPr lang="en-US" sz="2800" b="1" dirty="0" err="1">
                <a:solidFill>
                  <a:srgbClr val="1B06BA"/>
                </a:solidFill>
                <a:latin typeface="Times New Roman" pitchFamily="18" charset="0"/>
                <a:cs typeface="Times New Roman" pitchFamily="18" charset="0"/>
              </a:rPr>
              <a:t>tr</a:t>
            </a:r>
            <a:r>
              <a:rPr lang="vi-VN" sz="2800" b="1" dirty="0">
                <a:solidFill>
                  <a:srgbClr val="1B06BA"/>
                </a:solidFill>
                <a:latin typeface="Times New Roman" pitchFamily="18" charset="0"/>
                <a:cs typeface="Times New Roman" pitchFamily="18" charset="0"/>
              </a:rPr>
              <a:t>ực</a:t>
            </a:r>
            <a:r>
              <a:rPr lang="en-US" sz="2800" b="1" dirty="0">
                <a:solidFill>
                  <a:srgbClr val="1B06BA"/>
                </a:solidFill>
                <a:latin typeface="Times New Roman" pitchFamily="18" charset="0"/>
                <a:cs typeface="Times New Roman" pitchFamily="18" charset="0"/>
              </a:rPr>
              <a:t> </a:t>
            </a:r>
            <a:r>
              <a:rPr lang="en-US" sz="2800" b="1" dirty="0" err="1">
                <a:solidFill>
                  <a:srgbClr val="1B06BA"/>
                </a:solidFill>
                <a:latin typeface="Times New Roman" pitchFamily="18" charset="0"/>
                <a:cs typeface="Times New Roman" pitchFamily="18" charset="0"/>
              </a:rPr>
              <a:t>tiếp</a:t>
            </a:r>
            <a:r>
              <a:rPr lang="en-US" sz="2800" b="1" dirty="0">
                <a:solidFill>
                  <a:srgbClr val="1B06BA"/>
                </a:solidFill>
                <a:latin typeface="Times New Roman" pitchFamily="18" charset="0"/>
                <a:cs typeface="Times New Roman" pitchFamily="18" charset="0"/>
              </a:rPr>
              <a:t> </a:t>
            </a:r>
            <a:r>
              <a:rPr lang="en-US" sz="2800" b="1" dirty="0" err="1">
                <a:solidFill>
                  <a:srgbClr val="1B06BA"/>
                </a:solidFill>
                <a:latin typeface="Times New Roman" pitchFamily="18" charset="0"/>
                <a:cs typeface="Times New Roman" pitchFamily="18" charset="0"/>
              </a:rPr>
              <a:t>ra</a:t>
            </a:r>
            <a:r>
              <a:rPr lang="en-US" sz="2800" b="1" dirty="0">
                <a:solidFill>
                  <a:srgbClr val="1B06BA"/>
                </a:solidFill>
                <a:latin typeface="Times New Roman" pitchFamily="18" charset="0"/>
                <a:cs typeface="Times New Roman" pitchFamily="18" charset="0"/>
              </a:rPr>
              <a:t> </a:t>
            </a:r>
            <a:r>
              <a:rPr lang="en-US" sz="2800" b="1" dirty="0" err="1">
                <a:solidFill>
                  <a:srgbClr val="1B06BA"/>
                </a:solidFill>
                <a:latin typeface="Times New Roman" pitchFamily="18" charset="0"/>
                <a:cs typeface="Times New Roman" pitchFamily="18" charset="0"/>
              </a:rPr>
              <a:t>sông</a:t>
            </a:r>
            <a:r>
              <a:rPr lang="en-US" sz="2800" b="1" dirty="0">
                <a:solidFill>
                  <a:srgbClr val="1B06BA"/>
                </a:solidFill>
                <a:latin typeface="Times New Roman" pitchFamily="18" charset="0"/>
                <a:cs typeface="Times New Roman" pitchFamily="18" charset="0"/>
              </a:rPr>
              <a:t> </a:t>
            </a:r>
            <a:r>
              <a:rPr lang="en-US" sz="2800" b="1" err="1">
                <a:solidFill>
                  <a:srgbClr val="1B06BA"/>
                </a:solidFill>
                <a:latin typeface="Times New Roman" pitchFamily="18" charset="0"/>
                <a:cs typeface="Times New Roman" pitchFamily="18" charset="0"/>
              </a:rPr>
              <a:t>mỗi</a:t>
            </a:r>
            <a:r>
              <a:rPr lang="en-US" sz="2800" b="1">
                <a:solidFill>
                  <a:srgbClr val="1B06BA"/>
                </a:solidFill>
                <a:latin typeface="Times New Roman" pitchFamily="18" charset="0"/>
                <a:cs typeface="Times New Roman" pitchFamily="18" charset="0"/>
              </a:rPr>
              <a:t> ngày</a:t>
            </a:r>
            <a:r>
              <a:rPr lang="en-US" sz="2800" b="1" dirty="0">
                <a:solidFill>
                  <a:srgbClr val="1B06BA"/>
                </a:solidFill>
                <a:latin typeface="Times New Roman" pitchFamily="18" charset="0"/>
                <a:cs typeface="Times New Roman" pitchFamily="18" charset="0"/>
              </a:rPr>
              <a:t>.</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Google Shape;4229;p38">
            <a:extLst>
              <a:ext uri="{FF2B5EF4-FFF2-40B4-BE49-F238E27FC236}">
                <a16:creationId xmlns:a16="http://schemas.microsoft.com/office/drawing/2014/main" id="{DD7958DE-9E9B-4B26-BD54-09FA96597E0F}"/>
              </a:ext>
            </a:extLst>
          </p:cNvPr>
          <p:cNvSpPr/>
          <p:nvPr/>
        </p:nvSpPr>
        <p:spPr>
          <a:xfrm>
            <a:off x="5032891" y="4521961"/>
            <a:ext cx="2145007" cy="666849"/>
          </a:xfrm>
          <a:prstGeom prst="roundRect">
            <a:avLst>
              <a:gd name="adj" fmla="val 16667"/>
            </a:avLst>
          </a:prstGeom>
          <a:solidFill>
            <a:srgbClr val="F081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TextBox 22">
            <a:extLst>
              <a:ext uri="{FF2B5EF4-FFF2-40B4-BE49-F238E27FC236}">
                <a16:creationId xmlns:a16="http://schemas.microsoft.com/office/drawing/2014/main" id="{4AB20374-C27B-41BF-BB94-2A64FF8A624F}"/>
              </a:ext>
            </a:extLst>
          </p:cNvPr>
          <p:cNvSpPr txBox="1"/>
          <p:nvPr/>
        </p:nvSpPr>
        <p:spPr>
          <a:xfrm>
            <a:off x="4739624" y="4614726"/>
            <a:ext cx="2652026"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FFFFFF"/>
                </a:solidFill>
                <a:effectLst/>
                <a:uLnTx/>
                <a:uFillTx/>
                <a:latin typeface="#9Slide03 Roboto Medium" panose="02000000000000000000" pitchFamily="2" charset="0"/>
                <a:ea typeface="#9Slide03 Roboto Medium" panose="02000000000000000000" pitchFamily="2" charset="0"/>
                <a:cs typeface="+mn-cs"/>
              </a:rPr>
              <a:t>Sông</a:t>
            </a:r>
            <a:r>
              <a:rPr kumimoji="0" lang="en-US" sz="2400" b="0" i="0" u="none" strike="noStrike" kern="1200" cap="none" spc="0" normalizeH="0" noProof="0" dirty="0">
                <a:ln>
                  <a:noFill/>
                </a:ln>
                <a:solidFill>
                  <a:srgbClr val="FFFFFF"/>
                </a:solidFill>
                <a:effectLst/>
                <a:uLnTx/>
                <a:uFillTx/>
                <a:latin typeface="#9Slide03 Roboto Medium" panose="02000000000000000000" pitchFamily="2" charset="0"/>
                <a:ea typeface="#9Slide03 Roboto Medium" panose="02000000000000000000" pitchFamily="2" charset="0"/>
                <a:cs typeface="+mn-cs"/>
              </a:rPr>
              <a:t> Hồng</a:t>
            </a:r>
            <a:endParaRPr kumimoji="0" lang="en-US" sz="2400" b="0" i="0" u="none" strike="noStrike" kern="1200" cap="none" spc="0" normalizeH="0" baseline="0" noProof="0" dirty="0">
              <a:ln>
                <a:noFill/>
              </a:ln>
              <a:solidFill>
                <a:srgbClr val="FFFFFF"/>
              </a:solidFill>
              <a:effectLst/>
              <a:uLnTx/>
              <a:uFillTx/>
              <a:latin typeface="#9Slide03 Roboto Medium" panose="02000000000000000000" pitchFamily="2" charset="0"/>
              <a:ea typeface="#9Slide03 Roboto Medium" panose="02000000000000000000" pitchFamily="2" charset="0"/>
              <a:cs typeface="+mn-cs"/>
            </a:endParaRPr>
          </a:p>
        </p:txBody>
      </p:sp>
      <p:pic>
        <p:nvPicPr>
          <p:cNvPr id="7" name="[Intro] Đồng hồ đếm ngược + Bom nổ khá hay">
            <a:hlinkClick r:id="" action="ppaction://media"/>
            <a:extLst>
              <a:ext uri="{FF2B5EF4-FFF2-40B4-BE49-F238E27FC236}">
                <a16:creationId xmlns:a16="http://schemas.microsoft.com/office/drawing/2014/main" id="{57D4C0E9-D06E-467B-8FC2-266F1650D4B7}"/>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9836726" y="3028936"/>
            <a:ext cx="2189019" cy="129368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2" name="Rectangle 1"/>
          <p:cNvSpPr/>
          <p:nvPr/>
        </p:nvSpPr>
        <p:spPr>
          <a:xfrm>
            <a:off x="2747553" y="3028936"/>
            <a:ext cx="6605451" cy="954107"/>
          </a:xfrm>
          <a:prstGeom prst="rect">
            <a:avLst/>
          </a:prstGeom>
        </p:spPr>
        <p:txBody>
          <a:bodyPr wrap="square">
            <a:spAutoFit/>
          </a:bodyPr>
          <a:lstStyle/>
          <a:p>
            <a:pPr algn="ctr"/>
            <a:r>
              <a:rPr lang="en-US" sz="2800" b="0" i="0" dirty="0" err="1">
                <a:solidFill>
                  <a:srgbClr val="333333"/>
                </a:solidFill>
                <a:effectLst/>
                <a:latin typeface="#9Slide03 Roboto Medium" panose="02000000000000000000" pitchFamily="2" charset="0"/>
                <a:ea typeface="#9Slide03 Roboto Medium" panose="02000000000000000000" pitchFamily="2" charset="0"/>
              </a:rPr>
              <a:t>Sông</a:t>
            </a:r>
            <a:r>
              <a:rPr lang="en-US" sz="2800" b="0" i="0" dirty="0">
                <a:solidFill>
                  <a:srgbClr val="333333"/>
                </a:solidFill>
                <a:effectLst/>
                <a:latin typeface="#9Slide03 Roboto Medium" panose="02000000000000000000" pitchFamily="2" charset="0"/>
                <a:ea typeface="#9Slide03 Roboto Medium" panose="02000000000000000000" pitchFamily="2" charset="0"/>
              </a:rPr>
              <a:t> </a:t>
            </a:r>
            <a:r>
              <a:rPr lang="en-US" sz="2800" b="0" i="0" dirty="0" err="1">
                <a:solidFill>
                  <a:srgbClr val="333333"/>
                </a:solidFill>
                <a:effectLst/>
                <a:latin typeface="#9Slide03 Roboto Medium" panose="02000000000000000000" pitchFamily="2" charset="0"/>
                <a:ea typeface="#9Slide03 Roboto Medium" panose="02000000000000000000" pitchFamily="2" charset="0"/>
              </a:rPr>
              <a:t>gì</a:t>
            </a:r>
            <a:r>
              <a:rPr lang="en-US" sz="2800" b="0" i="0" dirty="0">
                <a:solidFill>
                  <a:srgbClr val="333333"/>
                </a:solidFill>
                <a:effectLst/>
                <a:latin typeface="#9Slide03 Roboto Medium" panose="02000000000000000000" pitchFamily="2" charset="0"/>
                <a:ea typeface="#9Slide03 Roboto Medium" panose="02000000000000000000" pitchFamily="2" charset="0"/>
              </a:rPr>
              <a:t> tên một </a:t>
            </a:r>
            <a:r>
              <a:rPr lang="en-US" sz="2800" b="0" i="0" dirty="0" err="1">
                <a:solidFill>
                  <a:srgbClr val="333333"/>
                </a:solidFill>
                <a:effectLst/>
                <a:latin typeface="#9Slide03 Roboto Medium" panose="02000000000000000000" pitchFamily="2" charset="0"/>
                <a:ea typeface="#9Slide03 Roboto Medium" panose="02000000000000000000" pitchFamily="2" charset="0"/>
              </a:rPr>
              <a:t>loài</a:t>
            </a:r>
            <a:r>
              <a:rPr lang="en-US" sz="2800" b="0" i="0" dirty="0">
                <a:solidFill>
                  <a:srgbClr val="333333"/>
                </a:solidFill>
                <a:effectLst/>
                <a:latin typeface="#9Slide03 Roboto Medium" panose="02000000000000000000" pitchFamily="2" charset="0"/>
                <a:ea typeface="#9Slide03 Roboto Medium" panose="02000000000000000000" pitchFamily="2" charset="0"/>
              </a:rPr>
              <a:t> </a:t>
            </a:r>
            <a:r>
              <a:rPr lang="en-US" sz="2800" b="0" i="0" dirty="0" err="1">
                <a:solidFill>
                  <a:srgbClr val="333333"/>
                </a:solidFill>
                <a:effectLst/>
                <a:latin typeface="#9Slide03 Roboto Medium" panose="02000000000000000000" pitchFamily="2" charset="0"/>
                <a:ea typeface="#9Slide03 Roboto Medium" panose="02000000000000000000" pitchFamily="2" charset="0"/>
              </a:rPr>
              <a:t>hoa</a:t>
            </a:r>
            <a:br>
              <a:rPr lang="en-US" sz="2800" dirty="0">
                <a:latin typeface="#9Slide03 Roboto Medium" panose="02000000000000000000" pitchFamily="2" charset="0"/>
                <a:ea typeface="#9Slide03 Roboto Medium" panose="02000000000000000000" pitchFamily="2" charset="0"/>
              </a:rPr>
            </a:br>
            <a:r>
              <a:rPr lang="en-US" sz="2800" b="0" i="0" dirty="0" err="1">
                <a:solidFill>
                  <a:srgbClr val="333333"/>
                </a:solidFill>
                <a:effectLst/>
                <a:latin typeface="#9Slide03 Roboto Medium" panose="02000000000000000000" pitchFamily="2" charset="0"/>
                <a:ea typeface="#9Slide03 Roboto Medium" panose="02000000000000000000" pitchFamily="2" charset="0"/>
              </a:rPr>
              <a:t>Ngàn</a:t>
            </a:r>
            <a:r>
              <a:rPr lang="en-US" sz="2800" b="0" i="0" dirty="0">
                <a:solidFill>
                  <a:srgbClr val="333333"/>
                </a:solidFill>
                <a:effectLst/>
                <a:latin typeface="#9Slide03 Roboto Medium" panose="02000000000000000000" pitchFamily="2" charset="0"/>
                <a:ea typeface="#9Slide03 Roboto Medium" panose="02000000000000000000" pitchFamily="2" charset="0"/>
              </a:rPr>
              <a:t> năm </a:t>
            </a:r>
            <a:r>
              <a:rPr lang="en-US" sz="2800" b="0" i="0" dirty="0" err="1">
                <a:solidFill>
                  <a:srgbClr val="333333"/>
                </a:solidFill>
                <a:effectLst/>
                <a:latin typeface="#9Slide03 Roboto Medium" panose="02000000000000000000" pitchFamily="2" charset="0"/>
                <a:ea typeface="#9Slide03 Roboto Medium" panose="02000000000000000000" pitchFamily="2" charset="0"/>
              </a:rPr>
              <a:t>đỏ</a:t>
            </a:r>
            <a:r>
              <a:rPr lang="en-US" sz="2800" b="0" i="0" dirty="0">
                <a:solidFill>
                  <a:srgbClr val="333333"/>
                </a:solidFill>
                <a:effectLst/>
                <a:latin typeface="#9Slide03 Roboto Medium" panose="02000000000000000000" pitchFamily="2" charset="0"/>
                <a:ea typeface="#9Slide03 Roboto Medium" panose="02000000000000000000" pitchFamily="2" charset="0"/>
              </a:rPr>
              <a:t> </a:t>
            </a:r>
            <a:r>
              <a:rPr lang="en-US" sz="2800" b="0" i="0" dirty="0" err="1">
                <a:solidFill>
                  <a:srgbClr val="333333"/>
                </a:solidFill>
                <a:effectLst/>
                <a:latin typeface="#9Slide03 Roboto Medium" panose="02000000000000000000" pitchFamily="2" charset="0"/>
                <a:ea typeface="#9Slide03 Roboto Medium" panose="02000000000000000000" pitchFamily="2" charset="0"/>
              </a:rPr>
              <a:t>sắc</a:t>
            </a:r>
            <a:r>
              <a:rPr lang="en-US" sz="2800" b="0" i="0" dirty="0">
                <a:solidFill>
                  <a:srgbClr val="333333"/>
                </a:solidFill>
                <a:effectLst/>
                <a:latin typeface="#9Slide03 Roboto Medium" panose="02000000000000000000" pitchFamily="2" charset="0"/>
                <a:ea typeface="#9Slide03 Roboto Medium" panose="02000000000000000000" pitchFamily="2" charset="0"/>
              </a:rPr>
              <a:t> phù </a:t>
            </a:r>
            <a:r>
              <a:rPr lang="en-US" sz="2800" b="0" i="0" dirty="0" err="1">
                <a:solidFill>
                  <a:srgbClr val="333333"/>
                </a:solidFill>
                <a:effectLst/>
                <a:latin typeface="#9Slide03 Roboto Medium" panose="02000000000000000000" pitchFamily="2" charset="0"/>
                <a:ea typeface="#9Slide03 Roboto Medium" panose="02000000000000000000" pitchFamily="2" charset="0"/>
              </a:rPr>
              <a:t>sa</a:t>
            </a:r>
            <a:r>
              <a:rPr lang="en-US" sz="2800" b="0" i="0" dirty="0">
                <a:solidFill>
                  <a:srgbClr val="333333"/>
                </a:solidFill>
                <a:effectLst/>
                <a:latin typeface="#9Slide03 Roboto Medium" panose="02000000000000000000" pitchFamily="2" charset="0"/>
                <a:ea typeface="#9Slide03 Roboto Medium" panose="02000000000000000000" pitchFamily="2" charset="0"/>
              </a:rPr>
              <a:t> </a:t>
            </a:r>
            <a:r>
              <a:rPr lang="en-US" sz="2800" b="0" i="0" dirty="0" err="1">
                <a:solidFill>
                  <a:srgbClr val="333333"/>
                </a:solidFill>
                <a:effectLst/>
                <a:latin typeface="#9Slide03 Roboto Medium" panose="02000000000000000000" pitchFamily="2" charset="0"/>
                <a:ea typeface="#9Slide03 Roboto Medium" panose="02000000000000000000" pitchFamily="2" charset="0"/>
              </a:rPr>
              <a:t>sớm</a:t>
            </a:r>
            <a:r>
              <a:rPr lang="en-US" sz="2800" b="0" i="0" dirty="0">
                <a:solidFill>
                  <a:srgbClr val="333333"/>
                </a:solidFill>
                <a:effectLst/>
                <a:latin typeface="#9Slide03 Roboto Medium" panose="02000000000000000000" pitchFamily="2" charset="0"/>
                <a:ea typeface="#9Slide03 Roboto Medium" panose="02000000000000000000" pitchFamily="2" charset="0"/>
              </a:rPr>
              <a:t> </a:t>
            </a:r>
            <a:r>
              <a:rPr lang="en-US" sz="2800" b="0" i="0" dirty="0" err="1">
                <a:solidFill>
                  <a:srgbClr val="333333"/>
                </a:solidFill>
                <a:effectLst/>
                <a:latin typeface="#9Slide03 Roboto Medium" panose="02000000000000000000" pitchFamily="2" charset="0"/>
                <a:ea typeface="#9Slide03 Roboto Medium" panose="02000000000000000000" pitchFamily="2" charset="0"/>
              </a:rPr>
              <a:t>chiều</a:t>
            </a:r>
            <a:r>
              <a:rPr lang="en-US" sz="2800" b="0" i="0" dirty="0">
                <a:solidFill>
                  <a:srgbClr val="333333"/>
                </a:solidFill>
                <a:effectLst/>
                <a:latin typeface="#9Slide03 Roboto Medium" panose="02000000000000000000" pitchFamily="2" charset="0"/>
                <a:ea typeface="#9Slide03 Roboto Medium" panose="02000000000000000000" pitchFamily="2" charset="0"/>
              </a:rPr>
              <a:t> ?</a:t>
            </a:r>
            <a:endParaRPr lang="en-US" sz="2800" dirty="0">
              <a:latin typeface="#9Slide03 Roboto Medium" panose="02000000000000000000" pitchFamily="2" charset="0"/>
              <a:ea typeface="#9Slide03 Roboto Medium" panose="02000000000000000000" pitchFamily="2" charset="0"/>
            </a:endParaRPr>
          </a:p>
        </p:txBody>
      </p:sp>
    </p:spTree>
    <p:extLst>
      <p:ext uri="{BB962C8B-B14F-4D97-AF65-F5344CB8AC3E}">
        <p14:creationId xmlns:p14="http://schemas.microsoft.com/office/powerpoint/2010/main" val="279416033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ppt_x"/>
                                          </p:val>
                                        </p:tav>
                                        <p:tav tm="100000">
                                          <p:val>
                                            <p:strVal val="#ppt_x"/>
                                          </p:val>
                                        </p:tav>
                                      </p:tavLst>
                                    </p:anim>
                                    <p:anim calcmode="lin" valueType="num">
                                      <p:cBhvr additive="base">
                                        <p:cTn id="12"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video>
              <p:cMediaNode vol="80000">
                <p:cTn id="13" fill="hold" display="0">
                  <p:stCondLst>
                    <p:cond delay="indefinite"/>
                  </p:stCondLst>
                </p:cTn>
                <p:tgtEl>
                  <p:spTgt spid="7"/>
                </p:tgtEl>
              </p:cMediaNode>
            </p:video>
          </p:childTnLst>
        </p:cTn>
      </p:par>
    </p:tnLst>
    <p:bldLst>
      <p:bldP spid="22" grpId="0" animBg="1"/>
      <p:bldP spid="2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3B077D8E-D217-4632-A8B9-4B75AEDFD9BE}"/>
              </a:ext>
            </a:extLst>
          </p:cNvPr>
          <p:cNvSpPr/>
          <p:nvPr/>
        </p:nvSpPr>
        <p:spPr>
          <a:xfrm>
            <a:off x="205273" y="5617028"/>
            <a:ext cx="1436914" cy="1240971"/>
          </a:xfrm>
          <a:prstGeom prst="rect">
            <a:avLst/>
          </a:prstGeom>
          <a:solidFill>
            <a:srgbClr val="FFFA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AF4"/>
              </a:solidFill>
              <a:effectLst/>
              <a:uLnTx/>
              <a:uFillTx/>
              <a:latin typeface="Arial"/>
              <a:ea typeface="+mn-ea"/>
              <a:cs typeface="+mn-cs"/>
            </a:endParaRPr>
          </a:p>
        </p:txBody>
      </p:sp>
      <p:sp>
        <p:nvSpPr>
          <p:cNvPr id="7" name="Rectangle 6">
            <a:extLst>
              <a:ext uri="{FF2B5EF4-FFF2-40B4-BE49-F238E27FC236}">
                <a16:creationId xmlns:a16="http://schemas.microsoft.com/office/drawing/2014/main" id="{8FDD0D6B-8E35-4C06-BB73-CFB2116438E8}"/>
              </a:ext>
            </a:extLst>
          </p:cNvPr>
          <p:cNvSpPr/>
          <p:nvPr/>
        </p:nvSpPr>
        <p:spPr>
          <a:xfrm>
            <a:off x="-11289" y="-1"/>
            <a:ext cx="12192000" cy="6858001"/>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2" name="AutoShape 4" descr="Nguyên nhân ô nhiễm môi trường nướ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3" name="Picture 2"/>
          <p:cNvPicPr>
            <a:picLocks noChangeAspect="1"/>
          </p:cNvPicPr>
          <p:nvPr/>
        </p:nvPicPr>
        <p:blipFill>
          <a:blip r:embed="rId3">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01922" y="-1"/>
            <a:ext cx="11965577" cy="6943661"/>
          </a:xfrm>
          <a:prstGeom prst="rect">
            <a:avLst/>
          </a:prstGeom>
        </p:spPr>
      </p:pic>
    </p:spTree>
    <p:extLst>
      <p:ext uri="{BB962C8B-B14F-4D97-AF65-F5344CB8AC3E}">
        <p14:creationId xmlns:p14="http://schemas.microsoft.com/office/powerpoint/2010/main" val="14814553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24"/>
        <p:cNvGrpSpPr/>
        <p:nvPr/>
      </p:nvGrpSpPr>
      <p:grpSpPr>
        <a:xfrm>
          <a:off x="0" y="0"/>
          <a:ext cx="0" cy="0"/>
          <a:chOff x="0" y="0"/>
          <a:chExt cx="0" cy="0"/>
        </a:xfrm>
      </p:grpSpPr>
      <p:sp>
        <p:nvSpPr>
          <p:cNvPr id="327" name="Google Shape;327;p28"/>
          <p:cNvSpPr/>
          <p:nvPr/>
        </p:nvSpPr>
        <p:spPr>
          <a:xfrm>
            <a:off x="11652181" y="9237"/>
            <a:ext cx="47" cy="47"/>
          </a:xfrm>
          <a:custGeom>
            <a:avLst/>
            <a:gdLst/>
            <a:ahLst/>
            <a:cxnLst/>
            <a:rect l="l" t="t" r="r" b="b"/>
            <a:pathLst>
              <a:path w="1" h="1" extrusionOk="0">
                <a:moveTo>
                  <a:pt x="1" y="1"/>
                </a:moveTo>
                <a:close/>
              </a:path>
            </a:pathLst>
          </a:custGeom>
          <a:solidFill>
            <a:srgbClr val="66666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Rectangle: Rounded Corners 2">
            <a:extLst>
              <a:ext uri="{FF2B5EF4-FFF2-40B4-BE49-F238E27FC236}">
                <a16:creationId xmlns:a16="http://schemas.microsoft.com/office/drawing/2014/main" id="{5F5358D6-8E87-467F-889D-7DBC025E8A7F}"/>
              </a:ext>
            </a:extLst>
          </p:cNvPr>
          <p:cNvSpPr/>
          <p:nvPr/>
        </p:nvSpPr>
        <p:spPr>
          <a:xfrm>
            <a:off x="761909" y="512619"/>
            <a:ext cx="10668092" cy="4253345"/>
          </a:xfrm>
          <a:prstGeom prst="roundRect">
            <a:avLst>
              <a:gd name="adj" fmla="val 9477"/>
            </a:avLst>
          </a:prstGeom>
          <a:solidFill>
            <a:schemeClr val="accent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4" name="TextBox 13">
            <a:extLst>
              <a:ext uri="{FF2B5EF4-FFF2-40B4-BE49-F238E27FC236}">
                <a16:creationId xmlns:a16="http://schemas.microsoft.com/office/drawing/2014/main" id="{43FC23BE-A8AB-4EF2-A61D-F6F222D5B05F}"/>
              </a:ext>
            </a:extLst>
          </p:cNvPr>
          <p:cNvSpPr txBox="1"/>
          <p:nvPr/>
        </p:nvSpPr>
        <p:spPr>
          <a:xfrm>
            <a:off x="1013234" y="616090"/>
            <a:ext cx="9868125"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C2415"/>
                </a:solidFill>
                <a:effectLst/>
                <a:uLnTx/>
                <a:uFillTx/>
                <a:latin typeface="#9Slide03 Roboto Medium" panose="02000000000000000000" pitchFamily="2" charset="0"/>
                <a:ea typeface="#9Slide03 Roboto Medium" panose="02000000000000000000" pitchFamily="2" charset="0"/>
                <a:cs typeface="#9Slide03 Open Sans ExtraBold" panose="020B0906030804020204" pitchFamily="34" charset="0"/>
                <a:sym typeface="Baloo 2"/>
              </a:rPr>
              <a:t>Việt</a:t>
            </a:r>
            <a:r>
              <a:rPr kumimoji="0" lang="en-US" sz="2400" b="1" i="0" u="none" strike="noStrike" kern="0" cap="none" spc="0" normalizeH="0" noProof="0" dirty="0">
                <a:ln>
                  <a:noFill/>
                </a:ln>
                <a:solidFill>
                  <a:srgbClr val="3C2415"/>
                </a:solidFill>
                <a:effectLst/>
                <a:uLnTx/>
                <a:uFillTx/>
                <a:latin typeface="#9Slide03 Roboto Medium" panose="02000000000000000000" pitchFamily="2" charset="0"/>
                <a:ea typeface="#9Slide03 Roboto Medium" panose="02000000000000000000" pitchFamily="2" charset="0"/>
                <a:cs typeface="#9Slide03 Open Sans ExtraBold" panose="020B0906030804020204" pitchFamily="34" charset="0"/>
                <a:sym typeface="Baloo 2"/>
              </a:rPr>
              <a:t> Nam </a:t>
            </a:r>
            <a:r>
              <a:rPr kumimoji="0" lang="en-US" sz="2400" b="1" i="0" u="none" strike="noStrike" kern="0" cap="none" spc="0" normalizeH="0" noProof="0" dirty="0" err="1">
                <a:ln>
                  <a:noFill/>
                </a:ln>
                <a:solidFill>
                  <a:srgbClr val="3C2415"/>
                </a:solidFill>
                <a:effectLst/>
                <a:uLnTx/>
                <a:uFillTx/>
                <a:latin typeface="#9Slide03 Roboto Medium" panose="02000000000000000000" pitchFamily="2" charset="0"/>
                <a:ea typeface="#9Slide03 Roboto Medium" panose="02000000000000000000" pitchFamily="2" charset="0"/>
                <a:cs typeface="#9Slide03 Open Sans ExtraBold" panose="020B0906030804020204" pitchFamily="34" charset="0"/>
                <a:sym typeface="Baloo 2"/>
              </a:rPr>
              <a:t>ngày</a:t>
            </a:r>
            <a:r>
              <a:rPr kumimoji="0" lang="en-US" sz="2400" b="1" i="0" u="none" strike="noStrike" kern="0" cap="none" spc="0" normalizeH="0" noProof="0" dirty="0">
                <a:ln>
                  <a:noFill/>
                </a:ln>
                <a:solidFill>
                  <a:srgbClr val="3C2415"/>
                </a:solidFill>
                <a:effectLst/>
                <a:uLnTx/>
                <a:uFillTx/>
                <a:latin typeface="#9Slide03 Roboto Medium" panose="02000000000000000000" pitchFamily="2" charset="0"/>
                <a:ea typeface="#9Slide03 Roboto Medium" panose="02000000000000000000" pitchFamily="2" charset="0"/>
                <a:cs typeface="#9Slide03 Open Sans ExtraBold" panose="020B0906030804020204" pitchFamily="34" charset="0"/>
                <a:sym typeface="Baloo 2"/>
              </a:rPr>
              <a:t> </a:t>
            </a:r>
            <a:r>
              <a:rPr kumimoji="0" lang="en-US" sz="2400" b="1" i="0" u="none" strike="noStrike" kern="0" cap="none" spc="0" normalizeH="0" noProof="0" dirty="0" err="1">
                <a:ln>
                  <a:noFill/>
                </a:ln>
                <a:solidFill>
                  <a:srgbClr val="3C2415"/>
                </a:solidFill>
                <a:effectLst/>
                <a:uLnTx/>
                <a:uFillTx/>
                <a:latin typeface="#9Slide03 Roboto Medium" panose="02000000000000000000" pitchFamily="2" charset="0"/>
                <a:ea typeface="#9Slide03 Roboto Medium" panose="02000000000000000000" pitchFamily="2" charset="0"/>
                <a:cs typeface="#9Slide03 Open Sans ExtraBold" panose="020B0906030804020204" pitchFamily="34" charset="0"/>
                <a:sym typeface="Baloo 2"/>
              </a:rPr>
              <a:t>càng</a:t>
            </a:r>
            <a:r>
              <a:rPr kumimoji="0" lang="en-US" sz="2400" b="1" i="0" u="none" strike="noStrike" kern="0" cap="none" spc="0" normalizeH="0" noProof="0" dirty="0">
                <a:ln>
                  <a:noFill/>
                </a:ln>
                <a:solidFill>
                  <a:srgbClr val="3C2415"/>
                </a:solidFill>
                <a:effectLst/>
                <a:uLnTx/>
                <a:uFillTx/>
                <a:latin typeface="#9Slide03 Roboto Medium" panose="02000000000000000000" pitchFamily="2" charset="0"/>
                <a:ea typeface="#9Slide03 Roboto Medium" panose="02000000000000000000" pitchFamily="2" charset="0"/>
                <a:cs typeface="#9Slide03 Open Sans ExtraBold" panose="020B0906030804020204" pitchFamily="34" charset="0"/>
                <a:sym typeface="Baloo 2"/>
              </a:rPr>
              <a:t> nhiều </a:t>
            </a:r>
            <a:r>
              <a:rPr kumimoji="0" lang="en-US" sz="2400" b="1" i="0" u="none" strike="noStrike" kern="0" cap="none" spc="0" normalizeH="0" noProof="0" dirty="0" err="1">
                <a:ln>
                  <a:noFill/>
                </a:ln>
                <a:solidFill>
                  <a:srgbClr val="3C2415"/>
                </a:solidFill>
                <a:effectLst/>
                <a:uLnTx/>
                <a:uFillTx/>
                <a:latin typeface="#9Slide03 Roboto Medium" panose="02000000000000000000" pitchFamily="2" charset="0"/>
                <a:ea typeface="#9Slide03 Roboto Medium" panose="02000000000000000000" pitchFamily="2" charset="0"/>
                <a:cs typeface="#9Slide03 Open Sans ExtraBold" panose="020B0906030804020204" pitchFamily="34" charset="0"/>
                <a:sym typeface="Baloo 2"/>
              </a:rPr>
              <a:t>dòng</a:t>
            </a:r>
            <a:r>
              <a:rPr kumimoji="0" lang="en-US" sz="2400" b="1" i="0" u="none" strike="noStrike" kern="0" cap="none" spc="0" normalizeH="0" noProof="0" dirty="0">
                <a:ln>
                  <a:noFill/>
                </a:ln>
                <a:solidFill>
                  <a:srgbClr val="3C2415"/>
                </a:solidFill>
                <a:effectLst/>
                <a:uLnTx/>
                <a:uFillTx/>
                <a:latin typeface="#9Slide03 Roboto Medium" panose="02000000000000000000" pitchFamily="2" charset="0"/>
                <a:ea typeface="#9Slide03 Roboto Medium" panose="02000000000000000000" pitchFamily="2" charset="0"/>
                <a:cs typeface="#9Slide03 Open Sans ExtraBold" panose="020B0906030804020204" pitchFamily="34" charset="0"/>
                <a:sym typeface="Baloo 2"/>
              </a:rPr>
              <a:t> </a:t>
            </a:r>
            <a:r>
              <a:rPr kumimoji="0" lang="en-US" sz="2400" b="1" i="0" u="none" strike="noStrike" kern="0" cap="none" spc="0" normalizeH="0" noProof="0" dirty="0" err="1">
                <a:ln>
                  <a:noFill/>
                </a:ln>
                <a:solidFill>
                  <a:srgbClr val="3C2415"/>
                </a:solidFill>
                <a:effectLst/>
                <a:uLnTx/>
                <a:uFillTx/>
                <a:latin typeface="#9Slide03 Roboto Medium" panose="02000000000000000000" pitchFamily="2" charset="0"/>
                <a:ea typeface="#9Slide03 Roboto Medium" panose="02000000000000000000" pitchFamily="2" charset="0"/>
                <a:cs typeface="#9Slide03 Open Sans ExtraBold" panose="020B0906030804020204" pitchFamily="34" charset="0"/>
                <a:sym typeface="Baloo 2"/>
              </a:rPr>
              <a:t>sông</a:t>
            </a:r>
            <a:r>
              <a:rPr kumimoji="0" lang="en-US" sz="2400" b="1" i="0" u="none" strike="noStrike" kern="0" cap="none" spc="0" normalizeH="0" noProof="0" dirty="0">
                <a:ln>
                  <a:noFill/>
                </a:ln>
                <a:solidFill>
                  <a:srgbClr val="3C2415"/>
                </a:solidFill>
                <a:effectLst/>
                <a:uLnTx/>
                <a:uFillTx/>
                <a:latin typeface="#9Slide03 Roboto Medium" panose="02000000000000000000" pitchFamily="2" charset="0"/>
                <a:ea typeface="#9Slide03 Roboto Medium" panose="02000000000000000000" pitchFamily="2" charset="0"/>
                <a:cs typeface="#9Slide03 Open Sans ExtraBold" panose="020B0906030804020204" pitchFamily="34" charset="0"/>
                <a:sym typeface="Baloo 2"/>
              </a:rPr>
              <a:t> </a:t>
            </a:r>
            <a:r>
              <a:rPr kumimoji="0" lang="en-US" sz="2400" b="1" i="0" u="none" strike="noStrike" kern="0" cap="none" spc="0" normalizeH="0" noProof="0" dirty="0" err="1">
                <a:ln>
                  <a:noFill/>
                </a:ln>
                <a:solidFill>
                  <a:srgbClr val="3C2415"/>
                </a:solidFill>
                <a:effectLst/>
                <a:uLnTx/>
                <a:uFillTx/>
                <a:latin typeface="#9Slide03 Roboto Medium" panose="02000000000000000000" pitchFamily="2" charset="0"/>
                <a:ea typeface="#9Slide03 Roboto Medium" panose="02000000000000000000" pitchFamily="2" charset="0"/>
                <a:cs typeface="#9Slide03 Open Sans ExtraBold" panose="020B0906030804020204" pitchFamily="34" charset="0"/>
                <a:sym typeface="Baloo 2"/>
              </a:rPr>
              <a:t>chết</a:t>
            </a:r>
            <a:endParaRPr kumimoji="0" lang="en-US" sz="2400" b="1" i="0" u="none" strike="noStrike" kern="0" cap="none" spc="0" normalizeH="0" baseline="0" noProof="0" dirty="0">
              <a:ln>
                <a:noFill/>
              </a:ln>
              <a:solidFill>
                <a:srgbClr val="3C2415"/>
              </a:solidFill>
              <a:effectLst/>
              <a:uLnTx/>
              <a:uFillTx/>
              <a:latin typeface="#9Slide03 Roboto Medium" panose="02000000000000000000" pitchFamily="2" charset="0"/>
              <a:ea typeface="#9Slide03 Roboto Medium" panose="02000000000000000000" pitchFamily="2" charset="0"/>
              <a:cs typeface="+mn-cs"/>
            </a:endParaRPr>
          </a:p>
        </p:txBody>
      </p:sp>
      <p:sp>
        <p:nvSpPr>
          <p:cNvPr id="2" name="Rectangle 1"/>
          <p:cNvSpPr/>
          <p:nvPr/>
        </p:nvSpPr>
        <p:spPr>
          <a:xfrm>
            <a:off x="816995" y="1063226"/>
            <a:ext cx="10557920" cy="3170099"/>
          </a:xfrm>
          <a:prstGeom prst="rect">
            <a:avLst/>
          </a:prstGeom>
        </p:spPr>
        <p:txBody>
          <a:bodyPr wrap="square">
            <a:spAutoFit/>
          </a:bodyPr>
          <a:lstStyle/>
          <a:p>
            <a:pPr algn="just"/>
            <a:r>
              <a:rPr lang="vi-VN" sz="2000" b="0" i="0" dirty="0">
                <a:solidFill>
                  <a:srgbClr val="000000"/>
                </a:solidFill>
                <a:effectLst/>
                <a:latin typeface="#9Slide03 Roboto Medium" panose="02000000000000000000" pitchFamily="2" charset="0"/>
                <a:ea typeface="#9Slide03 Roboto Medium" panose="02000000000000000000" pitchFamily="2" charset="0"/>
              </a:rPr>
              <a:t>Hệ thống sông ngòi nước ta dày đặc với 2360 con sông, suối có chiều dài trên 10km, trung bình 20-25 km có một cửa sông. Đây là nơi trú ngụ của nhiều loài  động, thực vật, là nguồn sống của triệu người và các loài sinh vật. Hiện tượng các con sông đổi màu nước ngày càng nhiều gây ảnh hưởng đến đời sống của con người và các loài sinh vật dưới nước.</a:t>
            </a:r>
            <a:br>
              <a:rPr lang="vi-VN" sz="2000" b="0" i="0" dirty="0">
                <a:solidFill>
                  <a:srgbClr val="000000"/>
                </a:solidFill>
                <a:effectLst/>
                <a:latin typeface="#9Slide03 Roboto Medium" panose="02000000000000000000" pitchFamily="2" charset="0"/>
                <a:ea typeface="#9Slide03 Roboto Medium" panose="02000000000000000000" pitchFamily="2" charset="0"/>
              </a:rPr>
            </a:br>
            <a:r>
              <a:rPr lang="en-US" sz="2000" b="0" i="0" dirty="0">
                <a:solidFill>
                  <a:srgbClr val="000000"/>
                </a:solidFill>
                <a:effectLst/>
                <a:latin typeface="#9Slide03 Roboto Medium" panose="02000000000000000000" pitchFamily="2" charset="0"/>
                <a:ea typeface="#9Slide03 Roboto Medium" panose="02000000000000000000" pitchFamily="2" charset="0"/>
              </a:rPr>
              <a:t>      </a:t>
            </a:r>
            <a:r>
              <a:rPr lang="vi-VN" sz="2000" b="0" i="0" dirty="0">
                <a:solidFill>
                  <a:srgbClr val="000000"/>
                </a:solidFill>
                <a:effectLst/>
                <a:latin typeface="#9Slide03 Roboto Medium" panose="02000000000000000000" pitchFamily="2" charset="0"/>
                <a:ea typeface="#9Slide03 Roboto Medium" panose="02000000000000000000" pitchFamily="2" charset="0"/>
              </a:rPr>
              <a:t>Mạng lưới sông ngòi Việt Nam hầu hết bị ô nhiễm, đặc biệt là những nơi có phát triển trọng điểm. Nhiều dòng sông trước kia là nơi giặt giũ tắm rữa, và nước sông được sử dụng như nước sinh hoạt gia đình. Nay tình trạng hoàn toàn khác hẳn. Người dân ở nhiều nơi không thể dùng những nguồn nước sông này nữa. Có thể nói rằng tình trạng ô nhiễm trên những dòng sông ở Việt Nam đã tăng cường độ kinh khủng và không còn phương cách nào cữu chữa được nữa.</a:t>
            </a:r>
          </a:p>
        </p:txBody>
      </p:sp>
      <p:sp>
        <p:nvSpPr>
          <p:cNvPr id="9" name="TextBox 8">
            <a:extLst>
              <a:ext uri="{FF2B5EF4-FFF2-40B4-BE49-F238E27FC236}">
                <a16:creationId xmlns:a16="http://schemas.microsoft.com/office/drawing/2014/main" id="{DF6BCDAE-5E9C-47F1-933B-3A9A68391CC0}"/>
              </a:ext>
            </a:extLst>
          </p:cNvPr>
          <p:cNvSpPr txBox="1"/>
          <p:nvPr/>
        </p:nvSpPr>
        <p:spPr>
          <a:xfrm>
            <a:off x="5559291" y="4233325"/>
            <a:ext cx="6092890" cy="43088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err="1">
                <a:ln>
                  <a:noFill/>
                </a:ln>
                <a:solidFill>
                  <a:schemeClr val="tx1">
                    <a:lumMod val="10000"/>
                  </a:schemeClr>
                </a:solidFill>
                <a:effectLst/>
                <a:uLnTx/>
                <a:uFillTx/>
                <a:latin typeface="#9Slide03 Roboto Medium" panose="02000000000000000000" pitchFamily="2" charset="0"/>
                <a:ea typeface="#9Slide03 Roboto Medium" panose="02000000000000000000" pitchFamily="2" charset="0"/>
                <a:cs typeface="+mn-cs"/>
              </a:rPr>
              <a:t>Nguồn</a:t>
            </a:r>
            <a:r>
              <a:rPr kumimoji="0" lang="en-US" sz="2200" b="1" i="1" u="none" strike="noStrike" kern="1200" cap="none" spc="0" normalizeH="0" baseline="0" noProof="0" dirty="0">
                <a:ln>
                  <a:noFill/>
                </a:ln>
                <a:solidFill>
                  <a:schemeClr val="tx1">
                    <a:lumMod val="10000"/>
                  </a:schemeClr>
                </a:solidFill>
                <a:effectLst/>
                <a:uLnTx/>
                <a:uFillTx/>
                <a:latin typeface="#9Slide03 Roboto Medium" panose="02000000000000000000" pitchFamily="2" charset="0"/>
                <a:ea typeface="#9Slide03 Roboto Medium" panose="02000000000000000000" pitchFamily="2" charset="0"/>
                <a:cs typeface="+mn-cs"/>
              </a:rPr>
              <a:t>: https://thanhnien.vn/toi-viet </a:t>
            </a:r>
          </a:p>
        </p:txBody>
      </p:sp>
    </p:spTree>
    <p:extLst>
      <p:ext uri="{BB962C8B-B14F-4D97-AF65-F5344CB8AC3E}">
        <p14:creationId xmlns:p14="http://schemas.microsoft.com/office/powerpoint/2010/main" val="5142761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Tuyệt chiêu gia tăng sự tự tin trước đám đông">
            <a:extLst>
              <a:ext uri="{FF2B5EF4-FFF2-40B4-BE49-F238E27FC236}">
                <a16:creationId xmlns:a16="http://schemas.microsoft.com/office/drawing/2014/main" id="{235E9E90-5306-4605-8851-757E438A5C4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2500" b="12500"/>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C1282B3F-2002-46D5-AB43-21BA6C48ED3D}"/>
              </a:ext>
            </a:extLst>
          </p:cNvPr>
          <p:cNvSpPr/>
          <p:nvPr/>
        </p:nvSpPr>
        <p:spPr>
          <a:xfrm>
            <a:off x="5784979" y="167952"/>
            <a:ext cx="4478694" cy="2892490"/>
          </a:xfrm>
          <a:prstGeom prst="rect">
            <a:avLst/>
          </a:prstGeom>
          <a:solidFill>
            <a:srgbClr val="FFFA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AF4"/>
              </a:solidFill>
              <a:effectLst/>
              <a:uLnTx/>
              <a:uFillTx/>
              <a:latin typeface="Arial"/>
              <a:ea typeface="+mn-ea"/>
              <a:cs typeface="+mn-cs"/>
            </a:endParaRPr>
          </a:p>
        </p:txBody>
      </p:sp>
      <p:sp>
        <p:nvSpPr>
          <p:cNvPr id="8" name="Hình chữ nhật 9">
            <a:extLst>
              <a:ext uri="{FF2B5EF4-FFF2-40B4-BE49-F238E27FC236}">
                <a16:creationId xmlns:a16="http://schemas.microsoft.com/office/drawing/2014/main" id="{5536EF27-0BD2-42B2-BD84-4E5B8D62610E}"/>
              </a:ext>
            </a:extLst>
          </p:cNvPr>
          <p:cNvSpPr/>
          <p:nvPr/>
        </p:nvSpPr>
        <p:spPr>
          <a:xfrm>
            <a:off x="6096000" y="594136"/>
            <a:ext cx="3795765" cy="2123658"/>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C00000"/>
                </a:solidFill>
                <a:effectLst/>
                <a:uLnTx/>
                <a:uFillTx/>
                <a:latin typeface="#9Slide03 Roboto Medium" panose="02000000000000000000" pitchFamily="2" charset="0"/>
                <a:ea typeface="#9Slide03 Roboto Medium" panose="02000000000000000000" pitchFamily="2" charset="0"/>
                <a:cs typeface="Times New Roman" panose="02020603050405020304" pitchFamily="18" charset="0"/>
              </a:rPr>
              <a:t>TÔI</a:t>
            </a:r>
            <a:r>
              <a:rPr kumimoji="0" lang="en-US" sz="4400" b="1" i="0" u="none" strike="noStrike" kern="1200" cap="none" spc="0" normalizeH="0" noProof="0" dirty="0">
                <a:ln>
                  <a:noFill/>
                </a:ln>
                <a:solidFill>
                  <a:srgbClr val="C00000"/>
                </a:solidFill>
                <a:effectLst/>
                <a:uLnTx/>
                <a:uFillTx/>
                <a:latin typeface="#9Slide03 Roboto Medium" panose="02000000000000000000" pitchFamily="2" charset="0"/>
                <a:ea typeface="#9Slide03 Roboto Medium" panose="02000000000000000000" pitchFamily="2" charset="0"/>
                <a:cs typeface="Times New Roman" panose="02020603050405020304" pitchFamily="18" charset="0"/>
              </a:rPr>
              <a:t> LÀ CHUYÊN GIA</a:t>
            </a:r>
            <a:endParaRPr kumimoji="0" lang="en-US" sz="4400" b="1" i="0" u="none" strike="noStrike" kern="1200" cap="none" spc="0" normalizeH="0" baseline="0" noProof="0" dirty="0">
              <a:ln>
                <a:noFill/>
              </a:ln>
              <a:solidFill>
                <a:srgbClr val="C00000"/>
              </a:solidFill>
              <a:effectLst/>
              <a:uLnTx/>
              <a:uFillTx/>
              <a:latin typeface="#9Slide03 Roboto Medium" panose="02000000000000000000" pitchFamily="2" charset="0"/>
              <a:ea typeface="#9Slide03 Roboto Medium" panose="02000000000000000000" pitchFamily="2" charset="0"/>
              <a:cs typeface="Times New Roman" panose="02020603050405020304" pitchFamily="18" charset="0"/>
            </a:endParaRPr>
          </a:p>
        </p:txBody>
      </p:sp>
    </p:spTree>
    <p:extLst>
      <p:ext uri="{BB962C8B-B14F-4D97-AF65-F5344CB8AC3E}">
        <p14:creationId xmlns:p14="http://schemas.microsoft.com/office/powerpoint/2010/main" val="5241668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098"/>
                                        </p:tgtEl>
                                        <p:attrNameLst>
                                          <p:attrName>style.visibility</p:attrName>
                                        </p:attrNameLst>
                                      </p:cBhvr>
                                      <p:to>
                                        <p:strVal val="visible"/>
                                      </p:to>
                                    </p:set>
                                    <p:anim calcmode="lin" valueType="num">
                                      <p:cBhvr additive="base">
                                        <p:cTn id="7" dur="500" fill="hold"/>
                                        <p:tgtEl>
                                          <p:spTgt spid="4098"/>
                                        </p:tgtEl>
                                        <p:attrNameLst>
                                          <p:attrName>ppt_x</p:attrName>
                                        </p:attrNameLst>
                                      </p:cBhvr>
                                      <p:tavLst>
                                        <p:tav tm="0">
                                          <p:val>
                                            <p:strVal val="#ppt_x"/>
                                          </p:val>
                                        </p:tav>
                                        <p:tav tm="100000">
                                          <p:val>
                                            <p:strVal val="#ppt_x"/>
                                          </p:val>
                                        </p:tav>
                                      </p:tavLst>
                                    </p:anim>
                                    <p:anim calcmode="lin" valueType="num">
                                      <p:cBhvr additive="base">
                                        <p:cTn id="8" dur="500" fill="hold"/>
                                        <p:tgtEl>
                                          <p:spTgt spid="409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Tuyệt chiêu gia tăng sự tự tin trước đám đông">
            <a:extLst>
              <a:ext uri="{FF2B5EF4-FFF2-40B4-BE49-F238E27FC236}">
                <a16:creationId xmlns:a16="http://schemas.microsoft.com/office/drawing/2014/main" id="{235E9E90-5306-4605-8851-757E438A5C4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2500" b="12500"/>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C1282B3F-2002-46D5-AB43-21BA6C48ED3D}"/>
              </a:ext>
            </a:extLst>
          </p:cNvPr>
          <p:cNvSpPr/>
          <p:nvPr/>
        </p:nvSpPr>
        <p:spPr>
          <a:xfrm>
            <a:off x="5771125" y="154097"/>
            <a:ext cx="4478694" cy="2892490"/>
          </a:xfrm>
          <a:prstGeom prst="rect">
            <a:avLst/>
          </a:prstGeom>
          <a:solidFill>
            <a:srgbClr val="FFFA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AF4"/>
              </a:solidFill>
              <a:effectLst/>
              <a:uLnTx/>
              <a:uFillTx/>
              <a:latin typeface="Arial"/>
              <a:ea typeface="+mn-ea"/>
              <a:cs typeface="+mn-cs"/>
            </a:endParaRPr>
          </a:p>
        </p:txBody>
      </p:sp>
      <p:sp>
        <p:nvSpPr>
          <p:cNvPr id="3" name="Rectangle 2"/>
          <p:cNvSpPr/>
          <p:nvPr/>
        </p:nvSpPr>
        <p:spPr>
          <a:xfrm>
            <a:off x="5902036" y="193226"/>
            <a:ext cx="4294910" cy="2913618"/>
          </a:xfrm>
          <a:prstGeom prst="rect">
            <a:avLst/>
          </a:prstGeom>
        </p:spPr>
        <p:txBody>
          <a:bodyPr wrap="square">
            <a:spAutoFit/>
          </a:bodyPr>
          <a:lstStyle/>
          <a:p>
            <a:pPr lvl="0" algn="just">
              <a:lnSpc>
                <a:spcPct val="150000"/>
              </a:lnSpc>
              <a:defRPr/>
            </a:pPr>
            <a:r>
              <a:rPr kumimoji="0" lang="vi-VN" sz="2500" b="0" i="1" u="none" strike="noStrike" kern="1200" cap="none" spc="0" normalizeH="0" baseline="0" noProof="0" dirty="0">
                <a:ln>
                  <a:noFill/>
                </a:ln>
                <a:solidFill>
                  <a:srgbClr val="2C1100"/>
                </a:solidFill>
                <a:effectLst/>
                <a:uLnTx/>
                <a:uFillTx/>
                <a:latin typeface="#9Slide03 Roboto Medium" panose="02000000000000000000" pitchFamily="2" charset="0"/>
                <a:ea typeface="#9Slide03 Roboto Medium" panose="02000000000000000000" pitchFamily="2" charset="0"/>
                <a:cs typeface="+mn-cs"/>
              </a:rPr>
              <a:t>Nếu </a:t>
            </a:r>
            <a:r>
              <a:rPr kumimoji="0" lang="vi-VN" sz="2500" b="0" i="1" u="none" strike="noStrike" kern="1200" cap="none" spc="0" normalizeH="0" baseline="0" noProof="0" dirty="0">
                <a:ln>
                  <a:noFill/>
                </a:ln>
                <a:solidFill>
                  <a:srgbClr val="0D0D0D"/>
                </a:solidFill>
                <a:effectLst/>
                <a:uLnTx/>
                <a:uFillTx/>
                <a:latin typeface="#9Slide03 Roboto Medium" panose="02000000000000000000" pitchFamily="2" charset="0"/>
                <a:ea typeface="#9Slide03 Roboto Medium" panose="02000000000000000000" pitchFamily="2" charset="0"/>
                <a:cs typeface="+mn-cs"/>
              </a:rPr>
              <a:t>là một </a:t>
            </a:r>
            <a:r>
              <a:rPr lang="en-US" sz="2500" i="1" dirty="0" err="1">
                <a:solidFill>
                  <a:srgbClr val="0D0D0D"/>
                </a:solidFill>
                <a:latin typeface="#9Slide03 Roboto Medium" panose="02000000000000000000" pitchFamily="2" charset="0"/>
                <a:ea typeface="#9Slide03 Roboto Medium" panose="02000000000000000000" pitchFamily="2" charset="0"/>
              </a:rPr>
              <a:t>chuyên</a:t>
            </a:r>
            <a:r>
              <a:rPr lang="en-US" sz="2500" i="1" dirty="0">
                <a:solidFill>
                  <a:srgbClr val="0D0D0D"/>
                </a:solidFill>
                <a:latin typeface="#9Slide03 Roboto Medium" panose="02000000000000000000" pitchFamily="2" charset="0"/>
                <a:ea typeface="#9Slide03 Roboto Medium" panose="02000000000000000000" pitchFamily="2" charset="0"/>
              </a:rPr>
              <a:t> </a:t>
            </a:r>
            <a:r>
              <a:rPr lang="en-US" sz="2500" i="1" dirty="0" err="1">
                <a:solidFill>
                  <a:srgbClr val="0D0D0D"/>
                </a:solidFill>
                <a:latin typeface="#9Slide03 Roboto Medium" panose="02000000000000000000" pitchFamily="2" charset="0"/>
                <a:ea typeface="#9Slide03 Roboto Medium" panose="02000000000000000000" pitchFamily="2" charset="0"/>
              </a:rPr>
              <a:t>gia</a:t>
            </a:r>
            <a:r>
              <a:rPr lang="en-US" sz="2500" i="1" dirty="0">
                <a:solidFill>
                  <a:srgbClr val="0D0D0D"/>
                </a:solidFill>
                <a:latin typeface="#9Slide03 Roboto Medium" panose="02000000000000000000" pitchFamily="2" charset="0"/>
                <a:ea typeface="#9Slide03 Roboto Medium" panose="02000000000000000000" pitchFamily="2" charset="0"/>
              </a:rPr>
              <a:t>, </a:t>
            </a:r>
            <a:r>
              <a:rPr lang="en-US" sz="2500" i="1" dirty="0" err="1">
                <a:solidFill>
                  <a:srgbClr val="0D0D0D"/>
                </a:solidFill>
                <a:latin typeface="#9Slide03 Roboto Medium" panose="02000000000000000000" pitchFamily="2" charset="0"/>
                <a:ea typeface="#9Slide03 Roboto Medium" panose="02000000000000000000" pitchFamily="2" charset="0"/>
              </a:rPr>
              <a:t>em</a:t>
            </a:r>
            <a:r>
              <a:rPr lang="en-US" sz="2500" i="1" dirty="0">
                <a:solidFill>
                  <a:srgbClr val="0D0D0D"/>
                </a:solidFill>
                <a:latin typeface="#9Slide03 Roboto Medium" panose="02000000000000000000" pitchFamily="2" charset="0"/>
                <a:ea typeface="#9Slide03 Roboto Medium" panose="02000000000000000000" pitchFamily="2" charset="0"/>
              </a:rPr>
              <a:t> </a:t>
            </a:r>
            <a:r>
              <a:rPr lang="en-US" sz="2500" i="1" dirty="0" err="1">
                <a:solidFill>
                  <a:srgbClr val="0D0D0D"/>
                </a:solidFill>
                <a:latin typeface="#9Slide03 Roboto Medium" panose="02000000000000000000" pitchFamily="2" charset="0"/>
                <a:ea typeface="#9Slide03 Roboto Medium" panose="02000000000000000000" pitchFamily="2" charset="0"/>
              </a:rPr>
              <a:t>sẽ</a:t>
            </a:r>
            <a:r>
              <a:rPr lang="en-US" sz="2500" i="1" dirty="0">
                <a:solidFill>
                  <a:srgbClr val="0D0D0D"/>
                </a:solidFill>
                <a:latin typeface="#9Slide03 Roboto Medium" panose="02000000000000000000" pitchFamily="2" charset="0"/>
                <a:ea typeface="#9Slide03 Roboto Medium" panose="02000000000000000000" pitchFamily="2" charset="0"/>
              </a:rPr>
              <a:t> có </a:t>
            </a:r>
            <a:r>
              <a:rPr lang="en-US" sz="2500" i="1" dirty="0" err="1">
                <a:solidFill>
                  <a:srgbClr val="0D0D0D"/>
                </a:solidFill>
                <a:latin typeface="#9Slide03 Roboto Medium" panose="02000000000000000000" pitchFamily="2" charset="0"/>
                <a:ea typeface="#9Slide03 Roboto Medium" panose="02000000000000000000" pitchFamily="2" charset="0"/>
              </a:rPr>
              <a:t>giải</a:t>
            </a:r>
            <a:r>
              <a:rPr lang="en-US" sz="2500" i="1" dirty="0">
                <a:solidFill>
                  <a:srgbClr val="0D0D0D"/>
                </a:solidFill>
                <a:latin typeface="#9Slide03 Roboto Medium" panose="02000000000000000000" pitchFamily="2" charset="0"/>
                <a:ea typeface="#9Slide03 Roboto Medium" panose="02000000000000000000" pitchFamily="2" charset="0"/>
              </a:rPr>
              <a:t> </a:t>
            </a:r>
            <a:r>
              <a:rPr lang="en-US" sz="2500" i="1" dirty="0" err="1">
                <a:solidFill>
                  <a:srgbClr val="0D0D0D"/>
                </a:solidFill>
                <a:latin typeface="#9Slide03 Roboto Medium" panose="02000000000000000000" pitchFamily="2" charset="0"/>
                <a:ea typeface="#9Slide03 Roboto Medium" panose="02000000000000000000" pitchFamily="2" charset="0"/>
              </a:rPr>
              <a:t>pháp</a:t>
            </a:r>
            <a:r>
              <a:rPr lang="en-US" sz="2500" i="1" dirty="0">
                <a:solidFill>
                  <a:srgbClr val="0D0D0D"/>
                </a:solidFill>
                <a:latin typeface="#9Slide03 Roboto Medium" panose="02000000000000000000" pitchFamily="2" charset="0"/>
                <a:ea typeface="#9Slide03 Roboto Medium" panose="02000000000000000000" pitchFamily="2" charset="0"/>
              </a:rPr>
              <a:t> </a:t>
            </a:r>
            <a:r>
              <a:rPr lang="en-US" sz="2500" i="1" dirty="0" err="1">
                <a:solidFill>
                  <a:srgbClr val="0D0D0D"/>
                </a:solidFill>
                <a:latin typeface="#9Slide03 Roboto Medium" panose="02000000000000000000" pitchFamily="2" charset="0"/>
                <a:ea typeface="#9Slide03 Roboto Medium" panose="02000000000000000000" pitchFamily="2" charset="0"/>
              </a:rPr>
              <a:t>gì</a:t>
            </a:r>
            <a:r>
              <a:rPr lang="en-US" sz="2500" i="1" dirty="0">
                <a:solidFill>
                  <a:srgbClr val="0D0D0D"/>
                </a:solidFill>
                <a:latin typeface="#9Slide03 Roboto Medium" panose="02000000000000000000" pitchFamily="2" charset="0"/>
                <a:ea typeface="#9Slide03 Roboto Medium" panose="02000000000000000000" pitchFamily="2" charset="0"/>
              </a:rPr>
              <a:t> nhằm </a:t>
            </a:r>
            <a:r>
              <a:rPr lang="en-US" sz="2500" i="1" dirty="0" err="1">
                <a:solidFill>
                  <a:srgbClr val="0D0D0D"/>
                </a:solidFill>
                <a:latin typeface="#9Slide03 Roboto Medium" panose="02000000000000000000" pitchFamily="2" charset="0"/>
                <a:ea typeface="#9Slide03 Roboto Medium" panose="02000000000000000000" pitchFamily="2" charset="0"/>
              </a:rPr>
              <a:t>giảm</a:t>
            </a:r>
            <a:r>
              <a:rPr lang="en-US" sz="2500" i="1" dirty="0">
                <a:solidFill>
                  <a:srgbClr val="0D0D0D"/>
                </a:solidFill>
                <a:latin typeface="#9Slide03 Roboto Medium" panose="02000000000000000000" pitchFamily="2" charset="0"/>
                <a:ea typeface="#9Slide03 Roboto Medium" panose="02000000000000000000" pitchFamily="2" charset="0"/>
              </a:rPr>
              <a:t> </a:t>
            </a:r>
            <a:r>
              <a:rPr lang="en-US" sz="2500" i="1" dirty="0" err="1">
                <a:solidFill>
                  <a:srgbClr val="0D0D0D"/>
                </a:solidFill>
                <a:latin typeface="#9Slide03 Roboto Medium" panose="02000000000000000000" pitchFamily="2" charset="0"/>
                <a:ea typeface="#9Slide03 Roboto Medium" panose="02000000000000000000" pitchFamily="2" charset="0"/>
              </a:rPr>
              <a:t>thiểu</a:t>
            </a:r>
            <a:r>
              <a:rPr lang="en-US" sz="2500" i="1" dirty="0">
                <a:solidFill>
                  <a:srgbClr val="0D0D0D"/>
                </a:solidFill>
                <a:latin typeface="#9Slide03 Roboto Medium" panose="02000000000000000000" pitchFamily="2" charset="0"/>
                <a:ea typeface="#9Slide03 Roboto Medium" panose="02000000000000000000" pitchFamily="2" charset="0"/>
              </a:rPr>
              <a:t> tình </a:t>
            </a:r>
            <a:r>
              <a:rPr lang="en-US" sz="2500" i="1" dirty="0" err="1">
                <a:solidFill>
                  <a:srgbClr val="0D0D0D"/>
                </a:solidFill>
                <a:latin typeface="#9Slide03 Roboto Medium" panose="02000000000000000000" pitchFamily="2" charset="0"/>
                <a:ea typeface="#9Slide03 Roboto Medium" panose="02000000000000000000" pitchFamily="2" charset="0"/>
              </a:rPr>
              <a:t>trạng</a:t>
            </a:r>
            <a:r>
              <a:rPr lang="en-US" sz="2500" i="1" dirty="0">
                <a:solidFill>
                  <a:srgbClr val="0D0D0D"/>
                </a:solidFill>
                <a:latin typeface="#9Slide03 Roboto Medium" panose="02000000000000000000" pitchFamily="2" charset="0"/>
                <a:ea typeface="#9Slide03 Roboto Medium" panose="02000000000000000000" pitchFamily="2" charset="0"/>
              </a:rPr>
              <a:t> ô </a:t>
            </a:r>
            <a:r>
              <a:rPr lang="en-US" sz="2500" i="1" dirty="0" err="1">
                <a:solidFill>
                  <a:srgbClr val="0D0D0D"/>
                </a:solidFill>
                <a:latin typeface="#9Slide03 Roboto Medium" panose="02000000000000000000" pitchFamily="2" charset="0"/>
                <a:ea typeface="#9Slide03 Roboto Medium" panose="02000000000000000000" pitchFamily="2" charset="0"/>
              </a:rPr>
              <a:t>nhiễm</a:t>
            </a:r>
            <a:r>
              <a:rPr lang="en-US" sz="2500" i="1" dirty="0">
                <a:solidFill>
                  <a:srgbClr val="0D0D0D"/>
                </a:solidFill>
                <a:latin typeface="#9Slide03 Roboto Medium" panose="02000000000000000000" pitchFamily="2" charset="0"/>
                <a:ea typeface="#9Slide03 Roboto Medium" panose="02000000000000000000" pitchFamily="2" charset="0"/>
              </a:rPr>
              <a:t> </a:t>
            </a:r>
            <a:r>
              <a:rPr lang="en-US" sz="2500" i="1" dirty="0" err="1">
                <a:solidFill>
                  <a:srgbClr val="0D0D0D"/>
                </a:solidFill>
                <a:latin typeface="#9Slide03 Roboto Medium" panose="02000000000000000000" pitchFamily="2" charset="0"/>
                <a:ea typeface="#9Slide03 Roboto Medium" panose="02000000000000000000" pitchFamily="2" charset="0"/>
              </a:rPr>
              <a:t>của</a:t>
            </a:r>
            <a:r>
              <a:rPr lang="en-US" sz="2500" i="1" dirty="0">
                <a:solidFill>
                  <a:srgbClr val="0D0D0D"/>
                </a:solidFill>
                <a:latin typeface="#9Slide03 Roboto Medium" panose="02000000000000000000" pitchFamily="2" charset="0"/>
                <a:ea typeface="#9Slide03 Roboto Medium" panose="02000000000000000000" pitchFamily="2" charset="0"/>
              </a:rPr>
              <a:t> </a:t>
            </a:r>
            <a:r>
              <a:rPr lang="en-US" sz="2500" i="1" dirty="0" err="1">
                <a:solidFill>
                  <a:srgbClr val="0D0D0D"/>
                </a:solidFill>
                <a:latin typeface="#9Slide03 Roboto Medium" panose="02000000000000000000" pitchFamily="2" charset="0"/>
                <a:ea typeface="#9Slide03 Roboto Medium" panose="02000000000000000000" pitchFamily="2" charset="0"/>
              </a:rPr>
              <a:t>một</a:t>
            </a:r>
            <a:r>
              <a:rPr lang="en-US" sz="2500" i="1" dirty="0">
                <a:solidFill>
                  <a:srgbClr val="0D0D0D"/>
                </a:solidFill>
                <a:latin typeface="#9Slide03 Roboto Medium" panose="02000000000000000000" pitchFamily="2" charset="0"/>
                <a:ea typeface="#9Slide03 Roboto Medium" panose="02000000000000000000" pitchFamily="2" charset="0"/>
              </a:rPr>
              <a:t> </a:t>
            </a:r>
            <a:r>
              <a:rPr lang="en-US" sz="2500" i="1" dirty="0" err="1">
                <a:solidFill>
                  <a:srgbClr val="0D0D0D"/>
                </a:solidFill>
                <a:latin typeface="#9Slide03 Roboto Medium" panose="02000000000000000000" pitchFamily="2" charset="0"/>
                <a:ea typeface="#9Slide03 Roboto Medium" panose="02000000000000000000" pitchFamily="2" charset="0"/>
              </a:rPr>
              <a:t>số</a:t>
            </a:r>
            <a:r>
              <a:rPr lang="en-US" sz="2500" i="1" dirty="0">
                <a:solidFill>
                  <a:srgbClr val="0D0D0D"/>
                </a:solidFill>
                <a:latin typeface="#9Slide03 Roboto Medium" panose="02000000000000000000" pitchFamily="2" charset="0"/>
                <a:ea typeface="#9Slide03 Roboto Medium" panose="02000000000000000000" pitchFamily="2" charset="0"/>
              </a:rPr>
              <a:t> </a:t>
            </a:r>
            <a:r>
              <a:rPr lang="en-US" sz="2500" i="1" dirty="0" err="1">
                <a:solidFill>
                  <a:srgbClr val="0D0D0D"/>
                </a:solidFill>
                <a:latin typeface="#9Slide03 Roboto Medium" panose="02000000000000000000" pitchFamily="2" charset="0"/>
                <a:ea typeface="#9Slide03 Roboto Medium" panose="02000000000000000000" pitchFamily="2" charset="0"/>
              </a:rPr>
              <a:t>dòng</a:t>
            </a:r>
            <a:r>
              <a:rPr lang="en-US" sz="2500" i="1" dirty="0">
                <a:solidFill>
                  <a:srgbClr val="0D0D0D"/>
                </a:solidFill>
                <a:latin typeface="#9Slide03 Roboto Medium" panose="02000000000000000000" pitchFamily="2" charset="0"/>
                <a:ea typeface="#9Slide03 Roboto Medium" panose="02000000000000000000" pitchFamily="2" charset="0"/>
              </a:rPr>
              <a:t> </a:t>
            </a:r>
            <a:r>
              <a:rPr lang="en-US" sz="2500" i="1" dirty="0" err="1">
                <a:solidFill>
                  <a:srgbClr val="0D0D0D"/>
                </a:solidFill>
                <a:latin typeface="#9Slide03 Roboto Medium" panose="02000000000000000000" pitchFamily="2" charset="0"/>
                <a:ea typeface="#9Slide03 Roboto Medium" panose="02000000000000000000" pitchFamily="2" charset="0"/>
              </a:rPr>
              <a:t>sông</a:t>
            </a:r>
            <a:r>
              <a:rPr lang="en-US" sz="2500" i="1" dirty="0">
                <a:solidFill>
                  <a:srgbClr val="0D0D0D"/>
                </a:solidFill>
                <a:latin typeface="#9Slide03 Roboto Medium" panose="02000000000000000000" pitchFamily="2" charset="0"/>
                <a:ea typeface="#9Slide03 Roboto Medium" panose="02000000000000000000" pitchFamily="2" charset="0"/>
              </a:rPr>
              <a:t> ở </a:t>
            </a:r>
            <a:r>
              <a:rPr lang="en-US" sz="2500" i="1" dirty="0" err="1">
                <a:solidFill>
                  <a:srgbClr val="0D0D0D"/>
                </a:solidFill>
                <a:latin typeface="#9Slide03 Roboto Medium" panose="02000000000000000000" pitchFamily="2" charset="0"/>
                <a:ea typeface="#9Slide03 Roboto Medium" panose="02000000000000000000" pitchFamily="2" charset="0"/>
              </a:rPr>
              <a:t>Việt</a:t>
            </a:r>
            <a:r>
              <a:rPr lang="en-US" sz="2500" i="1" dirty="0">
                <a:solidFill>
                  <a:srgbClr val="0D0D0D"/>
                </a:solidFill>
                <a:latin typeface="#9Slide03 Roboto Medium" panose="02000000000000000000" pitchFamily="2" charset="0"/>
                <a:ea typeface="#9Slide03 Roboto Medium" panose="02000000000000000000" pitchFamily="2" charset="0"/>
              </a:rPr>
              <a:t> Nam?</a:t>
            </a:r>
            <a:endParaRPr kumimoji="0" lang="en-US" sz="2500" b="0" i="0" u="none" strike="noStrike" kern="1200" cap="none" spc="0" normalizeH="0" baseline="0" noProof="0" dirty="0">
              <a:ln>
                <a:noFill/>
              </a:ln>
              <a:solidFill>
                <a:srgbClr val="2C1100"/>
              </a:solidFill>
              <a:effectLst/>
              <a:uLnTx/>
              <a:uFillTx/>
              <a:latin typeface="#9Slide03 Roboto Medium" panose="02000000000000000000" pitchFamily="2" charset="0"/>
              <a:ea typeface="#9Slide03 Roboto Medium" panose="02000000000000000000" pitchFamily="2" charset="0"/>
              <a:cs typeface="+mn-cs"/>
            </a:endParaRPr>
          </a:p>
        </p:txBody>
      </p:sp>
    </p:spTree>
    <p:extLst>
      <p:ext uri="{BB962C8B-B14F-4D97-AF65-F5344CB8AC3E}">
        <p14:creationId xmlns:p14="http://schemas.microsoft.com/office/powerpoint/2010/main" val="11084758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098"/>
                                        </p:tgtEl>
                                        <p:attrNameLst>
                                          <p:attrName>style.visibility</p:attrName>
                                        </p:attrNameLst>
                                      </p:cBhvr>
                                      <p:to>
                                        <p:strVal val="visible"/>
                                      </p:to>
                                    </p:set>
                                    <p:animEffect transition="in" filter="fade">
                                      <p:cBhvr>
                                        <p:cTn id="7" dur="1000"/>
                                        <p:tgtEl>
                                          <p:spTgt spid="4098"/>
                                        </p:tgtEl>
                                      </p:cBhvr>
                                    </p:animEffect>
                                    <p:anim calcmode="lin" valueType="num">
                                      <p:cBhvr>
                                        <p:cTn id="8" dur="1000" fill="hold"/>
                                        <p:tgtEl>
                                          <p:spTgt spid="4098"/>
                                        </p:tgtEl>
                                        <p:attrNameLst>
                                          <p:attrName>ppt_x</p:attrName>
                                        </p:attrNameLst>
                                      </p:cBhvr>
                                      <p:tavLst>
                                        <p:tav tm="0">
                                          <p:val>
                                            <p:strVal val="#ppt_x"/>
                                          </p:val>
                                        </p:tav>
                                        <p:tav tm="100000">
                                          <p:val>
                                            <p:strVal val="#ppt_x"/>
                                          </p:val>
                                        </p:tav>
                                      </p:tavLst>
                                    </p:anim>
                                    <p:anim calcmode="lin" valueType="num">
                                      <p:cBhvr>
                                        <p:cTn id="9" dur="1000" fill="hold"/>
                                        <p:tgtEl>
                                          <p:spTgt spid="409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30" name="Picture 26">
            <a:extLst>
              <a:ext uri="{FF2B5EF4-FFF2-40B4-BE49-F238E27FC236}">
                <a16:creationId xmlns:a16="http://schemas.microsoft.com/office/drawing/2014/main" id="{6405E797-6196-40F8-BD95-C810AEB6E9B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93100" y="6254750"/>
            <a:ext cx="4052888"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29" name="Picture 25">
            <a:extLst>
              <a:ext uri="{FF2B5EF4-FFF2-40B4-BE49-F238E27FC236}">
                <a16:creationId xmlns:a16="http://schemas.microsoft.com/office/drawing/2014/main" id="{51A77B99-6931-480C-96A8-B417382F9E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80400" y="5827713"/>
            <a:ext cx="2670175" cy="74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28" name="Picture 24">
            <a:extLst>
              <a:ext uri="{FF2B5EF4-FFF2-40B4-BE49-F238E27FC236}">
                <a16:creationId xmlns:a16="http://schemas.microsoft.com/office/drawing/2014/main" id="{9329AC76-1848-40E7-A463-B640320F800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25975" y="4556125"/>
            <a:ext cx="3789363" cy="2319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27" name="Picture 23">
            <a:extLst>
              <a:ext uri="{FF2B5EF4-FFF2-40B4-BE49-F238E27FC236}">
                <a16:creationId xmlns:a16="http://schemas.microsoft.com/office/drawing/2014/main" id="{3F8FBB57-480B-41BA-88C0-3273F99FEB0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38975" y="1628775"/>
            <a:ext cx="2032000" cy="130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26" name="Picture 22">
            <a:extLst>
              <a:ext uri="{FF2B5EF4-FFF2-40B4-BE49-F238E27FC236}">
                <a16:creationId xmlns:a16="http://schemas.microsoft.com/office/drawing/2014/main" id="{682068DE-032B-4BC3-AFB8-13E61042CF9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216900" y="1670050"/>
            <a:ext cx="1008063"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25" name="Picture 21">
            <a:extLst>
              <a:ext uri="{FF2B5EF4-FFF2-40B4-BE49-F238E27FC236}">
                <a16:creationId xmlns:a16="http://schemas.microsoft.com/office/drawing/2014/main" id="{3D88B096-3BD7-439D-8E44-7E29F6D3AB5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186738" y="1371600"/>
            <a:ext cx="914400" cy="50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24" name="Picture 20">
            <a:extLst>
              <a:ext uri="{FF2B5EF4-FFF2-40B4-BE49-F238E27FC236}">
                <a16:creationId xmlns:a16="http://schemas.microsoft.com/office/drawing/2014/main" id="{1D2B1327-F6ED-4BE1-B649-D8E88518891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038975" y="1517650"/>
            <a:ext cx="1300163"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23" name="Picture 19">
            <a:extLst>
              <a:ext uri="{FF2B5EF4-FFF2-40B4-BE49-F238E27FC236}">
                <a16:creationId xmlns:a16="http://schemas.microsoft.com/office/drawing/2014/main" id="{9B0888A5-0E78-41E0-81D4-5D1D96C6A54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526463" y="1008063"/>
            <a:ext cx="1071562" cy="328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21" name="Picture 17">
            <a:extLst>
              <a:ext uri="{FF2B5EF4-FFF2-40B4-BE49-F238E27FC236}">
                <a16:creationId xmlns:a16="http://schemas.microsoft.com/office/drawing/2014/main" id="{69505CD4-9E73-4D52-BE87-558E73740DB3}"/>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910388" y="919163"/>
            <a:ext cx="1744662"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20" name="Picture 16">
            <a:extLst>
              <a:ext uri="{FF2B5EF4-FFF2-40B4-BE49-F238E27FC236}">
                <a16:creationId xmlns:a16="http://schemas.microsoft.com/office/drawing/2014/main" id="{24A2C5C8-F9C0-4D97-A8C2-2AE920C39A45}"/>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280400" y="311150"/>
            <a:ext cx="16462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9" name="Picture 15">
            <a:extLst>
              <a:ext uri="{FF2B5EF4-FFF2-40B4-BE49-F238E27FC236}">
                <a16:creationId xmlns:a16="http://schemas.microsoft.com/office/drawing/2014/main" id="{5FD67F2E-053C-4F28-85EF-9C77CDA6884B}"/>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251825" y="23813"/>
            <a:ext cx="984250" cy="515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8" name="Picture 14">
            <a:extLst>
              <a:ext uri="{FF2B5EF4-FFF2-40B4-BE49-F238E27FC236}">
                <a16:creationId xmlns:a16="http://schemas.microsoft.com/office/drawing/2014/main" id="{E13F73A7-8594-4DB8-B852-F71FE736369F}"/>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969125" y="246063"/>
            <a:ext cx="1435100" cy="1535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7" name="Picture 13">
            <a:extLst>
              <a:ext uri="{FF2B5EF4-FFF2-40B4-BE49-F238E27FC236}">
                <a16:creationId xmlns:a16="http://schemas.microsoft.com/office/drawing/2014/main" id="{D125FDDC-2417-493E-84BD-A027B040685A}"/>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584700" y="1487488"/>
            <a:ext cx="2582863" cy="340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6" name="Picture 12">
            <a:extLst>
              <a:ext uri="{FF2B5EF4-FFF2-40B4-BE49-F238E27FC236}">
                <a16:creationId xmlns:a16="http://schemas.microsoft.com/office/drawing/2014/main" id="{249C5CBE-0086-4027-9F55-F2E5C4C30C6B}"/>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7350125" y="4725988"/>
            <a:ext cx="2974975" cy="1182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5" name="Picture 11">
            <a:extLst>
              <a:ext uri="{FF2B5EF4-FFF2-40B4-BE49-F238E27FC236}">
                <a16:creationId xmlns:a16="http://schemas.microsoft.com/office/drawing/2014/main" id="{8598FAED-92D8-4E76-B8F2-929CF989CDCC}"/>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7350125" y="4721225"/>
            <a:ext cx="2003425" cy="64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4" name="Picture 10">
            <a:extLst>
              <a:ext uri="{FF2B5EF4-FFF2-40B4-BE49-F238E27FC236}">
                <a16:creationId xmlns:a16="http://schemas.microsoft.com/office/drawing/2014/main" id="{139657E5-E3CF-4A7B-9E6F-AC56309389B9}"/>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350125" y="4632325"/>
            <a:ext cx="1171575" cy="33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3" name="Picture 9">
            <a:extLst>
              <a:ext uri="{FF2B5EF4-FFF2-40B4-BE49-F238E27FC236}">
                <a16:creationId xmlns:a16="http://schemas.microsoft.com/office/drawing/2014/main" id="{5957EDE2-8728-46AB-825E-682567E98719}"/>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7332663" y="4357688"/>
            <a:ext cx="1323975"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2" name="Picture 8">
            <a:extLst>
              <a:ext uri="{FF2B5EF4-FFF2-40B4-BE49-F238E27FC236}">
                <a16:creationId xmlns:a16="http://schemas.microsoft.com/office/drawing/2014/main" id="{66753382-8ECB-4FAA-B6E0-B42822CF4D9D}"/>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7308850" y="2746375"/>
            <a:ext cx="2552700" cy="2160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1" name="Picture 7">
            <a:extLst>
              <a:ext uri="{FF2B5EF4-FFF2-40B4-BE49-F238E27FC236}">
                <a16:creationId xmlns:a16="http://schemas.microsoft.com/office/drawing/2014/main" id="{CD3FA686-3CFA-46A2-A94A-5E2BBD31E0CB}"/>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7315200" y="4017963"/>
            <a:ext cx="1382713" cy="890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0" name="Picture 6">
            <a:extLst>
              <a:ext uri="{FF2B5EF4-FFF2-40B4-BE49-F238E27FC236}">
                <a16:creationId xmlns:a16="http://schemas.microsoft.com/office/drawing/2014/main" id="{1B4EF676-B58F-4A3C-BCA6-22B6556958AB}"/>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7308850" y="3678238"/>
            <a:ext cx="1289050" cy="1230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9" name="Picture 5">
            <a:extLst>
              <a:ext uri="{FF2B5EF4-FFF2-40B4-BE49-F238E27FC236}">
                <a16:creationId xmlns:a16="http://schemas.microsoft.com/office/drawing/2014/main" id="{E5371FF5-F514-4963-BAEA-B11B878F9A03}"/>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4625975" y="4486275"/>
            <a:ext cx="2846388" cy="64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8" name="Picture 4">
            <a:extLst>
              <a:ext uri="{FF2B5EF4-FFF2-40B4-BE49-F238E27FC236}">
                <a16:creationId xmlns:a16="http://schemas.microsoft.com/office/drawing/2014/main" id="{5BC7ADBD-99B4-42F2-9447-CB1E35FEC9E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981450" y="4070350"/>
            <a:ext cx="1604963" cy="128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20" name="Picture 2">
            <a:extLst>
              <a:ext uri="{FF2B5EF4-FFF2-40B4-BE49-F238E27FC236}">
                <a16:creationId xmlns:a16="http://schemas.microsoft.com/office/drawing/2014/main" id="{DD386226-68F8-4BFA-B8E4-D8662963921A}"/>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7938" y="747713"/>
            <a:ext cx="4056063" cy="595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 name="Picture 18">
            <a:extLst>
              <a:ext uri="{FF2B5EF4-FFF2-40B4-BE49-F238E27FC236}">
                <a16:creationId xmlns:a16="http://schemas.microsoft.com/office/drawing/2014/main" id="{762947AD-8917-465E-A580-4E5D0C1B8777}"/>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8526463" y="582613"/>
            <a:ext cx="1574800" cy="63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nodeType="withEffect">
                                  <p:stCondLst>
                                    <p:cond delay="0"/>
                                  </p:stCondLst>
                                  <p:childTnLst>
                                    <p:set>
                                      <p:cBhvr>
                                        <p:cTn id="6" dur="1" fill="hold">
                                          <p:stCondLst>
                                            <p:cond delay="0"/>
                                          </p:stCondLst>
                                        </p:cTn>
                                        <p:tgtEl>
                                          <p:spTgt spid="21508"/>
                                        </p:tgtEl>
                                        <p:attrNameLst>
                                          <p:attrName>style.visibility</p:attrName>
                                        </p:attrNameLst>
                                      </p:cBhvr>
                                      <p:to>
                                        <p:strVal val="visible"/>
                                      </p:to>
                                    </p:set>
                                    <p:animEffect transition="in" filter="box(out)">
                                      <p:cBhvr>
                                        <p:cTn id="7" dur="500"/>
                                        <p:tgtEl>
                                          <p:spTgt spid="2150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21517"/>
                                        </p:tgtEl>
                                        <p:attrNameLst>
                                          <p:attrName>style.visibility</p:attrName>
                                        </p:attrNameLst>
                                      </p:cBhvr>
                                      <p:to>
                                        <p:strVal val="visible"/>
                                      </p:to>
                                    </p:set>
                                    <p:animEffect transition="in" filter="wipe(left)">
                                      <p:cBhvr>
                                        <p:cTn id="12" dur="500"/>
                                        <p:tgtEl>
                                          <p:spTgt spid="2151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21518"/>
                                        </p:tgtEl>
                                        <p:attrNameLst>
                                          <p:attrName>style.visibility</p:attrName>
                                        </p:attrNameLst>
                                      </p:cBhvr>
                                      <p:to>
                                        <p:strVal val="visible"/>
                                      </p:to>
                                    </p:set>
                                    <p:animEffect transition="in" filter="wipe(left)">
                                      <p:cBhvr>
                                        <p:cTn id="17" dur="500"/>
                                        <p:tgtEl>
                                          <p:spTgt spid="2151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21519"/>
                                        </p:tgtEl>
                                        <p:attrNameLst>
                                          <p:attrName>style.visibility</p:attrName>
                                        </p:attrNameLst>
                                      </p:cBhvr>
                                      <p:to>
                                        <p:strVal val="visible"/>
                                      </p:to>
                                    </p:set>
                                    <p:animEffect transition="in" filter="wipe(left)">
                                      <p:cBhvr>
                                        <p:cTn id="22" dur="500"/>
                                        <p:tgtEl>
                                          <p:spTgt spid="2151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21520"/>
                                        </p:tgtEl>
                                        <p:attrNameLst>
                                          <p:attrName>style.visibility</p:attrName>
                                        </p:attrNameLst>
                                      </p:cBhvr>
                                      <p:to>
                                        <p:strVal val="visible"/>
                                      </p:to>
                                    </p:set>
                                    <p:animEffect transition="in" filter="wipe(left)">
                                      <p:cBhvr>
                                        <p:cTn id="27" dur="500"/>
                                        <p:tgtEl>
                                          <p:spTgt spid="2152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21521"/>
                                        </p:tgtEl>
                                        <p:attrNameLst>
                                          <p:attrName>style.visibility</p:attrName>
                                        </p:attrNameLst>
                                      </p:cBhvr>
                                      <p:to>
                                        <p:strVal val="visible"/>
                                      </p:to>
                                    </p:set>
                                    <p:animEffect transition="in" filter="wipe(left)">
                                      <p:cBhvr>
                                        <p:cTn id="32" dur="500"/>
                                        <p:tgtEl>
                                          <p:spTgt spid="21521"/>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nodeType="click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wipe(left)">
                                      <p:cBhvr>
                                        <p:cTn id="37" dur="500"/>
                                        <p:tgtEl>
                                          <p:spTgt spid="2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21523"/>
                                        </p:tgtEl>
                                        <p:attrNameLst>
                                          <p:attrName>style.visibility</p:attrName>
                                        </p:attrNameLst>
                                      </p:cBhvr>
                                      <p:to>
                                        <p:strVal val="visible"/>
                                      </p:to>
                                    </p:set>
                                    <p:animEffect transition="in" filter="wipe(left)">
                                      <p:cBhvr>
                                        <p:cTn id="42" dur="500"/>
                                        <p:tgtEl>
                                          <p:spTgt spid="21523"/>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21524"/>
                                        </p:tgtEl>
                                        <p:attrNameLst>
                                          <p:attrName>style.visibility</p:attrName>
                                        </p:attrNameLst>
                                      </p:cBhvr>
                                      <p:to>
                                        <p:strVal val="visible"/>
                                      </p:to>
                                    </p:set>
                                    <p:animEffect transition="in" filter="wipe(left)">
                                      <p:cBhvr>
                                        <p:cTn id="47" dur="500"/>
                                        <p:tgtEl>
                                          <p:spTgt spid="2152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8" fill="hold" nodeType="clickEffect">
                                  <p:stCondLst>
                                    <p:cond delay="0"/>
                                  </p:stCondLst>
                                  <p:childTnLst>
                                    <p:set>
                                      <p:cBhvr>
                                        <p:cTn id="51" dur="1" fill="hold">
                                          <p:stCondLst>
                                            <p:cond delay="0"/>
                                          </p:stCondLst>
                                        </p:cTn>
                                        <p:tgtEl>
                                          <p:spTgt spid="21525"/>
                                        </p:tgtEl>
                                        <p:attrNameLst>
                                          <p:attrName>style.visibility</p:attrName>
                                        </p:attrNameLst>
                                      </p:cBhvr>
                                      <p:to>
                                        <p:strVal val="visible"/>
                                      </p:to>
                                    </p:set>
                                    <p:animEffect transition="in" filter="wipe(left)">
                                      <p:cBhvr>
                                        <p:cTn id="52" dur="500"/>
                                        <p:tgtEl>
                                          <p:spTgt spid="21525"/>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8" fill="hold" nodeType="clickEffect">
                                  <p:stCondLst>
                                    <p:cond delay="0"/>
                                  </p:stCondLst>
                                  <p:childTnLst>
                                    <p:set>
                                      <p:cBhvr>
                                        <p:cTn id="56" dur="1" fill="hold">
                                          <p:stCondLst>
                                            <p:cond delay="0"/>
                                          </p:stCondLst>
                                        </p:cTn>
                                        <p:tgtEl>
                                          <p:spTgt spid="21526"/>
                                        </p:tgtEl>
                                        <p:attrNameLst>
                                          <p:attrName>style.visibility</p:attrName>
                                        </p:attrNameLst>
                                      </p:cBhvr>
                                      <p:to>
                                        <p:strVal val="visible"/>
                                      </p:to>
                                    </p:set>
                                    <p:animEffect transition="in" filter="wipe(left)">
                                      <p:cBhvr>
                                        <p:cTn id="57" dur="500"/>
                                        <p:tgtEl>
                                          <p:spTgt spid="21526"/>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8" fill="hold" nodeType="clickEffect">
                                  <p:stCondLst>
                                    <p:cond delay="0"/>
                                  </p:stCondLst>
                                  <p:childTnLst>
                                    <p:set>
                                      <p:cBhvr>
                                        <p:cTn id="61" dur="1" fill="hold">
                                          <p:stCondLst>
                                            <p:cond delay="0"/>
                                          </p:stCondLst>
                                        </p:cTn>
                                        <p:tgtEl>
                                          <p:spTgt spid="21527"/>
                                        </p:tgtEl>
                                        <p:attrNameLst>
                                          <p:attrName>style.visibility</p:attrName>
                                        </p:attrNameLst>
                                      </p:cBhvr>
                                      <p:to>
                                        <p:strVal val="visible"/>
                                      </p:to>
                                    </p:set>
                                    <p:animEffect transition="in" filter="wipe(left)">
                                      <p:cBhvr>
                                        <p:cTn id="62" dur="500"/>
                                        <p:tgtEl>
                                          <p:spTgt spid="21527"/>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22" presetClass="entr" presetSubtype="8" fill="hold" nodeType="clickEffect">
                                  <p:stCondLst>
                                    <p:cond delay="0"/>
                                  </p:stCondLst>
                                  <p:childTnLst>
                                    <p:set>
                                      <p:cBhvr>
                                        <p:cTn id="66" dur="1" fill="hold">
                                          <p:stCondLst>
                                            <p:cond delay="0"/>
                                          </p:stCondLst>
                                        </p:cTn>
                                        <p:tgtEl>
                                          <p:spTgt spid="21509"/>
                                        </p:tgtEl>
                                        <p:attrNameLst>
                                          <p:attrName>style.visibility</p:attrName>
                                        </p:attrNameLst>
                                      </p:cBhvr>
                                      <p:to>
                                        <p:strVal val="visible"/>
                                      </p:to>
                                    </p:set>
                                    <p:animEffect transition="in" filter="wipe(left)">
                                      <p:cBhvr>
                                        <p:cTn id="67" dur="500"/>
                                        <p:tgtEl>
                                          <p:spTgt spid="21509"/>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22" presetClass="entr" presetSubtype="8" fill="hold" nodeType="clickEffect">
                                  <p:stCondLst>
                                    <p:cond delay="0"/>
                                  </p:stCondLst>
                                  <p:childTnLst>
                                    <p:set>
                                      <p:cBhvr>
                                        <p:cTn id="71" dur="1" fill="hold">
                                          <p:stCondLst>
                                            <p:cond delay="0"/>
                                          </p:stCondLst>
                                        </p:cTn>
                                        <p:tgtEl>
                                          <p:spTgt spid="21510"/>
                                        </p:tgtEl>
                                        <p:attrNameLst>
                                          <p:attrName>style.visibility</p:attrName>
                                        </p:attrNameLst>
                                      </p:cBhvr>
                                      <p:to>
                                        <p:strVal val="visible"/>
                                      </p:to>
                                    </p:set>
                                    <p:animEffect transition="in" filter="wipe(left)">
                                      <p:cBhvr>
                                        <p:cTn id="72" dur="500"/>
                                        <p:tgtEl>
                                          <p:spTgt spid="21510"/>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22" presetClass="entr" presetSubtype="8" fill="hold" nodeType="clickEffect">
                                  <p:stCondLst>
                                    <p:cond delay="0"/>
                                  </p:stCondLst>
                                  <p:childTnLst>
                                    <p:set>
                                      <p:cBhvr>
                                        <p:cTn id="76" dur="1" fill="hold">
                                          <p:stCondLst>
                                            <p:cond delay="0"/>
                                          </p:stCondLst>
                                        </p:cTn>
                                        <p:tgtEl>
                                          <p:spTgt spid="21511"/>
                                        </p:tgtEl>
                                        <p:attrNameLst>
                                          <p:attrName>style.visibility</p:attrName>
                                        </p:attrNameLst>
                                      </p:cBhvr>
                                      <p:to>
                                        <p:strVal val="visible"/>
                                      </p:to>
                                    </p:set>
                                    <p:animEffect transition="in" filter="wipe(left)">
                                      <p:cBhvr>
                                        <p:cTn id="77" dur="500"/>
                                        <p:tgtEl>
                                          <p:spTgt spid="21511"/>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22" presetClass="entr" presetSubtype="8" fill="hold" nodeType="clickEffect">
                                  <p:stCondLst>
                                    <p:cond delay="0"/>
                                  </p:stCondLst>
                                  <p:childTnLst>
                                    <p:set>
                                      <p:cBhvr>
                                        <p:cTn id="81" dur="1" fill="hold">
                                          <p:stCondLst>
                                            <p:cond delay="0"/>
                                          </p:stCondLst>
                                        </p:cTn>
                                        <p:tgtEl>
                                          <p:spTgt spid="21512"/>
                                        </p:tgtEl>
                                        <p:attrNameLst>
                                          <p:attrName>style.visibility</p:attrName>
                                        </p:attrNameLst>
                                      </p:cBhvr>
                                      <p:to>
                                        <p:strVal val="visible"/>
                                      </p:to>
                                    </p:set>
                                    <p:animEffect transition="in" filter="wipe(left)">
                                      <p:cBhvr>
                                        <p:cTn id="82" dur="500"/>
                                        <p:tgtEl>
                                          <p:spTgt spid="21512"/>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8" fill="hold" nodeType="clickEffect">
                                  <p:stCondLst>
                                    <p:cond delay="0"/>
                                  </p:stCondLst>
                                  <p:childTnLst>
                                    <p:set>
                                      <p:cBhvr>
                                        <p:cTn id="86" dur="1" fill="hold">
                                          <p:stCondLst>
                                            <p:cond delay="0"/>
                                          </p:stCondLst>
                                        </p:cTn>
                                        <p:tgtEl>
                                          <p:spTgt spid="21513"/>
                                        </p:tgtEl>
                                        <p:attrNameLst>
                                          <p:attrName>style.visibility</p:attrName>
                                        </p:attrNameLst>
                                      </p:cBhvr>
                                      <p:to>
                                        <p:strVal val="visible"/>
                                      </p:to>
                                    </p:set>
                                    <p:animEffect transition="in" filter="wipe(left)">
                                      <p:cBhvr>
                                        <p:cTn id="87" dur="500"/>
                                        <p:tgtEl>
                                          <p:spTgt spid="21513"/>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22" presetClass="entr" presetSubtype="8" fill="hold" nodeType="clickEffect">
                                  <p:stCondLst>
                                    <p:cond delay="0"/>
                                  </p:stCondLst>
                                  <p:childTnLst>
                                    <p:set>
                                      <p:cBhvr>
                                        <p:cTn id="91" dur="1" fill="hold">
                                          <p:stCondLst>
                                            <p:cond delay="0"/>
                                          </p:stCondLst>
                                        </p:cTn>
                                        <p:tgtEl>
                                          <p:spTgt spid="21514"/>
                                        </p:tgtEl>
                                        <p:attrNameLst>
                                          <p:attrName>style.visibility</p:attrName>
                                        </p:attrNameLst>
                                      </p:cBhvr>
                                      <p:to>
                                        <p:strVal val="visible"/>
                                      </p:to>
                                    </p:set>
                                    <p:animEffect transition="in" filter="wipe(left)">
                                      <p:cBhvr>
                                        <p:cTn id="92" dur="500"/>
                                        <p:tgtEl>
                                          <p:spTgt spid="21514"/>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22" presetClass="entr" presetSubtype="8" fill="hold" nodeType="clickEffect">
                                  <p:stCondLst>
                                    <p:cond delay="0"/>
                                  </p:stCondLst>
                                  <p:childTnLst>
                                    <p:set>
                                      <p:cBhvr>
                                        <p:cTn id="96" dur="1" fill="hold">
                                          <p:stCondLst>
                                            <p:cond delay="0"/>
                                          </p:stCondLst>
                                        </p:cTn>
                                        <p:tgtEl>
                                          <p:spTgt spid="21515"/>
                                        </p:tgtEl>
                                        <p:attrNameLst>
                                          <p:attrName>style.visibility</p:attrName>
                                        </p:attrNameLst>
                                      </p:cBhvr>
                                      <p:to>
                                        <p:strVal val="visible"/>
                                      </p:to>
                                    </p:set>
                                    <p:animEffect transition="in" filter="wipe(left)">
                                      <p:cBhvr>
                                        <p:cTn id="97" dur="500"/>
                                        <p:tgtEl>
                                          <p:spTgt spid="21515"/>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22" presetClass="entr" presetSubtype="8" fill="hold" nodeType="clickEffect">
                                  <p:stCondLst>
                                    <p:cond delay="0"/>
                                  </p:stCondLst>
                                  <p:childTnLst>
                                    <p:set>
                                      <p:cBhvr>
                                        <p:cTn id="101" dur="1" fill="hold">
                                          <p:stCondLst>
                                            <p:cond delay="0"/>
                                          </p:stCondLst>
                                        </p:cTn>
                                        <p:tgtEl>
                                          <p:spTgt spid="21516"/>
                                        </p:tgtEl>
                                        <p:attrNameLst>
                                          <p:attrName>style.visibility</p:attrName>
                                        </p:attrNameLst>
                                      </p:cBhvr>
                                      <p:to>
                                        <p:strVal val="visible"/>
                                      </p:to>
                                    </p:set>
                                    <p:animEffect transition="in" filter="wipe(left)">
                                      <p:cBhvr>
                                        <p:cTn id="102" dur="500"/>
                                        <p:tgtEl>
                                          <p:spTgt spid="21516"/>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22" presetClass="entr" presetSubtype="8" fill="hold" nodeType="clickEffect">
                                  <p:stCondLst>
                                    <p:cond delay="0"/>
                                  </p:stCondLst>
                                  <p:childTnLst>
                                    <p:set>
                                      <p:cBhvr>
                                        <p:cTn id="106" dur="1" fill="hold">
                                          <p:stCondLst>
                                            <p:cond delay="0"/>
                                          </p:stCondLst>
                                        </p:cTn>
                                        <p:tgtEl>
                                          <p:spTgt spid="21528"/>
                                        </p:tgtEl>
                                        <p:attrNameLst>
                                          <p:attrName>style.visibility</p:attrName>
                                        </p:attrNameLst>
                                      </p:cBhvr>
                                      <p:to>
                                        <p:strVal val="visible"/>
                                      </p:to>
                                    </p:set>
                                    <p:animEffect transition="in" filter="wipe(left)">
                                      <p:cBhvr>
                                        <p:cTn id="107" dur="500"/>
                                        <p:tgtEl>
                                          <p:spTgt spid="21528"/>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22" presetClass="entr" presetSubtype="8" fill="hold" nodeType="clickEffect">
                                  <p:stCondLst>
                                    <p:cond delay="0"/>
                                  </p:stCondLst>
                                  <p:childTnLst>
                                    <p:set>
                                      <p:cBhvr>
                                        <p:cTn id="111" dur="1" fill="hold">
                                          <p:stCondLst>
                                            <p:cond delay="0"/>
                                          </p:stCondLst>
                                        </p:cTn>
                                        <p:tgtEl>
                                          <p:spTgt spid="21529"/>
                                        </p:tgtEl>
                                        <p:attrNameLst>
                                          <p:attrName>style.visibility</p:attrName>
                                        </p:attrNameLst>
                                      </p:cBhvr>
                                      <p:to>
                                        <p:strVal val="visible"/>
                                      </p:to>
                                    </p:set>
                                    <p:animEffect transition="in" filter="wipe(left)">
                                      <p:cBhvr>
                                        <p:cTn id="112" dur="500"/>
                                        <p:tgtEl>
                                          <p:spTgt spid="21529"/>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22" presetClass="entr" presetSubtype="8" fill="hold" nodeType="clickEffect">
                                  <p:stCondLst>
                                    <p:cond delay="0"/>
                                  </p:stCondLst>
                                  <p:childTnLst>
                                    <p:set>
                                      <p:cBhvr>
                                        <p:cTn id="116" dur="1" fill="hold">
                                          <p:stCondLst>
                                            <p:cond delay="0"/>
                                          </p:stCondLst>
                                        </p:cTn>
                                        <p:tgtEl>
                                          <p:spTgt spid="21530"/>
                                        </p:tgtEl>
                                        <p:attrNameLst>
                                          <p:attrName>style.visibility</p:attrName>
                                        </p:attrNameLst>
                                      </p:cBhvr>
                                      <p:to>
                                        <p:strVal val="visible"/>
                                      </p:to>
                                    </p:set>
                                    <p:animEffect transition="in" filter="wipe(left)">
                                      <p:cBhvr>
                                        <p:cTn id="117" dur="500"/>
                                        <p:tgtEl>
                                          <p:spTgt spid="215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783796B-A4A1-4C83-B778-979B7C58720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08436"/>
            <a:ext cx="12192000" cy="6342740"/>
          </a:xfrm>
          <a:prstGeom prst="rect">
            <a:avLst/>
          </a:prstGeom>
        </p:spPr>
      </p:pic>
      <p:sp>
        <p:nvSpPr>
          <p:cNvPr id="5" name="Rectangle 4">
            <a:extLst>
              <a:ext uri="{FF2B5EF4-FFF2-40B4-BE49-F238E27FC236}">
                <a16:creationId xmlns:a16="http://schemas.microsoft.com/office/drawing/2014/main" id="{0D936F3C-50F3-41D6-BCF7-885B6DC11416}"/>
              </a:ext>
            </a:extLst>
          </p:cNvPr>
          <p:cNvSpPr/>
          <p:nvPr/>
        </p:nvSpPr>
        <p:spPr>
          <a:xfrm>
            <a:off x="455737" y="6824"/>
            <a:ext cx="11549226" cy="501612"/>
          </a:xfrm>
          <a:prstGeom prst="rect">
            <a:avLst/>
          </a:prstGeom>
        </p:spPr>
        <p:txBody>
          <a:bodyPr wrap="square">
            <a:spAutoFit/>
          </a:bodyPr>
          <a:lstStyle/>
          <a:p>
            <a:pPr lvl="0" algn="ctr">
              <a:lnSpc>
                <a:spcPct val="150000"/>
              </a:lnSpc>
              <a:defRPr/>
            </a:pPr>
            <a:r>
              <a:rPr lang="en-US" sz="2000" b="1">
                <a:solidFill>
                  <a:srgbClr val="002060"/>
                </a:solidFill>
                <a:latin typeface="#9Slide03 IcielPanton Black" panose="00000A00000000000000" pitchFamily="2" charset="-93"/>
                <a:ea typeface="Cambria" panose="02040503050406030204" pitchFamily="18" charset="0"/>
                <a:cs typeface="Times New Roman" panose="02020603050405020304" pitchFamily="18" charset="0"/>
              </a:rPr>
              <a:t>Tiết 37 + 38: BÀI 33. </a:t>
            </a:r>
            <a:r>
              <a:rPr lang="en-US" sz="2000" b="1" dirty="0">
                <a:solidFill>
                  <a:srgbClr val="002060"/>
                </a:solidFill>
                <a:latin typeface="#9Slide03 IcielPanton Black" panose="00000A00000000000000" pitchFamily="2" charset="-93"/>
                <a:ea typeface="Cambria" panose="02040503050406030204" pitchFamily="18" charset="0"/>
                <a:cs typeface="Times New Roman" panose="02020603050405020304" pitchFamily="18" charset="0"/>
              </a:rPr>
              <a:t>ĐẶC </a:t>
            </a:r>
            <a:r>
              <a:rPr lang="en-US" sz="2000" b="1">
                <a:solidFill>
                  <a:srgbClr val="002060"/>
                </a:solidFill>
                <a:latin typeface="#9Slide03 IcielPanton Black" panose="00000A00000000000000" pitchFamily="2" charset="-93"/>
                <a:ea typeface="Cambria" panose="02040503050406030204" pitchFamily="18" charset="0"/>
                <a:cs typeface="Times New Roman" panose="02020603050405020304" pitchFamily="18" charset="0"/>
              </a:rPr>
              <a:t>ĐIỂM SÔNG NGÒI VIỆT NAM</a:t>
            </a:r>
            <a:endParaRPr lang="en-US" sz="2000" b="1" dirty="0">
              <a:solidFill>
                <a:srgbClr val="002060"/>
              </a:solidFill>
              <a:latin typeface="#9Slide03 IcielPanton Black" panose="00000A00000000000000" pitchFamily="2" charset="-93"/>
              <a:ea typeface="Cambria" panose="02040503050406030204" pitchFamily="18" charset="0"/>
              <a:cs typeface="Times New Roman" panose="02020603050405020304" pitchFamily="18" charset="0"/>
            </a:endParaRPr>
          </a:p>
        </p:txBody>
      </p:sp>
      <p:sp>
        <p:nvSpPr>
          <p:cNvPr id="6" name="Rectangle 3">
            <a:extLst>
              <a:ext uri="{FF2B5EF4-FFF2-40B4-BE49-F238E27FC236}">
                <a16:creationId xmlns:a16="http://schemas.microsoft.com/office/drawing/2014/main" id="{8D3DA435-A1BD-4779-8EA3-FC9DE3E847EA}"/>
              </a:ext>
            </a:extLst>
          </p:cNvPr>
          <p:cNvSpPr txBox="1">
            <a:spLocks noChangeArrowheads="1"/>
          </p:cNvSpPr>
          <p:nvPr/>
        </p:nvSpPr>
        <p:spPr>
          <a:xfrm>
            <a:off x="498462" y="743346"/>
            <a:ext cx="5908963" cy="53340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Tx/>
              <a:buNone/>
            </a:pPr>
            <a:r>
              <a:rPr lang="en-US" altLang="en-US" sz="2000" b="1">
                <a:solidFill>
                  <a:srgbClr val="FFFF00"/>
                </a:solidFill>
                <a:latin typeface="Times New Roman" panose="02020603050405020304" pitchFamily="18" charset="0"/>
              </a:rPr>
              <a:t>1. Đặc điểm chung: </a:t>
            </a:r>
          </a:p>
        </p:txBody>
      </p:sp>
      <p:graphicFrame>
        <p:nvGraphicFramePr>
          <p:cNvPr id="8" name="Table 7">
            <a:extLst>
              <a:ext uri="{FF2B5EF4-FFF2-40B4-BE49-F238E27FC236}">
                <a16:creationId xmlns:a16="http://schemas.microsoft.com/office/drawing/2014/main" id="{4B28EF58-654D-415C-9B0C-8973DFC02A81}"/>
              </a:ext>
            </a:extLst>
          </p:cNvPr>
          <p:cNvGraphicFramePr>
            <a:graphicFrameLocks noGrp="1"/>
          </p:cNvGraphicFramePr>
          <p:nvPr>
            <p:extLst>
              <p:ext uri="{D42A27DB-BD31-4B8C-83A1-F6EECF244321}">
                <p14:modId xmlns:p14="http://schemas.microsoft.com/office/powerpoint/2010/main" val="3881084077"/>
              </p:ext>
            </p:extLst>
          </p:nvPr>
        </p:nvGraphicFramePr>
        <p:xfrm>
          <a:off x="324462" y="1144358"/>
          <a:ext cx="10692583" cy="2275586"/>
        </p:xfrm>
        <a:graphic>
          <a:graphicData uri="http://schemas.openxmlformats.org/drawingml/2006/table">
            <a:tbl>
              <a:tblPr firstRow="1" firstCol="1" lastRow="1" lastCol="1" bandRow="1" bandCol="1"/>
              <a:tblGrid>
                <a:gridCol w="10692583">
                  <a:extLst>
                    <a:ext uri="{9D8B030D-6E8A-4147-A177-3AD203B41FA5}">
                      <a16:colId xmlns:a16="http://schemas.microsoft.com/office/drawing/2014/main" val="2796358237"/>
                    </a:ext>
                  </a:extLst>
                </a:gridCol>
              </a:tblGrid>
              <a:tr h="0">
                <a:tc>
                  <a:txBody>
                    <a:bodyPr/>
                    <a:lstStyle/>
                    <a:p>
                      <a:pPr marL="0" marR="0" indent="176213" algn="just">
                        <a:lnSpc>
                          <a:spcPct val="120000"/>
                        </a:lnSpc>
                        <a:spcBef>
                          <a:spcPts val="0"/>
                        </a:spcBef>
                        <a:spcAft>
                          <a:spcPts val="0"/>
                        </a:spcAft>
                      </a:pPr>
                      <a:r>
                        <a:rPr lang="pt-BR" sz="1800">
                          <a:solidFill>
                            <a:srgbClr val="FFFFFF"/>
                          </a:solidFill>
                          <a:effectLst/>
                          <a:latin typeface="Times New Roman" panose="02020603050405020304" pitchFamily="18" charset="0"/>
                          <a:ea typeface="Times New Roman" panose="02020603050405020304" pitchFamily="18" charset="0"/>
                        </a:rPr>
                        <a:t>- Mạng lưới: Dày đặc (2360 sông dài &gt; 10 km) , phân bố rộng trên khắp cả nước, phần lớn là sông nhỏ, ngắn, dốc ( chiếm 93 %).</a:t>
                      </a:r>
                      <a:endParaRPr lang="en-US" sz="1800">
                        <a:solidFill>
                          <a:srgbClr val="FFFFFF"/>
                        </a:solidFill>
                        <a:effectLst/>
                        <a:latin typeface="Times New Roman" panose="02020603050405020304" pitchFamily="18" charset="0"/>
                        <a:ea typeface="Times New Roman" panose="02020603050405020304" pitchFamily="18" charset="0"/>
                      </a:endParaRPr>
                    </a:p>
                    <a:p>
                      <a:pPr marL="0" marR="0" indent="176213" algn="just">
                        <a:lnSpc>
                          <a:spcPct val="120000"/>
                        </a:lnSpc>
                        <a:spcBef>
                          <a:spcPts val="0"/>
                        </a:spcBef>
                        <a:spcAft>
                          <a:spcPts val="0"/>
                        </a:spcAft>
                      </a:pPr>
                      <a:r>
                        <a:rPr lang="pt-BR" sz="1800">
                          <a:solidFill>
                            <a:srgbClr val="FFFFFF"/>
                          </a:solidFill>
                          <a:effectLst/>
                          <a:latin typeface="Times New Roman" panose="02020603050405020304" pitchFamily="18" charset="0"/>
                          <a:ea typeface="Times New Roman" panose="02020603050405020304" pitchFamily="18" charset="0"/>
                        </a:rPr>
                        <a:t>- Hướng chảy: 2 hướng chính   </a:t>
                      </a:r>
                    </a:p>
                    <a:p>
                      <a:pPr marL="0" marR="0" indent="176213" algn="just">
                        <a:lnSpc>
                          <a:spcPct val="120000"/>
                        </a:lnSpc>
                        <a:spcBef>
                          <a:spcPts val="0"/>
                        </a:spcBef>
                        <a:spcAft>
                          <a:spcPts val="0"/>
                        </a:spcAft>
                      </a:pPr>
                      <a:endParaRPr lang="pt-BR" sz="1800">
                        <a:solidFill>
                          <a:srgbClr val="FFFFFF"/>
                        </a:solidFill>
                        <a:effectLst/>
                        <a:latin typeface="Times New Roman" panose="02020603050405020304" pitchFamily="18" charset="0"/>
                        <a:ea typeface="Times New Roman" panose="02020603050405020304" pitchFamily="18" charset="0"/>
                      </a:endParaRPr>
                    </a:p>
                    <a:p>
                      <a:pPr marL="0" marR="0" indent="176213" algn="just">
                        <a:lnSpc>
                          <a:spcPct val="120000"/>
                        </a:lnSpc>
                        <a:spcBef>
                          <a:spcPts val="0"/>
                        </a:spcBef>
                        <a:spcAft>
                          <a:spcPts val="0"/>
                        </a:spcAft>
                      </a:pPr>
                      <a:r>
                        <a:rPr lang="pt-BR" sz="1800">
                          <a:solidFill>
                            <a:srgbClr val="FFFFFF"/>
                          </a:solidFill>
                          <a:effectLst/>
                          <a:latin typeface="Times New Roman" panose="02020603050405020304" pitchFamily="18" charset="0"/>
                          <a:ea typeface="Times New Roman" panose="02020603050405020304" pitchFamily="18" charset="0"/>
                        </a:rPr>
                        <a:t>- Chế độ nước: 2 mùa:</a:t>
                      </a:r>
                    </a:p>
                    <a:p>
                      <a:pPr marL="0" marR="0" indent="176213" algn="just">
                        <a:lnSpc>
                          <a:spcPct val="120000"/>
                        </a:lnSpc>
                        <a:spcBef>
                          <a:spcPts val="0"/>
                        </a:spcBef>
                        <a:spcAft>
                          <a:spcPts val="0"/>
                        </a:spcAft>
                      </a:pPr>
                      <a:r>
                        <a:rPr lang="pt-BR" sz="1800">
                          <a:solidFill>
                            <a:srgbClr val="FFFFFF"/>
                          </a:solidFill>
                          <a:effectLst/>
                          <a:latin typeface="Times New Roman" panose="02020603050405020304" pitchFamily="18" charset="0"/>
                          <a:ea typeface="Times New Roman" panose="02020603050405020304" pitchFamily="18" charset="0"/>
                        </a:rPr>
                        <a:t> </a:t>
                      </a:r>
                    </a:p>
                    <a:p>
                      <a:pPr marL="0" marR="0" indent="176213" algn="just">
                        <a:lnSpc>
                          <a:spcPct val="120000"/>
                        </a:lnSpc>
                        <a:spcBef>
                          <a:spcPts val="0"/>
                        </a:spcBef>
                        <a:spcAft>
                          <a:spcPts val="0"/>
                        </a:spcAft>
                      </a:pPr>
                      <a:r>
                        <a:rPr lang="fr-FR" sz="1800">
                          <a:solidFill>
                            <a:srgbClr val="FFFFFF"/>
                          </a:solidFill>
                          <a:effectLst/>
                          <a:latin typeface="Times New Roman" panose="02020603050405020304" pitchFamily="18" charset="0"/>
                          <a:ea typeface="Times New Roman" panose="02020603050405020304" pitchFamily="18" charset="0"/>
                        </a:rPr>
                        <a:t>- Hàm lượng phù sa lớn</a:t>
                      </a:r>
                      <a:endParaRPr lang="en-US" sz="1800">
                        <a:solidFill>
                          <a:srgbClr val="FFFFFF"/>
                        </a:solidFill>
                        <a:effectLst/>
                        <a:latin typeface="Times New Roman" panose="02020603050405020304" pitchFamily="18" charset="0"/>
                        <a:ea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64096549"/>
                  </a:ext>
                </a:extLst>
              </a:tr>
            </a:tbl>
          </a:graphicData>
        </a:graphic>
      </p:graphicFrame>
      <p:cxnSp>
        <p:nvCxnSpPr>
          <p:cNvPr id="10" name="Straight Connector 9">
            <a:extLst>
              <a:ext uri="{FF2B5EF4-FFF2-40B4-BE49-F238E27FC236}">
                <a16:creationId xmlns:a16="http://schemas.microsoft.com/office/drawing/2014/main" id="{5702D70A-8B38-444D-B079-FD334201B54F}"/>
              </a:ext>
            </a:extLst>
          </p:cNvPr>
          <p:cNvCxnSpPr>
            <a:cxnSpLocks/>
          </p:cNvCxnSpPr>
          <p:nvPr/>
        </p:nvCxnSpPr>
        <p:spPr>
          <a:xfrm flipV="1">
            <a:off x="3380720" y="1928257"/>
            <a:ext cx="369710" cy="1"/>
          </a:xfrm>
          <a:prstGeom prst="line">
            <a:avLst/>
          </a:prstGeom>
          <a:ln>
            <a:solidFill>
              <a:srgbClr val="FFFFFF"/>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7311FC94-1BC4-475C-B728-1E9421CF1DD1}"/>
              </a:ext>
            </a:extLst>
          </p:cNvPr>
          <p:cNvSpPr txBox="1"/>
          <p:nvPr/>
        </p:nvSpPr>
        <p:spPr>
          <a:xfrm>
            <a:off x="3784191" y="1730382"/>
            <a:ext cx="2415048" cy="395749"/>
          </a:xfrm>
          <a:prstGeom prst="rect">
            <a:avLst/>
          </a:prstGeom>
          <a:noFill/>
        </p:spPr>
        <p:txBody>
          <a:bodyPr wrap="square">
            <a:spAutoFit/>
          </a:bodyPr>
          <a:lstStyle/>
          <a:p>
            <a:pPr marL="0" marR="0" lvl="0" indent="0" algn="just" defTabSz="914400" rtl="0" eaLnBrk="1" fontAlgn="auto" latinLnBrk="0" hangingPunct="1">
              <a:lnSpc>
                <a:spcPct val="120000"/>
              </a:lnSpc>
              <a:spcBef>
                <a:spcPts val="0"/>
              </a:spcBef>
              <a:spcAft>
                <a:spcPts val="0"/>
              </a:spcAft>
              <a:buClr>
                <a:srgbClr val="000000"/>
              </a:buClr>
              <a:buSzTx/>
              <a:buFont typeface="Arial"/>
              <a:buNone/>
              <a:tabLst/>
              <a:defRPr/>
            </a:pPr>
            <a:r>
              <a:rPr kumimoji="0" lang="pt-BR" sz="1800" b="0" i="0" u="none" strike="noStrike" kern="0" cap="none" spc="0" normalizeH="0" baseline="0" noProof="0">
                <a:ln>
                  <a:noFill/>
                </a:ln>
                <a:solidFill>
                  <a:srgbClr val="FFFFFF"/>
                </a:solidFill>
                <a:effectLst/>
                <a:uLnTx/>
                <a:uFillTx/>
                <a:latin typeface="Times New Roman" panose="02020603050405020304" pitchFamily="18" charset="0"/>
                <a:ea typeface="Times New Roman" panose="02020603050405020304" pitchFamily="18" charset="0"/>
                <a:cs typeface="+mn-cs"/>
                <a:sym typeface="Arial"/>
              </a:rPr>
              <a:t>Tây bắc – Đông Nam</a:t>
            </a:r>
            <a:endParaRPr kumimoji="0" lang="en-US" sz="1800" b="0" i="0" u="none" strike="noStrike" kern="0" cap="none" spc="0" normalizeH="0" baseline="0" noProof="0">
              <a:ln>
                <a:noFill/>
              </a:ln>
              <a:solidFill>
                <a:srgbClr val="FFFFFF"/>
              </a:solidFill>
              <a:effectLst/>
              <a:uLnTx/>
              <a:uFillTx/>
              <a:latin typeface="Times New Roman" panose="02020603050405020304" pitchFamily="18" charset="0"/>
              <a:ea typeface="Times New Roman" panose="02020603050405020304" pitchFamily="18" charset="0"/>
              <a:cs typeface="+mn-cs"/>
              <a:sym typeface="Arial"/>
            </a:endParaRPr>
          </a:p>
        </p:txBody>
      </p:sp>
      <p:sp>
        <p:nvSpPr>
          <p:cNvPr id="14" name="TextBox 13">
            <a:extLst>
              <a:ext uri="{FF2B5EF4-FFF2-40B4-BE49-F238E27FC236}">
                <a16:creationId xmlns:a16="http://schemas.microsoft.com/office/drawing/2014/main" id="{C2E9E23B-A94B-4AE8-AE57-1A265D9FC8E7}"/>
              </a:ext>
            </a:extLst>
          </p:cNvPr>
          <p:cNvSpPr txBox="1"/>
          <p:nvPr/>
        </p:nvSpPr>
        <p:spPr>
          <a:xfrm>
            <a:off x="3784191" y="2126131"/>
            <a:ext cx="1338416" cy="369332"/>
          </a:xfrm>
          <a:prstGeom prst="rect">
            <a:avLst/>
          </a:prstGeom>
          <a:noFill/>
        </p:spPr>
        <p:txBody>
          <a:bodyPr wrap="square">
            <a:spAutoFit/>
          </a:bodyPr>
          <a:lstStyle/>
          <a:p>
            <a:r>
              <a:rPr kumimoji="0" lang="pt-BR" sz="1800" b="0" i="0" u="none" strike="noStrike" kern="0" cap="none" spc="0" normalizeH="0" baseline="0" noProof="0">
                <a:ln>
                  <a:noFill/>
                </a:ln>
                <a:solidFill>
                  <a:srgbClr val="FFFFFF"/>
                </a:solidFill>
                <a:effectLst/>
                <a:uLnTx/>
                <a:uFillTx/>
                <a:latin typeface="Times New Roman" panose="02020603050405020304" pitchFamily="18" charset="0"/>
                <a:ea typeface="Times New Roman" panose="02020603050405020304" pitchFamily="18" charset="0"/>
                <a:cs typeface="+mn-cs"/>
                <a:sym typeface="Arial"/>
              </a:rPr>
              <a:t>Vòng cung.</a:t>
            </a:r>
            <a:endParaRPr lang="en-US"/>
          </a:p>
        </p:txBody>
      </p:sp>
      <p:cxnSp>
        <p:nvCxnSpPr>
          <p:cNvPr id="15" name="Straight Connector 14">
            <a:extLst>
              <a:ext uri="{FF2B5EF4-FFF2-40B4-BE49-F238E27FC236}">
                <a16:creationId xmlns:a16="http://schemas.microsoft.com/office/drawing/2014/main" id="{77AA2189-F9DC-4452-B9D2-4B6F2FBE9D45}"/>
              </a:ext>
            </a:extLst>
          </p:cNvPr>
          <p:cNvCxnSpPr>
            <a:cxnSpLocks/>
          </p:cNvCxnSpPr>
          <p:nvPr/>
        </p:nvCxnSpPr>
        <p:spPr>
          <a:xfrm>
            <a:off x="3361937" y="1960047"/>
            <a:ext cx="388493" cy="190912"/>
          </a:xfrm>
          <a:prstGeom prst="line">
            <a:avLst/>
          </a:prstGeom>
          <a:ln>
            <a:solidFill>
              <a:srgbClr val="FFFFFF"/>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DDF59EA-F9B4-4E94-B1A9-4CE7C6612830}"/>
              </a:ext>
            </a:extLst>
          </p:cNvPr>
          <p:cNvCxnSpPr>
            <a:cxnSpLocks/>
          </p:cNvCxnSpPr>
          <p:nvPr/>
        </p:nvCxnSpPr>
        <p:spPr>
          <a:xfrm flipV="1">
            <a:off x="2780952" y="2670592"/>
            <a:ext cx="369710" cy="1"/>
          </a:xfrm>
          <a:prstGeom prst="line">
            <a:avLst/>
          </a:prstGeom>
          <a:ln>
            <a:solidFill>
              <a:srgbClr val="FFFFFF"/>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787D2551-0124-4DA7-9741-6AE312A41ADA}"/>
              </a:ext>
            </a:extLst>
          </p:cNvPr>
          <p:cNvSpPr txBox="1"/>
          <p:nvPr/>
        </p:nvSpPr>
        <p:spPr>
          <a:xfrm>
            <a:off x="2965807" y="2413978"/>
            <a:ext cx="4538816" cy="395749"/>
          </a:xfrm>
          <a:prstGeom prst="rect">
            <a:avLst/>
          </a:prstGeom>
          <a:noFill/>
        </p:spPr>
        <p:txBody>
          <a:bodyPr wrap="square">
            <a:spAutoFit/>
          </a:bodyPr>
          <a:lstStyle/>
          <a:p>
            <a:pPr marL="0" marR="0" lvl="0" indent="176213" algn="just" defTabSz="914400" rtl="0" eaLnBrk="1" fontAlgn="auto" latinLnBrk="0" hangingPunct="1">
              <a:lnSpc>
                <a:spcPct val="120000"/>
              </a:lnSpc>
              <a:spcBef>
                <a:spcPts val="0"/>
              </a:spcBef>
              <a:spcAft>
                <a:spcPts val="0"/>
              </a:spcAft>
              <a:buClr>
                <a:srgbClr val="000000"/>
              </a:buClr>
              <a:buSzTx/>
              <a:buFont typeface="Arial"/>
              <a:buNone/>
              <a:tabLst/>
              <a:defRPr/>
            </a:pPr>
            <a:r>
              <a:rPr kumimoji="0" lang="pt-BR" sz="1800" b="0" i="0" u="none" strike="noStrike" kern="0" cap="none" spc="0" normalizeH="0" baseline="0" noProof="0">
                <a:ln>
                  <a:noFill/>
                </a:ln>
                <a:solidFill>
                  <a:srgbClr val="FFFFFF"/>
                </a:solidFill>
                <a:effectLst/>
                <a:uLnTx/>
                <a:uFillTx/>
                <a:latin typeface="Times New Roman" panose="02020603050405020304" pitchFamily="18" charset="0"/>
                <a:ea typeface="Times New Roman" panose="02020603050405020304" pitchFamily="18" charset="0"/>
                <a:cs typeface="+mn-cs"/>
                <a:sym typeface="Arial"/>
              </a:rPr>
              <a:t>Mùa lũ: chiếm 70- 80% lượng nước cả năm. </a:t>
            </a:r>
            <a:endParaRPr kumimoji="0" lang="en-US" sz="1800" b="0" i="0" u="none" strike="noStrike" kern="0" cap="none" spc="0" normalizeH="0" baseline="0" noProof="0">
              <a:ln>
                <a:noFill/>
              </a:ln>
              <a:solidFill>
                <a:srgbClr val="FFFFFF"/>
              </a:solidFill>
              <a:effectLst/>
              <a:uLnTx/>
              <a:uFillTx/>
              <a:latin typeface="Times New Roman" panose="02020603050405020304" pitchFamily="18" charset="0"/>
              <a:ea typeface="Times New Roman" panose="02020603050405020304" pitchFamily="18" charset="0"/>
              <a:cs typeface="+mn-cs"/>
              <a:sym typeface="Arial"/>
            </a:endParaRPr>
          </a:p>
        </p:txBody>
      </p:sp>
      <p:cxnSp>
        <p:nvCxnSpPr>
          <p:cNvPr id="22" name="Straight Connector 21">
            <a:extLst>
              <a:ext uri="{FF2B5EF4-FFF2-40B4-BE49-F238E27FC236}">
                <a16:creationId xmlns:a16="http://schemas.microsoft.com/office/drawing/2014/main" id="{F693D06F-64EB-4E3B-BFEE-DC93A0C5BF9A}"/>
              </a:ext>
            </a:extLst>
          </p:cNvPr>
          <p:cNvCxnSpPr>
            <a:cxnSpLocks/>
          </p:cNvCxnSpPr>
          <p:nvPr/>
        </p:nvCxnSpPr>
        <p:spPr>
          <a:xfrm>
            <a:off x="2816746" y="2688798"/>
            <a:ext cx="217310" cy="268393"/>
          </a:xfrm>
          <a:prstGeom prst="line">
            <a:avLst/>
          </a:prstGeom>
          <a:ln>
            <a:solidFill>
              <a:srgbClr val="FFFFFF"/>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D6FADFC4-1198-4A23-8DF7-DD9708204C0B}"/>
              </a:ext>
            </a:extLst>
          </p:cNvPr>
          <p:cNvSpPr txBox="1"/>
          <p:nvPr/>
        </p:nvSpPr>
        <p:spPr>
          <a:xfrm>
            <a:off x="2965807" y="2769696"/>
            <a:ext cx="4538816" cy="395749"/>
          </a:xfrm>
          <a:prstGeom prst="rect">
            <a:avLst/>
          </a:prstGeom>
          <a:noFill/>
        </p:spPr>
        <p:txBody>
          <a:bodyPr wrap="square">
            <a:spAutoFit/>
          </a:bodyPr>
          <a:lstStyle/>
          <a:p>
            <a:pPr marL="0" marR="0" lvl="0" indent="176213" algn="just" defTabSz="914400" rtl="0" eaLnBrk="1" fontAlgn="auto" latinLnBrk="0" hangingPunct="1">
              <a:lnSpc>
                <a:spcPct val="120000"/>
              </a:lnSpc>
              <a:spcBef>
                <a:spcPts val="0"/>
              </a:spcBef>
              <a:spcAft>
                <a:spcPts val="0"/>
              </a:spcAft>
              <a:buClr>
                <a:srgbClr val="000000"/>
              </a:buClr>
              <a:buSzTx/>
              <a:buFont typeface="Arial"/>
              <a:buNone/>
              <a:tabLst/>
              <a:defRPr/>
            </a:pPr>
            <a:r>
              <a:rPr kumimoji="0" lang="pt-BR" sz="1800" b="0" i="0" u="none" strike="noStrike" kern="0" cap="none" spc="0" normalizeH="0" baseline="0" noProof="0">
                <a:ln>
                  <a:noFill/>
                </a:ln>
                <a:solidFill>
                  <a:srgbClr val="FFFFFF"/>
                </a:solidFill>
                <a:effectLst/>
                <a:uLnTx/>
                <a:uFillTx/>
                <a:latin typeface="Times New Roman" panose="02020603050405020304" pitchFamily="18" charset="0"/>
                <a:ea typeface="Times New Roman" panose="02020603050405020304" pitchFamily="18" charset="0"/>
                <a:cs typeface="+mn-cs"/>
                <a:sym typeface="Arial"/>
              </a:rPr>
              <a:t>Mùa cạn</a:t>
            </a:r>
            <a:endParaRPr kumimoji="0" lang="en-US" sz="1800" b="0" i="0" u="none" strike="noStrike" kern="0" cap="none" spc="0" normalizeH="0" baseline="0" noProof="0">
              <a:ln>
                <a:noFill/>
              </a:ln>
              <a:solidFill>
                <a:srgbClr val="FFFFFF"/>
              </a:solidFill>
              <a:effectLst/>
              <a:uLnTx/>
              <a:uFillTx/>
              <a:latin typeface="Times New Roman" panose="02020603050405020304" pitchFamily="18" charset="0"/>
              <a:ea typeface="Times New Roman" panose="02020603050405020304" pitchFamily="18" charset="0"/>
              <a:cs typeface="+mn-cs"/>
              <a:sym typeface="Arial"/>
            </a:endParaRPr>
          </a:p>
        </p:txBody>
      </p:sp>
      <p:sp>
        <p:nvSpPr>
          <p:cNvPr id="16" name="Rectangle 3">
            <a:extLst>
              <a:ext uri="{FF2B5EF4-FFF2-40B4-BE49-F238E27FC236}">
                <a16:creationId xmlns:a16="http://schemas.microsoft.com/office/drawing/2014/main" id="{641D84EF-6CFC-4BE9-9806-2B5A95ED4986}"/>
              </a:ext>
            </a:extLst>
          </p:cNvPr>
          <p:cNvSpPr txBox="1">
            <a:spLocks noChangeArrowheads="1"/>
          </p:cNvSpPr>
          <p:nvPr/>
        </p:nvSpPr>
        <p:spPr>
          <a:xfrm>
            <a:off x="507854" y="3490917"/>
            <a:ext cx="11497109" cy="53340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Tx/>
              <a:buNone/>
            </a:pPr>
            <a:r>
              <a:rPr lang="en-US" altLang="en-US" sz="2000" b="1">
                <a:solidFill>
                  <a:srgbClr val="FFFF00"/>
                </a:solidFill>
                <a:latin typeface="Times New Roman" panose="02020603050405020304" pitchFamily="18" charset="0"/>
              </a:rPr>
              <a:t>2. </a:t>
            </a:r>
            <a:r>
              <a:rPr lang="en-US" sz="2000" b="1">
                <a:solidFill>
                  <a:srgbClr val="FFFF00"/>
                </a:solidFill>
                <a:effectLst/>
                <a:latin typeface="Times New Roman" panose="02020603050405020304" pitchFamily="18" charset="0"/>
                <a:ea typeface="Times New Roman" panose="02020603050405020304" pitchFamily="18" charset="0"/>
              </a:rPr>
              <a:t>Khai thác và bảo vệ sự trong sạch của sông:</a:t>
            </a:r>
            <a:endParaRPr lang="en-US" altLang="en-US" sz="2000" b="1">
              <a:solidFill>
                <a:srgbClr val="FFFF00"/>
              </a:solidFill>
              <a:latin typeface="Times New Roman" panose="02020603050405020304" pitchFamily="18" charset="0"/>
            </a:endParaRPr>
          </a:p>
        </p:txBody>
      </p:sp>
      <p:sp>
        <p:nvSpPr>
          <p:cNvPr id="17" name="TextBox 16">
            <a:extLst>
              <a:ext uri="{FF2B5EF4-FFF2-40B4-BE49-F238E27FC236}">
                <a16:creationId xmlns:a16="http://schemas.microsoft.com/office/drawing/2014/main" id="{670E7D5B-EAE1-4440-A56D-1E8790B2502E}"/>
              </a:ext>
            </a:extLst>
          </p:cNvPr>
          <p:cNvSpPr txBox="1"/>
          <p:nvPr/>
        </p:nvSpPr>
        <p:spPr>
          <a:xfrm>
            <a:off x="324462" y="3860862"/>
            <a:ext cx="11497109" cy="1392625"/>
          </a:xfrm>
          <a:prstGeom prst="rect">
            <a:avLst/>
          </a:prstGeom>
          <a:noFill/>
        </p:spPr>
        <p:txBody>
          <a:bodyPr wrap="square">
            <a:spAutoFit/>
          </a:bodyPr>
          <a:lstStyle/>
          <a:p>
            <a:pPr marR="0" indent="236538" algn="just">
              <a:lnSpc>
                <a:spcPct val="120000"/>
              </a:lnSpc>
              <a:spcBef>
                <a:spcPts val="0"/>
              </a:spcBef>
              <a:spcAft>
                <a:spcPts val="0"/>
              </a:spcAft>
            </a:pPr>
            <a:r>
              <a:rPr lang="en-US" sz="1800">
                <a:solidFill>
                  <a:srgbClr val="FFFFFF"/>
                </a:solidFill>
                <a:effectLst/>
                <a:latin typeface="Times New Roman" panose="02020603050405020304" pitchFamily="18" charset="0"/>
                <a:ea typeface="Times New Roman" panose="02020603050405020304" pitchFamily="18" charset="0"/>
              </a:rPr>
              <a:t>- Sông ngòi có giá trị về nhiều mặt: thuỷ lợi, thuỷ điện, đánh bắt và nuôi trồng thuỷ sản, giao thông, bồi đắp phù sa cho đồng bằng</a:t>
            </a:r>
            <a:r>
              <a:rPr lang="en-US">
                <a:solidFill>
                  <a:srgbClr val="FFFFFF"/>
                </a:solidFill>
                <a:latin typeface="Times New Roman" panose="02020603050405020304" pitchFamily="18" charset="0"/>
                <a:ea typeface="Times New Roman" panose="02020603050405020304" pitchFamily="18" charset="0"/>
              </a:rPr>
              <a:t>, cung cấp nước cho sinh hoạt, sản xuất …</a:t>
            </a:r>
            <a:endParaRPr lang="en-US" sz="1800">
              <a:solidFill>
                <a:srgbClr val="FFFFFF"/>
              </a:solidFill>
              <a:effectLst/>
              <a:latin typeface="Times New Roman" panose="02020603050405020304" pitchFamily="18" charset="0"/>
              <a:ea typeface="Times New Roman" panose="02020603050405020304" pitchFamily="18" charset="0"/>
            </a:endParaRPr>
          </a:p>
          <a:p>
            <a:pPr marR="0" indent="236538" algn="just">
              <a:lnSpc>
                <a:spcPct val="120000"/>
              </a:lnSpc>
              <a:spcBef>
                <a:spcPts val="0"/>
              </a:spcBef>
              <a:spcAft>
                <a:spcPts val="0"/>
              </a:spcAft>
            </a:pPr>
            <a:r>
              <a:rPr lang="en-US" sz="1800">
                <a:solidFill>
                  <a:srgbClr val="FFFFFF"/>
                </a:solidFill>
                <a:effectLst/>
                <a:latin typeface="Times New Roman" panose="02020603050405020304" pitchFamily="18" charset="0"/>
                <a:ea typeface="Times New Roman" panose="02020603050405020304" pitchFamily="18" charset="0"/>
              </a:rPr>
              <a:t>- Sông ngòi nước ta đang bị ô nhiễm.</a:t>
            </a:r>
          </a:p>
          <a:p>
            <a:pPr marR="0" indent="236538" algn="just">
              <a:lnSpc>
                <a:spcPct val="120000"/>
              </a:lnSpc>
              <a:spcBef>
                <a:spcPts val="0"/>
              </a:spcBef>
              <a:spcAft>
                <a:spcPts val="0"/>
              </a:spcAft>
            </a:pPr>
            <a:r>
              <a:rPr lang="en-US">
                <a:solidFill>
                  <a:srgbClr val="FFFFFF"/>
                </a:solidFill>
                <a:latin typeface="Times New Roman" panose="02020603050405020304" pitchFamily="18" charset="0"/>
                <a:ea typeface="Times New Roman" panose="02020603050405020304" pitchFamily="18" charset="0"/>
              </a:rPr>
              <a:t>- </a:t>
            </a:r>
            <a:r>
              <a:rPr lang="en-US" sz="1800">
                <a:solidFill>
                  <a:srgbClr val="FFFFFF"/>
                </a:solidFill>
                <a:effectLst/>
                <a:latin typeface="Times New Roman" panose="02020603050405020304" pitchFamily="18" charset="0"/>
                <a:ea typeface="Times New Roman" panose="02020603050405020304" pitchFamily="18" charset="0"/>
              </a:rPr>
              <a:t>Biện pháp: Trồng cây, tuyên truyền, không xả rác ra sông … </a:t>
            </a:r>
            <a:endParaRPr lang="en-US">
              <a:solidFill>
                <a:srgbClr val="FFFFFF"/>
              </a:solidFill>
            </a:endParaRPr>
          </a:p>
        </p:txBody>
      </p:sp>
      <p:sp>
        <p:nvSpPr>
          <p:cNvPr id="20" name="Rectangle 3">
            <a:extLst>
              <a:ext uri="{FF2B5EF4-FFF2-40B4-BE49-F238E27FC236}">
                <a16:creationId xmlns:a16="http://schemas.microsoft.com/office/drawing/2014/main" id="{29B143B7-122A-43FF-A86C-D834C7DA3CF2}"/>
              </a:ext>
            </a:extLst>
          </p:cNvPr>
          <p:cNvSpPr txBox="1">
            <a:spLocks noChangeArrowheads="1"/>
          </p:cNvSpPr>
          <p:nvPr/>
        </p:nvSpPr>
        <p:spPr>
          <a:xfrm>
            <a:off x="507854" y="5160990"/>
            <a:ext cx="11497109" cy="128004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20000"/>
              </a:lnSpc>
              <a:spcBef>
                <a:spcPts val="0"/>
              </a:spcBef>
              <a:buFontTx/>
              <a:buNone/>
            </a:pPr>
            <a:r>
              <a:rPr lang="en-US" altLang="en-US" sz="1800">
                <a:solidFill>
                  <a:srgbClr val="FFFF00"/>
                </a:solidFill>
                <a:latin typeface="Times New Roman" panose="02020603050405020304" pitchFamily="18" charset="0"/>
              </a:rPr>
              <a:t>BTVN: </a:t>
            </a:r>
          </a:p>
          <a:p>
            <a:pPr marL="0" indent="0">
              <a:lnSpc>
                <a:spcPct val="120000"/>
              </a:lnSpc>
              <a:spcBef>
                <a:spcPts val="0"/>
              </a:spcBef>
              <a:buNone/>
            </a:pPr>
            <a:r>
              <a:rPr lang="en-US" altLang="en-US" sz="1800">
                <a:solidFill>
                  <a:srgbClr val="FFFFFF"/>
                </a:solidFill>
                <a:latin typeface="Times New Roman" panose="02020603050405020304" pitchFamily="18" charset="0"/>
              </a:rPr>
              <a:t>- Trả lời câu 1,2 SGK/ 120.</a:t>
            </a:r>
          </a:p>
          <a:p>
            <a:pPr marL="0" indent="0">
              <a:lnSpc>
                <a:spcPct val="120000"/>
              </a:lnSpc>
              <a:spcBef>
                <a:spcPts val="0"/>
              </a:spcBef>
              <a:buNone/>
            </a:pPr>
            <a:r>
              <a:rPr lang="en-US" altLang="en-US" sz="1800">
                <a:solidFill>
                  <a:srgbClr val="FFFFFF"/>
                </a:solidFill>
                <a:latin typeface="Times New Roman" panose="02020603050405020304" pitchFamily="18" charset="0"/>
              </a:rPr>
              <a:t>- Hệ thống kiến thức tự nhiên VN dưới dạng sơ đồ. </a:t>
            </a:r>
          </a:p>
          <a:p>
            <a:pPr marL="0" indent="0">
              <a:lnSpc>
                <a:spcPct val="120000"/>
              </a:lnSpc>
              <a:spcBef>
                <a:spcPts val="0"/>
              </a:spcBef>
              <a:buNone/>
            </a:pPr>
            <a:r>
              <a:rPr lang="en-US" altLang="en-US" sz="1800">
                <a:solidFill>
                  <a:srgbClr val="FFFFFF"/>
                </a:solidFill>
                <a:latin typeface="Times New Roman" panose="02020603050405020304" pitchFamily="18" charset="0"/>
              </a:rPr>
              <a:t>- Soạn bài 35 Thực hành về khí hậu, thủy văn Việt Nam</a:t>
            </a:r>
          </a:p>
        </p:txBody>
      </p:sp>
    </p:spTree>
    <p:extLst>
      <p:ext uri="{BB962C8B-B14F-4D97-AF65-F5344CB8AC3E}">
        <p14:creationId xmlns:p14="http://schemas.microsoft.com/office/powerpoint/2010/main" val="216307584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D80AEA9-05B9-B360-50D8-9937502A089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08436"/>
            <a:ext cx="12192000" cy="6342740"/>
          </a:xfrm>
          <a:prstGeom prst="rect">
            <a:avLst/>
          </a:prstGeom>
        </p:spPr>
      </p:pic>
      <p:sp>
        <p:nvSpPr>
          <p:cNvPr id="4" name="Rectangle 3">
            <a:extLst>
              <a:ext uri="{FF2B5EF4-FFF2-40B4-BE49-F238E27FC236}">
                <a16:creationId xmlns:a16="http://schemas.microsoft.com/office/drawing/2014/main" id="{5FD72298-C56A-B5C0-4768-476217A7F2D8}"/>
              </a:ext>
            </a:extLst>
          </p:cNvPr>
          <p:cNvSpPr txBox="1">
            <a:spLocks noChangeArrowheads="1"/>
          </p:cNvSpPr>
          <p:nvPr/>
        </p:nvSpPr>
        <p:spPr>
          <a:xfrm>
            <a:off x="480145" y="1329608"/>
            <a:ext cx="11497109" cy="53340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Tx/>
              <a:buNone/>
            </a:pPr>
            <a:r>
              <a:rPr lang="en-US" altLang="en-US" sz="3600" b="1">
                <a:solidFill>
                  <a:srgbClr val="FFFF00"/>
                </a:solidFill>
                <a:latin typeface="Times New Roman" panose="02020603050405020304" pitchFamily="18" charset="0"/>
              </a:rPr>
              <a:t>2. </a:t>
            </a:r>
            <a:r>
              <a:rPr lang="en-US" sz="3600" b="1">
                <a:solidFill>
                  <a:srgbClr val="FFFF00"/>
                </a:solidFill>
                <a:effectLst/>
                <a:latin typeface="Times New Roman" panose="02020603050405020304" pitchFamily="18" charset="0"/>
                <a:ea typeface="Times New Roman" panose="02020603050405020304" pitchFamily="18" charset="0"/>
              </a:rPr>
              <a:t>Khai thác và bảo vệ sự trong sạch của sông:</a:t>
            </a:r>
            <a:endParaRPr lang="en-US" altLang="en-US" sz="3600" b="1">
              <a:solidFill>
                <a:srgbClr val="FFFF00"/>
              </a:solidFill>
              <a:latin typeface="Times New Roman" panose="02020603050405020304" pitchFamily="18" charset="0"/>
            </a:endParaRPr>
          </a:p>
        </p:txBody>
      </p:sp>
      <p:sp>
        <p:nvSpPr>
          <p:cNvPr id="5" name="TextBox 4">
            <a:extLst>
              <a:ext uri="{FF2B5EF4-FFF2-40B4-BE49-F238E27FC236}">
                <a16:creationId xmlns:a16="http://schemas.microsoft.com/office/drawing/2014/main" id="{E0226340-581D-7DB3-86D4-E3CB6E69FF13}"/>
              </a:ext>
            </a:extLst>
          </p:cNvPr>
          <p:cNvSpPr txBox="1"/>
          <p:nvPr/>
        </p:nvSpPr>
        <p:spPr>
          <a:xfrm>
            <a:off x="296753" y="1699553"/>
            <a:ext cx="11497109" cy="4022511"/>
          </a:xfrm>
          <a:prstGeom prst="rect">
            <a:avLst/>
          </a:prstGeom>
          <a:noFill/>
        </p:spPr>
        <p:txBody>
          <a:bodyPr wrap="square">
            <a:spAutoFit/>
          </a:bodyPr>
          <a:lstStyle/>
          <a:p>
            <a:pPr marR="0" indent="236538" algn="just">
              <a:lnSpc>
                <a:spcPct val="120000"/>
              </a:lnSpc>
              <a:spcBef>
                <a:spcPts val="0"/>
              </a:spcBef>
              <a:spcAft>
                <a:spcPts val="0"/>
              </a:spcAft>
            </a:pPr>
            <a:r>
              <a:rPr lang="en-US" sz="3600">
                <a:solidFill>
                  <a:srgbClr val="FFFFFF"/>
                </a:solidFill>
                <a:effectLst/>
                <a:latin typeface="Times New Roman" panose="02020603050405020304" pitchFamily="18" charset="0"/>
                <a:ea typeface="Times New Roman" panose="02020603050405020304" pitchFamily="18" charset="0"/>
              </a:rPr>
              <a:t>- Sông ngòi có giá trị về nhiều mặt: thuỷ lợi, thuỷ điện, đánh bắt và nuôi trồng thuỷ sản, giao thông, bồi đắp phù sa cho đồng bằng</a:t>
            </a:r>
            <a:r>
              <a:rPr lang="en-US" sz="3600">
                <a:solidFill>
                  <a:srgbClr val="FFFFFF"/>
                </a:solidFill>
                <a:latin typeface="Times New Roman" panose="02020603050405020304" pitchFamily="18" charset="0"/>
                <a:ea typeface="Times New Roman" panose="02020603050405020304" pitchFamily="18" charset="0"/>
              </a:rPr>
              <a:t>, cung cấp nước cho sinh hoạt, sản xuất …</a:t>
            </a:r>
            <a:endParaRPr lang="en-US" sz="3600">
              <a:solidFill>
                <a:srgbClr val="FFFFFF"/>
              </a:solidFill>
              <a:effectLst/>
              <a:latin typeface="Times New Roman" panose="02020603050405020304" pitchFamily="18" charset="0"/>
              <a:ea typeface="Times New Roman" panose="02020603050405020304" pitchFamily="18" charset="0"/>
            </a:endParaRPr>
          </a:p>
          <a:p>
            <a:pPr marR="0" indent="236538" algn="just">
              <a:lnSpc>
                <a:spcPct val="120000"/>
              </a:lnSpc>
              <a:spcBef>
                <a:spcPts val="0"/>
              </a:spcBef>
              <a:spcAft>
                <a:spcPts val="0"/>
              </a:spcAft>
            </a:pPr>
            <a:r>
              <a:rPr lang="en-US" sz="3600">
                <a:solidFill>
                  <a:srgbClr val="FFFFFF"/>
                </a:solidFill>
                <a:effectLst/>
                <a:latin typeface="Times New Roman" panose="02020603050405020304" pitchFamily="18" charset="0"/>
                <a:ea typeface="Times New Roman" panose="02020603050405020304" pitchFamily="18" charset="0"/>
              </a:rPr>
              <a:t>- Sông ngòi nước ta đang bị ô nhiễm.</a:t>
            </a:r>
          </a:p>
          <a:p>
            <a:pPr marR="0" indent="236538" algn="just">
              <a:lnSpc>
                <a:spcPct val="120000"/>
              </a:lnSpc>
              <a:spcBef>
                <a:spcPts val="0"/>
              </a:spcBef>
              <a:spcAft>
                <a:spcPts val="0"/>
              </a:spcAft>
            </a:pPr>
            <a:r>
              <a:rPr lang="en-US" sz="3600">
                <a:solidFill>
                  <a:srgbClr val="FFFFFF"/>
                </a:solidFill>
                <a:latin typeface="Times New Roman" panose="02020603050405020304" pitchFamily="18" charset="0"/>
                <a:ea typeface="Times New Roman" panose="02020603050405020304" pitchFamily="18" charset="0"/>
              </a:rPr>
              <a:t>- </a:t>
            </a:r>
            <a:r>
              <a:rPr lang="en-US" sz="3600">
                <a:solidFill>
                  <a:srgbClr val="FFFFFF"/>
                </a:solidFill>
                <a:effectLst/>
                <a:latin typeface="Times New Roman" panose="02020603050405020304" pitchFamily="18" charset="0"/>
                <a:ea typeface="Times New Roman" panose="02020603050405020304" pitchFamily="18" charset="0"/>
              </a:rPr>
              <a:t>Biện pháp: Trồng cây, tuyên truyền, không xả rác ra sông … </a:t>
            </a:r>
            <a:endParaRPr lang="en-US" sz="3600">
              <a:solidFill>
                <a:srgbClr val="FFFFFF"/>
              </a:solidFill>
            </a:endParaRPr>
          </a:p>
        </p:txBody>
      </p:sp>
    </p:spTree>
    <p:extLst>
      <p:ext uri="{BB962C8B-B14F-4D97-AF65-F5344CB8AC3E}">
        <p14:creationId xmlns:p14="http://schemas.microsoft.com/office/powerpoint/2010/main" val="212939398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FA869AAF-3CCE-44BA-BD1D-1B4223A17031}"/>
              </a:ext>
            </a:extLst>
          </p:cNvPr>
          <p:cNvSpPr txBox="1"/>
          <p:nvPr/>
        </p:nvSpPr>
        <p:spPr>
          <a:xfrm>
            <a:off x="1563329" y="228360"/>
            <a:ext cx="11882284" cy="6247864"/>
          </a:xfrm>
          <a:prstGeom prst="rect">
            <a:avLst/>
          </a:prstGeom>
          <a:noFill/>
        </p:spPr>
        <p:txBody>
          <a:bodyPr wrap="square">
            <a:spAutoFit/>
          </a:bodyPr>
          <a:lstStyle/>
          <a:p>
            <a:pPr algn="l"/>
            <a:r>
              <a:rPr lang="vi-VN" sz="2000" b="1" i="0">
                <a:effectLst/>
                <a:latin typeface="+mj-lt"/>
              </a:rPr>
              <a:t>Câu 1: Đặc điểm nào sau đây không đúng về sông ngòi nước ta?</a:t>
            </a:r>
          </a:p>
          <a:p>
            <a:pPr algn="just">
              <a:buFont typeface="+mj-lt"/>
              <a:buAutoNum type="arabicPeriod"/>
            </a:pPr>
            <a:r>
              <a:rPr lang="vi-VN" sz="2000" i="0">
                <a:effectLst/>
                <a:latin typeface="+mj-lt"/>
              </a:rPr>
              <a:t>Sông có nhiều giá trị: thủy lợi, khai thác thủy sản, phát triển thủy điện, du lịch..</a:t>
            </a:r>
          </a:p>
          <a:p>
            <a:pPr algn="just">
              <a:buFont typeface="+mj-lt"/>
              <a:buAutoNum type="arabicPeriod"/>
            </a:pPr>
            <a:r>
              <a:rPr lang="vi-VN" sz="2000" i="0">
                <a:effectLst/>
                <a:latin typeface="+mj-lt"/>
              </a:rPr>
              <a:t>Sông ngòi phân bố không đều trên khắp lãnh thổ</a:t>
            </a:r>
          </a:p>
          <a:p>
            <a:pPr algn="just">
              <a:buFont typeface="+mj-lt"/>
              <a:buAutoNum type="arabicPeriod"/>
            </a:pPr>
            <a:r>
              <a:rPr lang="vi-VN" sz="2000" i="0">
                <a:effectLst/>
                <a:latin typeface="+mj-lt"/>
              </a:rPr>
              <a:t>Một số sông đóng băng vào mùa đông</a:t>
            </a:r>
          </a:p>
          <a:p>
            <a:pPr algn="just">
              <a:buFont typeface="+mj-lt"/>
              <a:buAutoNum type="arabicPeriod"/>
            </a:pPr>
            <a:r>
              <a:rPr lang="vi-VN" sz="2000" i="0">
                <a:effectLst/>
                <a:latin typeface="+mj-lt"/>
              </a:rPr>
              <a:t>Sông ngòi có chế độ nước phân thành mùa lũ và mùa cạn</a:t>
            </a:r>
          </a:p>
          <a:p>
            <a:pPr algn="just"/>
            <a:r>
              <a:rPr lang="vi-VN" sz="2000" b="1" i="0">
                <a:effectLst/>
                <a:latin typeface="+mj-lt"/>
              </a:rPr>
              <a:t>Câu 2: Nước ta có nhiều sông suối, phần lớn là:</a:t>
            </a:r>
          </a:p>
          <a:p>
            <a:pPr algn="just">
              <a:buFont typeface="+mj-lt"/>
              <a:buAutoNum type="arabicPeriod"/>
            </a:pPr>
            <a:r>
              <a:rPr lang="vi-VN" sz="2000" i="0">
                <a:effectLst/>
                <a:latin typeface="+mj-lt"/>
              </a:rPr>
              <a:t>Sông nhỏ, ngắn, dốc.</a:t>
            </a:r>
          </a:p>
          <a:p>
            <a:pPr algn="just">
              <a:buFont typeface="+mj-lt"/>
              <a:buAutoNum type="arabicPeriod"/>
            </a:pPr>
            <a:r>
              <a:rPr lang="vi-VN" sz="2000" i="0">
                <a:effectLst/>
                <a:latin typeface="+mj-lt"/>
              </a:rPr>
              <a:t>Sông dài, nhiều phù sa bồi đắp.</a:t>
            </a:r>
          </a:p>
          <a:p>
            <a:pPr algn="just">
              <a:buFont typeface="+mj-lt"/>
              <a:buAutoNum type="arabicPeriod"/>
            </a:pPr>
            <a:r>
              <a:rPr lang="vi-VN" sz="2000" i="0">
                <a:effectLst/>
                <a:latin typeface="+mj-lt"/>
              </a:rPr>
              <a:t>Thuộc loại trung bình, mạng lưới sông dày đặc.</a:t>
            </a:r>
          </a:p>
          <a:p>
            <a:pPr algn="just">
              <a:buFont typeface="+mj-lt"/>
              <a:buAutoNum type="arabicPeriod"/>
            </a:pPr>
            <a:r>
              <a:rPr lang="vi-VN" sz="2000" i="0">
                <a:effectLst/>
                <a:latin typeface="+mj-lt"/>
              </a:rPr>
              <a:t>Sông bắt nguồn từ trong nước</a:t>
            </a:r>
          </a:p>
          <a:p>
            <a:pPr algn="just"/>
            <a:r>
              <a:rPr lang="vi-VN" sz="2000" b="1" i="0">
                <a:effectLst/>
                <a:latin typeface="+mj-lt"/>
              </a:rPr>
              <a:t>Câu 3: Phần lớn sông ngòi nước ta chảy theo hướng nào?</a:t>
            </a:r>
          </a:p>
          <a:p>
            <a:pPr algn="just">
              <a:buFont typeface="+mj-lt"/>
              <a:buAutoNum type="arabicPeriod"/>
            </a:pPr>
            <a:r>
              <a:rPr lang="vi-VN" sz="2000" i="0">
                <a:effectLst/>
                <a:latin typeface="+mj-lt"/>
              </a:rPr>
              <a:t>Tây bắc - đông nam.</a:t>
            </a:r>
          </a:p>
          <a:p>
            <a:pPr algn="just">
              <a:buFont typeface="+mj-lt"/>
              <a:buAutoNum type="arabicPeriod"/>
            </a:pPr>
            <a:r>
              <a:rPr lang="vi-VN" sz="2000" i="0">
                <a:effectLst/>
                <a:latin typeface="+mj-lt"/>
              </a:rPr>
              <a:t>Vòng cung.</a:t>
            </a:r>
          </a:p>
          <a:p>
            <a:pPr algn="just">
              <a:buFont typeface="+mj-lt"/>
              <a:buAutoNum type="arabicPeriod"/>
            </a:pPr>
            <a:r>
              <a:rPr lang="vi-VN" sz="2000" i="0">
                <a:effectLst/>
                <a:latin typeface="+mj-lt"/>
              </a:rPr>
              <a:t>Hướng tây - đông.</a:t>
            </a:r>
          </a:p>
          <a:p>
            <a:pPr algn="just">
              <a:buFont typeface="+mj-lt"/>
              <a:buAutoNum type="arabicPeriod"/>
            </a:pPr>
            <a:r>
              <a:rPr lang="vi-VN" sz="2000" i="0">
                <a:effectLst/>
                <a:latin typeface="+mj-lt"/>
              </a:rPr>
              <a:t>Tây bắc - đông nam và vòng cung</a:t>
            </a:r>
          </a:p>
          <a:p>
            <a:pPr algn="just"/>
            <a:r>
              <a:rPr lang="vi-VN" sz="2000" b="1" i="0">
                <a:effectLst/>
                <a:latin typeface="+mj-lt"/>
              </a:rPr>
              <a:t>Câu 4: Mạng lưới sông ngòi nước ta có đặc điểm:</a:t>
            </a:r>
          </a:p>
          <a:p>
            <a:pPr algn="just">
              <a:buFont typeface="+mj-lt"/>
              <a:buAutoNum type="arabicPeriod"/>
            </a:pPr>
            <a:r>
              <a:rPr lang="vi-VN" sz="2000" i="0">
                <a:effectLst/>
                <a:latin typeface="+mj-lt"/>
              </a:rPr>
              <a:t>Mạng lưới sông ngòi thưa thớt.</a:t>
            </a:r>
          </a:p>
          <a:p>
            <a:pPr algn="just">
              <a:buFont typeface="+mj-lt"/>
              <a:buAutoNum type="arabicPeriod"/>
            </a:pPr>
            <a:r>
              <a:rPr lang="vi-VN" sz="2000" i="0">
                <a:effectLst/>
                <a:latin typeface="+mj-lt"/>
              </a:rPr>
              <a:t>Mạng lưới sông ngòi nước ta dày đặc, chủ yếu là các sông lớn.</a:t>
            </a:r>
          </a:p>
          <a:p>
            <a:pPr algn="just">
              <a:buFont typeface="+mj-lt"/>
              <a:buAutoNum type="arabicPeriod"/>
            </a:pPr>
            <a:r>
              <a:rPr lang="vi-VN" sz="2000" i="0">
                <a:effectLst/>
                <a:latin typeface="+mj-lt"/>
              </a:rPr>
              <a:t>Mạng lưới sông ngòi thưa thớt, phân bố rộng khắp.</a:t>
            </a:r>
          </a:p>
          <a:p>
            <a:pPr algn="just">
              <a:buFont typeface="+mj-lt"/>
              <a:buAutoNum type="arabicPeriod"/>
            </a:pPr>
            <a:r>
              <a:rPr lang="vi-VN" sz="2000" i="0">
                <a:effectLst/>
                <a:latin typeface="+mj-lt"/>
              </a:rPr>
              <a:t>Mạng lưới sông ngòi dày đặc, phân bố rộng khắp.</a:t>
            </a:r>
          </a:p>
        </p:txBody>
      </p:sp>
    </p:spTree>
    <p:extLst>
      <p:ext uri="{BB962C8B-B14F-4D97-AF65-F5344CB8AC3E}">
        <p14:creationId xmlns:p14="http://schemas.microsoft.com/office/powerpoint/2010/main" val="112976782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E300AA3D-2024-4F54-8CFD-87E906EAF358}"/>
              </a:ext>
            </a:extLst>
          </p:cNvPr>
          <p:cNvSpPr txBox="1"/>
          <p:nvPr/>
        </p:nvSpPr>
        <p:spPr>
          <a:xfrm>
            <a:off x="1072945" y="103604"/>
            <a:ext cx="6098458" cy="1754326"/>
          </a:xfrm>
          <a:prstGeom prst="rect">
            <a:avLst/>
          </a:prstGeom>
          <a:noFill/>
        </p:spPr>
        <p:txBody>
          <a:bodyPr wrap="square">
            <a:spAutoFit/>
          </a:bodyPr>
          <a:lstStyle/>
          <a:p>
            <a:pPr algn="just"/>
            <a:r>
              <a:rPr lang="vi-VN" sz="1800" b="1" i="0">
                <a:effectLst/>
                <a:latin typeface="+mj-lt"/>
              </a:rPr>
              <a:t>Câu 5: Chế độ nước của sông ngòi nước ta:</a:t>
            </a:r>
          </a:p>
          <a:p>
            <a:pPr algn="just">
              <a:buFont typeface="+mj-lt"/>
              <a:buAutoNum type="arabicPeriod"/>
            </a:pPr>
            <a:r>
              <a:rPr lang="vi-VN" sz="1800" i="0">
                <a:effectLst/>
                <a:latin typeface="+mj-lt"/>
              </a:rPr>
              <a:t>Sông ngòi đầy nước quanh năm</a:t>
            </a:r>
          </a:p>
          <a:p>
            <a:pPr algn="just">
              <a:buFont typeface="+mj-lt"/>
              <a:buAutoNum type="arabicPeriod"/>
            </a:pPr>
            <a:r>
              <a:rPr lang="vi-VN" sz="1800" i="0">
                <a:effectLst/>
                <a:latin typeface="+mj-lt"/>
              </a:rPr>
              <a:t>Lũ vào thời kì mùa xuân.</a:t>
            </a:r>
          </a:p>
          <a:p>
            <a:pPr algn="just">
              <a:buFont typeface="+mj-lt"/>
              <a:buAutoNum type="arabicPeriod"/>
            </a:pPr>
            <a:r>
              <a:rPr lang="vi-VN" sz="1800" i="0">
                <a:effectLst/>
                <a:latin typeface="+mj-lt"/>
              </a:rPr>
              <a:t>Hai mùa nước: mùa lũ và mùa cạn khác nhau rõ rệt.</a:t>
            </a:r>
          </a:p>
          <a:p>
            <a:pPr algn="just">
              <a:buFont typeface="+mj-lt"/>
              <a:buAutoNum type="arabicPeriod"/>
            </a:pPr>
            <a:r>
              <a:rPr lang="vi-VN" sz="1800" i="0">
                <a:effectLst/>
                <a:latin typeface="+mj-lt"/>
              </a:rPr>
              <a:t>Sông ngòi nhiều nước nhưng càng về hạ lưu thì lượng nước càng giảm.</a:t>
            </a:r>
          </a:p>
        </p:txBody>
      </p:sp>
      <p:sp>
        <p:nvSpPr>
          <p:cNvPr id="7" name="TextBox 6">
            <a:extLst>
              <a:ext uri="{FF2B5EF4-FFF2-40B4-BE49-F238E27FC236}">
                <a16:creationId xmlns:a16="http://schemas.microsoft.com/office/drawing/2014/main" id="{0702B6F4-EE4A-421E-A76E-BE30C4228A94}"/>
              </a:ext>
            </a:extLst>
          </p:cNvPr>
          <p:cNvSpPr txBox="1"/>
          <p:nvPr/>
        </p:nvSpPr>
        <p:spPr>
          <a:xfrm>
            <a:off x="1072944" y="1857930"/>
            <a:ext cx="10519287" cy="3170099"/>
          </a:xfrm>
          <a:prstGeom prst="rect">
            <a:avLst/>
          </a:prstGeom>
          <a:noFill/>
        </p:spPr>
        <p:txBody>
          <a:bodyPr wrap="square">
            <a:spAutoFit/>
          </a:bodyPr>
          <a:lstStyle/>
          <a:p>
            <a:pPr algn="just"/>
            <a:r>
              <a:rPr lang="vi-VN" sz="2000" b="1" i="0">
                <a:effectLst/>
                <a:latin typeface="+mj-lt"/>
              </a:rPr>
              <a:t>Câu 6: Hồ Hòa Bình nằm trên sông nào?</a:t>
            </a:r>
          </a:p>
          <a:p>
            <a:pPr algn="just">
              <a:buFont typeface="+mj-lt"/>
              <a:buAutoNum type="arabicPeriod"/>
            </a:pPr>
            <a:r>
              <a:rPr lang="vi-VN" sz="2000" i="0">
                <a:effectLst/>
                <a:latin typeface="+mj-lt"/>
              </a:rPr>
              <a:t>Sông Mã.</a:t>
            </a:r>
          </a:p>
          <a:p>
            <a:pPr algn="just">
              <a:buFont typeface="+mj-lt"/>
              <a:buAutoNum type="arabicPeriod"/>
            </a:pPr>
            <a:r>
              <a:rPr lang="vi-VN" sz="2000" i="0">
                <a:effectLst/>
                <a:latin typeface="+mj-lt"/>
              </a:rPr>
              <a:t>Sông Hồng,</a:t>
            </a:r>
          </a:p>
          <a:p>
            <a:pPr algn="just">
              <a:buFont typeface="+mj-lt"/>
              <a:buAutoNum type="arabicPeriod"/>
            </a:pPr>
            <a:r>
              <a:rPr lang="vi-VN" sz="2000" i="0">
                <a:effectLst/>
                <a:latin typeface="+mj-lt"/>
              </a:rPr>
              <a:t>Sông Đà.</a:t>
            </a:r>
          </a:p>
          <a:p>
            <a:pPr algn="just">
              <a:buFont typeface="+mj-lt"/>
              <a:buAutoNum type="arabicPeriod"/>
            </a:pPr>
            <a:r>
              <a:rPr lang="vi-VN" sz="2000" i="0">
                <a:effectLst/>
                <a:latin typeface="+mj-lt"/>
              </a:rPr>
              <a:t>Sông Chảy.</a:t>
            </a:r>
          </a:p>
          <a:p>
            <a:pPr algn="just"/>
            <a:r>
              <a:rPr lang="vi-VN" sz="2000" b="1" i="0">
                <a:effectLst/>
                <a:latin typeface="+mj-lt"/>
              </a:rPr>
              <a:t>Câu 7: Hồ Dầu Tiếng nằm trên sông nào?</a:t>
            </a:r>
          </a:p>
          <a:p>
            <a:pPr algn="just">
              <a:buFont typeface="+mj-lt"/>
              <a:buAutoNum type="arabicPeriod"/>
            </a:pPr>
            <a:r>
              <a:rPr lang="vi-VN" sz="2000" i="0">
                <a:effectLst/>
                <a:latin typeface="+mj-lt"/>
              </a:rPr>
              <a:t>Sông Ba.</a:t>
            </a:r>
          </a:p>
          <a:p>
            <a:pPr algn="just">
              <a:buFont typeface="+mj-lt"/>
              <a:buAutoNum type="arabicPeriod"/>
            </a:pPr>
            <a:r>
              <a:rPr lang="vi-VN" sz="2000" i="0">
                <a:effectLst/>
                <a:latin typeface="+mj-lt"/>
              </a:rPr>
              <a:t>Sông Sài Gòn.</a:t>
            </a:r>
          </a:p>
          <a:p>
            <a:pPr algn="just">
              <a:buFont typeface="+mj-lt"/>
              <a:buAutoNum type="arabicPeriod"/>
            </a:pPr>
            <a:r>
              <a:rPr lang="vi-VN" sz="2000" i="0">
                <a:effectLst/>
                <a:latin typeface="+mj-lt"/>
              </a:rPr>
              <a:t>Sông Đồng Nai.</a:t>
            </a:r>
          </a:p>
          <a:p>
            <a:pPr algn="just">
              <a:buFont typeface="+mj-lt"/>
              <a:buAutoNum type="arabicPeriod"/>
            </a:pPr>
            <a:r>
              <a:rPr lang="vi-VN" sz="2000" i="0">
                <a:effectLst/>
                <a:latin typeface="+mj-lt"/>
              </a:rPr>
              <a:t>Sông La Ngà.</a:t>
            </a:r>
          </a:p>
        </p:txBody>
      </p:sp>
      <p:sp>
        <p:nvSpPr>
          <p:cNvPr id="9" name="TextBox 8">
            <a:extLst>
              <a:ext uri="{FF2B5EF4-FFF2-40B4-BE49-F238E27FC236}">
                <a16:creationId xmlns:a16="http://schemas.microsoft.com/office/drawing/2014/main" id="{3ACE3994-862A-4AEB-B55F-BA0B2D2294CE}"/>
              </a:ext>
            </a:extLst>
          </p:cNvPr>
          <p:cNvSpPr txBox="1"/>
          <p:nvPr/>
        </p:nvSpPr>
        <p:spPr>
          <a:xfrm>
            <a:off x="1047133" y="5000071"/>
            <a:ext cx="6098458" cy="1631216"/>
          </a:xfrm>
          <a:prstGeom prst="rect">
            <a:avLst/>
          </a:prstGeom>
          <a:noFill/>
        </p:spPr>
        <p:txBody>
          <a:bodyPr wrap="square">
            <a:spAutoFit/>
          </a:bodyPr>
          <a:lstStyle/>
          <a:p>
            <a:pPr algn="just"/>
            <a:r>
              <a:rPr lang="vi-VN" sz="2000" b="1" i="0">
                <a:effectLst/>
                <a:latin typeface="+mj-lt"/>
              </a:rPr>
              <a:t>Câu </a:t>
            </a:r>
            <a:r>
              <a:rPr lang="en-US" sz="2000" b="1">
                <a:latin typeface="Times New Roman" panose="02020603050405020304" pitchFamily="18" charset="0"/>
                <a:cs typeface="Times New Roman" panose="02020603050405020304" pitchFamily="18" charset="0"/>
              </a:rPr>
              <a:t>8</a:t>
            </a:r>
            <a:r>
              <a:rPr lang="vi-VN" sz="2000" b="1" i="0">
                <a:effectLst/>
                <a:latin typeface="+mj-lt"/>
              </a:rPr>
              <a:t>: Đỉnh lũ của sông ngòi Bắc Bộ vào tháng mấy</a:t>
            </a:r>
          </a:p>
          <a:p>
            <a:pPr algn="just">
              <a:buFont typeface="+mj-lt"/>
              <a:buAutoNum type="arabicPeriod"/>
            </a:pPr>
            <a:r>
              <a:rPr lang="vi-VN" sz="2000" i="0">
                <a:effectLst/>
                <a:latin typeface="+mj-lt"/>
              </a:rPr>
              <a:t>Tháng 6</a:t>
            </a:r>
          </a:p>
          <a:p>
            <a:pPr algn="just">
              <a:buFont typeface="+mj-lt"/>
              <a:buAutoNum type="arabicPeriod"/>
            </a:pPr>
            <a:r>
              <a:rPr lang="vi-VN" sz="2000" i="0">
                <a:effectLst/>
                <a:latin typeface="+mj-lt"/>
              </a:rPr>
              <a:t>Tháng 7</a:t>
            </a:r>
          </a:p>
          <a:p>
            <a:pPr algn="just">
              <a:buFont typeface="+mj-lt"/>
              <a:buAutoNum type="arabicPeriod"/>
            </a:pPr>
            <a:r>
              <a:rPr lang="vi-VN" sz="2000" i="0">
                <a:effectLst/>
                <a:latin typeface="+mj-lt"/>
              </a:rPr>
              <a:t>Tháng 8</a:t>
            </a:r>
          </a:p>
          <a:p>
            <a:pPr algn="just">
              <a:buFont typeface="+mj-lt"/>
              <a:buAutoNum type="arabicPeriod"/>
            </a:pPr>
            <a:r>
              <a:rPr lang="vi-VN" sz="2000" i="0">
                <a:effectLst/>
                <a:latin typeface="+mj-lt"/>
              </a:rPr>
              <a:t>Tháng 9</a:t>
            </a:r>
            <a:endParaRPr lang="en-US" sz="2000">
              <a:latin typeface="+mj-lt"/>
            </a:endParaRPr>
          </a:p>
        </p:txBody>
      </p:sp>
    </p:spTree>
    <p:extLst>
      <p:ext uri="{BB962C8B-B14F-4D97-AF65-F5344CB8AC3E}">
        <p14:creationId xmlns:p14="http://schemas.microsoft.com/office/powerpoint/2010/main" val="399716644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Google Shape;4229;p38">
            <a:extLst>
              <a:ext uri="{FF2B5EF4-FFF2-40B4-BE49-F238E27FC236}">
                <a16:creationId xmlns:a16="http://schemas.microsoft.com/office/drawing/2014/main" id="{DD7958DE-9E9B-4B26-BD54-09FA96597E0F}"/>
              </a:ext>
            </a:extLst>
          </p:cNvPr>
          <p:cNvSpPr/>
          <p:nvPr/>
        </p:nvSpPr>
        <p:spPr>
          <a:xfrm>
            <a:off x="4997940" y="4652591"/>
            <a:ext cx="2145007" cy="666849"/>
          </a:xfrm>
          <a:prstGeom prst="roundRect">
            <a:avLst>
              <a:gd name="adj" fmla="val 16667"/>
            </a:avLst>
          </a:prstGeom>
          <a:solidFill>
            <a:srgbClr val="F081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TextBox 22">
            <a:extLst>
              <a:ext uri="{FF2B5EF4-FFF2-40B4-BE49-F238E27FC236}">
                <a16:creationId xmlns:a16="http://schemas.microsoft.com/office/drawing/2014/main" id="{4AB20374-C27B-41BF-BB94-2A64FF8A624F}"/>
              </a:ext>
            </a:extLst>
          </p:cNvPr>
          <p:cNvSpPr txBox="1"/>
          <p:nvPr/>
        </p:nvSpPr>
        <p:spPr>
          <a:xfrm>
            <a:off x="4704673" y="4745356"/>
            <a:ext cx="2652026"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FFFFFF"/>
                </a:solidFill>
                <a:effectLst/>
                <a:uLnTx/>
                <a:uFillTx/>
                <a:latin typeface="#9Slide03 Roboto Medium" panose="02000000000000000000" pitchFamily="2" charset="0"/>
                <a:ea typeface="#9Slide03 Roboto Medium" panose="02000000000000000000" pitchFamily="2" charset="0"/>
                <a:cs typeface="+mn-cs"/>
              </a:rPr>
              <a:t>Sông</a:t>
            </a:r>
            <a:r>
              <a:rPr kumimoji="0" lang="en-US" sz="2400" b="0" i="0" u="none" strike="noStrike" kern="1200" cap="none" spc="0" normalizeH="0" noProof="0" dirty="0">
                <a:ln>
                  <a:noFill/>
                </a:ln>
                <a:solidFill>
                  <a:srgbClr val="FFFFFF"/>
                </a:solidFill>
                <a:effectLst/>
                <a:uLnTx/>
                <a:uFillTx/>
                <a:latin typeface="#9Slide03 Roboto Medium" panose="02000000000000000000" pitchFamily="2" charset="0"/>
                <a:ea typeface="#9Slide03 Roboto Medium" panose="02000000000000000000" pitchFamily="2" charset="0"/>
                <a:cs typeface="+mn-cs"/>
              </a:rPr>
              <a:t> Hương</a:t>
            </a:r>
            <a:endParaRPr kumimoji="0" lang="en-US" sz="2400" b="0" i="0" u="none" strike="noStrike" kern="1200" cap="none" spc="0" normalizeH="0" baseline="0" noProof="0" dirty="0">
              <a:ln>
                <a:noFill/>
              </a:ln>
              <a:solidFill>
                <a:srgbClr val="FFFFFF"/>
              </a:solidFill>
              <a:effectLst/>
              <a:uLnTx/>
              <a:uFillTx/>
              <a:latin typeface="#9Slide03 Roboto Medium" panose="02000000000000000000" pitchFamily="2" charset="0"/>
              <a:ea typeface="#9Slide03 Roboto Medium" panose="02000000000000000000" pitchFamily="2" charset="0"/>
              <a:cs typeface="+mn-cs"/>
            </a:endParaRPr>
          </a:p>
        </p:txBody>
      </p:sp>
      <p:pic>
        <p:nvPicPr>
          <p:cNvPr id="7" name="[Intro] Đồng hồ đếm ngược + Bom nổ khá hay">
            <a:hlinkClick r:id="" action="ppaction://media"/>
            <a:extLst>
              <a:ext uri="{FF2B5EF4-FFF2-40B4-BE49-F238E27FC236}">
                <a16:creationId xmlns:a16="http://schemas.microsoft.com/office/drawing/2014/main" id="{57D4C0E9-D06E-467B-8FC2-266F1650D4B7}"/>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9836726" y="3028936"/>
            <a:ext cx="2189019" cy="129368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2" name="Rectangle 1"/>
          <p:cNvSpPr/>
          <p:nvPr/>
        </p:nvSpPr>
        <p:spPr>
          <a:xfrm>
            <a:off x="2982686" y="2896829"/>
            <a:ext cx="6096000" cy="1313180"/>
          </a:xfrm>
          <a:prstGeom prst="rect">
            <a:avLst/>
          </a:prstGeom>
        </p:spPr>
        <p:txBody>
          <a:bodyPr>
            <a:spAutoFit/>
          </a:bodyPr>
          <a:lstStyle/>
          <a:p>
            <a:pPr algn="ctr">
              <a:lnSpc>
                <a:spcPct val="150000"/>
              </a:lnSpc>
            </a:pPr>
            <a:r>
              <a:rPr lang="vi-VN" sz="2800" b="0" i="0" dirty="0">
                <a:solidFill>
                  <a:srgbClr val="333333"/>
                </a:solidFill>
                <a:effectLst/>
                <a:latin typeface="#9Slide03 Roboto Medium" panose="02000000000000000000" pitchFamily="2" charset="0"/>
                <a:ea typeface="#9Slide03 Roboto Medium" panose="02000000000000000000" pitchFamily="2" charset="0"/>
              </a:rPr>
              <a:t>Sông gì đẹp tựa bức tranh</a:t>
            </a:r>
            <a:br>
              <a:rPr lang="vi-VN" sz="2800" dirty="0">
                <a:latin typeface="#9Slide03 Roboto Medium" panose="02000000000000000000" pitchFamily="2" charset="0"/>
                <a:ea typeface="#9Slide03 Roboto Medium" panose="02000000000000000000" pitchFamily="2" charset="0"/>
              </a:rPr>
            </a:br>
            <a:r>
              <a:rPr lang="vi-VN" sz="2800" b="0" i="0" dirty="0">
                <a:solidFill>
                  <a:srgbClr val="333333"/>
                </a:solidFill>
                <a:effectLst/>
                <a:latin typeface="#9Slide03 Roboto Medium" panose="02000000000000000000" pitchFamily="2" charset="0"/>
                <a:ea typeface="#9Slide03 Roboto Medium" panose="02000000000000000000" pitchFamily="2" charset="0"/>
              </a:rPr>
              <a:t>Cố đô soi bóng tên thành nhạc, thơ ?</a:t>
            </a:r>
            <a:endParaRPr lang="en-US" sz="2800" dirty="0">
              <a:latin typeface="#9Slide03 Roboto Medium" panose="02000000000000000000" pitchFamily="2" charset="0"/>
              <a:ea typeface="#9Slide03 Roboto Medium" panose="02000000000000000000" pitchFamily="2" charset="0"/>
            </a:endParaRPr>
          </a:p>
        </p:txBody>
      </p:sp>
    </p:spTree>
    <p:extLst>
      <p:ext uri="{BB962C8B-B14F-4D97-AF65-F5344CB8AC3E}">
        <p14:creationId xmlns:p14="http://schemas.microsoft.com/office/powerpoint/2010/main" val="105334714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ppt_x"/>
                                          </p:val>
                                        </p:tav>
                                        <p:tav tm="100000">
                                          <p:val>
                                            <p:strVal val="#ppt_x"/>
                                          </p:val>
                                        </p:tav>
                                      </p:tavLst>
                                    </p:anim>
                                    <p:anim calcmode="lin" valueType="num">
                                      <p:cBhvr additive="base">
                                        <p:cTn id="12"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video>
              <p:cMediaNode vol="80000">
                <p:cTn id="13" fill="hold" display="0">
                  <p:stCondLst>
                    <p:cond delay="indefinite"/>
                  </p:stCondLst>
                </p:cTn>
                <p:tgtEl>
                  <p:spTgt spid="7"/>
                </p:tgtEl>
              </p:cMediaNode>
            </p:video>
          </p:childTnLst>
        </p:cTn>
      </p:par>
    </p:tnLst>
    <p:bldLst>
      <p:bldP spid="22" grpId="0" animBg="1"/>
      <p:bldP spid="2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Google Shape;4229;p38">
            <a:extLst>
              <a:ext uri="{FF2B5EF4-FFF2-40B4-BE49-F238E27FC236}">
                <a16:creationId xmlns:a16="http://schemas.microsoft.com/office/drawing/2014/main" id="{DD7958DE-9E9B-4B26-BD54-09FA96597E0F}"/>
              </a:ext>
            </a:extLst>
          </p:cNvPr>
          <p:cNvSpPr/>
          <p:nvPr/>
        </p:nvSpPr>
        <p:spPr>
          <a:xfrm>
            <a:off x="4530619" y="3989193"/>
            <a:ext cx="2745392" cy="666849"/>
          </a:xfrm>
          <a:prstGeom prst="roundRect">
            <a:avLst>
              <a:gd name="adj" fmla="val 16667"/>
            </a:avLst>
          </a:prstGeom>
          <a:solidFill>
            <a:srgbClr val="F081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TextBox 22">
            <a:extLst>
              <a:ext uri="{FF2B5EF4-FFF2-40B4-BE49-F238E27FC236}">
                <a16:creationId xmlns:a16="http://schemas.microsoft.com/office/drawing/2014/main" id="{4AB20374-C27B-41BF-BB94-2A64FF8A624F}"/>
              </a:ext>
            </a:extLst>
          </p:cNvPr>
          <p:cNvSpPr txBox="1"/>
          <p:nvPr/>
        </p:nvSpPr>
        <p:spPr>
          <a:xfrm>
            <a:off x="4577302" y="4091784"/>
            <a:ext cx="2652026"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FFFFFF"/>
                </a:solidFill>
                <a:effectLst/>
                <a:uLnTx/>
                <a:uFillTx/>
                <a:latin typeface="#9Slide03 Roboto Medium" panose="02000000000000000000" pitchFamily="2" charset="0"/>
                <a:ea typeface="#9Slide03 Roboto Medium" panose="02000000000000000000" pitchFamily="2" charset="0"/>
                <a:cs typeface="+mn-cs"/>
              </a:rPr>
              <a:t>Sông</a:t>
            </a:r>
            <a:r>
              <a:rPr kumimoji="0" lang="en-US" sz="2400" b="0" i="0" u="none" strike="noStrike" kern="1200" cap="none" spc="0" normalizeH="0" noProof="0" dirty="0">
                <a:ln>
                  <a:noFill/>
                </a:ln>
                <a:solidFill>
                  <a:srgbClr val="FFFFFF"/>
                </a:solidFill>
                <a:effectLst/>
                <a:uLnTx/>
                <a:uFillTx/>
                <a:latin typeface="#9Slide03 Roboto Medium" panose="02000000000000000000" pitchFamily="2" charset="0"/>
                <a:ea typeface="#9Slide03 Roboto Medium" panose="02000000000000000000" pitchFamily="2" charset="0"/>
                <a:cs typeface="+mn-cs"/>
              </a:rPr>
              <a:t> </a:t>
            </a:r>
            <a:r>
              <a:rPr kumimoji="0" lang="en-US" sz="2400" b="0" i="0" u="none" strike="noStrike" kern="1200" cap="none" spc="0" normalizeH="0" noProof="0" dirty="0" err="1">
                <a:ln>
                  <a:noFill/>
                </a:ln>
                <a:solidFill>
                  <a:srgbClr val="FFFFFF"/>
                </a:solidFill>
                <a:effectLst/>
                <a:uLnTx/>
                <a:uFillTx/>
                <a:latin typeface="#9Slide03 Roboto Medium" panose="02000000000000000000" pitchFamily="2" charset="0"/>
                <a:ea typeface="#9Slide03 Roboto Medium" panose="02000000000000000000" pitchFamily="2" charset="0"/>
                <a:cs typeface="+mn-cs"/>
              </a:rPr>
              <a:t>Cửu</a:t>
            </a:r>
            <a:r>
              <a:rPr kumimoji="0" lang="en-US" sz="2400" b="0" i="0" u="none" strike="noStrike" kern="1200" cap="none" spc="0" normalizeH="0" noProof="0" dirty="0">
                <a:ln>
                  <a:noFill/>
                </a:ln>
                <a:solidFill>
                  <a:srgbClr val="FFFFFF"/>
                </a:solidFill>
                <a:effectLst/>
                <a:uLnTx/>
                <a:uFillTx/>
                <a:latin typeface="#9Slide03 Roboto Medium" panose="02000000000000000000" pitchFamily="2" charset="0"/>
                <a:ea typeface="#9Slide03 Roboto Medium" panose="02000000000000000000" pitchFamily="2" charset="0"/>
                <a:cs typeface="+mn-cs"/>
              </a:rPr>
              <a:t> Long</a:t>
            </a:r>
            <a:endParaRPr kumimoji="0" lang="en-US" sz="2400" b="0" i="0" u="none" strike="noStrike" kern="1200" cap="none" spc="0" normalizeH="0" baseline="0" noProof="0" dirty="0">
              <a:ln>
                <a:noFill/>
              </a:ln>
              <a:solidFill>
                <a:srgbClr val="FFFFFF"/>
              </a:solidFill>
              <a:effectLst/>
              <a:uLnTx/>
              <a:uFillTx/>
              <a:latin typeface="#9Slide03 Roboto Medium" panose="02000000000000000000" pitchFamily="2" charset="0"/>
              <a:ea typeface="#9Slide03 Roboto Medium" panose="02000000000000000000" pitchFamily="2" charset="0"/>
              <a:cs typeface="+mn-cs"/>
            </a:endParaRPr>
          </a:p>
        </p:txBody>
      </p:sp>
      <p:pic>
        <p:nvPicPr>
          <p:cNvPr id="7" name="[Intro] Đồng hồ đếm ngược + Bom nổ khá hay">
            <a:hlinkClick r:id="" action="ppaction://media"/>
            <a:extLst>
              <a:ext uri="{FF2B5EF4-FFF2-40B4-BE49-F238E27FC236}">
                <a16:creationId xmlns:a16="http://schemas.microsoft.com/office/drawing/2014/main" id="{57D4C0E9-D06E-467B-8FC2-266F1650D4B7}"/>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9836726" y="3028936"/>
            <a:ext cx="2189019" cy="129368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2" name="Rectangle 1"/>
          <p:cNvSpPr/>
          <p:nvPr/>
        </p:nvSpPr>
        <p:spPr>
          <a:xfrm>
            <a:off x="3557885" y="3040352"/>
            <a:ext cx="4998484" cy="523220"/>
          </a:xfrm>
          <a:prstGeom prst="rect">
            <a:avLst/>
          </a:prstGeom>
        </p:spPr>
        <p:txBody>
          <a:bodyPr wrap="none">
            <a:spAutoFit/>
          </a:bodyPr>
          <a:lstStyle/>
          <a:p>
            <a:r>
              <a:rPr lang="vi-VN" sz="2800" b="0" i="0" dirty="0">
                <a:solidFill>
                  <a:srgbClr val="333333"/>
                </a:solidFill>
                <a:effectLst/>
                <a:latin typeface="#9Slide03 Roboto Medium" panose="02000000000000000000" pitchFamily="2" charset="0"/>
                <a:ea typeface="#9Slide03 Roboto Medium" panose="02000000000000000000" pitchFamily="2" charset="0"/>
              </a:rPr>
              <a:t>Sông gì thường gọi chín rồng?</a:t>
            </a:r>
            <a:endParaRPr lang="en-US" sz="2800" dirty="0">
              <a:latin typeface="#9Slide03 Roboto Medium" panose="02000000000000000000" pitchFamily="2" charset="0"/>
              <a:ea typeface="#9Slide03 Roboto Medium" panose="02000000000000000000" pitchFamily="2" charset="0"/>
            </a:endParaRPr>
          </a:p>
        </p:txBody>
      </p:sp>
    </p:spTree>
    <p:extLst>
      <p:ext uri="{BB962C8B-B14F-4D97-AF65-F5344CB8AC3E}">
        <p14:creationId xmlns:p14="http://schemas.microsoft.com/office/powerpoint/2010/main" val="116022084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ppt_x"/>
                                          </p:val>
                                        </p:tav>
                                        <p:tav tm="100000">
                                          <p:val>
                                            <p:strVal val="#ppt_x"/>
                                          </p:val>
                                        </p:tav>
                                      </p:tavLst>
                                    </p:anim>
                                    <p:anim calcmode="lin" valueType="num">
                                      <p:cBhvr additive="base">
                                        <p:cTn id="12"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video>
              <p:cMediaNode vol="80000">
                <p:cTn id="13" fill="hold" display="0">
                  <p:stCondLst>
                    <p:cond delay="indefinite"/>
                  </p:stCondLst>
                </p:cTn>
                <p:tgtEl>
                  <p:spTgt spid="7"/>
                </p:tgtEl>
              </p:cMediaNode>
            </p:video>
          </p:childTnLst>
        </p:cTn>
      </p:par>
    </p:tnLst>
    <p:bldLst>
      <p:bldP spid="22" grpId="0" animBg="1"/>
      <p:bldP spid="2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Google Shape;4229;p38">
            <a:extLst>
              <a:ext uri="{FF2B5EF4-FFF2-40B4-BE49-F238E27FC236}">
                <a16:creationId xmlns:a16="http://schemas.microsoft.com/office/drawing/2014/main" id="{DD7958DE-9E9B-4B26-BD54-09FA96597E0F}"/>
              </a:ext>
            </a:extLst>
          </p:cNvPr>
          <p:cNvSpPr/>
          <p:nvPr/>
        </p:nvSpPr>
        <p:spPr>
          <a:xfrm>
            <a:off x="4909127" y="5109026"/>
            <a:ext cx="2452124" cy="666849"/>
          </a:xfrm>
          <a:prstGeom prst="roundRect">
            <a:avLst>
              <a:gd name="adj" fmla="val 16667"/>
            </a:avLst>
          </a:prstGeom>
          <a:solidFill>
            <a:srgbClr val="F081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TextBox 22">
            <a:extLst>
              <a:ext uri="{FF2B5EF4-FFF2-40B4-BE49-F238E27FC236}">
                <a16:creationId xmlns:a16="http://schemas.microsoft.com/office/drawing/2014/main" id="{4AB20374-C27B-41BF-BB94-2A64FF8A624F}"/>
              </a:ext>
            </a:extLst>
          </p:cNvPr>
          <p:cNvSpPr txBox="1"/>
          <p:nvPr/>
        </p:nvSpPr>
        <p:spPr>
          <a:xfrm>
            <a:off x="4809176" y="5211617"/>
            <a:ext cx="2652026"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FFFFFF"/>
                </a:solidFill>
                <a:effectLst/>
                <a:uLnTx/>
                <a:uFillTx/>
                <a:latin typeface="#9Slide03 Roboto Medium" panose="02000000000000000000" pitchFamily="2" charset="0"/>
                <a:ea typeface="#9Slide03 Roboto Medium" panose="02000000000000000000" pitchFamily="2" charset="0"/>
                <a:cs typeface="+mn-cs"/>
              </a:rPr>
              <a:t>Sông</a:t>
            </a:r>
            <a:r>
              <a:rPr kumimoji="0" lang="en-US" sz="2400" b="0" i="0" u="none" strike="noStrike" kern="1200" cap="none" spc="0" normalizeH="0" noProof="0" dirty="0">
                <a:ln>
                  <a:noFill/>
                </a:ln>
                <a:solidFill>
                  <a:srgbClr val="FFFFFF"/>
                </a:solidFill>
                <a:effectLst/>
                <a:uLnTx/>
                <a:uFillTx/>
                <a:latin typeface="#9Slide03 Roboto Medium" panose="02000000000000000000" pitchFamily="2" charset="0"/>
                <a:ea typeface="#9Slide03 Roboto Medium" panose="02000000000000000000" pitchFamily="2" charset="0"/>
                <a:cs typeface="+mn-cs"/>
              </a:rPr>
              <a:t> </a:t>
            </a:r>
            <a:r>
              <a:rPr kumimoji="0" lang="en-US" sz="2400" b="0" i="0" u="none" strike="noStrike" kern="1200" cap="none" spc="0" normalizeH="0" noProof="0" dirty="0" err="1">
                <a:ln>
                  <a:noFill/>
                </a:ln>
                <a:solidFill>
                  <a:srgbClr val="FFFFFF"/>
                </a:solidFill>
                <a:effectLst/>
                <a:uLnTx/>
                <a:uFillTx/>
                <a:latin typeface="#9Slide03 Roboto Medium" panose="02000000000000000000" pitchFamily="2" charset="0"/>
                <a:ea typeface="#9Slide03 Roboto Medium" panose="02000000000000000000" pitchFamily="2" charset="0"/>
                <a:cs typeface="+mn-cs"/>
              </a:rPr>
              <a:t>Bạch</a:t>
            </a:r>
            <a:r>
              <a:rPr kumimoji="0" lang="en-US" sz="2400" b="0" i="0" u="none" strike="noStrike" kern="1200" cap="none" spc="0" normalizeH="0" noProof="0" dirty="0">
                <a:ln>
                  <a:noFill/>
                </a:ln>
                <a:solidFill>
                  <a:srgbClr val="FFFFFF"/>
                </a:solidFill>
                <a:effectLst/>
                <a:uLnTx/>
                <a:uFillTx/>
                <a:latin typeface="#9Slide03 Roboto Medium" panose="02000000000000000000" pitchFamily="2" charset="0"/>
                <a:ea typeface="#9Slide03 Roboto Medium" panose="02000000000000000000" pitchFamily="2" charset="0"/>
                <a:cs typeface="+mn-cs"/>
              </a:rPr>
              <a:t> </a:t>
            </a:r>
            <a:r>
              <a:rPr kumimoji="0" lang="en-US" sz="2400" b="0" i="0" u="none" strike="noStrike" kern="1200" cap="none" spc="0" normalizeH="0" noProof="0" dirty="0" err="1">
                <a:ln>
                  <a:noFill/>
                </a:ln>
                <a:solidFill>
                  <a:srgbClr val="FFFFFF"/>
                </a:solidFill>
                <a:effectLst/>
                <a:uLnTx/>
                <a:uFillTx/>
                <a:latin typeface="#9Slide03 Roboto Medium" panose="02000000000000000000" pitchFamily="2" charset="0"/>
                <a:ea typeface="#9Slide03 Roboto Medium" panose="02000000000000000000" pitchFamily="2" charset="0"/>
                <a:cs typeface="+mn-cs"/>
              </a:rPr>
              <a:t>Đằng</a:t>
            </a:r>
            <a:endParaRPr kumimoji="0" lang="en-US" sz="2400" b="0" i="0" u="none" strike="noStrike" kern="1200" cap="none" spc="0" normalizeH="0" baseline="0" noProof="0" dirty="0">
              <a:ln>
                <a:noFill/>
              </a:ln>
              <a:solidFill>
                <a:srgbClr val="FFFFFF"/>
              </a:solidFill>
              <a:effectLst/>
              <a:uLnTx/>
              <a:uFillTx/>
              <a:latin typeface="#9Slide03 Roboto Medium" panose="02000000000000000000" pitchFamily="2" charset="0"/>
              <a:ea typeface="#9Slide03 Roboto Medium" panose="02000000000000000000" pitchFamily="2" charset="0"/>
              <a:cs typeface="+mn-cs"/>
            </a:endParaRPr>
          </a:p>
        </p:txBody>
      </p:sp>
      <p:pic>
        <p:nvPicPr>
          <p:cNvPr id="7" name="[Intro] Đồng hồ đếm ngược + Bom nổ khá hay">
            <a:hlinkClick r:id="" action="ppaction://media"/>
            <a:extLst>
              <a:ext uri="{FF2B5EF4-FFF2-40B4-BE49-F238E27FC236}">
                <a16:creationId xmlns:a16="http://schemas.microsoft.com/office/drawing/2014/main" id="{57D4C0E9-D06E-467B-8FC2-266F1650D4B7}"/>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9836726" y="3028936"/>
            <a:ext cx="2189019" cy="129368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2" name="Rectangle 1"/>
          <p:cNvSpPr/>
          <p:nvPr/>
        </p:nvSpPr>
        <p:spPr>
          <a:xfrm>
            <a:off x="2995749" y="2288864"/>
            <a:ext cx="6278880" cy="2677656"/>
          </a:xfrm>
          <a:prstGeom prst="rect">
            <a:avLst/>
          </a:prstGeom>
        </p:spPr>
        <p:txBody>
          <a:bodyPr wrap="square">
            <a:spAutoFit/>
          </a:bodyPr>
          <a:lstStyle/>
          <a:p>
            <a:pPr algn="ctr">
              <a:lnSpc>
                <a:spcPct val="150000"/>
              </a:lnSpc>
            </a:pPr>
            <a:r>
              <a:rPr lang="vi-VN" sz="2800" b="0" i="0" dirty="0">
                <a:solidFill>
                  <a:srgbClr val="333333"/>
                </a:solidFill>
                <a:effectLst/>
                <a:latin typeface="#9Slide03 Roboto Medium" panose="02000000000000000000" pitchFamily="2" charset="0"/>
                <a:ea typeface="#9Slide03 Roboto Medium" panose="02000000000000000000" pitchFamily="2" charset="0"/>
              </a:rPr>
              <a:t>Sông nào danh tiếng lẫy lừng</a:t>
            </a:r>
            <a:br>
              <a:rPr lang="vi-VN" sz="2800" dirty="0">
                <a:latin typeface="#9Slide03 Roboto Medium" panose="02000000000000000000" pitchFamily="2" charset="0"/>
                <a:ea typeface="#9Slide03 Roboto Medium" panose="02000000000000000000" pitchFamily="2" charset="0"/>
              </a:rPr>
            </a:br>
            <a:r>
              <a:rPr lang="vi-VN" sz="2800" b="0" i="0" dirty="0">
                <a:solidFill>
                  <a:srgbClr val="333333"/>
                </a:solidFill>
                <a:effectLst/>
                <a:latin typeface="#9Slide03 Roboto Medium" panose="02000000000000000000" pitchFamily="2" charset="0"/>
                <a:ea typeface="#9Slide03 Roboto Medium" panose="02000000000000000000" pitchFamily="2" charset="0"/>
              </a:rPr>
              <a:t>Ba lần giặc đến, ba lần thây phơi</a:t>
            </a:r>
            <a:br>
              <a:rPr lang="vi-VN" sz="2800" dirty="0">
                <a:latin typeface="#9Slide03 Roboto Medium" panose="02000000000000000000" pitchFamily="2" charset="0"/>
                <a:ea typeface="#9Slide03 Roboto Medium" panose="02000000000000000000" pitchFamily="2" charset="0"/>
              </a:rPr>
            </a:br>
            <a:r>
              <a:rPr lang="vi-VN" sz="2800" b="0" i="0" dirty="0">
                <a:solidFill>
                  <a:srgbClr val="333333"/>
                </a:solidFill>
                <a:effectLst/>
                <a:latin typeface="#9Slide03 Roboto Medium" panose="02000000000000000000" pitchFamily="2" charset="0"/>
                <a:ea typeface="#9Slide03 Roboto Medium" panose="02000000000000000000" pitchFamily="2" charset="0"/>
              </a:rPr>
              <a:t>Sông nào nổi sóng bạc đầu</a:t>
            </a:r>
            <a:br>
              <a:rPr lang="vi-VN" sz="2800" dirty="0">
                <a:latin typeface="#9Slide03 Roboto Medium" panose="02000000000000000000" pitchFamily="2" charset="0"/>
                <a:ea typeface="#9Slide03 Roboto Medium" panose="02000000000000000000" pitchFamily="2" charset="0"/>
              </a:rPr>
            </a:br>
            <a:r>
              <a:rPr lang="vi-VN" sz="2800" b="0" i="0" dirty="0">
                <a:solidFill>
                  <a:srgbClr val="333333"/>
                </a:solidFill>
                <a:effectLst/>
                <a:latin typeface="#9Slide03 Roboto Medium" panose="02000000000000000000" pitchFamily="2" charset="0"/>
                <a:ea typeface="#9Slide03 Roboto Medium" panose="02000000000000000000" pitchFamily="2" charset="0"/>
              </a:rPr>
              <a:t>Ba phen cọc gỗ đâm tàu giặc tan?</a:t>
            </a:r>
            <a:endParaRPr lang="en-US" sz="2800" dirty="0">
              <a:latin typeface="#9Slide03 Roboto Medium" panose="02000000000000000000" pitchFamily="2" charset="0"/>
              <a:ea typeface="#9Slide03 Roboto Medium" panose="02000000000000000000" pitchFamily="2" charset="0"/>
            </a:endParaRPr>
          </a:p>
        </p:txBody>
      </p:sp>
    </p:spTree>
    <p:extLst>
      <p:ext uri="{BB962C8B-B14F-4D97-AF65-F5344CB8AC3E}">
        <p14:creationId xmlns:p14="http://schemas.microsoft.com/office/powerpoint/2010/main" val="4506260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ppt_x"/>
                                          </p:val>
                                        </p:tav>
                                        <p:tav tm="100000">
                                          <p:val>
                                            <p:strVal val="#ppt_x"/>
                                          </p:val>
                                        </p:tav>
                                      </p:tavLst>
                                    </p:anim>
                                    <p:anim calcmode="lin" valueType="num">
                                      <p:cBhvr additive="base">
                                        <p:cTn id="12"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video>
              <p:cMediaNode vol="80000">
                <p:cTn id="13" fill="hold" display="0">
                  <p:stCondLst>
                    <p:cond delay="indefinite"/>
                  </p:stCondLst>
                </p:cTn>
                <p:tgtEl>
                  <p:spTgt spid="7"/>
                </p:tgtEl>
              </p:cMediaNode>
            </p:video>
          </p:childTnLst>
        </p:cTn>
      </p:par>
    </p:tnLst>
    <p:bldLst>
      <p:bldP spid="22" grpId="0" animBg="1"/>
      <p:bldP spid="2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Google Shape;4229;p38">
            <a:extLst>
              <a:ext uri="{FF2B5EF4-FFF2-40B4-BE49-F238E27FC236}">
                <a16:creationId xmlns:a16="http://schemas.microsoft.com/office/drawing/2014/main" id="{DD7958DE-9E9B-4B26-BD54-09FA96597E0F}"/>
              </a:ext>
            </a:extLst>
          </p:cNvPr>
          <p:cNvSpPr/>
          <p:nvPr/>
        </p:nvSpPr>
        <p:spPr>
          <a:xfrm>
            <a:off x="4909127" y="5109026"/>
            <a:ext cx="2452124" cy="666849"/>
          </a:xfrm>
          <a:prstGeom prst="roundRect">
            <a:avLst>
              <a:gd name="adj" fmla="val 16667"/>
            </a:avLst>
          </a:prstGeom>
          <a:solidFill>
            <a:srgbClr val="F0814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TextBox 22">
            <a:extLst>
              <a:ext uri="{FF2B5EF4-FFF2-40B4-BE49-F238E27FC236}">
                <a16:creationId xmlns:a16="http://schemas.microsoft.com/office/drawing/2014/main" id="{4AB20374-C27B-41BF-BB94-2A64FF8A624F}"/>
              </a:ext>
            </a:extLst>
          </p:cNvPr>
          <p:cNvSpPr txBox="1"/>
          <p:nvPr/>
        </p:nvSpPr>
        <p:spPr>
          <a:xfrm>
            <a:off x="4809176" y="5211617"/>
            <a:ext cx="2652026"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err="1">
                <a:ln>
                  <a:noFill/>
                </a:ln>
                <a:solidFill>
                  <a:srgbClr val="FFFFFF"/>
                </a:solidFill>
                <a:effectLst/>
                <a:uLnTx/>
                <a:uFillTx/>
                <a:latin typeface="#9Slide03 Roboto Medium" panose="02000000000000000000" pitchFamily="2" charset="0"/>
                <a:ea typeface="#9Slide03 Roboto Medium" panose="02000000000000000000" pitchFamily="2" charset="0"/>
                <a:cs typeface="+mn-cs"/>
              </a:rPr>
              <a:t>Sông</a:t>
            </a:r>
            <a:r>
              <a:rPr kumimoji="0" lang="en-US" sz="2400" b="0" i="0" u="none" strike="noStrike" kern="1200" cap="none" spc="0" normalizeH="0" baseline="0" noProof="0">
                <a:ln>
                  <a:noFill/>
                </a:ln>
                <a:solidFill>
                  <a:srgbClr val="FFFFFF"/>
                </a:solidFill>
                <a:effectLst/>
                <a:uLnTx/>
                <a:uFillTx/>
                <a:latin typeface="#9Slide03 Roboto Medium" panose="02000000000000000000" pitchFamily="2" charset="0"/>
                <a:ea typeface="#9Slide03 Roboto Medium" panose="02000000000000000000" pitchFamily="2" charset="0"/>
                <a:cs typeface="+mn-cs"/>
              </a:rPr>
              <a:t> </a:t>
            </a:r>
            <a:r>
              <a:rPr lang="en-US" sz="2400">
                <a:solidFill>
                  <a:srgbClr val="FFFFFF"/>
                </a:solidFill>
                <a:latin typeface="#9Slide03 Roboto Medium" panose="02000000000000000000" pitchFamily="2" charset="0"/>
                <a:ea typeface="#9Slide03 Roboto Medium" panose="02000000000000000000" pitchFamily="2" charset="0"/>
              </a:rPr>
              <a:t>Đà</a:t>
            </a:r>
            <a:endParaRPr kumimoji="0" lang="en-US" sz="2400" b="0" i="0" u="none" strike="noStrike" kern="1200" cap="none" spc="0" normalizeH="0" baseline="0" noProof="0" dirty="0">
              <a:ln>
                <a:noFill/>
              </a:ln>
              <a:solidFill>
                <a:srgbClr val="FFFFFF"/>
              </a:solidFill>
              <a:effectLst/>
              <a:uLnTx/>
              <a:uFillTx/>
              <a:latin typeface="#9Slide03 Roboto Medium" panose="02000000000000000000" pitchFamily="2" charset="0"/>
              <a:ea typeface="#9Slide03 Roboto Medium" panose="02000000000000000000" pitchFamily="2" charset="0"/>
              <a:cs typeface="+mn-cs"/>
            </a:endParaRPr>
          </a:p>
        </p:txBody>
      </p:sp>
      <p:pic>
        <p:nvPicPr>
          <p:cNvPr id="7" name="[Intro] Đồng hồ đếm ngược + Bom nổ khá hay">
            <a:hlinkClick r:id="" action="ppaction://media"/>
            <a:extLst>
              <a:ext uri="{FF2B5EF4-FFF2-40B4-BE49-F238E27FC236}">
                <a16:creationId xmlns:a16="http://schemas.microsoft.com/office/drawing/2014/main" id="{57D4C0E9-D06E-467B-8FC2-266F1650D4B7}"/>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9836726" y="3028936"/>
            <a:ext cx="2189019" cy="129368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2" name="Rectangle 1"/>
          <p:cNvSpPr/>
          <p:nvPr/>
        </p:nvSpPr>
        <p:spPr>
          <a:xfrm>
            <a:off x="2995749" y="2145173"/>
            <a:ext cx="6278880" cy="2677656"/>
          </a:xfrm>
          <a:prstGeom prst="rect">
            <a:avLst/>
          </a:prstGeom>
        </p:spPr>
        <p:txBody>
          <a:bodyPr wrap="square">
            <a:spAutoFit/>
          </a:bodyPr>
          <a:lstStyle/>
          <a:p>
            <a:pPr lvl="0" algn="ctr">
              <a:lnSpc>
                <a:spcPct val="150000"/>
              </a:lnSpc>
            </a:pPr>
            <a:r>
              <a:rPr lang="vi-VN" sz="2800" dirty="0">
                <a:latin typeface="#9Slide03 Roboto Medium" panose="02000000000000000000" pitchFamily="2" charset="0"/>
                <a:ea typeface="#9Slide03 Roboto Medium" panose="02000000000000000000" pitchFamily="2" charset="0"/>
              </a:rPr>
              <a:t>Sông gì nổi tiếng thác bờ</a:t>
            </a:r>
            <a:br>
              <a:rPr lang="vi-VN" sz="2800" dirty="0">
                <a:latin typeface="#9Slide03 Roboto Medium" panose="02000000000000000000" pitchFamily="2" charset="0"/>
                <a:ea typeface="#9Slide03 Roboto Medium" panose="02000000000000000000" pitchFamily="2" charset="0"/>
              </a:rPr>
            </a:br>
            <a:r>
              <a:rPr lang="vi-VN" sz="2800" dirty="0">
                <a:latin typeface="#9Slide03 Roboto Medium" panose="02000000000000000000" pitchFamily="2" charset="0"/>
                <a:ea typeface="#9Slide03 Roboto Medium" panose="02000000000000000000" pitchFamily="2" charset="0"/>
              </a:rPr>
              <a:t>Ngày xưa h</a:t>
            </a:r>
            <a:r>
              <a:rPr lang="en-US" sz="2800" dirty="0">
                <a:latin typeface="#9Slide03 Roboto Medium" panose="02000000000000000000" pitchFamily="2" charset="0"/>
                <a:ea typeface="#9Slide03 Roboto Medium" panose="02000000000000000000" pitchFamily="2" charset="0"/>
              </a:rPr>
              <a:t>u</a:t>
            </a:r>
            <a:r>
              <a:rPr lang="vi-VN" sz="2800" dirty="0">
                <a:latin typeface="#9Slide03 Roboto Medium" panose="02000000000000000000" pitchFamily="2" charset="0"/>
                <a:ea typeface="#9Slide03 Roboto Medium" panose="02000000000000000000" pitchFamily="2" charset="0"/>
              </a:rPr>
              <a:t>ng dữ bây giờ hiền ngoan</a:t>
            </a:r>
            <a:br>
              <a:rPr lang="vi-VN" sz="2800" dirty="0">
                <a:latin typeface="#9Slide03 Roboto Medium" panose="02000000000000000000" pitchFamily="2" charset="0"/>
                <a:ea typeface="#9Slide03 Roboto Medium" panose="02000000000000000000" pitchFamily="2" charset="0"/>
              </a:rPr>
            </a:br>
            <a:r>
              <a:rPr lang="vi-VN" sz="2800" dirty="0">
                <a:latin typeface="#9Slide03 Roboto Medium" panose="02000000000000000000" pitchFamily="2" charset="0"/>
                <a:ea typeface="#9Slide03 Roboto Medium" panose="02000000000000000000" pitchFamily="2" charset="0"/>
              </a:rPr>
              <a:t>Biết làm ra điện thay than</a:t>
            </a:r>
            <a:br>
              <a:rPr lang="vi-VN" sz="2800" dirty="0">
                <a:latin typeface="#9Slide03 Roboto Medium" panose="02000000000000000000" pitchFamily="2" charset="0"/>
                <a:ea typeface="#9Slide03 Roboto Medium" panose="02000000000000000000" pitchFamily="2" charset="0"/>
              </a:rPr>
            </a:br>
            <a:r>
              <a:rPr lang="vi-VN" sz="2800" dirty="0">
                <a:latin typeface="#9Slide03 Roboto Medium" panose="02000000000000000000" pitchFamily="2" charset="0"/>
                <a:ea typeface="#9Slide03 Roboto Medium" panose="02000000000000000000" pitchFamily="2" charset="0"/>
              </a:rPr>
              <a:t>Ai về thăm cũng ngập tràn niềm vui ?</a:t>
            </a:r>
            <a:endParaRPr kumimoji="0" lang="en-US" sz="2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endParaRPr>
          </a:p>
        </p:txBody>
      </p:sp>
    </p:spTree>
    <p:extLst>
      <p:ext uri="{BB962C8B-B14F-4D97-AF65-F5344CB8AC3E}">
        <p14:creationId xmlns:p14="http://schemas.microsoft.com/office/powerpoint/2010/main" val="46019415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ppt_x"/>
                                          </p:val>
                                        </p:tav>
                                        <p:tav tm="100000">
                                          <p:val>
                                            <p:strVal val="#ppt_x"/>
                                          </p:val>
                                        </p:tav>
                                      </p:tavLst>
                                    </p:anim>
                                    <p:anim calcmode="lin" valueType="num">
                                      <p:cBhvr additive="base">
                                        <p:cTn id="12"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video>
              <p:cMediaNode vol="80000">
                <p:cTn id="13" fill="hold" display="0">
                  <p:stCondLst>
                    <p:cond delay="indefinite"/>
                  </p:stCondLst>
                </p:cTn>
                <p:tgtEl>
                  <p:spTgt spid="7"/>
                </p:tgtEl>
              </p:cMediaNode>
            </p:video>
          </p:childTnLst>
        </p:cTn>
      </p:par>
    </p:tnLst>
    <p:bldLst>
      <p:bldP spid="22" grpId="0" animBg="1"/>
      <p:bldP spid="2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2173A4-877F-4218-9C18-04E18E43BBC0}"/>
              </a:ext>
            </a:extLst>
          </p:cNvPr>
          <p:cNvSpPr>
            <a:spLocks noGrp="1"/>
          </p:cNvSpPr>
          <p:nvPr>
            <p:ph type="title"/>
          </p:nvPr>
        </p:nvSpPr>
        <p:spPr/>
        <p:txBody>
          <a:bodyPr/>
          <a:lstStyle/>
          <a:p>
            <a:endParaRPr lang="en-US"/>
          </a:p>
        </p:txBody>
      </p:sp>
      <p:sp>
        <p:nvSpPr>
          <p:cNvPr id="3" name="Rectangle 2">
            <a:extLst>
              <a:ext uri="{FF2B5EF4-FFF2-40B4-BE49-F238E27FC236}">
                <a16:creationId xmlns:a16="http://schemas.microsoft.com/office/drawing/2014/main" id="{8FDD0D6B-8E35-4C06-BB73-CFB2116438E8}"/>
              </a:ext>
            </a:extLst>
          </p:cNvPr>
          <p:cNvSpPr/>
          <p:nvPr/>
        </p:nvSpPr>
        <p:spPr>
          <a:xfrm>
            <a:off x="0" y="-1"/>
            <a:ext cx="12192000" cy="6858001"/>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pic>
        <p:nvPicPr>
          <p:cNvPr id="6" name="Picture 2" descr="Vector Graphics Stock Illustration Image River, PNG, 800x800px, River,  Animation, Body Of Water, Green, Hill Download">
            <a:extLst>
              <a:ext uri="{FF2B5EF4-FFF2-40B4-BE49-F238E27FC236}">
                <a16:creationId xmlns:a16="http://schemas.microsoft.com/office/drawing/2014/main" id="{6DA90BFD-5E52-4DC9-8730-C3A59E3D4686}"/>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0000" b="96750" l="0" r="99024"/>
                    </a14:imgEffect>
                  </a14:imgLayer>
                </a14:imgProps>
              </a:ext>
              <a:ext uri="{28A0092B-C50C-407E-A947-70E740481C1C}">
                <a14:useLocalDpi xmlns:a14="http://schemas.microsoft.com/office/drawing/2010/main" val="0"/>
              </a:ext>
            </a:extLst>
          </a:blip>
          <a:srcRect/>
          <a:stretch>
            <a:fillRect/>
          </a:stretch>
        </p:blipFill>
        <p:spPr bwMode="auto">
          <a:xfrm>
            <a:off x="-193963" y="-487600"/>
            <a:ext cx="12570849" cy="8248895"/>
          </a:xfrm>
          <a:prstGeom prst="rect">
            <a:avLst/>
          </a:prstGeom>
          <a:noFill/>
          <a:extLst>
            <a:ext uri="{909E8E84-426E-40DD-AFC4-6F175D3DCCD1}">
              <a14:hiddenFill xmlns:a14="http://schemas.microsoft.com/office/drawing/2010/main">
                <a:solidFill>
                  <a:srgbClr val="FFFFFF"/>
                </a:solidFill>
              </a14:hiddenFill>
            </a:ext>
          </a:extLst>
        </p:spPr>
      </p:pic>
      <p:sp>
        <p:nvSpPr>
          <p:cNvPr id="7" name="Google Shape;825;p2">
            <a:extLst>
              <a:ext uri="{FF2B5EF4-FFF2-40B4-BE49-F238E27FC236}">
                <a16:creationId xmlns:a16="http://schemas.microsoft.com/office/drawing/2014/main" id="{2F153462-DCF1-4676-B0B6-65AE176834B2}"/>
              </a:ext>
            </a:extLst>
          </p:cNvPr>
          <p:cNvSpPr txBox="1"/>
          <p:nvPr/>
        </p:nvSpPr>
        <p:spPr>
          <a:xfrm>
            <a:off x="1371600" y="387928"/>
            <a:ext cx="9559635" cy="1569620"/>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spcBef>
                <a:spcPts val="0"/>
              </a:spcBef>
              <a:spcAft>
                <a:spcPts val="0"/>
              </a:spcAft>
              <a:buClr>
                <a:srgbClr val="FFFFFF"/>
              </a:buClr>
              <a:buSzPts val="6000"/>
              <a:buFont typeface="Cambria"/>
              <a:buNone/>
              <a:tabLst/>
              <a:defRPr/>
            </a:pPr>
            <a:r>
              <a:rPr lang="en-US" sz="4800" b="1" kern="0">
                <a:solidFill>
                  <a:schemeClr val="tx1">
                    <a:lumMod val="10000"/>
                  </a:schemeClr>
                </a:solidFill>
                <a:latin typeface="#9Slide03 IcielUni Sans Heavy" panose="00000500000000000000" pitchFamily="2" charset="-93"/>
                <a:ea typeface="Cambria"/>
                <a:cs typeface="Cambria"/>
                <a:sym typeface="Cambria"/>
              </a:rPr>
              <a:t>TIẾT 37 + 38 -</a:t>
            </a:r>
            <a:r>
              <a:rPr kumimoji="0" lang="en-US" sz="4800" b="1" i="0" u="none" strike="noStrike" kern="0" cap="none" spc="0" normalizeH="0" baseline="0" noProof="0">
                <a:ln>
                  <a:noFill/>
                </a:ln>
                <a:solidFill>
                  <a:schemeClr val="tx1">
                    <a:lumMod val="10000"/>
                  </a:schemeClr>
                </a:solidFill>
                <a:effectLst/>
                <a:uLnTx/>
                <a:uFillTx/>
                <a:latin typeface="#9Slide03 IcielUni Sans Heavy" panose="00000500000000000000" pitchFamily="2" charset="-93"/>
                <a:ea typeface="Cambria"/>
                <a:cs typeface="Cambria"/>
                <a:sym typeface="Cambria"/>
              </a:rPr>
              <a:t>BÀI</a:t>
            </a:r>
            <a:r>
              <a:rPr kumimoji="0" lang="en-US" sz="4800" b="1" i="0" u="none" strike="noStrike" kern="0" cap="none" spc="0" normalizeH="0" noProof="0">
                <a:ln>
                  <a:noFill/>
                </a:ln>
                <a:solidFill>
                  <a:schemeClr val="tx1">
                    <a:lumMod val="10000"/>
                  </a:schemeClr>
                </a:solidFill>
                <a:effectLst/>
                <a:uLnTx/>
                <a:uFillTx/>
                <a:latin typeface="#9Slide03 IcielUni Sans Heavy" panose="00000500000000000000" pitchFamily="2" charset="-93"/>
                <a:ea typeface="Cambria"/>
                <a:cs typeface="Cambria"/>
                <a:sym typeface="Cambria"/>
              </a:rPr>
              <a:t> 33</a:t>
            </a:r>
            <a:r>
              <a:rPr lang="en-US" sz="4800" b="1" kern="0">
                <a:solidFill>
                  <a:schemeClr val="tx1">
                    <a:lumMod val="10000"/>
                  </a:schemeClr>
                </a:solidFill>
                <a:latin typeface="#9Slide03 IcielUni Sans Heavy" panose="00000500000000000000" pitchFamily="2" charset="-93"/>
                <a:ea typeface="Cambria"/>
                <a:cs typeface="Cambria"/>
                <a:sym typeface="Cambria"/>
              </a:rPr>
              <a:t>:</a:t>
            </a:r>
            <a:endParaRPr kumimoji="0" lang="en-US" sz="4800" b="1" i="0" u="none" strike="noStrike" kern="0" cap="none" spc="0" normalizeH="0" noProof="0" dirty="0">
              <a:ln>
                <a:noFill/>
              </a:ln>
              <a:solidFill>
                <a:schemeClr val="tx1">
                  <a:lumMod val="10000"/>
                </a:schemeClr>
              </a:solidFill>
              <a:effectLst/>
              <a:uLnTx/>
              <a:uFillTx/>
              <a:latin typeface="#9Slide03 IcielUni Sans Heavy" panose="00000500000000000000" pitchFamily="2" charset="-93"/>
              <a:ea typeface="Cambria"/>
              <a:cs typeface="Cambria"/>
              <a:sym typeface="Cambria"/>
            </a:endParaRPr>
          </a:p>
          <a:p>
            <a:pPr marL="0" marR="0" lvl="0" indent="0" algn="ctr" defTabSz="914400" rtl="0" eaLnBrk="1" fontAlgn="auto" latinLnBrk="0" hangingPunct="1">
              <a:spcBef>
                <a:spcPts val="0"/>
              </a:spcBef>
              <a:spcAft>
                <a:spcPts val="0"/>
              </a:spcAft>
              <a:buClr>
                <a:srgbClr val="FFFFFF"/>
              </a:buClr>
              <a:buSzPts val="6000"/>
              <a:buFont typeface="Cambria"/>
              <a:buNone/>
              <a:tabLst/>
              <a:defRPr/>
            </a:pPr>
            <a:r>
              <a:rPr lang="en-US" sz="4800" b="1" kern="0" dirty="0">
                <a:solidFill>
                  <a:schemeClr val="tx1">
                    <a:lumMod val="10000"/>
                  </a:schemeClr>
                </a:solidFill>
                <a:latin typeface="#9Slide03 IcielUni Sans Heavy" panose="00000500000000000000" pitchFamily="2" charset="-93"/>
                <a:ea typeface="Cambria"/>
                <a:cs typeface="Cambria"/>
                <a:sym typeface="Cambria"/>
              </a:rPr>
              <a:t>ĐẶC ĐIỂM SÔNG NGÒI VIỆT NAM</a:t>
            </a:r>
            <a:endParaRPr kumimoji="0" sz="4800" b="1" i="1" u="none" strike="noStrike" kern="0" cap="none" spc="0" normalizeH="0" baseline="0" noProof="0" dirty="0">
              <a:ln>
                <a:noFill/>
              </a:ln>
              <a:solidFill>
                <a:schemeClr val="tx1">
                  <a:lumMod val="10000"/>
                </a:schemeClr>
              </a:solidFill>
              <a:effectLst/>
              <a:uLnTx/>
              <a:uFillTx/>
              <a:latin typeface="#9Slide03 IcielUni Sans Heavy" panose="00000500000000000000" pitchFamily="2" charset="-93"/>
              <a:ea typeface="Cambria"/>
              <a:cs typeface="Cambria"/>
              <a:sym typeface="Cambria"/>
            </a:endParaRPr>
          </a:p>
        </p:txBody>
      </p:sp>
    </p:spTree>
    <p:extLst>
      <p:ext uri="{BB962C8B-B14F-4D97-AF65-F5344CB8AC3E}">
        <p14:creationId xmlns:p14="http://schemas.microsoft.com/office/powerpoint/2010/main" val="27024560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2173A4-877F-4218-9C18-04E18E43BBC0}"/>
              </a:ext>
            </a:extLst>
          </p:cNvPr>
          <p:cNvSpPr>
            <a:spLocks noGrp="1"/>
          </p:cNvSpPr>
          <p:nvPr>
            <p:ph type="title"/>
          </p:nvPr>
        </p:nvSpPr>
        <p:spPr/>
        <p:txBody>
          <a:bodyPr/>
          <a:lstStyle/>
          <a:p>
            <a:endParaRPr lang="en-US"/>
          </a:p>
        </p:txBody>
      </p:sp>
      <p:sp>
        <p:nvSpPr>
          <p:cNvPr id="3" name="Rectangle 2">
            <a:extLst>
              <a:ext uri="{FF2B5EF4-FFF2-40B4-BE49-F238E27FC236}">
                <a16:creationId xmlns:a16="http://schemas.microsoft.com/office/drawing/2014/main" id="{8FDD0D6B-8E35-4C06-BB73-CFB2116438E8}"/>
              </a:ext>
            </a:extLst>
          </p:cNvPr>
          <p:cNvSpPr/>
          <p:nvPr/>
        </p:nvSpPr>
        <p:spPr>
          <a:xfrm>
            <a:off x="0" y="-1"/>
            <a:ext cx="12192000" cy="6858001"/>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5" name="TextBox 4">
            <a:extLst>
              <a:ext uri="{FF2B5EF4-FFF2-40B4-BE49-F238E27FC236}">
                <a16:creationId xmlns:a16="http://schemas.microsoft.com/office/drawing/2014/main" id="{44ACE86B-9996-4FA9-818A-F126E2C67164}"/>
              </a:ext>
            </a:extLst>
          </p:cNvPr>
          <p:cNvSpPr txBox="1"/>
          <p:nvPr/>
        </p:nvSpPr>
        <p:spPr>
          <a:xfrm>
            <a:off x="3456175" y="217226"/>
            <a:ext cx="5634614"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1200"/>
              </a:spcBef>
              <a:spcAft>
                <a:spcPts val="1200"/>
              </a:spcAft>
              <a:buClrTx/>
              <a:buSzTx/>
              <a:buFontTx/>
              <a:buNone/>
              <a:tabLst/>
              <a:defRPr/>
            </a:pPr>
            <a:r>
              <a:rPr kumimoji="0" lang="en-US" sz="3200" b="1" i="0" u="none" strike="noStrike" kern="1200" cap="none" spc="0" normalizeH="0" baseline="0" noProof="0" dirty="0">
                <a:ln>
                  <a:noFill/>
                </a:ln>
                <a:solidFill>
                  <a:srgbClr val="C00000"/>
                </a:solidFill>
                <a:effectLst/>
                <a:uLnTx/>
                <a:uFillTx/>
                <a:latin typeface="#9Slide03 IcielUni Sans Heavy" panose="00000500000000000000" pitchFamily="2" charset="0"/>
                <a:ea typeface="#9Slide03 Roboto Medium" panose="02000000000000000000" pitchFamily="2" charset="0"/>
                <a:cs typeface="Times New Roman" panose="02020603050405020304" pitchFamily="18" charset="0"/>
              </a:rPr>
              <a:t>NỘI</a:t>
            </a:r>
            <a:r>
              <a:rPr kumimoji="0" lang="en-US" sz="3200" b="1" i="0" u="none" strike="noStrike" kern="1200" cap="none" spc="0" normalizeH="0" noProof="0" dirty="0">
                <a:ln>
                  <a:noFill/>
                </a:ln>
                <a:solidFill>
                  <a:srgbClr val="C00000"/>
                </a:solidFill>
                <a:effectLst/>
                <a:uLnTx/>
                <a:uFillTx/>
                <a:latin typeface="#9Slide03 IcielUni Sans Heavy" panose="00000500000000000000" pitchFamily="2" charset="0"/>
                <a:ea typeface="#9Slide03 Roboto Medium" panose="02000000000000000000" pitchFamily="2" charset="0"/>
                <a:cs typeface="Times New Roman" panose="02020603050405020304" pitchFamily="18" charset="0"/>
              </a:rPr>
              <a:t> DUNG </a:t>
            </a:r>
            <a:r>
              <a:rPr kumimoji="0" lang="en-US" sz="3200" b="1" i="0" u="none" strike="noStrike" kern="1200" cap="none" spc="0" normalizeH="0" baseline="0" noProof="0" dirty="0">
                <a:ln>
                  <a:noFill/>
                </a:ln>
                <a:solidFill>
                  <a:srgbClr val="C00000"/>
                </a:solidFill>
                <a:effectLst/>
                <a:uLnTx/>
                <a:uFillTx/>
                <a:latin typeface="#9Slide03 IcielUni Sans Heavy" panose="00000500000000000000" pitchFamily="2" charset="0"/>
                <a:ea typeface="#9Slide03 Roboto Medium" panose="02000000000000000000" pitchFamily="2" charset="0"/>
                <a:cs typeface="Times New Roman" panose="02020603050405020304" pitchFamily="18" charset="0"/>
              </a:rPr>
              <a:t>BÀI HỌC</a:t>
            </a:r>
          </a:p>
        </p:txBody>
      </p:sp>
      <p:cxnSp>
        <p:nvCxnSpPr>
          <p:cNvPr id="7" name="Straight Connector 6">
            <a:extLst>
              <a:ext uri="{FF2B5EF4-FFF2-40B4-BE49-F238E27FC236}">
                <a16:creationId xmlns:a16="http://schemas.microsoft.com/office/drawing/2014/main" id="{88A8EF99-B444-44B0-B536-402EFBBC0D5D}"/>
              </a:ext>
            </a:extLst>
          </p:cNvPr>
          <p:cNvCxnSpPr/>
          <p:nvPr/>
        </p:nvCxnSpPr>
        <p:spPr>
          <a:xfrm>
            <a:off x="14543" y="1014267"/>
            <a:ext cx="12191307" cy="0"/>
          </a:xfrm>
          <a:prstGeom prst="line">
            <a:avLst/>
          </a:prstGeom>
          <a:ln w="9525" cap="flat" cmpd="sng" algn="ctr">
            <a:solidFill>
              <a:schemeClr val="tx1">
                <a:lumMod val="10000"/>
              </a:schemeClr>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grpSp>
        <p:nvGrpSpPr>
          <p:cNvPr id="48" name="Group 47">
            <a:extLst>
              <a:ext uri="{FF2B5EF4-FFF2-40B4-BE49-F238E27FC236}">
                <a16:creationId xmlns:a16="http://schemas.microsoft.com/office/drawing/2014/main" id="{A5A37601-325A-4E3E-A2FF-0420EFE59501}"/>
              </a:ext>
            </a:extLst>
          </p:cNvPr>
          <p:cNvGrpSpPr/>
          <p:nvPr/>
        </p:nvGrpSpPr>
        <p:grpSpPr>
          <a:xfrm>
            <a:off x="3166080" y="1811308"/>
            <a:ext cx="2098416" cy="4749314"/>
            <a:chOff x="3146377" y="3455373"/>
            <a:chExt cx="4196831" cy="9498627"/>
          </a:xfrm>
        </p:grpSpPr>
        <p:sp>
          <p:nvSpPr>
            <p:cNvPr id="49" name="Freeform 1">
              <a:extLst>
                <a:ext uri="{FF2B5EF4-FFF2-40B4-BE49-F238E27FC236}">
                  <a16:creationId xmlns:a16="http://schemas.microsoft.com/office/drawing/2014/main" id="{75EC5985-C8AB-432A-AD00-EBF8AB4C3F31}"/>
                </a:ext>
              </a:extLst>
            </p:cNvPr>
            <p:cNvSpPr>
              <a:spLocks noChangeArrowheads="1"/>
            </p:cNvSpPr>
            <p:nvPr/>
          </p:nvSpPr>
          <p:spPr bwMode="auto">
            <a:xfrm>
              <a:off x="3315331" y="3539853"/>
              <a:ext cx="3855544" cy="5021329"/>
            </a:xfrm>
            <a:custGeom>
              <a:avLst/>
              <a:gdLst>
                <a:gd name="T0" fmla="*/ 4994 w 5033"/>
                <a:gd name="T1" fmla="*/ 6551 h 6552"/>
                <a:gd name="T2" fmla="*/ 39 w 5033"/>
                <a:gd name="T3" fmla="*/ 6551 h 6552"/>
                <a:gd name="T4" fmla="*/ 39 w 5033"/>
                <a:gd name="T5" fmla="*/ 6551 h 6552"/>
                <a:gd name="T6" fmla="*/ 0 w 5033"/>
                <a:gd name="T7" fmla="*/ 6512 h 6552"/>
                <a:gd name="T8" fmla="*/ 0 w 5033"/>
                <a:gd name="T9" fmla="*/ 39 h 6552"/>
                <a:gd name="T10" fmla="*/ 0 w 5033"/>
                <a:gd name="T11" fmla="*/ 39 h 6552"/>
                <a:gd name="T12" fmla="*/ 39 w 5033"/>
                <a:gd name="T13" fmla="*/ 0 h 6552"/>
                <a:gd name="T14" fmla="*/ 4994 w 5033"/>
                <a:gd name="T15" fmla="*/ 0 h 6552"/>
                <a:gd name="T16" fmla="*/ 4994 w 5033"/>
                <a:gd name="T17" fmla="*/ 0 h 6552"/>
                <a:gd name="T18" fmla="*/ 5032 w 5033"/>
                <a:gd name="T19" fmla="*/ 39 h 6552"/>
                <a:gd name="T20" fmla="*/ 5032 w 5033"/>
                <a:gd name="T21" fmla="*/ 6512 h 6552"/>
                <a:gd name="T22" fmla="*/ 5032 w 5033"/>
                <a:gd name="T23" fmla="*/ 6512 h 6552"/>
                <a:gd name="T24" fmla="*/ 4994 w 5033"/>
                <a:gd name="T25" fmla="*/ 655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33" h="6552">
                  <a:moveTo>
                    <a:pt x="4994" y="6551"/>
                  </a:moveTo>
                  <a:lnTo>
                    <a:pt x="39" y="6551"/>
                  </a:lnTo>
                  <a:lnTo>
                    <a:pt x="39" y="6551"/>
                  </a:lnTo>
                  <a:cubicBezTo>
                    <a:pt x="17" y="6551"/>
                    <a:pt x="0" y="6533"/>
                    <a:pt x="0" y="6512"/>
                  </a:cubicBezTo>
                  <a:lnTo>
                    <a:pt x="0" y="39"/>
                  </a:lnTo>
                  <a:lnTo>
                    <a:pt x="0" y="39"/>
                  </a:lnTo>
                  <a:cubicBezTo>
                    <a:pt x="0" y="17"/>
                    <a:pt x="17" y="0"/>
                    <a:pt x="39" y="0"/>
                  </a:cubicBezTo>
                  <a:lnTo>
                    <a:pt x="4994" y="0"/>
                  </a:lnTo>
                  <a:lnTo>
                    <a:pt x="4994" y="0"/>
                  </a:lnTo>
                  <a:cubicBezTo>
                    <a:pt x="5015" y="0"/>
                    <a:pt x="5032" y="17"/>
                    <a:pt x="5032" y="39"/>
                  </a:cubicBezTo>
                  <a:lnTo>
                    <a:pt x="5032" y="6512"/>
                  </a:lnTo>
                  <a:lnTo>
                    <a:pt x="5032" y="6512"/>
                  </a:lnTo>
                  <a:cubicBezTo>
                    <a:pt x="5032" y="6533"/>
                    <a:pt x="5015" y="6551"/>
                    <a:pt x="4994" y="6551"/>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034" rtl="0" eaLnBrk="1" fontAlgn="auto" latinLnBrk="0" hangingPunct="1">
                <a:lnSpc>
                  <a:spcPct val="100000"/>
                </a:lnSpc>
                <a:spcBef>
                  <a:spcPts val="0"/>
                </a:spcBef>
                <a:spcAft>
                  <a:spcPts val="0"/>
                </a:spcAft>
                <a:buClrTx/>
                <a:buSzTx/>
                <a:buFontTx/>
                <a:buNone/>
                <a:tabLst/>
                <a:defRPr/>
              </a:pPr>
              <a:endParaRPr kumimoji="0" lang="en-US" sz="3266" b="0" i="0" u="none" strike="noStrike" kern="0" cap="none" spc="0" normalizeH="0" baseline="0" noProof="0" dirty="0">
                <a:ln>
                  <a:noFill/>
                </a:ln>
                <a:solidFill>
                  <a:srgbClr val="00B050"/>
                </a:solidFill>
                <a:effectLst/>
                <a:uLnTx/>
                <a:uFillTx/>
                <a:latin typeface="Lato Light" panose="020F0502020204030203" pitchFamily="34" charset="0"/>
                <a:ea typeface="+mn-ea"/>
                <a:cs typeface="+mn-cs"/>
              </a:endParaRPr>
            </a:p>
          </p:txBody>
        </p:sp>
        <p:sp>
          <p:nvSpPr>
            <p:cNvPr id="50" name="Freeform 2">
              <a:extLst>
                <a:ext uri="{FF2B5EF4-FFF2-40B4-BE49-F238E27FC236}">
                  <a16:creationId xmlns:a16="http://schemas.microsoft.com/office/drawing/2014/main" id="{6083B422-EF4F-4F75-BF06-344122DDAE7D}"/>
                </a:ext>
              </a:extLst>
            </p:cNvPr>
            <p:cNvSpPr>
              <a:spLocks noChangeArrowheads="1"/>
            </p:cNvSpPr>
            <p:nvPr/>
          </p:nvSpPr>
          <p:spPr bwMode="auto">
            <a:xfrm>
              <a:off x="3230855" y="3455373"/>
              <a:ext cx="4027876" cy="5190283"/>
            </a:xfrm>
            <a:custGeom>
              <a:avLst/>
              <a:gdLst>
                <a:gd name="T0" fmla="*/ 554 w 5255"/>
                <a:gd name="T1" fmla="*/ 221 h 6774"/>
                <a:gd name="T2" fmla="*/ 554 w 5255"/>
                <a:gd name="T3" fmla="*/ 221 h 6774"/>
                <a:gd name="T4" fmla="*/ 221 w 5255"/>
                <a:gd name="T5" fmla="*/ 554 h 6774"/>
                <a:gd name="T6" fmla="*/ 221 w 5255"/>
                <a:gd name="T7" fmla="*/ 6219 h 6774"/>
                <a:gd name="T8" fmla="*/ 221 w 5255"/>
                <a:gd name="T9" fmla="*/ 6219 h 6774"/>
                <a:gd name="T10" fmla="*/ 554 w 5255"/>
                <a:gd name="T11" fmla="*/ 6551 h 6774"/>
                <a:gd name="T12" fmla="*/ 4700 w 5255"/>
                <a:gd name="T13" fmla="*/ 6551 h 6774"/>
                <a:gd name="T14" fmla="*/ 4700 w 5255"/>
                <a:gd name="T15" fmla="*/ 6551 h 6774"/>
                <a:gd name="T16" fmla="*/ 5033 w 5255"/>
                <a:gd name="T17" fmla="*/ 6219 h 6774"/>
                <a:gd name="T18" fmla="*/ 5033 w 5255"/>
                <a:gd name="T19" fmla="*/ 554 h 6774"/>
                <a:gd name="T20" fmla="*/ 5033 w 5255"/>
                <a:gd name="T21" fmla="*/ 554 h 6774"/>
                <a:gd name="T22" fmla="*/ 4700 w 5255"/>
                <a:gd name="T23" fmla="*/ 221 h 6774"/>
                <a:gd name="T24" fmla="*/ 554 w 5255"/>
                <a:gd name="T25" fmla="*/ 221 h 6774"/>
                <a:gd name="T26" fmla="*/ 4700 w 5255"/>
                <a:gd name="T27" fmla="*/ 6773 h 6774"/>
                <a:gd name="T28" fmla="*/ 554 w 5255"/>
                <a:gd name="T29" fmla="*/ 6773 h 6774"/>
                <a:gd name="T30" fmla="*/ 554 w 5255"/>
                <a:gd name="T31" fmla="*/ 6773 h 6774"/>
                <a:gd name="T32" fmla="*/ 0 w 5255"/>
                <a:gd name="T33" fmla="*/ 6219 h 6774"/>
                <a:gd name="T34" fmla="*/ 0 w 5255"/>
                <a:gd name="T35" fmla="*/ 554 h 6774"/>
                <a:gd name="T36" fmla="*/ 0 w 5255"/>
                <a:gd name="T37" fmla="*/ 554 h 6774"/>
                <a:gd name="T38" fmla="*/ 554 w 5255"/>
                <a:gd name="T39" fmla="*/ 0 h 6774"/>
                <a:gd name="T40" fmla="*/ 4700 w 5255"/>
                <a:gd name="T41" fmla="*/ 0 h 6774"/>
                <a:gd name="T42" fmla="*/ 4700 w 5255"/>
                <a:gd name="T43" fmla="*/ 0 h 6774"/>
                <a:gd name="T44" fmla="*/ 5254 w 5255"/>
                <a:gd name="T45" fmla="*/ 554 h 6774"/>
                <a:gd name="T46" fmla="*/ 5254 w 5255"/>
                <a:gd name="T47" fmla="*/ 6219 h 6774"/>
                <a:gd name="T48" fmla="*/ 5254 w 5255"/>
                <a:gd name="T49" fmla="*/ 6219 h 6774"/>
                <a:gd name="T50" fmla="*/ 4700 w 5255"/>
                <a:gd name="T51" fmla="*/ 6773 h 6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55" h="6774">
                  <a:moveTo>
                    <a:pt x="554" y="221"/>
                  </a:moveTo>
                  <a:lnTo>
                    <a:pt x="554" y="221"/>
                  </a:lnTo>
                  <a:cubicBezTo>
                    <a:pt x="371" y="221"/>
                    <a:pt x="221" y="370"/>
                    <a:pt x="221" y="554"/>
                  </a:cubicBezTo>
                  <a:lnTo>
                    <a:pt x="221" y="6219"/>
                  </a:lnTo>
                  <a:lnTo>
                    <a:pt x="221" y="6219"/>
                  </a:lnTo>
                  <a:cubicBezTo>
                    <a:pt x="221" y="6402"/>
                    <a:pt x="371" y="6551"/>
                    <a:pt x="554" y="6551"/>
                  </a:cubicBezTo>
                  <a:lnTo>
                    <a:pt x="4700" y="6551"/>
                  </a:lnTo>
                  <a:lnTo>
                    <a:pt x="4700" y="6551"/>
                  </a:lnTo>
                  <a:cubicBezTo>
                    <a:pt x="4884" y="6551"/>
                    <a:pt x="5033" y="6402"/>
                    <a:pt x="5033" y="6219"/>
                  </a:cubicBezTo>
                  <a:lnTo>
                    <a:pt x="5033" y="554"/>
                  </a:lnTo>
                  <a:lnTo>
                    <a:pt x="5033" y="554"/>
                  </a:lnTo>
                  <a:cubicBezTo>
                    <a:pt x="5033" y="370"/>
                    <a:pt x="4884" y="221"/>
                    <a:pt x="4700" y="221"/>
                  </a:cubicBezTo>
                  <a:lnTo>
                    <a:pt x="554" y="221"/>
                  </a:lnTo>
                  <a:close/>
                  <a:moveTo>
                    <a:pt x="4700" y="6773"/>
                  </a:moveTo>
                  <a:lnTo>
                    <a:pt x="554" y="6773"/>
                  </a:lnTo>
                  <a:lnTo>
                    <a:pt x="554" y="6773"/>
                  </a:lnTo>
                  <a:cubicBezTo>
                    <a:pt x="249" y="6773"/>
                    <a:pt x="0" y="6525"/>
                    <a:pt x="0" y="6219"/>
                  </a:cubicBezTo>
                  <a:lnTo>
                    <a:pt x="0" y="554"/>
                  </a:lnTo>
                  <a:lnTo>
                    <a:pt x="0" y="554"/>
                  </a:lnTo>
                  <a:cubicBezTo>
                    <a:pt x="0" y="249"/>
                    <a:pt x="249" y="0"/>
                    <a:pt x="554" y="0"/>
                  </a:cubicBezTo>
                  <a:lnTo>
                    <a:pt x="4700" y="0"/>
                  </a:lnTo>
                  <a:lnTo>
                    <a:pt x="4700" y="0"/>
                  </a:lnTo>
                  <a:cubicBezTo>
                    <a:pt x="5006" y="0"/>
                    <a:pt x="5254" y="249"/>
                    <a:pt x="5254" y="554"/>
                  </a:cubicBezTo>
                  <a:lnTo>
                    <a:pt x="5254" y="6219"/>
                  </a:lnTo>
                  <a:lnTo>
                    <a:pt x="5254" y="6219"/>
                  </a:lnTo>
                  <a:cubicBezTo>
                    <a:pt x="5254" y="6525"/>
                    <a:pt x="5006" y="6773"/>
                    <a:pt x="4700" y="6773"/>
                  </a:cubicBezTo>
                  <a:close/>
                </a:path>
              </a:pathLst>
            </a:custGeom>
            <a:solidFill>
              <a:srgbClr val="00B050"/>
            </a:solidFill>
            <a:ln>
              <a:solidFill>
                <a:srgbClr val="00B050"/>
              </a:solidFill>
            </a:ln>
            <a:effectLst/>
          </p:spPr>
          <p:txBody>
            <a:bodyPr wrap="none" anchor="ctr"/>
            <a:lstStyle/>
            <a:p>
              <a:pPr marL="0" marR="0" lvl="0" indent="0" algn="l" defTabSz="914034" rtl="0" eaLnBrk="1" fontAlgn="auto" latinLnBrk="0" hangingPunct="1">
                <a:lnSpc>
                  <a:spcPct val="100000"/>
                </a:lnSpc>
                <a:spcBef>
                  <a:spcPts val="0"/>
                </a:spcBef>
                <a:spcAft>
                  <a:spcPts val="0"/>
                </a:spcAft>
                <a:buClrTx/>
                <a:buSzTx/>
                <a:buFontTx/>
                <a:buNone/>
                <a:tabLst/>
                <a:defRPr/>
              </a:pPr>
              <a:endParaRPr kumimoji="0" lang="en-US" sz="3266" b="0" i="0" u="none" strike="noStrike" kern="0" cap="none" spc="0" normalizeH="0" baseline="0" noProof="0" dirty="0">
                <a:ln>
                  <a:noFill/>
                </a:ln>
                <a:solidFill>
                  <a:srgbClr val="00B050"/>
                </a:solidFill>
                <a:effectLst/>
                <a:uLnTx/>
                <a:uFillTx/>
                <a:latin typeface="Lato Light" panose="020F0502020204030203" pitchFamily="34" charset="0"/>
                <a:ea typeface="+mn-ea"/>
                <a:cs typeface="+mn-cs"/>
              </a:endParaRPr>
            </a:p>
          </p:txBody>
        </p:sp>
        <p:sp>
          <p:nvSpPr>
            <p:cNvPr id="51" name="Freeform 3">
              <a:extLst>
                <a:ext uri="{FF2B5EF4-FFF2-40B4-BE49-F238E27FC236}">
                  <a16:creationId xmlns:a16="http://schemas.microsoft.com/office/drawing/2014/main" id="{0FFCCF15-27D6-4A39-9A8B-BA0893CC1098}"/>
                </a:ext>
              </a:extLst>
            </p:cNvPr>
            <p:cNvSpPr>
              <a:spLocks noChangeArrowheads="1"/>
            </p:cNvSpPr>
            <p:nvPr/>
          </p:nvSpPr>
          <p:spPr bwMode="auto">
            <a:xfrm>
              <a:off x="3315331" y="7331192"/>
              <a:ext cx="3855544" cy="5457230"/>
            </a:xfrm>
            <a:custGeom>
              <a:avLst/>
              <a:gdLst>
                <a:gd name="T0" fmla="*/ 2516 w 5033"/>
                <a:gd name="T1" fmla="*/ 0 h 7120"/>
                <a:gd name="T2" fmla="*/ 1263 w 5033"/>
                <a:gd name="T3" fmla="*/ 1704 h 7120"/>
                <a:gd name="T4" fmla="*/ 1800 w 5033"/>
                <a:gd name="T5" fmla="*/ 1704 h 7120"/>
                <a:gd name="T6" fmla="*/ 1800 w 5033"/>
                <a:gd name="T7" fmla="*/ 2191 h 7120"/>
                <a:gd name="T8" fmla="*/ 1800 w 5033"/>
                <a:gd name="T9" fmla="*/ 2191 h 7120"/>
                <a:gd name="T10" fmla="*/ 0 w 5033"/>
                <a:gd name="T11" fmla="*/ 4602 h 7120"/>
                <a:gd name="T12" fmla="*/ 0 w 5033"/>
                <a:gd name="T13" fmla="*/ 4602 h 7120"/>
                <a:gd name="T14" fmla="*/ 2516 w 5033"/>
                <a:gd name="T15" fmla="*/ 7119 h 7120"/>
                <a:gd name="T16" fmla="*/ 2516 w 5033"/>
                <a:gd name="T17" fmla="*/ 7119 h 7120"/>
                <a:gd name="T18" fmla="*/ 5032 w 5033"/>
                <a:gd name="T19" fmla="*/ 4602 h 7120"/>
                <a:gd name="T20" fmla="*/ 5032 w 5033"/>
                <a:gd name="T21" fmla="*/ 4602 h 7120"/>
                <a:gd name="T22" fmla="*/ 3232 w 5033"/>
                <a:gd name="T23" fmla="*/ 2191 h 7120"/>
                <a:gd name="T24" fmla="*/ 3232 w 5033"/>
                <a:gd name="T25" fmla="*/ 1704 h 7120"/>
                <a:gd name="T26" fmla="*/ 3770 w 5033"/>
                <a:gd name="T27" fmla="*/ 1704 h 7120"/>
                <a:gd name="T28" fmla="*/ 2516 w 5033"/>
                <a:gd name="T29" fmla="*/ 0 h 7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33" h="7120">
                  <a:moveTo>
                    <a:pt x="2516" y="0"/>
                  </a:moveTo>
                  <a:lnTo>
                    <a:pt x="1263" y="1704"/>
                  </a:lnTo>
                  <a:lnTo>
                    <a:pt x="1800" y="1704"/>
                  </a:lnTo>
                  <a:lnTo>
                    <a:pt x="1800" y="2191"/>
                  </a:lnTo>
                  <a:lnTo>
                    <a:pt x="1800" y="2191"/>
                  </a:lnTo>
                  <a:cubicBezTo>
                    <a:pt x="760" y="2500"/>
                    <a:pt x="0" y="3462"/>
                    <a:pt x="0" y="4602"/>
                  </a:cubicBezTo>
                  <a:lnTo>
                    <a:pt x="0" y="4602"/>
                  </a:lnTo>
                  <a:cubicBezTo>
                    <a:pt x="0" y="5992"/>
                    <a:pt x="1127" y="7119"/>
                    <a:pt x="2516" y="7119"/>
                  </a:cubicBezTo>
                  <a:lnTo>
                    <a:pt x="2516" y="7119"/>
                  </a:lnTo>
                  <a:cubicBezTo>
                    <a:pt x="3906" y="7119"/>
                    <a:pt x="5032" y="5992"/>
                    <a:pt x="5032" y="4602"/>
                  </a:cubicBezTo>
                  <a:lnTo>
                    <a:pt x="5032" y="4602"/>
                  </a:lnTo>
                  <a:cubicBezTo>
                    <a:pt x="5032" y="3462"/>
                    <a:pt x="4273" y="2500"/>
                    <a:pt x="3232" y="2191"/>
                  </a:cubicBezTo>
                  <a:lnTo>
                    <a:pt x="3232" y="1704"/>
                  </a:lnTo>
                  <a:lnTo>
                    <a:pt x="3770" y="1704"/>
                  </a:lnTo>
                  <a:lnTo>
                    <a:pt x="2516" y="0"/>
                  </a:lnTo>
                </a:path>
              </a:pathLst>
            </a:custGeom>
            <a:solidFill>
              <a:srgbClr val="00B050"/>
            </a:solidFill>
            <a:ln>
              <a:noFill/>
            </a:ln>
            <a:effectLst/>
          </p:spPr>
          <p:txBody>
            <a:bodyPr wrap="none" anchor="ctr"/>
            <a:lstStyle/>
            <a:p>
              <a:pPr marL="0" marR="0" lvl="0" indent="0" algn="l" defTabSz="914034" rtl="0" eaLnBrk="1" fontAlgn="auto" latinLnBrk="0" hangingPunct="1">
                <a:lnSpc>
                  <a:spcPct val="100000"/>
                </a:lnSpc>
                <a:spcBef>
                  <a:spcPts val="0"/>
                </a:spcBef>
                <a:spcAft>
                  <a:spcPts val="0"/>
                </a:spcAft>
                <a:buClrTx/>
                <a:buSzTx/>
                <a:buFontTx/>
                <a:buNone/>
                <a:tabLst/>
                <a:defRPr/>
              </a:pPr>
              <a:endParaRPr kumimoji="0" lang="en-US" sz="3266" b="0" i="0" u="none" strike="noStrike" kern="0" cap="none" spc="0" normalizeH="0" baseline="0" noProof="0" dirty="0">
                <a:ln>
                  <a:noFill/>
                </a:ln>
                <a:solidFill>
                  <a:srgbClr val="00B050"/>
                </a:solidFill>
                <a:effectLst/>
                <a:uLnTx/>
                <a:uFillTx/>
                <a:latin typeface="Lato Light" panose="020F0502020204030203" pitchFamily="34" charset="0"/>
                <a:ea typeface="+mn-ea"/>
                <a:cs typeface="+mn-cs"/>
              </a:endParaRPr>
            </a:p>
          </p:txBody>
        </p:sp>
        <p:sp>
          <p:nvSpPr>
            <p:cNvPr id="52" name="Freeform 4">
              <a:extLst>
                <a:ext uri="{FF2B5EF4-FFF2-40B4-BE49-F238E27FC236}">
                  <a16:creationId xmlns:a16="http://schemas.microsoft.com/office/drawing/2014/main" id="{A96AD6B3-2D1A-4AA3-BFB8-DBF5E1B862E7}"/>
                </a:ext>
              </a:extLst>
            </p:cNvPr>
            <p:cNvSpPr>
              <a:spLocks noChangeArrowheads="1"/>
            </p:cNvSpPr>
            <p:nvPr/>
          </p:nvSpPr>
          <p:spPr bwMode="auto">
            <a:xfrm>
              <a:off x="3146377" y="7158857"/>
              <a:ext cx="4196831" cy="5795143"/>
            </a:xfrm>
            <a:custGeom>
              <a:avLst/>
              <a:gdLst>
                <a:gd name="T0" fmla="*/ 2738 w 5477"/>
                <a:gd name="T1" fmla="*/ 0 h 7563"/>
                <a:gd name="T2" fmla="*/ 2738 w 5477"/>
                <a:gd name="T3" fmla="*/ 0 h 7563"/>
                <a:gd name="T4" fmla="*/ 2560 w 5477"/>
                <a:gd name="T5" fmla="*/ 91 h 7563"/>
                <a:gd name="T6" fmla="*/ 1306 w 5477"/>
                <a:gd name="T7" fmla="*/ 1795 h 7563"/>
                <a:gd name="T8" fmla="*/ 1306 w 5477"/>
                <a:gd name="T9" fmla="*/ 1795 h 7563"/>
                <a:gd name="T10" fmla="*/ 1287 w 5477"/>
                <a:gd name="T11" fmla="*/ 2026 h 7563"/>
                <a:gd name="T12" fmla="*/ 1287 w 5477"/>
                <a:gd name="T13" fmla="*/ 2026 h 7563"/>
                <a:gd name="T14" fmla="*/ 1485 w 5477"/>
                <a:gd name="T15" fmla="*/ 2148 h 7563"/>
                <a:gd name="T16" fmla="*/ 1800 w 5477"/>
                <a:gd name="T17" fmla="*/ 2148 h 7563"/>
                <a:gd name="T18" fmla="*/ 1800 w 5477"/>
                <a:gd name="T19" fmla="*/ 2253 h 7563"/>
                <a:gd name="T20" fmla="*/ 1800 w 5477"/>
                <a:gd name="T21" fmla="*/ 2253 h 7563"/>
                <a:gd name="T22" fmla="*/ 0 w 5477"/>
                <a:gd name="T23" fmla="*/ 4824 h 7563"/>
                <a:gd name="T24" fmla="*/ 0 w 5477"/>
                <a:gd name="T25" fmla="*/ 4824 h 7563"/>
                <a:gd name="T26" fmla="*/ 2738 w 5477"/>
                <a:gd name="T27" fmla="*/ 7562 h 7563"/>
                <a:gd name="T28" fmla="*/ 2738 w 5477"/>
                <a:gd name="T29" fmla="*/ 7562 h 7563"/>
                <a:gd name="T30" fmla="*/ 5476 w 5477"/>
                <a:gd name="T31" fmla="*/ 4824 h 7563"/>
                <a:gd name="T32" fmla="*/ 5476 w 5477"/>
                <a:gd name="T33" fmla="*/ 4824 h 7563"/>
                <a:gd name="T34" fmla="*/ 3676 w 5477"/>
                <a:gd name="T35" fmla="*/ 2253 h 7563"/>
                <a:gd name="T36" fmla="*/ 3676 w 5477"/>
                <a:gd name="T37" fmla="*/ 2148 h 7563"/>
                <a:gd name="T38" fmla="*/ 3992 w 5477"/>
                <a:gd name="T39" fmla="*/ 2148 h 7563"/>
                <a:gd name="T40" fmla="*/ 3992 w 5477"/>
                <a:gd name="T41" fmla="*/ 2148 h 7563"/>
                <a:gd name="T42" fmla="*/ 4189 w 5477"/>
                <a:gd name="T43" fmla="*/ 2026 h 7563"/>
                <a:gd name="T44" fmla="*/ 4189 w 5477"/>
                <a:gd name="T45" fmla="*/ 2026 h 7563"/>
                <a:gd name="T46" fmla="*/ 4170 w 5477"/>
                <a:gd name="T47" fmla="*/ 1795 h 7563"/>
                <a:gd name="T48" fmla="*/ 2917 w 5477"/>
                <a:gd name="T49" fmla="*/ 91 h 7563"/>
                <a:gd name="T50" fmla="*/ 2917 w 5477"/>
                <a:gd name="T51" fmla="*/ 91 h 7563"/>
                <a:gd name="T52" fmla="*/ 2738 w 5477"/>
                <a:gd name="T53" fmla="*/ 0 h 7563"/>
                <a:gd name="T54" fmla="*/ 2738 w 5477"/>
                <a:gd name="T55" fmla="*/ 222 h 7563"/>
                <a:gd name="T56" fmla="*/ 3992 w 5477"/>
                <a:gd name="T57" fmla="*/ 1926 h 7563"/>
                <a:gd name="T58" fmla="*/ 3454 w 5477"/>
                <a:gd name="T59" fmla="*/ 1926 h 7563"/>
                <a:gd name="T60" fmla="*/ 3454 w 5477"/>
                <a:gd name="T61" fmla="*/ 2413 h 7563"/>
                <a:gd name="T62" fmla="*/ 3454 w 5477"/>
                <a:gd name="T63" fmla="*/ 2413 h 7563"/>
                <a:gd name="T64" fmla="*/ 5254 w 5477"/>
                <a:gd name="T65" fmla="*/ 4824 h 7563"/>
                <a:gd name="T66" fmla="*/ 5254 w 5477"/>
                <a:gd name="T67" fmla="*/ 4824 h 7563"/>
                <a:gd name="T68" fmla="*/ 2738 w 5477"/>
                <a:gd name="T69" fmla="*/ 7341 h 7563"/>
                <a:gd name="T70" fmla="*/ 2738 w 5477"/>
                <a:gd name="T71" fmla="*/ 7341 h 7563"/>
                <a:gd name="T72" fmla="*/ 222 w 5477"/>
                <a:gd name="T73" fmla="*/ 4824 h 7563"/>
                <a:gd name="T74" fmla="*/ 222 w 5477"/>
                <a:gd name="T75" fmla="*/ 4824 h 7563"/>
                <a:gd name="T76" fmla="*/ 2022 w 5477"/>
                <a:gd name="T77" fmla="*/ 2413 h 7563"/>
                <a:gd name="T78" fmla="*/ 2022 w 5477"/>
                <a:gd name="T79" fmla="*/ 1926 h 7563"/>
                <a:gd name="T80" fmla="*/ 1485 w 5477"/>
                <a:gd name="T81" fmla="*/ 1926 h 7563"/>
                <a:gd name="T82" fmla="*/ 2738 w 5477"/>
                <a:gd name="T83" fmla="*/ 222 h 7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77" h="7563">
                  <a:moveTo>
                    <a:pt x="2738" y="0"/>
                  </a:moveTo>
                  <a:lnTo>
                    <a:pt x="2738" y="0"/>
                  </a:lnTo>
                  <a:cubicBezTo>
                    <a:pt x="2668" y="0"/>
                    <a:pt x="2601" y="34"/>
                    <a:pt x="2560" y="91"/>
                  </a:cubicBezTo>
                  <a:lnTo>
                    <a:pt x="1306" y="1795"/>
                  </a:lnTo>
                  <a:lnTo>
                    <a:pt x="1306" y="1795"/>
                  </a:lnTo>
                  <a:cubicBezTo>
                    <a:pt x="1256" y="1862"/>
                    <a:pt x="1249" y="1952"/>
                    <a:pt x="1287" y="2026"/>
                  </a:cubicBezTo>
                  <a:lnTo>
                    <a:pt x="1287" y="2026"/>
                  </a:lnTo>
                  <a:cubicBezTo>
                    <a:pt x="1324" y="2101"/>
                    <a:pt x="1401" y="2148"/>
                    <a:pt x="1485" y="2148"/>
                  </a:cubicBezTo>
                  <a:lnTo>
                    <a:pt x="1800" y="2148"/>
                  </a:lnTo>
                  <a:lnTo>
                    <a:pt x="1800" y="2253"/>
                  </a:lnTo>
                  <a:lnTo>
                    <a:pt x="1800" y="2253"/>
                  </a:lnTo>
                  <a:cubicBezTo>
                    <a:pt x="733" y="2643"/>
                    <a:pt x="0" y="3677"/>
                    <a:pt x="0" y="4824"/>
                  </a:cubicBezTo>
                  <a:lnTo>
                    <a:pt x="0" y="4824"/>
                  </a:lnTo>
                  <a:cubicBezTo>
                    <a:pt x="0" y="6334"/>
                    <a:pt x="1228" y="7562"/>
                    <a:pt x="2738" y="7562"/>
                  </a:cubicBezTo>
                  <a:lnTo>
                    <a:pt x="2738" y="7562"/>
                  </a:lnTo>
                  <a:cubicBezTo>
                    <a:pt x="4248" y="7562"/>
                    <a:pt x="5476" y="6334"/>
                    <a:pt x="5476" y="4824"/>
                  </a:cubicBezTo>
                  <a:lnTo>
                    <a:pt x="5476" y="4824"/>
                  </a:lnTo>
                  <a:cubicBezTo>
                    <a:pt x="5476" y="3677"/>
                    <a:pt x="4744" y="2643"/>
                    <a:pt x="3676" y="2253"/>
                  </a:cubicBezTo>
                  <a:lnTo>
                    <a:pt x="3676" y="2148"/>
                  </a:lnTo>
                  <a:lnTo>
                    <a:pt x="3992" y="2148"/>
                  </a:lnTo>
                  <a:lnTo>
                    <a:pt x="3992" y="2148"/>
                  </a:lnTo>
                  <a:cubicBezTo>
                    <a:pt x="4075" y="2148"/>
                    <a:pt x="4152" y="2101"/>
                    <a:pt x="4189" y="2026"/>
                  </a:cubicBezTo>
                  <a:lnTo>
                    <a:pt x="4189" y="2026"/>
                  </a:lnTo>
                  <a:cubicBezTo>
                    <a:pt x="4227" y="1952"/>
                    <a:pt x="4220" y="1862"/>
                    <a:pt x="4170" y="1795"/>
                  </a:cubicBezTo>
                  <a:lnTo>
                    <a:pt x="2917" y="91"/>
                  </a:lnTo>
                  <a:lnTo>
                    <a:pt x="2917" y="91"/>
                  </a:lnTo>
                  <a:cubicBezTo>
                    <a:pt x="2875" y="34"/>
                    <a:pt x="2809" y="0"/>
                    <a:pt x="2738" y="0"/>
                  </a:cubicBezTo>
                  <a:close/>
                  <a:moveTo>
                    <a:pt x="2738" y="222"/>
                  </a:moveTo>
                  <a:lnTo>
                    <a:pt x="3992" y="1926"/>
                  </a:lnTo>
                  <a:lnTo>
                    <a:pt x="3454" y="1926"/>
                  </a:lnTo>
                  <a:lnTo>
                    <a:pt x="3454" y="2413"/>
                  </a:lnTo>
                  <a:lnTo>
                    <a:pt x="3454" y="2413"/>
                  </a:lnTo>
                  <a:cubicBezTo>
                    <a:pt x="4495" y="2722"/>
                    <a:pt x="5254" y="3684"/>
                    <a:pt x="5254" y="4824"/>
                  </a:cubicBezTo>
                  <a:lnTo>
                    <a:pt x="5254" y="4824"/>
                  </a:lnTo>
                  <a:cubicBezTo>
                    <a:pt x="5254" y="6214"/>
                    <a:pt x="4128" y="7341"/>
                    <a:pt x="2738" y="7341"/>
                  </a:cubicBezTo>
                  <a:lnTo>
                    <a:pt x="2738" y="7341"/>
                  </a:lnTo>
                  <a:cubicBezTo>
                    <a:pt x="1349" y="7341"/>
                    <a:pt x="222" y="6214"/>
                    <a:pt x="222" y="4824"/>
                  </a:cubicBezTo>
                  <a:lnTo>
                    <a:pt x="222" y="4824"/>
                  </a:lnTo>
                  <a:cubicBezTo>
                    <a:pt x="222" y="3684"/>
                    <a:pt x="982" y="2721"/>
                    <a:pt x="2022" y="2413"/>
                  </a:cubicBezTo>
                  <a:lnTo>
                    <a:pt x="2022" y="1926"/>
                  </a:lnTo>
                  <a:lnTo>
                    <a:pt x="1485" y="1926"/>
                  </a:lnTo>
                  <a:lnTo>
                    <a:pt x="2738" y="222"/>
                  </a:lnTo>
                  <a:close/>
                </a:path>
              </a:pathLst>
            </a:custGeom>
            <a:no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034" rtl="0" eaLnBrk="1" fontAlgn="auto" latinLnBrk="0" hangingPunct="1">
                <a:lnSpc>
                  <a:spcPct val="100000"/>
                </a:lnSpc>
                <a:spcBef>
                  <a:spcPts val="0"/>
                </a:spcBef>
                <a:spcAft>
                  <a:spcPts val="0"/>
                </a:spcAft>
                <a:buClrTx/>
                <a:buSzTx/>
                <a:buFontTx/>
                <a:buNone/>
                <a:tabLst/>
                <a:defRPr/>
              </a:pPr>
              <a:endParaRPr kumimoji="0" lang="en-US" sz="3266" b="0" i="0" u="none" strike="noStrike" kern="0" cap="none" spc="0" normalizeH="0" baseline="0" noProof="0" dirty="0">
                <a:ln>
                  <a:noFill/>
                </a:ln>
                <a:solidFill>
                  <a:srgbClr val="00B050"/>
                </a:solidFill>
                <a:effectLst/>
                <a:uLnTx/>
                <a:uFillTx/>
                <a:latin typeface="Lato Light" panose="020F0502020204030203" pitchFamily="34" charset="0"/>
                <a:ea typeface="+mn-ea"/>
                <a:cs typeface="+mn-cs"/>
              </a:endParaRPr>
            </a:p>
          </p:txBody>
        </p:sp>
        <p:sp useBgFill="1">
          <p:nvSpPr>
            <p:cNvPr id="53" name="Freeform 5">
              <a:extLst>
                <a:ext uri="{FF2B5EF4-FFF2-40B4-BE49-F238E27FC236}">
                  <a16:creationId xmlns:a16="http://schemas.microsoft.com/office/drawing/2014/main" id="{09536B77-D8ED-4D1D-BB15-FFC093C31AB6}"/>
                </a:ext>
              </a:extLst>
            </p:cNvPr>
            <p:cNvSpPr>
              <a:spLocks noChangeArrowheads="1"/>
            </p:cNvSpPr>
            <p:nvPr/>
          </p:nvSpPr>
          <p:spPr bwMode="auto">
            <a:xfrm>
              <a:off x="3783803" y="9397972"/>
              <a:ext cx="2938875" cy="2938876"/>
            </a:xfrm>
            <a:custGeom>
              <a:avLst/>
              <a:gdLst>
                <a:gd name="T0" fmla="*/ 1695 w 3392"/>
                <a:gd name="T1" fmla="*/ 0 h 3393"/>
                <a:gd name="T2" fmla="*/ 1695 w 3392"/>
                <a:gd name="T3" fmla="*/ 0 h 3393"/>
                <a:gd name="T4" fmla="*/ 0 w 3392"/>
                <a:gd name="T5" fmla="*/ 1696 h 3393"/>
                <a:gd name="T6" fmla="*/ 0 w 3392"/>
                <a:gd name="T7" fmla="*/ 1696 h 3393"/>
                <a:gd name="T8" fmla="*/ 1695 w 3392"/>
                <a:gd name="T9" fmla="*/ 3392 h 3393"/>
                <a:gd name="T10" fmla="*/ 1695 w 3392"/>
                <a:gd name="T11" fmla="*/ 3392 h 3393"/>
                <a:gd name="T12" fmla="*/ 3391 w 3392"/>
                <a:gd name="T13" fmla="*/ 1696 h 3393"/>
                <a:gd name="T14" fmla="*/ 3391 w 3392"/>
                <a:gd name="T15" fmla="*/ 1696 h 3393"/>
                <a:gd name="T16" fmla="*/ 1695 w 3392"/>
                <a:gd name="T17" fmla="*/ 0 h 3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2" h="3393">
                  <a:moveTo>
                    <a:pt x="1695" y="0"/>
                  </a:moveTo>
                  <a:lnTo>
                    <a:pt x="1695" y="0"/>
                  </a:lnTo>
                  <a:cubicBezTo>
                    <a:pt x="759" y="0"/>
                    <a:pt x="0" y="759"/>
                    <a:pt x="0" y="1696"/>
                  </a:cubicBezTo>
                  <a:lnTo>
                    <a:pt x="0" y="1696"/>
                  </a:lnTo>
                  <a:cubicBezTo>
                    <a:pt x="0" y="2632"/>
                    <a:pt x="759" y="3392"/>
                    <a:pt x="1695" y="3392"/>
                  </a:cubicBezTo>
                  <a:lnTo>
                    <a:pt x="1695" y="3392"/>
                  </a:lnTo>
                  <a:cubicBezTo>
                    <a:pt x="2632" y="3392"/>
                    <a:pt x="3391" y="2632"/>
                    <a:pt x="3391" y="1696"/>
                  </a:cubicBezTo>
                  <a:lnTo>
                    <a:pt x="3391" y="1696"/>
                  </a:lnTo>
                  <a:cubicBezTo>
                    <a:pt x="3391" y="759"/>
                    <a:pt x="2632" y="0"/>
                    <a:pt x="1695" y="0"/>
                  </a:cubicBez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034" rtl="0" eaLnBrk="1" fontAlgn="auto" latinLnBrk="0" hangingPunct="1">
                <a:lnSpc>
                  <a:spcPct val="100000"/>
                </a:lnSpc>
                <a:spcBef>
                  <a:spcPts val="0"/>
                </a:spcBef>
                <a:spcAft>
                  <a:spcPts val="0"/>
                </a:spcAft>
                <a:buClrTx/>
                <a:buSzTx/>
                <a:buFontTx/>
                <a:buNone/>
                <a:tabLst/>
                <a:defRPr/>
              </a:pPr>
              <a:endParaRPr kumimoji="0" lang="en-US" sz="3266" b="0" i="0" u="none" strike="noStrike" kern="0" cap="none" spc="0" normalizeH="0" baseline="0" noProof="0" dirty="0">
                <a:ln>
                  <a:noFill/>
                </a:ln>
                <a:solidFill>
                  <a:srgbClr val="00B050"/>
                </a:solidFill>
                <a:effectLst/>
                <a:uLnTx/>
                <a:uFillTx/>
                <a:latin typeface="Lato Light" panose="020F0502020204030203" pitchFamily="34" charset="0"/>
                <a:ea typeface="+mn-ea"/>
                <a:cs typeface="+mn-cs"/>
              </a:endParaRPr>
            </a:p>
          </p:txBody>
        </p:sp>
      </p:grpSp>
      <p:grpSp>
        <p:nvGrpSpPr>
          <p:cNvPr id="54" name="Group 53">
            <a:extLst>
              <a:ext uri="{FF2B5EF4-FFF2-40B4-BE49-F238E27FC236}">
                <a16:creationId xmlns:a16="http://schemas.microsoft.com/office/drawing/2014/main" id="{B2F3639E-7E80-4DE3-AD26-1A625ED3B9A5}"/>
              </a:ext>
            </a:extLst>
          </p:cNvPr>
          <p:cNvGrpSpPr/>
          <p:nvPr/>
        </p:nvGrpSpPr>
        <p:grpSpPr>
          <a:xfrm>
            <a:off x="7171275" y="1811308"/>
            <a:ext cx="2098416" cy="4749314"/>
            <a:chOff x="7775731" y="3455373"/>
            <a:chExt cx="4196831" cy="9498627"/>
          </a:xfrm>
        </p:grpSpPr>
        <p:sp>
          <p:nvSpPr>
            <p:cNvPr id="55" name="Freeform 6">
              <a:extLst>
                <a:ext uri="{FF2B5EF4-FFF2-40B4-BE49-F238E27FC236}">
                  <a16:creationId xmlns:a16="http://schemas.microsoft.com/office/drawing/2014/main" id="{7B417C9A-3383-40B4-8786-A1EB08C2E24E}"/>
                </a:ext>
              </a:extLst>
            </p:cNvPr>
            <p:cNvSpPr>
              <a:spLocks noChangeArrowheads="1"/>
            </p:cNvSpPr>
            <p:nvPr/>
          </p:nvSpPr>
          <p:spPr bwMode="auto">
            <a:xfrm>
              <a:off x="7944686" y="3539853"/>
              <a:ext cx="3855544" cy="5021329"/>
            </a:xfrm>
            <a:custGeom>
              <a:avLst/>
              <a:gdLst>
                <a:gd name="T0" fmla="*/ 4993 w 5032"/>
                <a:gd name="T1" fmla="*/ 6551 h 6552"/>
                <a:gd name="T2" fmla="*/ 39 w 5032"/>
                <a:gd name="T3" fmla="*/ 6551 h 6552"/>
                <a:gd name="T4" fmla="*/ 39 w 5032"/>
                <a:gd name="T5" fmla="*/ 6551 h 6552"/>
                <a:gd name="T6" fmla="*/ 0 w 5032"/>
                <a:gd name="T7" fmla="*/ 6512 h 6552"/>
                <a:gd name="T8" fmla="*/ 0 w 5032"/>
                <a:gd name="T9" fmla="*/ 39 h 6552"/>
                <a:gd name="T10" fmla="*/ 0 w 5032"/>
                <a:gd name="T11" fmla="*/ 39 h 6552"/>
                <a:gd name="T12" fmla="*/ 39 w 5032"/>
                <a:gd name="T13" fmla="*/ 0 h 6552"/>
                <a:gd name="T14" fmla="*/ 4993 w 5032"/>
                <a:gd name="T15" fmla="*/ 0 h 6552"/>
                <a:gd name="T16" fmla="*/ 4993 w 5032"/>
                <a:gd name="T17" fmla="*/ 0 h 6552"/>
                <a:gd name="T18" fmla="*/ 5031 w 5032"/>
                <a:gd name="T19" fmla="*/ 39 h 6552"/>
                <a:gd name="T20" fmla="*/ 5031 w 5032"/>
                <a:gd name="T21" fmla="*/ 6512 h 6552"/>
                <a:gd name="T22" fmla="*/ 5031 w 5032"/>
                <a:gd name="T23" fmla="*/ 6512 h 6552"/>
                <a:gd name="T24" fmla="*/ 4993 w 5032"/>
                <a:gd name="T25" fmla="*/ 655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32" h="6552">
                  <a:moveTo>
                    <a:pt x="4993" y="6551"/>
                  </a:moveTo>
                  <a:lnTo>
                    <a:pt x="39" y="6551"/>
                  </a:lnTo>
                  <a:lnTo>
                    <a:pt x="39" y="6551"/>
                  </a:lnTo>
                  <a:cubicBezTo>
                    <a:pt x="17" y="6551"/>
                    <a:pt x="0" y="6533"/>
                    <a:pt x="0" y="6512"/>
                  </a:cubicBezTo>
                  <a:lnTo>
                    <a:pt x="0" y="39"/>
                  </a:lnTo>
                  <a:lnTo>
                    <a:pt x="0" y="39"/>
                  </a:lnTo>
                  <a:cubicBezTo>
                    <a:pt x="0" y="17"/>
                    <a:pt x="17" y="0"/>
                    <a:pt x="39" y="0"/>
                  </a:cubicBezTo>
                  <a:lnTo>
                    <a:pt x="4993" y="0"/>
                  </a:lnTo>
                  <a:lnTo>
                    <a:pt x="4993" y="0"/>
                  </a:lnTo>
                  <a:cubicBezTo>
                    <a:pt x="5014" y="0"/>
                    <a:pt x="5031" y="17"/>
                    <a:pt x="5031" y="39"/>
                  </a:cubicBezTo>
                  <a:lnTo>
                    <a:pt x="5031" y="6512"/>
                  </a:lnTo>
                  <a:lnTo>
                    <a:pt x="5031" y="6512"/>
                  </a:lnTo>
                  <a:cubicBezTo>
                    <a:pt x="5031" y="6533"/>
                    <a:pt x="5014" y="6551"/>
                    <a:pt x="4993" y="6551"/>
                  </a:cubicBez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034" rtl="0" eaLnBrk="1" fontAlgn="auto" latinLnBrk="0" hangingPunct="1">
                <a:lnSpc>
                  <a:spcPct val="100000"/>
                </a:lnSpc>
                <a:spcBef>
                  <a:spcPts val="0"/>
                </a:spcBef>
                <a:spcAft>
                  <a:spcPts val="0"/>
                </a:spcAft>
                <a:buClrTx/>
                <a:buSzTx/>
                <a:buFontTx/>
                <a:buNone/>
                <a:tabLst/>
                <a:defRPr/>
              </a:pPr>
              <a:endParaRPr kumimoji="0" lang="en-US" sz="3266" b="0" i="0" u="none" strike="noStrike" kern="0" cap="none" spc="0" normalizeH="0" baseline="0" noProof="0" dirty="0">
                <a:ln>
                  <a:noFill/>
                </a:ln>
                <a:solidFill>
                  <a:srgbClr val="00B050"/>
                </a:solidFill>
                <a:effectLst/>
                <a:uLnTx/>
                <a:uFillTx/>
                <a:latin typeface="Lato Light" panose="020F0502020204030203" pitchFamily="34" charset="0"/>
                <a:ea typeface="+mn-ea"/>
                <a:cs typeface="+mn-cs"/>
              </a:endParaRPr>
            </a:p>
          </p:txBody>
        </p:sp>
        <p:sp>
          <p:nvSpPr>
            <p:cNvPr id="56" name="Freeform 7">
              <a:extLst>
                <a:ext uri="{FF2B5EF4-FFF2-40B4-BE49-F238E27FC236}">
                  <a16:creationId xmlns:a16="http://schemas.microsoft.com/office/drawing/2014/main" id="{014625E9-4F37-45A6-B914-9415FD30A843}"/>
                </a:ext>
              </a:extLst>
            </p:cNvPr>
            <p:cNvSpPr>
              <a:spLocks noChangeArrowheads="1"/>
            </p:cNvSpPr>
            <p:nvPr/>
          </p:nvSpPr>
          <p:spPr bwMode="auto">
            <a:xfrm>
              <a:off x="7860209" y="3455373"/>
              <a:ext cx="4024496" cy="5190283"/>
            </a:xfrm>
            <a:custGeom>
              <a:avLst/>
              <a:gdLst>
                <a:gd name="T0" fmla="*/ 554 w 5254"/>
                <a:gd name="T1" fmla="*/ 221 h 6774"/>
                <a:gd name="T2" fmla="*/ 554 w 5254"/>
                <a:gd name="T3" fmla="*/ 221 h 6774"/>
                <a:gd name="T4" fmla="*/ 222 w 5254"/>
                <a:gd name="T5" fmla="*/ 554 h 6774"/>
                <a:gd name="T6" fmla="*/ 222 w 5254"/>
                <a:gd name="T7" fmla="*/ 6219 h 6774"/>
                <a:gd name="T8" fmla="*/ 222 w 5254"/>
                <a:gd name="T9" fmla="*/ 6219 h 6774"/>
                <a:gd name="T10" fmla="*/ 554 w 5254"/>
                <a:gd name="T11" fmla="*/ 6551 h 6774"/>
                <a:gd name="T12" fmla="*/ 4699 w 5254"/>
                <a:gd name="T13" fmla="*/ 6551 h 6774"/>
                <a:gd name="T14" fmla="*/ 4699 w 5254"/>
                <a:gd name="T15" fmla="*/ 6551 h 6774"/>
                <a:gd name="T16" fmla="*/ 5032 w 5254"/>
                <a:gd name="T17" fmla="*/ 6219 h 6774"/>
                <a:gd name="T18" fmla="*/ 5032 w 5254"/>
                <a:gd name="T19" fmla="*/ 554 h 6774"/>
                <a:gd name="T20" fmla="*/ 5032 w 5254"/>
                <a:gd name="T21" fmla="*/ 554 h 6774"/>
                <a:gd name="T22" fmla="*/ 4699 w 5254"/>
                <a:gd name="T23" fmla="*/ 221 h 6774"/>
                <a:gd name="T24" fmla="*/ 554 w 5254"/>
                <a:gd name="T25" fmla="*/ 221 h 6774"/>
                <a:gd name="T26" fmla="*/ 4699 w 5254"/>
                <a:gd name="T27" fmla="*/ 6773 h 6774"/>
                <a:gd name="T28" fmla="*/ 554 w 5254"/>
                <a:gd name="T29" fmla="*/ 6773 h 6774"/>
                <a:gd name="T30" fmla="*/ 554 w 5254"/>
                <a:gd name="T31" fmla="*/ 6773 h 6774"/>
                <a:gd name="T32" fmla="*/ 0 w 5254"/>
                <a:gd name="T33" fmla="*/ 6219 h 6774"/>
                <a:gd name="T34" fmla="*/ 0 w 5254"/>
                <a:gd name="T35" fmla="*/ 554 h 6774"/>
                <a:gd name="T36" fmla="*/ 0 w 5254"/>
                <a:gd name="T37" fmla="*/ 554 h 6774"/>
                <a:gd name="T38" fmla="*/ 554 w 5254"/>
                <a:gd name="T39" fmla="*/ 0 h 6774"/>
                <a:gd name="T40" fmla="*/ 4699 w 5254"/>
                <a:gd name="T41" fmla="*/ 0 h 6774"/>
                <a:gd name="T42" fmla="*/ 4699 w 5254"/>
                <a:gd name="T43" fmla="*/ 0 h 6774"/>
                <a:gd name="T44" fmla="*/ 5253 w 5254"/>
                <a:gd name="T45" fmla="*/ 554 h 6774"/>
                <a:gd name="T46" fmla="*/ 5253 w 5254"/>
                <a:gd name="T47" fmla="*/ 6219 h 6774"/>
                <a:gd name="T48" fmla="*/ 5253 w 5254"/>
                <a:gd name="T49" fmla="*/ 6219 h 6774"/>
                <a:gd name="T50" fmla="*/ 4699 w 5254"/>
                <a:gd name="T51" fmla="*/ 6773 h 6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54" h="6774">
                  <a:moveTo>
                    <a:pt x="554" y="221"/>
                  </a:moveTo>
                  <a:lnTo>
                    <a:pt x="554" y="221"/>
                  </a:lnTo>
                  <a:cubicBezTo>
                    <a:pt x="371" y="221"/>
                    <a:pt x="222" y="370"/>
                    <a:pt x="222" y="554"/>
                  </a:cubicBezTo>
                  <a:lnTo>
                    <a:pt x="222" y="6219"/>
                  </a:lnTo>
                  <a:lnTo>
                    <a:pt x="222" y="6219"/>
                  </a:lnTo>
                  <a:cubicBezTo>
                    <a:pt x="222" y="6402"/>
                    <a:pt x="371" y="6551"/>
                    <a:pt x="554" y="6551"/>
                  </a:cubicBezTo>
                  <a:lnTo>
                    <a:pt x="4699" y="6551"/>
                  </a:lnTo>
                  <a:lnTo>
                    <a:pt x="4699" y="6551"/>
                  </a:lnTo>
                  <a:cubicBezTo>
                    <a:pt x="4883" y="6551"/>
                    <a:pt x="5032" y="6402"/>
                    <a:pt x="5032" y="6219"/>
                  </a:cubicBezTo>
                  <a:lnTo>
                    <a:pt x="5032" y="554"/>
                  </a:lnTo>
                  <a:lnTo>
                    <a:pt x="5032" y="554"/>
                  </a:lnTo>
                  <a:cubicBezTo>
                    <a:pt x="5032" y="370"/>
                    <a:pt x="4883" y="221"/>
                    <a:pt x="4699" y="221"/>
                  </a:cubicBezTo>
                  <a:lnTo>
                    <a:pt x="554" y="221"/>
                  </a:lnTo>
                  <a:close/>
                  <a:moveTo>
                    <a:pt x="4699" y="6773"/>
                  </a:moveTo>
                  <a:lnTo>
                    <a:pt x="554" y="6773"/>
                  </a:lnTo>
                  <a:lnTo>
                    <a:pt x="554" y="6773"/>
                  </a:lnTo>
                  <a:cubicBezTo>
                    <a:pt x="249" y="6773"/>
                    <a:pt x="0" y="6525"/>
                    <a:pt x="0" y="6219"/>
                  </a:cubicBezTo>
                  <a:lnTo>
                    <a:pt x="0" y="554"/>
                  </a:lnTo>
                  <a:lnTo>
                    <a:pt x="0" y="554"/>
                  </a:lnTo>
                  <a:cubicBezTo>
                    <a:pt x="0" y="249"/>
                    <a:pt x="249" y="0"/>
                    <a:pt x="554" y="0"/>
                  </a:cubicBezTo>
                  <a:lnTo>
                    <a:pt x="4699" y="0"/>
                  </a:lnTo>
                  <a:lnTo>
                    <a:pt x="4699" y="0"/>
                  </a:lnTo>
                  <a:cubicBezTo>
                    <a:pt x="5005" y="0"/>
                    <a:pt x="5253" y="249"/>
                    <a:pt x="5253" y="554"/>
                  </a:cubicBezTo>
                  <a:lnTo>
                    <a:pt x="5253" y="6219"/>
                  </a:lnTo>
                  <a:lnTo>
                    <a:pt x="5253" y="6219"/>
                  </a:lnTo>
                  <a:cubicBezTo>
                    <a:pt x="5253" y="6525"/>
                    <a:pt x="5005" y="6773"/>
                    <a:pt x="4699" y="6773"/>
                  </a:cubicBezTo>
                  <a:close/>
                </a:path>
              </a:pathLst>
            </a:custGeom>
            <a:solidFill>
              <a:srgbClr val="119CF4"/>
            </a:solidFill>
            <a:ln>
              <a:noFill/>
            </a:ln>
            <a:effectLst/>
          </p:spPr>
          <p:txBody>
            <a:bodyPr wrap="none" anchor="ctr"/>
            <a:lstStyle/>
            <a:p>
              <a:pPr marL="0" marR="0" lvl="0" indent="0" algn="l" defTabSz="914034" rtl="0" eaLnBrk="1" fontAlgn="auto" latinLnBrk="0" hangingPunct="1">
                <a:lnSpc>
                  <a:spcPct val="100000"/>
                </a:lnSpc>
                <a:spcBef>
                  <a:spcPts val="0"/>
                </a:spcBef>
                <a:spcAft>
                  <a:spcPts val="0"/>
                </a:spcAft>
                <a:buClrTx/>
                <a:buSzTx/>
                <a:buFontTx/>
                <a:buNone/>
                <a:tabLst/>
                <a:defRPr/>
              </a:pPr>
              <a:endParaRPr kumimoji="0" lang="en-US" sz="3266" b="0" i="0" u="none" strike="noStrike" kern="0" cap="none" spc="0" normalizeH="0" baseline="0" noProof="0" dirty="0">
                <a:ln>
                  <a:noFill/>
                </a:ln>
                <a:solidFill>
                  <a:srgbClr val="00B050"/>
                </a:solidFill>
                <a:effectLst/>
                <a:uLnTx/>
                <a:uFillTx/>
                <a:latin typeface="Lato Light" panose="020F0502020204030203" pitchFamily="34" charset="0"/>
                <a:ea typeface="+mn-ea"/>
                <a:cs typeface="+mn-cs"/>
              </a:endParaRPr>
            </a:p>
          </p:txBody>
        </p:sp>
        <p:sp>
          <p:nvSpPr>
            <p:cNvPr id="57" name="Freeform 8">
              <a:extLst>
                <a:ext uri="{FF2B5EF4-FFF2-40B4-BE49-F238E27FC236}">
                  <a16:creationId xmlns:a16="http://schemas.microsoft.com/office/drawing/2014/main" id="{EB54E924-BF7B-49FD-88EA-AE2249B872FC}"/>
                </a:ext>
              </a:extLst>
            </p:cNvPr>
            <p:cNvSpPr>
              <a:spLocks noChangeArrowheads="1"/>
            </p:cNvSpPr>
            <p:nvPr/>
          </p:nvSpPr>
          <p:spPr bwMode="auto">
            <a:xfrm>
              <a:off x="7944686" y="7331192"/>
              <a:ext cx="3855544" cy="5457230"/>
            </a:xfrm>
            <a:custGeom>
              <a:avLst/>
              <a:gdLst>
                <a:gd name="T0" fmla="*/ 2516 w 5032"/>
                <a:gd name="T1" fmla="*/ 0 h 7120"/>
                <a:gd name="T2" fmla="*/ 1263 w 5032"/>
                <a:gd name="T3" fmla="*/ 1704 h 7120"/>
                <a:gd name="T4" fmla="*/ 1800 w 5032"/>
                <a:gd name="T5" fmla="*/ 1704 h 7120"/>
                <a:gd name="T6" fmla="*/ 1800 w 5032"/>
                <a:gd name="T7" fmla="*/ 2191 h 7120"/>
                <a:gd name="T8" fmla="*/ 1800 w 5032"/>
                <a:gd name="T9" fmla="*/ 2191 h 7120"/>
                <a:gd name="T10" fmla="*/ 0 w 5032"/>
                <a:gd name="T11" fmla="*/ 4602 h 7120"/>
                <a:gd name="T12" fmla="*/ 0 w 5032"/>
                <a:gd name="T13" fmla="*/ 4602 h 7120"/>
                <a:gd name="T14" fmla="*/ 2516 w 5032"/>
                <a:gd name="T15" fmla="*/ 7119 h 7120"/>
                <a:gd name="T16" fmla="*/ 2516 w 5032"/>
                <a:gd name="T17" fmla="*/ 7119 h 7120"/>
                <a:gd name="T18" fmla="*/ 5031 w 5032"/>
                <a:gd name="T19" fmla="*/ 4602 h 7120"/>
                <a:gd name="T20" fmla="*/ 5031 w 5032"/>
                <a:gd name="T21" fmla="*/ 4602 h 7120"/>
                <a:gd name="T22" fmla="*/ 3231 w 5032"/>
                <a:gd name="T23" fmla="*/ 2191 h 7120"/>
                <a:gd name="T24" fmla="*/ 3231 w 5032"/>
                <a:gd name="T25" fmla="*/ 1704 h 7120"/>
                <a:gd name="T26" fmla="*/ 3769 w 5032"/>
                <a:gd name="T27" fmla="*/ 1704 h 7120"/>
                <a:gd name="T28" fmla="*/ 2516 w 5032"/>
                <a:gd name="T29" fmla="*/ 0 h 7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32" h="7120">
                  <a:moveTo>
                    <a:pt x="2516" y="0"/>
                  </a:moveTo>
                  <a:lnTo>
                    <a:pt x="1263" y="1704"/>
                  </a:lnTo>
                  <a:lnTo>
                    <a:pt x="1800" y="1704"/>
                  </a:lnTo>
                  <a:lnTo>
                    <a:pt x="1800" y="2191"/>
                  </a:lnTo>
                  <a:lnTo>
                    <a:pt x="1800" y="2191"/>
                  </a:lnTo>
                  <a:cubicBezTo>
                    <a:pt x="760" y="2500"/>
                    <a:pt x="0" y="3462"/>
                    <a:pt x="0" y="4602"/>
                  </a:cubicBezTo>
                  <a:lnTo>
                    <a:pt x="0" y="4602"/>
                  </a:lnTo>
                  <a:cubicBezTo>
                    <a:pt x="0" y="5992"/>
                    <a:pt x="1127" y="7119"/>
                    <a:pt x="2516" y="7119"/>
                  </a:cubicBezTo>
                  <a:lnTo>
                    <a:pt x="2516" y="7119"/>
                  </a:lnTo>
                  <a:cubicBezTo>
                    <a:pt x="3905" y="7119"/>
                    <a:pt x="5031" y="5992"/>
                    <a:pt x="5031" y="4602"/>
                  </a:cubicBezTo>
                  <a:lnTo>
                    <a:pt x="5031" y="4602"/>
                  </a:lnTo>
                  <a:cubicBezTo>
                    <a:pt x="5031" y="3462"/>
                    <a:pt x="4272" y="2500"/>
                    <a:pt x="3231" y="2191"/>
                  </a:cubicBezTo>
                  <a:lnTo>
                    <a:pt x="3231" y="1704"/>
                  </a:lnTo>
                  <a:lnTo>
                    <a:pt x="3769" y="1704"/>
                  </a:lnTo>
                  <a:lnTo>
                    <a:pt x="2516" y="0"/>
                  </a:lnTo>
                </a:path>
              </a:pathLst>
            </a:custGeom>
            <a:solidFill>
              <a:srgbClr val="119CF4"/>
            </a:solidFill>
            <a:ln>
              <a:noFill/>
            </a:ln>
            <a:effectLst/>
          </p:spPr>
          <p:txBody>
            <a:bodyPr wrap="none" anchor="ctr"/>
            <a:lstStyle/>
            <a:p>
              <a:pPr marL="0" marR="0" lvl="0" indent="0" algn="l" defTabSz="914034" rtl="0" eaLnBrk="1" fontAlgn="auto" latinLnBrk="0" hangingPunct="1">
                <a:lnSpc>
                  <a:spcPct val="100000"/>
                </a:lnSpc>
                <a:spcBef>
                  <a:spcPts val="0"/>
                </a:spcBef>
                <a:spcAft>
                  <a:spcPts val="0"/>
                </a:spcAft>
                <a:buClrTx/>
                <a:buSzTx/>
                <a:buFontTx/>
                <a:buNone/>
                <a:tabLst/>
                <a:defRPr/>
              </a:pPr>
              <a:endParaRPr kumimoji="0" lang="en-US" sz="3266" b="0" i="0" u="none" strike="noStrike" kern="0" cap="none" spc="0" normalizeH="0" baseline="0" noProof="0" dirty="0">
                <a:ln>
                  <a:noFill/>
                </a:ln>
                <a:solidFill>
                  <a:srgbClr val="00B050"/>
                </a:solidFill>
                <a:effectLst/>
                <a:uLnTx/>
                <a:uFillTx/>
                <a:latin typeface="Lato Light" panose="020F0502020204030203" pitchFamily="34" charset="0"/>
                <a:ea typeface="+mn-ea"/>
                <a:cs typeface="+mn-cs"/>
              </a:endParaRPr>
            </a:p>
          </p:txBody>
        </p:sp>
        <p:sp>
          <p:nvSpPr>
            <p:cNvPr id="58" name="Freeform 9">
              <a:extLst>
                <a:ext uri="{FF2B5EF4-FFF2-40B4-BE49-F238E27FC236}">
                  <a16:creationId xmlns:a16="http://schemas.microsoft.com/office/drawing/2014/main" id="{47943DA6-E4FE-43A3-8F1D-2983CA40A211}"/>
                </a:ext>
              </a:extLst>
            </p:cNvPr>
            <p:cNvSpPr>
              <a:spLocks noChangeArrowheads="1"/>
            </p:cNvSpPr>
            <p:nvPr/>
          </p:nvSpPr>
          <p:spPr bwMode="auto">
            <a:xfrm>
              <a:off x="7775731" y="7158857"/>
              <a:ext cx="4196831" cy="5795143"/>
            </a:xfrm>
            <a:custGeom>
              <a:avLst/>
              <a:gdLst>
                <a:gd name="T0" fmla="*/ 2738 w 5476"/>
                <a:gd name="T1" fmla="*/ 0 h 7563"/>
                <a:gd name="T2" fmla="*/ 2738 w 5476"/>
                <a:gd name="T3" fmla="*/ 0 h 7563"/>
                <a:gd name="T4" fmla="*/ 2560 w 5476"/>
                <a:gd name="T5" fmla="*/ 91 h 7563"/>
                <a:gd name="T6" fmla="*/ 1306 w 5476"/>
                <a:gd name="T7" fmla="*/ 1795 h 7563"/>
                <a:gd name="T8" fmla="*/ 1306 w 5476"/>
                <a:gd name="T9" fmla="*/ 1795 h 7563"/>
                <a:gd name="T10" fmla="*/ 1287 w 5476"/>
                <a:gd name="T11" fmla="*/ 2026 h 7563"/>
                <a:gd name="T12" fmla="*/ 1287 w 5476"/>
                <a:gd name="T13" fmla="*/ 2026 h 7563"/>
                <a:gd name="T14" fmla="*/ 1485 w 5476"/>
                <a:gd name="T15" fmla="*/ 2148 h 7563"/>
                <a:gd name="T16" fmla="*/ 1800 w 5476"/>
                <a:gd name="T17" fmla="*/ 2148 h 7563"/>
                <a:gd name="T18" fmla="*/ 1800 w 5476"/>
                <a:gd name="T19" fmla="*/ 2253 h 7563"/>
                <a:gd name="T20" fmla="*/ 1800 w 5476"/>
                <a:gd name="T21" fmla="*/ 2253 h 7563"/>
                <a:gd name="T22" fmla="*/ 0 w 5476"/>
                <a:gd name="T23" fmla="*/ 4824 h 7563"/>
                <a:gd name="T24" fmla="*/ 0 w 5476"/>
                <a:gd name="T25" fmla="*/ 4824 h 7563"/>
                <a:gd name="T26" fmla="*/ 2738 w 5476"/>
                <a:gd name="T27" fmla="*/ 7562 h 7563"/>
                <a:gd name="T28" fmla="*/ 2738 w 5476"/>
                <a:gd name="T29" fmla="*/ 7562 h 7563"/>
                <a:gd name="T30" fmla="*/ 5475 w 5476"/>
                <a:gd name="T31" fmla="*/ 4824 h 7563"/>
                <a:gd name="T32" fmla="*/ 5475 w 5476"/>
                <a:gd name="T33" fmla="*/ 4824 h 7563"/>
                <a:gd name="T34" fmla="*/ 3675 w 5476"/>
                <a:gd name="T35" fmla="*/ 2253 h 7563"/>
                <a:gd name="T36" fmla="*/ 3675 w 5476"/>
                <a:gd name="T37" fmla="*/ 2148 h 7563"/>
                <a:gd name="T38" fmla="*/ 3991 w 5476"/>
                <a:gd name="T39" fmla="*/ 2148 h 7563"/>
                <a:gd name="T40" fmla="*/ 3991 w 5476"/>
                <a:gd name="T41" fmla="*/ 2148 h 7563"/>
                <a:gd name="T42" fmla="*/ 4188 w 5476"/>
                <a:gd name="T43" fmla="*/ 2026 h 7563"/>
                <a:gd name="T44" fmla="*/ 4188 w 5476"/>
                <a:gd name="T45" fmla="*/ 2026 h 7563"/>
                <a:gd name="T46" fmla="*/ 4169 w 5476"/>
                <a:gd name="T47" fmla="*/ 1795 h 7563"/>
                <a:gd name="T48" fmla="*/ 2916 w 5476"/>
                <a:gd name="T49" fmla="*/ 91 h 7563"/>
                <a:gd name="T50" fmla="*/ 2916 w 5476"/>
                <a:gd name="T51" fmla="*/ 91 h 7563"/>
                <a:gd name="T52" fmla="*/ 2738 w 5476"/>
                <a:gd name="T53" fmla="*/ 0 h 7563"/>
                <a:gd name="T54" fmla="*/ 2738 w 5476"/>
                <a:gd name="T55" fmla="*/ 222 h 7563"/>
                <a:gd name="T56" fmla="*/ 3991 w 5476"/>
                <a:gd name="T57" fmla="*/ 1926 h 7563"/>
                <a:gd name="T58" fmla="*/ 3453 w 5476"/>
                <a:gd name="T59" fmla="*/ 1926 h 7563"/>
                <a:gd name="T60" fmla="*/ 3453 w 5476"/>
                <a:gd name="T61" fmla="*/ 2413 h 7563"/>
                <a:gd name="T62" fmla="*/ 3453 w 5476"/>
                <a:gd name="T63" fmla="*/ 2413 h 7563"/>
                <a:gd name="T64" fmla="*/ 5253 w 5476"/>
                <a:gd name="T65" fmla="*/ 4824 h 7563"/>
                <a:gd name="T66" fmla="*/ 5253 w 5476"/>
                <a:gd name="T67" fmla="*/ 4824 h 7563"/>
                <a:gd name="T68" fmla="*/ 2738 w 5476"/>
                <a:gd name="T69" fmla="*/ 7341 h 7563"/>
                <a:gd name="T70" fmla="*/ 2738 w 5476"/>
                <a:gd name="T71" fmla="*/ 7341 h 7563"/>
                <a:gd name="T72" fmla="*/ 222 w 5476"/>
                <a:gd name="T73" fmla="*/ 4824 h 7563"/>
                <a:gd name="T74" fmla="*/ 222 w 5476"/>
                <a:gd name="T75" fmla="*/ 4824 h 7563"/>
                <a:gd name="T76" fmla="*/ 2022 w 5476"/>
                <a:gd name="T77" fmla="*/ 2413 h 7563"/>
                <a:gd name="T78" fmla="*/ 2022 w 5476"/>
                <a:gd name="T79" fmla="*/ 1926 h 7563"/>
                <a:gd name="T80" fmla="*/ 1485 w 5476"/>
                <a:gd name="T81" fmla="*/ 1926 h 7563"/>
                <a:gd name="T82" fmla="*/ 2738 w 5476"/>
                <a:gd name="T83" fmla="*/ 222 h 7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76" h="7563">
                  <a:moveTo>
                    <a:pt x="2738" y="0"/>
                  </a:moveTo>
                  <a:lnTo>
                    <a:pt x="2738" y="0"/>
                  </a:lnTo>
                  <a:cubicBezTo>
                    <a:pt x="2668" y="0"/>
                    <a:pt x="2601" y="34"/>
                    <a:pt x="2560" y="91"/>
                  </a:cubicBezTo>
                  <a:lnTo>
                    <a:pt x="1306" y="1795"/>
                  </a:lnTo>
                  <a:lnTo>
                    <a:pt x="1306" y="1795"/>
                  </a:lnTo>
                  <a:cubicBezTo>
                    <a:pt x="1256" y="1862"/>
                    <a:pt x="1250" y="1952"/>
                    <a:pt x="1287" y="2026"/>
                  </a:cubicBezTo>
                  <a:lnTo>
                    <a:pt x="1287" y="2026"/>
                  </a:lnTo>
                  <a:cubicBezTo>
                    <a:pt x="1325" y="2101"/>
                    <a:pt x="1401" y="2148"/>
                    <a:pt x="1485" y="2148"/>
                  </a:cubicBezTo>
                  <a:lnTo>
                    <a:pt x="1800" y="2148"/>
                  </a:lnTo>
                  <a:lnTo>
                    <a:pt x="1800" y="2253"/>
                  </a:lnTo>
                  <a:lnTo>
                    <a:pt x="1800" y="2253"/>
                  </a:lnTo>
                  <a:cubicBezTo>
                    <a:pt x="733" y="2643"/>
                    <a:pt x="0" y="3677"/>
                    <a:pt x="0" y="4824"/>
                  </a:cubicBezTo>
                  <a:lnTo>
                    <a:pt x="0" y="4824"/>
                  </a:lnTo>
                  <a:cubicBezTo>
                    <a:pt x="0" y="6334"/>
                    <a:pt x="1228" y="7562"/>
                    <a:pt x="2738" y="7562"/>
                  </a:cubicBezTo>
                  <a:lnTo>
                    <a:pt x="2738" y="7562"/>
                  </a:lnTo>
                  <a:cubicBezTo>
                    <a:pt x="4247" y="7562"/>
                    <a:pt x="5475" y="6334"/>
                    <a:pt x="5475" y="4824"/>
                  </a:cubicBezTo>
                  <a:lnTo>
                    <a:pt x="5475" y="4824"/>
                  </a:lnTo>
                  <a:cubicBezTo>
                    <a:pt x="5475" y="3677"/>
                    <a:pt x="4743" y="2643"/>
                    <a:pt x="3675" y="2253"/>
                  </a:cubicBezTo>
                  <a:lnTo>
                    <a:pt x="3675" y="2148"/>
                  </a:lnTo>
                  <a:lnTo>
                    <a:pt x="3991" y="2148"/>
                  </a:lnTo>
                  <a:lnTo>
                    <a:pt x="3991" y="2148"/>
                  </a:lnTo>
                  <a:cubicBezTo>
                    <a:pt x="4074" y="2148"/>
                    <a:pt x="4151" y="2101"/>
                    <a:pt x="4188" y="2026"/>
                  </a:cubicBezTo>
                  <a:lnTo>
                    <a:pt x="4188" y="2026"/>
                  </a:lnTo>
                  <a:cubicBezTo>
                    <a:pt x="4226" y="1952"/>
                    <a:pt x="4219" y="1862"/>
                    <a:pt x="4169" y="1795"/>
                  </a:cubicBezTo>
                  <a:lnTo>
                    <a:pt x="2916" y="91"/>
                  </a:lnTo>
                  <a:lnTo>
                    <a:pt x="2916" y="91"/>
                  </a:lnTo>
                  <a:cubicBezTo>
                    <a:pt x="2874" y="34"/>
                    <a:pt x="2808" y="0"/>
                    <a:pt x="2738" y="0"/>
                  </a:cubicBezTo>
                  <a:close/>
                  <a:moveTo>
                    <a:pt x="2738" y="222"/>
                  </a:moveTo>
                  <a:lnTo>
                    <a:pt x="3991" y="1926"/>
                  </a:lnTo>
                  <a:lnTo>
                    <a:pt x="3453" y="1926"/>
                  </a:lnTo>
                  <a:lnTo>
                    <a:pt x="3453" y="2413"/>
                  </a:lnTo>
                  <a:lnTo>
                    <a:pt x="3453" y="2413"/>
                  </a:lnTo>
                  <a:cubicBezTo>
                    <a:pt x="4494" y="2722"/>
                    <a:pt x="5253" y="3684"/>
                    <a:pt x="5253" y="4824"/>
                  </a:cubicBezTo>
                  <a:lnTo>
                    <a:pt x="5253" y="4824"/>
                  </a:lnTo>
                  <a:cubicBezTo>
                    <a:pt x="5253" y="6214"/>
                    <a:pt x="4127" y="7341"/>
                    <a:pt x="2738" y="7341"/>
                  </a:cubicBezTo>
                  <a:lnTo>
                    <a:pt x="2738" y="7341"/>
                  </a:lnTo>
                  <a:cubicBezTo>
                    <a:pt x="1349" y="7341"/>
                    <a:pt x="222" y="6214"/>
                    <a:pt x="222" y="4824"/>
                  </a:cubicBezTo>
                  <a:lnTo>
                    <a:pt x="222" y="4824"/>
                  </a:lnTo>
                  <a:cubicBezTo>
                    <a:pt x="222" y="3684"/>
                    <a:pt x="982" y="2721"/>
                    <a:pt x="2022" y="2413"/>
                  </a:cubicBezTo>
                  <a:lnTo>
                    <a:pt x="2022" y="1926"/>
                  </a:lnTo>
                  <a:lnTo>
                    <a:pt x="1485" y="1926"/>
                  </a:lnTo>
                  <a:lnTo>
                    <a:pt x="2738" y="222"/>
                  </a:lnTo>
                  <a:close/>
                </a:path>
              </a:pathLst>
            </a:custGeom>
            <a:no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034" rtl="0" eaLnBrk="1" fontAlgn="auto" latinLnBrk="0" hangingPunct="1">
                <a:lnSpc>
                  <a:spcPct val="100000"/>
                </a:lnSpc>
                <a:spcBef>
                  <a:spcPts val="0"/>
                </a:spcBef>
                <a:spcAft>
                  <a:spcPts val="0"/>
                </a:spcAft>
                <a:buClrTx/>
                <a:buSzTx/>
                <a:buFontTx/>
                <a:buNone/>
                <a:tabLst/>
                <a:defRPr/>
              </a:pPr>
              <a:endParaRPr kumimoji="0" lang="en-US" sz="3266" b="0" i="0" u="none" strike="noStrike" kern="0" cap="none" spc="0" normalizeH="0" baseline="0" noProof="0" dirty="0">
                <a:ln>
                  <a:noFill/>
                </a:ln>
                <a:solidFill>
                  <a:srgbClr val="00B050"/>
                </a:solidFill>
                <a:effectLst/>
                <a:uLnTx/>
                <a:uFillTx/>
                <a:latin typeface="Lato Light" panose="020F0502020204030203" pitchFamily="34" charset="0"/>
                <a:ea typeface="+mn-ea"/>
                <a:cs typeface="+mn-cs"/>
              </a:endParaRPr>
            </a:p>
          </p:txBody>
        </p:sp>
      </p:grpSp>
      <p:sp useBgFill="1">
        <p:nvSpPr>
          <p:cNvPr id="63" name="Freeform 5">
            <a:extLst>
              <a:ext uri="{FF2B5EF4-FFF2-40B4-BE49-F238E27FC236}">
                <a16:creationId xmlns:a16="http://schemas.microsoft.com/office/drawing/2014/main" id="{02BA5350-9E29-4884-9600-72AFBBB5553B}"/>
              </a:ext>
            </a:extLst>
          </p:cNvPr>
          <p:cNvSpPr>
            <a:spLocks noChangeArrowheads="1"/>
          </p:cNvSpPr>
          <p:nvPr/>
        </p:nvSpPr>
        <p:spPr bwMode="auto">
          <a:xfrm>
            <a:off x="7483647" y="4777222"/>
            <a:ext cx="1469438" cy="1469438"/>
          </a:xfrm>
          <a:custGeom>
            <a:avLst/>
            <a:gdLst>
              <a:gd name="T0" fmla="*/ 1695 w 3392"/>
              <a:gd name="T1" fmla="*/ 0 h 3393"/>
              <a:gd name="T2" fmla="*/ 1695 w 3392"/>
              <a:gd name="T3" fmla="*/ 0 h 3393"/>
              <a:gd name="T4" fmla="*/ 0 w 3392"/>
              <a:gd name="T5" fmla="*/ 1696 h 3393"/>
              <a:gd name="T6" fmla="*/ 0 w 3392"/>
              <a:gd name="T7" fmla="*/ 1696 h 3393"/>
              <a:gd name="T8" fmla="*/ 1695 w 3392"/>
              <a:gd name="T9" fmla="*/ 3392 h 3393"/>
              <a:gd name="T10" fmla="*/ 1695 w 3392"/>
              <a:gd name="T11" fmla="*/ 3392 h 3393"/>
              <a:gd name="T12" fmla="*/ 3391 w 3392"/>
              <a:gd name="T13" fmla="*/ 1696 h 3393"/>
              <a:gd name="T14" fmla="*/ 3391 w 3392"/>
              <a:gd name="T15" fmla="*/ 1696 h 3393"/>
              <a:gd name="T16" fmla="*/ 1695 w 3392"/>
              <a:gd name="T17" fmla="*/ 0 h 3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2" h="3393">
                <a:moveTo>
                  <a:pt x="1695" y="0"/>
                </a:moveTo>
                <a:lnTo>
                  <a:pt x="1695" y="0"/>
                </a:lnTo>
                <a:cubicBezTo>
                  <a:pt x="759" y="0"/>
                  <a:pt x="0" y="759"/>
                  <a:pt x="0" y="1696"/>
                </a:cubicBezTo>
                <a:lnTo>
                  <a:pt x="0" y="1696"/>
                </a:lnTo>
                <a:cubicBezTo>
                  <a:pt x="0" y="2632"/>
                  <a:pt x="759" y="3392"/>
                  <a:pt x="1695" y="3392"/>
                </a:cubicBezTo>
                <a:lnTo>
                  <a:pt x="1695" y="3392"/>
                </a:lnTo>
                <a:cubicBezTo>
                  <a:pt x="2632" y="3392"/>
                  <a:pt x="3391" y="2632"/>
                  <a:pt x="3391" y="1696"/>
                </a:cubicBezTo>
                <a:lnTo>
                  <a:pt x="3391" y="1696"/>
                </a:lnTo>
                <a:cubicBezTo>
                  <a:pt x="3391" y="759"/>
                  <a:pt x="2632" y="0"/>
                  <a:pt x="1695" y="0"/>
                </a:cubicBez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034" rtl="0" eaLnBrk="1" fontAlgn="auto" latinLnBrk="0" hangingPunct="1">
              <a:lnSpc>
                <a:spcPct val="100000"/>
              </a:lnSpc>
              <a:spcBef>
                <a:spcPts val="0"/>
              </a:spcBef>
              <a:spcAft>
                <a:spcPts val="0"/>
              </a:spcAft>
              <a:buClrTx/>
              <a:buSzTx/>
              <a:buFontTx/>
              <a:buNone/>
              <a:tabLst/>
              <a:defRPr/>
            </a:pPr>
            <a:endParaRPr kumimoji="0" lang="en-US" sz="3266" b="0" i="0" u="none" strike="noStrike" kern="1200" cap="none" spc="0" normalizeH="0" baseline="0" noProof="0" dirty="0">
              <a:ln>
                <a:noFill/>
              </a:ln>
              <a:solidFill>
                <a:srgbClr val="00B050"/>
              </a:solidFill>
              <a:effectLst/>
              <a:uLnTx/>
              <a:uFillTx/>
              <a:latin typeface="Lato Light" panose="020F0502020204030203" pitchFamily="34" charset="0"/>
              <a:ea typeface="+mn-ea"/>
              <a:cs typeface="+mn-cs"/>
            </a:endParaRPr>
          </a:p>
        </p:txBody>
      </p:sp>
      <p:sp>
        <p:nvSpPr>
          <p:cNvPr id="65" name="TextBox 64">
            <a:extLst>
              <a:ext uri="{FF2B5EF4-FFF2-40B4-BE49-F238E27FC236}">
                <a16:creationId xmlns:a16="http://schemas.microsoft.com/office/drawing/2014/main" id="{9EBCE40A-937F-4926-93E2-4AB682F13B65}"/>
              </a:ext>
            </a:extLst>
          </p:cNvPr>
          <p:cNvSpPr txBox="1"/>
          <p:nvPr/>
        </p:nvSpPr>
        <p:spPr>
          <a:xfrm>
            <a:off x="3250557" y="2086563"/>
            <a:ext cx="1821873" cy="156966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a:ln>
                  <a:noFill/>
                </a:ln>
                <a:solidFill>
                  <a:schemeClr val="tx1">
                    <a:lumMod val="10000"/>
                  </a:schemeClr>
                </a:solidFill>
                <a:effectLst/>
                <a:uLnTx/>
                <a:uFillTx/>
                <a:latin typeface="#9Slide03 Roboto Medium" panose="02000000000000000000" pitchFamily="2" charset="0"/>
                <a:ea typeface="#9Slide03 Roboto Medium" panose="02000000000000000000" pitchFamily="2" charset="0"/>
              </a:rPr>
              <a:t>1. </a:t>
            </a:r>
            <a:r>
              <a:rPr kumimoji="0" lang="en-US" sz="2400" u="none" strike="noStrike" kern="0" cap="none" spc="0" normalizeH="0" baseline="0" noProof="0" dirty="0" err="1">
                <a:ln>
                  <a:noFill/>
                </a:ln>
                <a:solidFill>
                  <a:schemeClr val="tx1">
                    <a:lumMod val="10000"/>
                  </a:schemeClr>
                </a:solidFill>
                <a:effectLst/>
                <a:uLnTx/>
                <a:uFillTx/>
                <a:latin typeface="#9Slide03 Roboto Medium" panose="02000000000000000000" pitchFamily="2" charset="0"/>
                <a:ea typeface="#9Slide03 Roboto Medium" panose="02000000000000000000" pitchFamily="2" charset="0"/>
              </a:rPr>
              <a:t>Đặc</a:t>
            </a:r>
            <a:r>
              <a:rPr kumimoji="0" lang="en-US" sz="2400" u="none" strike="noStrike" kern="0" cap="none" spc="0" normalizeH="0" noProof="0" dirty="0">
                <a:ln>
                  <a:noFill/>
                </a:ln>
                <a:solidFill>
                  <a:schemeClr val="tx1">
                    <a:lumMod val="10000"/>
                  </a:schemeClr>
                </a:solidFill>
                <a:effectLst/>
                <a:uLnTx/>
                <a:uFillTx/>
                <a:latin typeface="#9Slide03 Roboto Medium" panose="02000000000000000000" pitchFamily="2" charset="0"/>
                <a:ea typeface="#9Slide03 Roboto Medium" panose="02000000000000000000" pitchFamily="2" charset="0"/>
              </a:rPr>
              <a:t> điểm </a:t>
            </a:r>
            <a:r>
              <a:rPr kumimoji="0" lang="en-US" sz="2400" u="none" strike="noStrike" kern="0" cap="none" spc="0" normalizeH="0" noProof="0" dirty="0" err="1">
                <a:ln>
                  <a:noFill/>
                </a:ln>
                <a:solidFill>
                  <a:schemeClr val="tx1">
                    <a:lumMod val="10000"/>
                  </a:schemeClr>
                </a:solidFill>
                <a:effectLst/>
                <a:uLnTx/>
                <a:uFillTx/>
                <a:latin typeface="#9Slide03 Roboto Medium" panose="02000000000000000000" pitchFamily="2" charset="0"/>
                <a:ea typeface="#9Slide03 Roboto Medium" panose="02000000000000000000" pitchFamily="2" charset="0"/>
              </a:rPr>
              <a:t>chung</a:t>
            </a:r>
            <a:r>
              <a:rPr kumimoji="0" lang="en-US" sz="2400" u="none" strike="noStrike" kern="0" cap="none" spc="0" normalizeH="0" noProof="0" dirty="0">
                <a:ln>
                  <a:noFill/>
                </a:ln>
                <a:solidFill>
                  <a:schemeClr val="tx1">
                    <a:lumMod val="10000"/>
                  </a:schemeClr>
                </a:solidFill>
                <a:effectLst/>
                <a:uLnTx/>
                <a:uFillTx/>
                <a:latin typeface="#9Slide03 Roboto Medium" panose="02000000000000000000" pitchFamily="2" charset="0"/>
                <a:ea typeface="#9Slide03 Roboto Medium" panose="02000000000000000000" pitchFamily="2" charset="0"/>
              </a:rPr>
              <a:t> của </a:t>
            </a:r>
            <a:r>
              <a:rPr kumimoji="0" lang="en-US" sz="2400" u="none" strike="noStrike" kern="0" cap="none" spc="0" normalizeH="0" noProof="0" dirty="0" err="1">
                <a:ln>
                  <a:noFill/>
                </a:ln>
                <a:solidFill>
                  <a:schemeClr val="tx1">
                    <a:lumMod val="10000"/>
                  </a:schemeClr>
                </a:solidFill>
                <a:effectLst/>
                <a:uLnTx/>
                <a:uFillTx/>
                <a:latin typeface="#9Slide03 Roboto Medium" panose="02000000000000000000" pitchFamily="2" charset="0"/>
                <a:ea typeface="#9Slide03 Roboto Medium" panose="02000000000000000000" pitchFamily="2" charset="0"/>
              </a:rPr>
              <a:t>sông</a:t>
            </a:r>
            <a:r>
              <a:rPr kumimoji="0" lang="en-US" sz="2400" u="none" strike="noStrike" kern="0" cap="none" spc="0" normalizeH="0" noProof="0" dirty="0">
                <a:ln>
                  <a:noFill/>
                </a:ln>
                <a:solidFill>
                  <a:schemeClr val="tx1">
                    <a:lumMod val="10000"/>
                  </a:schemeClr>
                </a:solidFill>
                <a:effectLst/>
                <a:uLnTx/>
                <a:uFillTx/>
                <a:latin typeface="#9Slide03 Roboto Medium" panose="02000000000000000000" pitchFamily="2" charset="0"/>
                <a:ea typeface="#9Slide03 Roboto Medium" panose="02000000000000000000" pitchFamily="2" charset="0"/>
              </a:rPr>
              <a:t> </a:t>
            </a:r>
            <a:r>
              <a:rPr kumimoji="0" lang="en-US" sz="2400" u="none" strike="noStrike" kern="0" cap="none" spc="0" normalizeH="0" noProof="0" dirty="0" err="1">
                <a:ln>
                  <a:noFill/>
                </a:ln>
                <a:solidFill>
                  <a:schemeClr val="tx1">
                    <a:lumMod val="10000"/>
                  </a:schemeClr>
                </a:solidFill>
                <a:effectLst/>
                <a:uLnTx/>
                <a:uFillTx/>
                <a:latin typeface="#9Slide03 Roboto Medium" panose="02000000000000000000" pitchFamily="2" charset="0"/>
                <a:ea typeface="#9Slide03 Roboto Medium" panose="02000000000000000000" pitchFamily="2" charset="0"/>
              </a:rPr>
              <a:t>ngòi</a:t>
            </a:r>
            <a:r>
              <a:rPr kumimoji="0" lang="en-US" sz="2400" u="none" strike="noStrike" kern="0" cap="none" spc="0" normalizeH="0" noProof="0" dirty="0">
                <a:ln>
                  <a:noFill/>
                </a:ln>
                <a:solidFill>
                  <a:schemeClr val="tx1">
                    <a:lumMod val="10000"/>
                  </a:schemeClr>
                </a:solidFill>
                <a:effectLst/>
                <a:uLnTx/>
                <a:uFillTx/>
                <a:latin typeface="#9Slide03 Roboto Medium" panose="02000000000000000000" pitchFamily="2" charset="0"/>
                <a:ea typeface="#9Slide03 Roboto Medium" panose="02000000000000000000" pitchFamily="2" charset="0"/>
              </a:rPr>
              <a:t> nước ta</a:t>
            </a:r>
            <a:endParaRPr kumimoji="0" lang="en-US" sz="2400" u="none" strike="noStrike" kern="0" cap="none" spc="0" normalizeH="0" baseline="0" noProof="0" dirty="0">
              <a:ln>
                <a:noFill/>
              </a:ln>
              <a:solidFill>
                <a:schemeClr val="tx1">
                  <a:lumMod val="10000"/>
                </a:schemeClr>
              </a:solidFill>
              <a:effectLst/>
              <a:uLnTx/>
              <a:uFillTx/>
              <a:latin typeface="#9Slide03 Roboto Medium" panose="02000000000000000000" pitchFamily="2" charset="0"/>
              <a:ea typeface="#9Slide03 Roboto Medium" panose="02000000000000000000" pitchFamily="2" charset="0"/>
            </a:endParaRPr>
          </a:p>
        </p:txBody>
      </p:sp>
      <p:sp>
        <p:nvSpPr>
          <p:cNvPr id="66" name="Google Shape;952;p11"/>
          <p:cNvSpPr txBox="1"/>
          <p:nvPr/>
        </p:nvSpPr>
        <p:spPr>
          <a:xfrm>
            <a:off x="7171275" y="2125735"/>
            <a:ext cx="2066226" cy="1569620"/>
          </a:xfrm>
          <a:prstGeom prst="rect">
            <a:avLst/>
          </a:prstGeom>
          <a:noFill/>
          <a:ln>
            <a:noFill/>
          </a:ln>
        </p:spPr>
        <p:txBody>
          <a:bodyPr spcFirstLastPara="1" wrap="square" lIns="91425" tIns="45700" rIns="91425" bIns="45700" anchor="t" anchorCtr="0">
            <a:spAutoFit/>
          </a:bodyPr>
          <a:lstStyle/>
          <a:p>
            <a:pPr lvl="0" algn="ctr">
              <a:buClr>
                <a:srgbClr val="C00000"/>
              </a:buClr>
              <a:buSzPts val="3200"/>
              <a:defRPr/>
            </a:pPr>
            <a:r>
              <a:rPr kumimoji="0" lang="en-US" sz="2400" u="none" strike="noStrike" kern="1200" cap="none" spc="0" normalizeH="0" baseline="0" noProof="0">
                <a:ln>
                  <a:noFill/>
                </a:ln>
                <a:solidFill>
                  <a:schemeClr val="tx1">
                    <a:lumMod val="10000"/>
                  </a:schemeClr>
                </a:solidFill>
                <a:effectLst/>
                <a:uLnTx/>
                <a:uFillTx/>
                <a:latin typeface="#9Slide03 Roboto Medium" panose="02000000000000000000" pitchFamily="2" charset="0"/>
                <a:ea typeface="#9Slide03 Roboto Medium" panose="02000000000000000000" pitchFamily="2" charset="0"/>
                <a:cs typeface="Cambria"/>
                <a:sym typeface="Cambria"/>
              </a:rPr>
              <a:t>2. </a:t>
            </a:r>
            <a:r>
              <a:rPr lang="en-US" sz="2400">
                <a:solidFill>
                  <a:schemeClr val="tx1">
                    <a:lumMod val="10000"/>
                  </a:schemeClr>
                </a:solidFill>
                <a:latin typeface="#9Slide03 Roboto Medium" panose="02000000000000000000" pitchFamily="2" charset="0"/>
                <a:ea typeface="#9Slide03 Roboto Medium" panose="02000000000000000000" pitchFamily="2" charset="0"/>
                <a:cs typeface="Cambria"/>
                <a:sym typeface="Cambria"/>
              </a:rPr>
              <a:t>Khai thác và bảo vệ sự trong sạch của sông</a:t>
            </a:r>
            <a:endParaRPr kumimoji="0" sz="2400" u="none" strike="noStrike" kern="1200" cap="none" spc="0" normalizeH="0" baseline="0" noProof="0" dirty="0">
              <a:ln>
                <a:noFill/>
              </a:ln>
              <a:solidFill>
                <a:schemeClr val="tx1">
                  <a:lumMod val="10000"/>
                </a:schemeClr>
              </a:solidFill>
              <a:effectLst/>
              <a:uLnTx/>
              <a:uFillTx/>
              <a:latin typeface="#9Slide03 Roboto Medium" panose="02000000000000000000" pitchFamily="2" charset="0"/>
              <a:ea typeface="#9Slide03 Roboto Medium" panose="02000000000000000000" pitchFamily="2" charset="0"/>
              <a:cs typeface="Cambria"/>
              <a:sym typeface="Cambria"/>
            </a:endParaRPr>
          </a:p>
        </p:txBody>
      </p:sp>
      <p:pic>
        <p:nvPicPr>
          <p:cNvPr id="30" name="Picture 2" descr="Kết quả hình ảnh cho icon delta river">
            <a:extLst>
              <a:ext uri="{FF2B5EF4-FFF2-40B4-BE49-F238E27FC236}">
                <a16:creationId xmlns:a16="http://schemas.microsoft.com/office/drawing/2014/main" id="{1A4D4D50-06F3-4E9C-BD82-0D1875C25478}"/>
              </a:ext>
            </a:extLst>
          </p:cNvPr>
          <p:cNvPicPr>
            <a:picLocks noChangeAspect="1" noChangeArrowheads="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l="22980" r="22851"/>
          <a:stretch/>
        </p:blipFill>
        <p:spPr bwMode="auto">
          <a:xfrm>
            <a:off x="3484793" y="4767940"/>
            <a:ext cx="1525692" cy="147872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ình ảnh Tài Chính PNG, Vector, PSD, và biểu tượng để tải về miễn phí |  pngtree"/>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10000" b="90000" l="3889" r="94167"/>
                    </a14:imgEffect>
                  </a14:imgLayer>
                </a14:imgProps>
              </a:ext>
              <a:ext uri="{28A0092B-C50C-407E-A947-70E740481C1C}">
                <a14:useLocalDpi xmlns:a14="http://schemas.microsoft.com/office/drawing/2010/main" val="0"/>
              </a:ext>
            </a:extLst>
          </a:blip>
          <a:srcRect/>
          <a:stretch>
            <a:fillRect/>
          </a:stretch>
        </p:blipFill>
        <p:spPr bwMode="auto">
          <a:xfrm>
            <a:off x="7565933" y="4820280"/>
            <a:ext cx="1387152" cy="138715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6480448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TIMING" val="|15.1|18.3|1.6|2.4|1.4|15"/>
</p:tagLst>
</file>

<file path=ppt/theme/theme1.xml><?xml version="1.0" encoding="utf-8"?>
<a:theme xmlns:a="http://schemas.openxmlformats.org/drawingml/2006/main" name="1_Office Theme">
  <a:themeElements>
    <a:clrScheme name="Flat Final">
      <a:dk1>
        <a:sysClr val="windowText" lastClr="000000"/>
      </a:dk1>
      <a:lt1>
        <a:sysClr val="window" lastClr="FFFFFF"/>
      </a:lt1>
      <a:dk2>
        <a:srgbClr val="44546A"/>
      </a:dk2>
      <a:lt2>
        <a:srgbClr val="E7E6E6"/>
      </a:lt2>
      <a:accent1>
        <a:srgbClr val="4FC1E9"/>
      </a:accent1>
      <a:accent2>
        <a:srgbClr val="48CFAD"/>
      </a:accent2>
      <a:accent3>
        <a:srgbClr val="A0D468"/>
      </a:accent3>
      <a:accent4>
        <a:srgbClr val="FFCE54"/>
      </a:accent4>
      <a:accent5>
        <a:srgbClr val="FC6E51"/>
      </a:accent5>
      <a:accent6>
        <a:srgbClr val="ED5565"/>
      </a:accent6>
      <a:hlink>
        <a:srgbClr val="5D9CEC"/>
      </a:hlink>
      <a:folHlink>
        <a:srgbClr val="AC92EC"/>
      </a:folHlink>
    </a:clrScheme>
    <a:fontScheme name="9Slide Fonts">
      <a:majorFont>
        <a:latin typeface="#9Slide02 Tieu de dai"/>
        <a:ea typeface=""/>
        <a:cs typeface=""/>
      </a:majorFont>
      <a:minorFont>
        <a:latin typeface="#9Slide02 Noi dung da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0" tIns="0" rIns="0" bIns="0" rtlCol="0">
        <a:spAutoFit/>
      </a:bodyPr>
      <a:lstStyle>
        <a:defPPr algn="l">
          <a:defRPr sz="1700" smtClean="0">
            <a:solidFill>
              <a:schemeClr val="tx1">
                <a:lumMod val="65000"/>
                <a:lumOff val="35000"/>
              </a:schemeClr>
            </a:solidFill>
          </a:defRPr>
        </a:defPPr>
      </a:lstStyle>
    </a:txDef>
  </a:objectDefaults>
  <a:extraClrSchemeLst/>
  <a:extLst>
    <a:ext uri="{05A4C25C-085E-4340-85A3-A5531E510DB2}">
      <thm15:themeFamily xmlns:thm15="http://schemas.microsoft.com/office/thememl/2012/main" name="Presentation1" id="{ABCEAB43-D0D7-4CF3-BB87-045FC54A0432}" vid="{AAA82C10-2E41-4E3F-88C3-1263FA24689F}"/>
    </a:ext>
  </a:extLst>
</a:theme>
</file>

<file path=ppt/theme/theme2.xml><?xml version="1.0" encoding="utf-8"?>
<a:theme xmlns:a="http://schemas.openxmlformats.org/drawingml/2006/main" name="MUSIC SCHOOL">
  <a:themeElements>
    <a:clrScheme name="Simple Light">
      <a:dk1>
        <a:srgbClr val="000000"/>
      </a:dk1>
      <a:lt1>
        <a:srgbClr val="FFFFFF"/>
      </a:lt1>
      <a:dk2>
        <a:srgbClr val="595959"/>
      </a:dk2>
      <a:lt2>
        <a:srgbClr val="EEEEEE"/>
      </a:lt2>
      <a:accent1>
        <a:srgbClr val="00A1D8"/>
      </a:accent1>
      <a:accent2>
        <a:srgbClr val="2B2960"/>
      </a:accent2>
      <a:accent3>
        <a:srgbClr val="F08144"/>
      </a:accent3>
      <a:accent4>
        <a:srgbClr val="FDC20C"/>
      </a:accent4>
      <a:accent5>
        <a:srgbClr val="29A744"/>
      </a:accent5>
      <a:accent6>
        <a:srgbClr val="FFF4D5"/>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Farm Production Thesis by Slidesgo">
  <a:themeElements>
    <a:clrScheme name="Simple Light">
      <a:dk1>
        <a:srgbClr val="FFF8E7"/>
      </a:dk1>
      <a:lt1>
        <a:srgbClr val="FFFFFF"/>
      </a:lt1>
      <a:dk2>
        <a:srgbClr val="84B100"/>
      </a:dk2>
      <a:lt2>
        <a:srgbClr val="52321D"/>
      </a:lt2>
      <a:accent1>
        <a:srgbClr val="FAAA17"/>
      </a:accent1>
      <a:accent2>
        <a:srgbClr val="84B100"/>
      </a:accent2>
      <a:accent3>
        <a:srgbClr val="AFD43F"/>
      </a:accent3>
      <a:accent4>
        <a:srgbClr val="E33B3A"/>
      </a:accent4>
      <a:accent5>
        <a:srgbClr val="EBC590"/>
      </a:accent5>
      <a:accent6>
        <a:srgbClr val="52321D"/>
      </a:accent6>
      <a:hlink>
        <a:srgbClr val="84B1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Movie Background by Slidesgo">
  <a:themeElements>
    <a:clrScheme name="Simple Light">
      <a:dk1>
        <a:srgbClr val="F5EBDC"/>
      </a:dk1>
      <a:lt1>
        <a:srgbClr val="FFFFFF"/>
      </a:lt1>
      <a:dk2>
        <a:srgbClr val="432918"/>
      </a:dk2>
      <a:lt2>
        <a:srgbClr val="000000"/>
      </a:lt2>
      <a:accent1>
        <a:srgbClr val="432918"/>
      </a:accent1>
      <a:accent2>
        <a:srgbClr val="EB5E68"/>
      </a:accent2>
      <a:accent3>
        <a:srgbClr val="17B1BF"/>
      </a:accent3>
      <a:accent4>
        <a:srgbClr val="F6B804"/>
      </a:accent4>
      <a:accent5>
        <a:srgbClr val="926037"/>
      </a:accent5>
      <a:accent6>
        <a:srgbClr val="EA9999"/>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Matcha Time! by Slidesgo">
  <a:themeElements>
    <a:clrScheme name="Simple Light">
      <a:dk1>
        <a:srgbClr val="2C1100"/>
      </a:dk1>
      <a:lt1>
        <a:srgbClr val="FFFAF4"/>
      </a:lt1>
      <a:dk2>
        <a:srgbClr val="71B90D"/>
      </a:dk2>
      <a:lt2>
        <a:srgbClr val="5A8408"/>
      </a:lt2>
      <a:accent1>
        <a:srgbClr val="8E2B00"/>
      </a:accent1>
      <a:accent2>
        <a:srgbClr val="C94106"/>
      </a:accent2>
      <a:accent3>
        <a:srgbClr val="6D2100"/>
      </a:accent3>
      <a:accent4>
        <a:srgbClr val="8EE01B"/>
      </a:accent4>
      <a:accent5>
        <a:srgbClr val="90CE39"/>
      </a:accent5>
      <a:accent6>
        <a:srgbClr val="325700"/>
      </a:accent6>
      <a:hlink>
        <a:srgbClr val="2C11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Matcha Time! by Slidesgo">
  <a:themeElements>
    <a:clrScheme name="Simple Light">
      <a:dk1>
        <a:srgbClr val="2C1100"/>
      </a:dk1>
      <a:lt1>
        <a:srgbClr val="FFFAF4"/>
      </a:lt1>
      <a:dk2>
        <a:srgbClr val="71B90D"/>
      </a:dk2>
      <a:lt2>
        <a:srgbClr val="5A8408"/>
      </a:lt2>
      <a:accent1>
        <a:srgbClr val="8E2B00"/>
      </a:accent1>
      <a:accent2>
        <a:srgbClr val="C94106"/>
      </a:accent2>
      <a:accent3>
        <a:srgbClr val="6D2100"/>
      </a:accent3>
      <a:accent4>
        <a:srgbClr val="8EE01B"/>
      </a:accent4>
      <a:accent5>
        <a:srgbClr val="90CE39"/>
      </a:accent5>
      <a:accent6>
        <a:srgbClr val="325700"/>
      </a:accent6>
      <a:hlink>
        <a:srgbClr val="2C11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Default Design">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6961</TotalTime>
  <Words>2930</Words>
  <Application>Microsoft Office PowerPoint</Application>
  <PresentationFormat>Widescreen</PresentationFormat>
  <Paragraphs>234</Paragraphs>
  <Slides>38</Slides>
  <Notes>6</Notes>
  <HiddenSlides>0</HiddenSlides>
  <MMClips>6</MMClips>
  <ScaleCrop>false</ScaleCrop>
  <HeadingPairs>
    <vt:vector size="6" baseType="variant">
      <vt:variant>
        <vt:lpstr>Fonts Used</vt:lpstr>
      </vt:variant>
      <vt:variant>
        <vt:i4>26</vt:i4>
      </vt:variant>
      <vt:variant>
        <vt:lpstr>Theme</vt:lpstr>
      </vt:variant>
      <vt:variant>
        <vt:i4>7</vt:i4>
      </vt:variant>
      <vt:variant>
        <vt:lpstr>Slide Titles</vt:lpstr>
      </vt:variant>
      <vt:variant>
        <vt:i4>38</vt:i4>
      </vt:variant>
    </vt:vector>
  </HeadingPairs>
  <TitlesOfParts>
    <vt:vector size="71" baseType="lpstr">
      <vt:lpstr>#9Slide02 Noi dung dai</vt:lpstr>
      <vt:lpstr>#9Slide02 Tieu de dai</vt:lpstr>
      <vt:lpstr>#9Slide03 IcielPanton Black</vt:lpstr>
      <vt:lpstr>#9Slide03 IcielUni Sans Heavy</vt:lpstr>
      <vt:lpstr>#9Slide03 Roboto Medium</vt:lpstr>
      <vt:lpstr>#9Slide07 Hillda</vt:lpstr>
      <vt:lpstr>Arial</vt:lpstr>
      <vt:lpstr>Bangers</vt:lpstr>
      <vt:lpstr>Cabin Sketch</vt:lpstr>
      <vt:lpstr>Calibri</vt:lpstr>
      <vt:lpstr>Calibri Light</vt:lpstr>
      <vt:lpstr>Cambria</vt:lpstr>
      <vt:lpstr>DM Sans</vt:lpstr>
      <vt:lpstr>Lato Light</vt:lpstr>
      <vt:lpstr>Livvic</vt:lpstr>
      <vt:lpstr>Maitree Medium</vt:lpstr>
      <vt:lpstr>Montserrat</vt:lpstr>
      <vt:lpstr>Nunito</vt:lpstr>
      <vt:lpstr>Nunito ExtraBold</vt:lpstr>
      <vt:lpstr>Nunito SemiBold</vt:lpstr>
      <vt:lpstr>Passion One</vt:lpstr>
      <vt:lpstr>Patrick Hand</vt:lpstr>
      <vt:lpstr>Poppins Light</vt:lpstr>
      <vt:lpstr>Roboto Condensed Light</vt:lpstr>
      <vt:lpstr>Times New Roman</vt:lpstr>
      <vt:lpstr>VNI-Times</vt:lpstr>
      <vt:lpstr>1_Office Theme</vt:lpstr>
      <vt:lpstr>MUSIC SCHOOL</vt:lpstr>
      <vt:lpstr>Farm Production Thesis by Slidesgo</vt:lpstr>
      <vt:lpstr>1_Movie Background by Slidesgo</vt:lpstr>
      <vt:lpstr>1_Matcha Time! by Slidesgo</vt:lpstr>
      <vt:lpstr>Matcha Time! by Slidesgo</vt:lpstr>
      <vt:lpstr>Default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Nguyễn Thị Nụ (VSC-KGD-MB)</dc:creator>
  <cp:lastModifiedBy>84974897627</cp:lastModifiedBy>
  <cp:revision>33</cp:revision>
  <dcterms:created xsi:type="dcterms:W3CDTF">2021-04-02T04:07:25Z</dcterms:created>
  <dcterms:modified xsi:type="dcterms:W3CDTF">2023-03-29T08:54:26Z</dcterms:modified>
</cp:coreProperties>
</file>