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5"/>
  </p:notesMasterIdLst>
  <p:sldIdLst>
    <p:sldId id="257" r:id="rId3"/>
    <p:sldId id="262" r:id="rId4"/>
    <p:sldId id="256" r:id="rId5"/>
    <p:sldId id="267" r:id="rId6"/>
    <p:sldId id="268" r:id="rId7"/>
    <p:sldId id="264" r:id="rId8"/>
    <p:sldId id="269" r:id="rId9"/>
    <p:sldId id="270" r:id="rId10"/>
    <p:sldId id="271" r:id="rId11"/>
    <p:sldId id="272" r:id="rId12"/>
    <p:sldId id="265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D4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>
        <p:scale>
          <a:sx n="81" d="100"/>
          <a:sy n="81" d="100"/>
        </p:scale>
        <p:origin x="-300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B9946-E26D-4F9C-A2D0-4EFB2BA64E00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B1BC-F4C4-4AC2-8044-36DA36A79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>
              <a:latin typeface="Arial" pitchFamily="34" charset="0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  <a:buFontTx/>
              <a:buChar char="–"/>
            </a:pPr>
            <a:fld id="{3A6C1CB9-0DA3-46E3-B013-0C94ECA8CDAF}" type="slidenum">
              <a:rPr lang="en-US" sz="1200">
                <a:latin typeface="Arial" pitchFamily="34" charset="0"/>
              </a:rPr>
              <a:pPr algn="r" eaLnBrk="1" hangingPunct="1">
                <a:spcBef>
                  <a:spcPct val="20000"/>
                </a:spcBef>
                <a:buFontTx/>
                <a:buChar char="–"/>
              </a:pPr>
              <a:t>10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E41695-7248-4147-9375-D76581F1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561307-3C8F-4F28-AFE9-3EDCD704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9989-8943-480A-BB84-1645C630B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F9BC5A-D6A2-42E4-B9CF-99CAB4E9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B9D861-1C52-4E56-B29C-54B7E7AF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4B7F-972B-4A6D-8696-BD31C54D6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47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NTY - AU CO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E839-9705-46B2-B950-718F5411E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A50B3B8-5BA7-4D18-99E5-F90CC6E70B7C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A41032-60E1-42C6-8E2A-0B4A4F48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82F1E3-4D3E-44E5-9840-69238ADE8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E0A5A7-69E9-4C7A-882A-A288CBBDE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C9989-8943-480A-BB84-1645C630B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F6218E-F97A-44B8-BE85-2CA664146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0B60CE-FE12-4936-B841-69B5AD087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A4B7F-972B-4A6D-8696-BD31C54D6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1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ám phá thời kỳ đen tối của vũ trụ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5015" y="1055077"/>
            <a:ext cx="5216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11: </a:t>
            </a:r>
          </a:p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 ĐỘNG NHÌN THẤY CỦA MẶT TRỜI, MẶT TRĂNG; </a:t>
            </a:r>
          </a:p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HỆ MẶT TRỜI VÀ NGÂN HÀ.</a:t>
            </a:r>
            <a:endParaRPr 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4176" y="3557172"/>
            <a:ext cx="6195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HIỆN TƯỢNG MỌC VÀ LẶN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MẶT TRỜI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58"/>
          <p:cNvGrpSpPr>
            <a:grpSpLocks/>
          </p:cNvGrpSpPr>
          <p:nvPr/>
        </p:nvGrpSpPr>
        <p:grpSpPr bwMode="auto">
          <a:xfrm>
            <a:off x="2895600" y="990600"/>
            <a:ext cx="4114800" cy="3276600"/>
            <a:chOff x="4572000" y="685800"/>
            <a:chExt cx="4114800" cy="3276600"/>
          </a:xfrm>
        </p:grpSpPr>
        <p:grpSp>
          <p:nvGrpSpPr>
            <p:cNvPr id="12505" name="Group 44"/>
            <p:cNvGrpSpPr>
              <a:grpSpLocks/>
            </p:cNvGrpSpPr>
            <p:nvPr/>
          </p:nvGrpSpPr>
          <p:grpSpPr bwMode="auto">
            <a:xfrm>
              <a:off x="5486400" y="1600200"/>
              <a:ext cx="1371600" cy="457200"/>
              <a:chOff x="3168" y="3600"/>
              <a:chExt cx="864" cy="288"/>
            </a:xfrm>
          </p:grpSpPr>
          <p:sp>
            <p:nvSpPr>
              <p:cNvPr id="12545" name="Rectangle 45"/>
              <p:cNvSpPr>
                <a:spLocks noChangeArrowheads="1"/>
              </p:cNvSpPr>
              <p:nvPr/>
            </p:nvSpPr>
            <p:spPr bwMode="auto">
              <a:xfrm>
                <a:off x="3168" y="3600"/>
                <a:ext cx="288" cy="2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20000"/>
                  </a:spcBef>
                  <a:buFontTx/>
                  <a:buChar char="–"/>
                </a:pPr>
                <a:endParaRPr lang="vi-VN" sz="32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46" name="Rectangle 46"/>
              <p:cNvSpPr>
                <a:spLocks noChangeArrowheads="1"/>
              </p:cNvSpPr>
              <p:nvPr/>
            </p:nvSpPr>
            <p:spPr bwMode="auto">
              <a:xfrm>
                <a:off x="3456" y="3600"/>
                <a:ext cx="288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20000"/>
                  </a:spcBef>
                  <a:buFontTx/>
                  <a:buChar char="–"/>
                </a:pPr>
                <a:endParaRPr lang="vi-VN" sz="32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47" name="Rectangle 47"/>
              <p:cNvSpPr>
                <a:spLocks noChangeArrowheads="1"/>
              </p:cNvSpPr>
              <p:nvPr/>
            </p:nvSpPr>
            <p:spPr bwMode="auto">
              <a:xfrm>
                <a:off x="3744" y="3600"/>
                <a:ext cx="288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20000"/>
                  </a:spcBef>
                  <a:buFontTx/>
                  <a:buChar char="–"/>
                </a:pPr>
                <a:endParaRPr lang="vi-VN" sz="3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506" name="Group 157"/>
            <p:cNvGrpSpPr>
              <a:grpSpLocks/>
            </p:cNvGrpSpPr>
            <p:nvPr/>
          </p:nvGrpSpPr>
          <p:grpSpPr bwMode="auto">
            <a:xfrm>
              <a:off x="4572000" y="685800"/>
              <a:ext cx="4114800" cy="3276600"/>
              <a:chOff x="5334000" y="685800"/>
              <a:chExt cx="4114800" cy="3276600"/>
            </a:xfrm>
          </p:grpSpPr>
          <p:sp>
            <p:nvSpPr>
              <p:cNvPr id="12507" name="Rectangle 30"/>
              <p:cNvSpPr>
                <a:spLocks noChangeArrowheads="1"/>
              </p:cNvSpPr>
              <p:nvPr/>
            </p:nvSpPr>
            <p:spPr bwMode="auto">
              <a:xfrm>
                <a:off x="6248400" y="1143000"/>
                <a:ext cx="457200" cy="4572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20000"/>
                  </a:spcBef>
                  <a:buFontTx/>
                  <a:buChar char="–"/>
                </a:pPr>
                <a:endParaRPr lang="vi-VN" sz="2800">
                  <a:latin typeface="Arial" pitchFamily="34" charset="0"/>
                </a:endParaRPr>
              </a:p>
            </p:txBody>
          </p:sp>
          <p:grpSp>
            <p:nvGrpSpPr>
              <p:cNvPr id="12508" name="Group 110"/>
              <p:cNvGrpSpPr>
                <a:grpSpLocks/>
              </p:cNvGrpSpPr>
              <p:nvPr/>
            </p:nvGrpSpPr>
            <p:grpSpPr bwMode="auto">
              <a:xfrm>
                <a:off x="5334000" y="685800"/>
                <a:ext cx="4114800" cy="3276600"/>
                <a:chOff x="3352800" y="685800"/>
                <a:chExt cx="4114800" cy="3276600"/>
              </a:xfrm>
            </p:grpSpPr>
            <p:grpSp>
              <p:nvGrpSpPr>
                <p:cNvPr id="12509" name="Group 105"/>
                <p:cNvGrpSpPr>
                  <a:grpSpLocks/>
                </p:cNvGrpSpPr>
                <p:nvPr/>
              </p:nvGrpSpPr>
              <p:grpSpPr bwMode="auto">
                <a:xfrm>
                  <a:off x="3352800" y="3429000"/>
                  <a:ext cx="4114800" cy="533400"/>
                  <a:chOff x="3733800" y="2514600"/>
                  <a:chExt cx="4114800" cy="457200"/>
                </a:xfrm>
              </p:grpSpPr>
              <p:grpSp>
                <p:nvGrpSpPr>
                  <p:cNvPr id="2" name="Group 3"/>
                  <p:cNvGrpSpPr>
                    <a:grpSpLocks/>
                  </p:cNvGrpSpPr>
                  <p:nvPr/>
                </p:nvGrpSpPr>
                <p:grpSpPr bwMode="auto">
                  <a:xfrm>
                    <a:off x="3733800" y="2514600"/>
                    <a:ext cx="2286000" cy="457200"/>
                    <a:chOff x="3648" y="2160"/>
                    <a:chExt cx="1440" cy="288"/>
                  </a:xfrm>
                </p:grpSpPr>
                <p:grpSp>
                  <p:nvGrpSpPr>
                    <p:cNvPr id="3" name="Group 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48" y="2160"/>
                      <a:ext cx="864" cy="288"/>
                      <a:chOff x="2736" y="3216"/>
                      <a:chExt cx="864" cy="288"/>
                    </a:xfrm>
                  </p:grpSpPr>
                  <p:sp>
                    <p:nvSpPr>
                      <p:cNvPr id="12542" name="Rectangle 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3216"/>
                        <a:ext cx="288" cy="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>
                          <a:spcBef>
                            <a:spcPct val="20000"/>
                          </a:spcBef>
                          <a:buFontTx/>
                          <a:buChar char="–"/>
                        </a:pPr>
                        <a:endParaRPr lang="vi-VN" sz="28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543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36" y="3216"/>
                        <a:ext cx="288" cy="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>
                          <a:spcBef>
                            <a:spcPct val="20000"/>
                          </a:spcBef>
                          <a:buFontTx/>
                          <a:buChar char="–"/>
                        </a:pPr>
                        <a:endParaRPr lang="vi-VN" sz="3200" b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544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12" y="3216"/>
                        <a:ext cx="288" cy="2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>
                          <a:spcBef>
                            <a:spcPct val="20000"/>
                          </a:spcBef>
                          <a:buFontTx/>
                          <a:buChar char="–"/>
                        </a:pPr>
                        <a:endParaRPr lang="vi-VN" sz="3200" b="1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2540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" y="2160"/>
                      <a:ext cx="288" cy="28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20000"/>
                        </a:spcBef>
                        <a:buFontTx/>
                        <a:buChar char="–"/>
                      </a:pPr>
                      <a:endParaRPr lang="vi-VN" sz="3200" b="1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41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2160"/>
                      <a:ext cx="288" cy="28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vi-VN" sz="3200" b="1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</p:grpSp>
              <p:sp>
                <p:nvSpPr>
                  <p:cNvPr id="1253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7391400" y="25146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253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6019800" y="25146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2537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6934200" y="25146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2538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477000" y="25146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2510" name="Group 107"/>
                <p:cNvGrpSpPr>
                  <a:grpSpLocks/>
                </p:cNvGrpSpPr>
                <p:nvPr/>
              </p:nvGrpSpPr>
              <p:grpSpPr bwMode="auto">
                <a:xfrm>
                  <a:off x="4267200" y="685800"/>
                  <a:ext cx="914400" cy="457200"/>
                  <a:chOff x="4267200" y="685800"/>
                  <a:chExt cx="914400" cy="457200"/>
                </a:xfrm>
              </p:grpSpPr>
              <p:sp>
                <p:nvSpPr>
                  <p:cNvPr id="12532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267200" y="685800"/>
                    <a:ext cx="457200" cy="4572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33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4724400" y="6858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2511" name="Group 109"/>
                <p:cNvGrpSpPr>
                  <a:grpSpLocks/>
                </p:cNvGrpSpPr>
                <p:nvPr/>
              </p:nvGrpSpPr>
              <p:grpSpPr bwMode="auto">
                <a:xfrm>
                  <a:off x="3352800" y="2971800"/>
                  <a:ext cx="1828800" cy="457200"/>
                  <a:chOff x="3352800" y="2971800"/>
                  <a:chExt cx="1828800" cy="457200"/>
                </a:xfrm>
              </p:grpSpPr>
              <p:sp>
                <p:nvSpPr>
                  <p:cNvPr id="1252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4267200" y="2971800"/>
                    <a:ext cx="457200" cy="4572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29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4724400" y="29718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30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810000" y="29718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31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352800" y="29718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4" name="Group 106"/>
                <p:cNvGrpSpPr>
                  <a:grpSpLocks/>
                </p:cNvGrpSpPr>
                <p:nvPr/>
              </p:nvGrpSpPr>
              <p:grpSpPr bwMode="auto">
                <a:xfrm>
                  <a:off x="3352800" y="1143000"/>
                  <a:ext cx="1828800" cy="457200"/>
                  <a:chOff x="3352800" y="1143000"/>
                  <a:chExt cx="1828800" cy="457200"/>
                </a:xfrm>
              </p:grpSpPr>
              <p:sp>
                <p:nvSpPr>
                  <p:cNvPr id="1252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810000" y="11430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26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4724400" y="11430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2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3352800" y="11430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5" name="Group 71"/>
                <p:cNvGrpSpPr>
                  <a:grpSpLocks/>
                </p:cNvGrpSpPr>
                <p:nvPr/>
              </p:nvGrpSpPr>
              <p:grpSpPr bwMode="auto">
                <a:xfrm>
                  <a:off x="3810000" y="2514600"/>
                  <a:ext cx="3200400" cy="457200"/>
                  <a:chOff x="2928" y="3072"/>
                  <a:chExt cx="2016" cy="288"/>
                </a:xfrm>
              </p:grpSpPr>
              <p:sp>
                <p:nvSpPr>
                  <p:cNvPr id="12518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072"/>
                    <a:ext cx="288" cy="28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>
                      <a:latin typeface=".VnTimeH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19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4656" y="3072"/>
                    <a:ext cx="288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20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3072"/>
                    <a:ext cx="288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>
                      <a:latin typeface=".VnTimeH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21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072"/>
                    <a:ext cx="288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6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2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3072"/>
                    <a:ext cx="288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600">
                      <a:latin typeface=".VnTimeH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2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3072"/>
                    <a:ext cx="288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24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3072"/>
                    <a:ext cx="288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>
                      <a:latin typeface=".VnTimeH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6" name="Group 108"/>
                <p:cNvGrpSpPr>
                  <a:grpSpLocks/>
                </p:cNvGrpSpPr>
                <p:nvPr/>
              </p:nvGrpSpPr>
              <p:grpSpPr bwMode="auto">
                <a:xfrm>
                  <a:off x="4267200" y="2057400"/>
                  <a:ext cx="1828800" cy="457200"/>
                  <a:chOff x="4267200" y="2057400"/>
                  <a:chExt cx="1828800" cy="457200"/>
                </a:xfrm>
              </p:grpSpPr>
              <p:sp>
                <p:nvSpPr>
                  <p:cNvPr id="12515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5181600" y="20574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Arial" pitchFamily="34" charset="0"/>
                    </a:endParaRPr>
                  </a:p>
                </p:txBody>
              </p:sp>
              <p:sp>
                <p:nvSpPr>
                  <p:cNvPr id="12516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4267200" y="2057400"/>
                    <a:ext cx="457200" cy="4572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3200" b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17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5638800" y="2057400"/>
                    <a:ext cx="457200" cy="4572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20000"/>
                      </a:spcBef>
                      <a:buFontTx/>
                      <a:buChar char="–"/>
                    </a:pPr>
                    <a:endParaRPr lang="vi-VN" sz="2800">
                      <a:latin typeface=".VnTimeH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14" name="Group 117"/>
          <p:cNvGrpSpPr>
            <a:grpSpLocks/>
          </p:cNvGrpSpPr>
          <p:nvPr/>
        </p:nvGrpSpPr>
        <p:grpSpPr bwMode="auto">
          <a:xfrm>
            <a:off x="3810000" y="990600"/>
            <a:ext cx="914400" cy="457200"/>
            <a:chOff x="5181600" y="4267200"/>
            <a:chExt cx="914400" cy="457200"/>
          </a:xfrm>
        </p:grpSpPr>
        <p:sp>
          <p:nvSpPr>
            <p:cNvPr id="12503" name="Rectangle 65"/>
            <p:cNvSpPr>
              <a:spLocks noChangeArrowheads="1"/>
            </p:cNvSpPr>
            <p:nvPr/>
          </p:nvSpPr>
          <p:spPr bwMode="auto">
            <a:xfrm>
              <a:off x="5638800" y="42672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Ũ</a:t>
              </a:r>
            </a:p>
          </p:txBody>
        </p:sp>
        <p:sp>
          <p:nvSpPr>
            <p:cNvPr id="12504" name="Rectangle 65"/>
            <p:cNvSpPr>
              <a:spLocks noChangeArrowheads="1"/>
            </p:cNvSpPr>
            <p:nvPr/>
          </p:nvSpPr>
          <p:spPr bwMode="auto">
            <a:xfrm>
              <a:off x="5181600" y="42672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</a:t>
              </a:r>
            </a:p>
          </p:txBody>
        </p:sp>
      </p:grpSp>
      <p:grpSp>
        <p:nvGrpSpPr>
          <p:cNvPr id="15" name="Group 124"/>
          <p:cNvGrpSpPr>
            <a:grpSpLocks/>
          </p:cNvGrpSpPr>
          <p:nvPr/>
        </p:nvGrpSpPr>
        <p:grpSpPr bwMode="auto">
          <a:xfrm>
            <a:off x="2898775" y="3278188"/>
            <a:ext cx="1828800" cy="457200"/>
            <a:chOff x="4495800" y="4267200"/>
            <a:chExt cx="1828800" cy="457200"/>
          </a:xfrm>
        </p:grpSpPr>
        <p:sp>
          <p:nvSpPr>
            <p:cNvPr id="12499" name="Rectangle 65"/>
            <p:cNvSpPr>
              <a:spLocks noChangeArrowheads="1"/>
            </p:cNvSpPr>
            <p:nvPr/>
          </p:nvSpPr>
          <p:spPr bwMode="auto">
            <a:xfrm>
              <a:off x="4495800" y="42672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12500" name="Rectangle 65"/>
            <p:cNvSpPr>
              <a:spLocks noChangeArrowheads="1"/>
            </p:cNvSpPr>
            <p:nvPr/>
          </p:nvSpPr>
          <p:spPr bwMode="auto">
            <a:xfrm>
              <a:off x="5410200" y="42672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Ơ</a:t>
              </a:r>
            </a:p>
          </p:txBody>
        </p:sp>
        <p:sp>
          <p:nvSpPr>
            <p:cNvPr id="12501" name="Rectangle 65"/>
            <p:cNvSpPr>
              <a:spLocks noChangeArrowheads="1"/>
            </p:cNvSpPr>
            <p:nvPr/>
          </p:nvSpPr>
          <p:spPr bwMode="auto">
            <a:xfrm>
              <a:off x="4953000" y="42672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2502" name="Rectangle 65"/>
            <p:cNvSpPr>
              <a:spLocks noChangeArrowheads="1"/>
            </p:cNvSpPr>
            <p:nvPr/>
          </p:nvSpPr>
          <p:spPr bwMode="auto">
            <a:xfrm>
              <a:off x="5867400" y="42672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</p:grpSp>
      <p:grpSp>
        <p:nvGrpSpPr>
          <p:cNvPr id="16" name="Group 137"/>
          <p:cNvGrpSpPr>
            <a:grpSpLocks/>
          </p:cNvGrpSpPr>
          <p:nvPr/>
        </p:nvGrpSpPr>
        <p:grpSpPr bwMode="auto">
          <a:xfrm>
            <a:off x="2895600" y="1446213"/>
            <a:ext cx="1831975" cy="468312"/>
            <a:chOff x="4263669" y="4328718"/>
            <a:chExt cx="1832331" cy="468351"/>
          </a:xfrm>
        </p:grpSpPr>
        <p:sp>
          <p:nvSpPr>
            <p:cNvPr id="12495" name="Rectangle 65"/>
            <p:cNvSpPr>
              <a:spLocks noChangeArrowheads="1"/>
            </p:cNvSpPr>
            <p:nvPr/>
          </p:nvSpPr>
          <p:spPr bwMode="auto">
            <a:xfrm>
              <a:off x="4720869" y="4330575"/>
              <a:ext cx="468351" cy="4588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2496" name="Rectangle 65"/>
            <p:cNvSpPr>
              <a:spLocks noChangeArrowheads="1"/>
            </p:cNvSpPr>
            <p:nvPr/>
          </p:nvSpPr>
          <p:spPr bwMode="auto">
            <a:xfrm>
              <a:off x="5638800" y="4330576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12497" name="Rectangle 65"/>
            <p:cNvSpPr>
              <a:spLocks noChangeArrowheads="1"/>
            </p:cNvSpPr>
            <p:nvPr/>
          </p:nvSpPr>
          <p:spPr bwMode="auto">
            <a:xfrm>
              <a:off x="4263669" y="4328718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K</a:t>
              </a:r>
            </a:p>
          </p:txBody>
        </p:sp>
        <p:sp>
          <p:nvSpPr>
            <p:cNvPr id="12498" name="Rectangle 65"/>
            <p:cNvSpPr>
              <a:spLocks noChangeArrowheads="1"/>
            </p:cNvSpPr>
            <p:nvPr/>
          </p:nvSpPr>
          <p:spPr bwMode="auto">
            <a:xfrm>
              <a:off x="5176212" y="4339869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Ă</a:t>
              </a:r>
            </a:p>
          </p:txBody>
        </p:sp>
      </p:grpSp>
      <p:grpSp>
        <p:nvGrpSpPr>
          <p:cNvPr id="17" name="Group 136"/>
          <p:cNvGrpSpPr>
            <a:grpSpLocks/>
          </p:cNvGrpSpPr>
          <p:nvPr/>
        </p:nvGrpSpPr>
        <p:grpSpPr bwMode="auto">
          <a:xfrm>
            <a:off x="3813175" y="1903413"/>
            <a:ext cx="1371600" cy="460375"/>
            <a:chOff x="5334000" y="4111269"/>
            <a:chExt cx="1371600" cy="460731"/>
          </a:xfrm>
        </p:grpSpPr>
        <p:sp>
          <p:nvSpPr>
            <p:cNvPr id="12492" name="Rectangle 65"/>
            <p:cNvSpPr>
              <a:spLocks noChangeArrowheads="1"/>
            </p:cNvSpPr>
            <p:nvPr/>
          </p:nvSpPr>
          <p:spPr bwMode="auto">
            <a:xfrm>
              <a:off x="5787669" y="4111269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Ố</a:t>
              </a:r>
            </a:p>
          </p:txBody>
        </p:sp>
        <p:sp>
          <p:nvSpPr>
            <p:cNvPr id="12493" name="Rectangle 65"/>
            <p:cNvSpPr>
              <a:spLocks noChangeArrowheads="1"/>
            </p:cNvSpPr>
            <p:nvPr/>
          </p:nvSpPr>
          <p:spPr bwMode="auto">
            <a:xfrm>
              <a:off x="62484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2494" name="Rectangle 65"/>
            <p:cNvSpPr>
              <a:spLocks noChangeArrowheads="1"/>
            </p:cNvSpPr>
            <p:nvPr/>
          </p:nvSpPr>
          <p:spPr bwMode="auto">
            <a:xfrm>
              <a:off x="5334000" y="41148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</p:grpSp>
      <p:grpSp>
        <p:nvGrpSpPr>
          <p:cNvPr id="18" name="Group 145"/>
          <p:cNvGrpSpPr>
            <a:grpSpLocks/>
          </p:cNvGrpSpPr>
          <p:nvPr/>
        </p:nvGrpSpPr>
        <p:grpSpPr bwMode="auto">
          <a:xfrm>
            <a:off x="3813175" y="2363788"/>
            <a:ext cx="1828800" cy="457200"/>
            <a:chOff x="5029200" y="4419600"/>
            <a:chExt cx="1828800" cy="457200"/>
          </a:xfrm>
        </p:grpSpPr>
        <p:sp>
          <p:nvSpPr>
            <p:cNvPr id="12488" name="Rectangle 65"/>
            <p:cNvSpPr>
              <a:spLocks noChangeArrowheads="1"/>
            </p:cNvSpPr>
            <p:nvPr/>
          </p:nvSpPr>
          <p:spPr bwMode="auto">
            <a:xfrm>
              <a:off x="5029200" y="44196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12489" name="Rectangle 65"/>
            <p:cNvSpPr>
              <a:spLocks noChangeArrowheads="1"/>
            </p:cNvSpPr>
            <p:nvPr/>
          </p:nvSpPr>
          <p:spPr bwMode="auto">
            <a:xfrm>
              <a:off x="6400800" y="44196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12490" name="Rectangle 65"/>
            <p:cNvSpPr>
              <a:spLocks noChangeArrowheads="1"/>
            </p:cNvSpPr>
            <p:nvPr/>
          </p:nvSpPr>
          <p:spPr bwMode="auto">
            <a:xfrm>
              <a:off x="5943600" y="44196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Ò</a:t>
              </a:r>
            </a:p>
          </p:txBody>
        </p:sp>
        <p:sp>
          <p:nvSpPr>
            <p:cNvPr id="12491" name="Rectangle 65"/>
            <p:cNvSpPr>
              <a:spLocks noChangeArrowheads="1"/>
            </p:cNvSpPr>
            <p:nvPr/>
          </p:nvSpPr>
          <p:spPr bwMode="auto">
            <a:xfrm>
              <a:off x="5486400" y="4419600"/>
              <a:ext cx="457200" cy="4555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</p:grpSp>
      <p:grpSp>
        <p:nvGrpSpPr>
          <p:cNvPr id="19" name="Group 151"/>
          <p:cNvGrpSpPr>
            <a:grpSpLocks/>
          </p:cNvGrpSpPr>
          <p:nvPr/>
        </p:nvGrpSpPr>
        <p:grpSpPr bwMode="auto">
          <a:xfrm>
            <a:off x="3355975" y="2817813"/>
            <a:ext cx="3200400" cy="460375"/>
            <a:chOff x="0" y="4110745"/>
            <a:chExt cx="3200400" cy="461255"/>
          </a:xfrm>
        </p:grpSpPr>
        <p:sp>
          <p:nvSpPr>
            <p:cNvPr id="12481" name="Rectangle 65"/>
            <p:cNvSpPr>
              <a:spLocks noChangeArrowheads="1"/>
            </p:cNvSpPr>
            <p:nvPr/>
          </p:nvSpPr>
          <p:spPr bwMode="auto">
            <a:xfrm>
              <a:off x="457200" y="41148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sp>
          <p:nvSpPr>
            <p:cNvPr id="12482" name="Rectangle 65"/>
            <p:cNvSpPr>
              <a:spLocks noChangeArrowheads="1"/>
            </p:cNvSpPr>
            <p:nvPr/>
          </p:nvSpPr>
          <p:spPr bwMode="auto">
            <a:xfrm>
              <a:off x="18288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Đ</a:t>
              </a:r>
            </a:p>
          </p:txBody>
        </p:sp>
        <p:sp>
          <p:nvSpPr>
            <p:cNvPr id="12483" name="Rectangle 65"/>
            <p:cNvSpPr>
              <a:spLocks noChangeArrowheads="1"/>
            </p:cNvSpPr>
            <p:nvPr/>
          </p:nvSpPr>
          <p:spPr bwMode="auto">
            <a:xfrm>
              <a:off x="13716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2484" name="Rectangle 65"/>
            <p:cNvSpPr>
              <a:spLocks noChangeArrowheads="1"/>
            </p:cNvSpPr>
            <p:nvPr/>
          </p:nvSpPr>
          <p:spPr bwMode="auto">
            <a:xfrm>
              <a:off x="914400" y="4110745"/>
              <a:ext cx="457200" cy="4588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Á</a:t>
              </a:r>
            </a:p>
          </p:txBody>
        </p:sp>
        <p:sp>
          <p:nvSpPr>
            <p:cNvPr id="12485" name="Rectangle 65"/>
            <p:cNvSpPr>
              <a:spLocks noChangeArrowheads="1"/>
            </p:cNvSpPr>
            <p:nvPr/>
          </p:nvSpPr>
          <p:spPr bwMode="auto">
            <a:xfrm>
              <a:off x="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12486" name="Rectangle 65"/>
            <p:cNvSpPr>
              <a:spLocks noChangeArrowheads="1"/>
            </p:cNvSpPr>
            <p:nvPr/>
          </p:nvSpPr>
          <p:spPr bwMode="auto">
            <a:xfrm>
              <a:off x="27432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12487" name="Rectangle 65"/>
            <p:cNvSpPr>
              <a:spLocks noChangeArrowheads="1"/>
            </p:cNvSpPr>
            <p:nvPr/>
          </p:nvSpPr>
          <p:spPr bwMode="auto">
            <a:xfrm>
              <a:off x="22860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Ấ</a:t>
              </a:r>
            </a:p>
          </p:txBody>
        </p:sp>
      </p:grpSp>
      <p:grpSp>
        <p:nvGrpSpPr>
          <p:cNvPr id="20" name="Group 156"/>
          <p:cNvGrpSpPr>
            <a:grpSpLocks/>
          </p:cNvGrpSpPr>
          <p:nvPr/>
        </p:nvGrpSpPr>
        <p:grpSpPr bwMode="auto">
          <a:xfrm>
            <a:off x="2898775" y="3735388"/>
            <a:ext cx="4114800" cy="534987"/>
            <a:chOff x="4343400" y="4114800"/>
            <a:chExt cx="4114800" cy="457200"/>
          </a:xfrm>
        </p:grpSpPr>
        <p:sp>
          <p:nvSpPr>
            <p:cNvPr id="12472" name="Rectangle 65"/>
            <p:cNvSpPr>
              <a:spLocks noChangeArrowheads="1"/>
            </p:cNvSpPr>
            <p:nvPr/>
          </p:nvSpPr>
          <p:spPr bwMode="auto">
            <a:xfrm>
              <a:off x="57150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Ế</a:t>
              </a:r>
            </a:p>
          </p:txBody>
        </p:sp>
        <p:sp>
          <p:nvSpPr>
            <p:cNvPr id="12473" name="Rectangle 65"/>
            <p:cNvSpPr>
              <a:spLocks noChangeArrowheads="1"/>
            </p:cNvSpPr>
            <p:nvPr/>
          </p:nvSpPr>
          <p:spPr bwMode="auto">
            <a:xfrm>
              <a:off x="5257800" y="4114800"/>
              <a:ext cx="457200" cy="457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2474" name="Rectangle 65"/>
            <p:cNvSpPr>
              <a:spLocks noChangeArrowheads="1"/>
            </p:cNvSpPr>
            <p:nvPr/>
          </p:nvSpPr>
          <p:spPr bwMode="auto">
            <a:xfrm>
              <a:off x="48006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2475" name="Rectangle 65"/>
            <p:cNvSpPr>
              <a:spLocks noChangeArrowheads="1"/>
            </p:cNvSpPr>
            <p:nvPr/>
          </p:nvSpPr>
          <p:spPr bwMode="auto">
            <a:xfrm>
              <a:off x="43434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12476" name="Rectangle 65"/>
            <p:cNvSpPr>
              <a:spLocks noChangeArrowheads="1"/>
            </p:cNvSpPr>
            <p:nvPr/>
          </p:nvSpPr>
          <p:spPr bwMode="auto">
            <a:xfrm>
              <a:off x="61722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</a:t>
              </a:r>
            </a:p>
          </p:txBody>
        </p:sp>
        <p:sp>
          <p:nvSpPr>
            <p:cNvPr id="12477" name="Rectangle 65"/>
            <p:cNvSpPr>
              <a:spLocks noChangeArrowheads="1"/>
            </p:cNvSpPr>
            <p:nvPr/>
          </p:nvSpPr>
          <p:spPr bwMode="auto">
            <a:xfrm>
              <a:off x="66294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  <p:sp>
          <p:nvSpPr>
            <p:cNvPr id="12478" name="Rectangle 65"/>
            <p:cNvSpPr>
              <a:spLocks noChangeArrowheads="1"/>
            </p:cNvSpPr>
            <p:nvPr/>
          </p:nvSpPr>
          <p:spPr bwMode="auto">
            <a:xfrm>
              <a:off x="80010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</a:t>
              </a:r>
            </a:p>
          </p:txBody>
        </p:sp>
        <p:sp>
          <p:nvSpPr>
            <p:cNvPr id="12479" name="Rectangle 65"/>
            <p:cNvSpPr>
              <a:spLocks noChangeArrowheads="1"/>
            </p:cNvSpPr>
            <p:nvPr/>
          </p:nvSpPr>
          <p:spPr bwMode="auto">
            <a:xfrm>
              <a:off x="75438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12480" name="Rectangle 65"/>
            <p:cNvSpPr>
              <a:spLocks noChangeArrowheads="1"/>
            </p:cNvSpPr>
            <p:nvPr/>
          </p:nvSpPr>
          <p:spPr bwMode="auto">
            <a:xfrm>
              <a:off x="7086600" y="4114800"/>
              <a:ext cx="4572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Á</a:t>
              </a: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685800" y="5029200"/>
            <a:ext cx="7239000" cy="954107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gồm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hai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chỉ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một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vật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dùng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để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che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nắng</a:t>
            </a:r>
            <a:r>
              <a:rPr lang="en-US" sz="2800" b="1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85800" y="5105400"/>
            <a:ext cx="7391400" cy="95410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gồm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bốn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chỉ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vật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hằng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ngày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chúng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ta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thường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dùng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lau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mặt</a:t>
            </a:r>
            <a:r>
              <a:rPr lang="en-US" sz="2800" b="1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85800" y="5181600"/>
            <a:ext cx="7315200" cy="954107"/>
          </a:xfrm>
          <a:prstGeom prst="rect">
            <a:avLst/>
          </a:prstGeom>
          <a:solidFill>
            <a:srgbClr val="00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gồm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ba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là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trái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nghĩa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với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Arial" charset="0"/>
                <a:cs typeface="Arial" charset="0"/>
              </a:rPr>
              <a:t>sáng</a:t>
            </a:r>
            <a:r>
              <a:rPr lang="en-US" sz="2800" b="1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85800" y="5105400"/>
            <a:ext cx="7239000" cy="954107"/>
          </a:xfrm>
          <a:prstGeom prst="rect">
            <a:avLst/>
          </a:prstGeom>
          <a:solidFill>
            <a:srgbClr val="FF9933"/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gồm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bốn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còn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thiếu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trong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câu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sau</a:t>
            </a:r>
            <a:r>
              <a:rPr lang="en-US" sz="2800" b="1" dirty="0">
                <a:latin typeface="Arial" charset="0"/>
                <a:cs typeface="Arial" charset="0"/>
              </a:rPr>
              <a:t>: </a:t>
            </a:r>
            <a:r>
              <a:rPr lang="en-US" sz="2800" b="1" dirty="0" err="1">
                <a:latin typeface="Arial" charset="0"/>
                <a:cs typeface="Arial" charset="0"/>
              </a:rPr>
              <a:t>Mặt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Trời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có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hình</a:t>
            </a:r>
            <a:r>
              <a:rPr lang="en-US" sz="2800" b="1" dirty="0">
                <a:latin typeface="Arial" charset="0"/>
                <a:cs typeface="Arial" charset="0"/>
              </a:rPr>
              <a:t>…”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62000" y="5334000"/>
            <a:ext cx="7391400" cy="954107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có</a:t>
            </a:r>
            <a:r>
              <a:rPr lang="en-US" sz="2800" b="1" dirty="0">
                <a:latin typeface="Arial" charset="0"/>
                <a:cs typeface="Arial" charset="0"/>
              </a:rPr>
              <a:t> 7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hành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tinh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chúng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ta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đang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sống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còn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được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gọi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là</a:t>
            </a:r>
            <a:r>
              <a:rPr lang="en-US" sz="2800" b="1" dirty="0">
                <a:latin typeface="Arial" charset="0"/>
                <a:cs typeface="Arial" charset="0"/>
              </a:rPr>
              <a:t> ….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62000" y="5105400"/>
            <a:ext cx="7391400" cy="1384995"/>
          </a:xfrm>
          <a:prstGeom prst="rect">
            <a:avLst/>
          </a:prstGeom>
          <a:solidFill>
            <a:srgbClr val="FFCCFF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gồm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bốn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chỉ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việc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làm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khô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thóc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lúa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ngô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khoai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áo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quần</a:t>
            </a:r>
            <a:r>
              <a:rPr lang="en-US" sz="2800" b="1" dirty="0">
                <a:latin typeface="Arial" charset="0"/>
                <a:cs typeface="Arial" charset="0"/>
              </a:rPr>
              <a:t>,… </a:t>
            </a:r>
            <a:r>
              <a:rPr lang="en-US" sz="2800" b="1" dirty="0" err="1">
                <a:latin typeface="Arial" charset="0"/>
                <a:cs typeface="Arial" charset="0"/>
              </a:rPr>
              <a:t>dưới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ánh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mặt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trời</a:t>
            </a:r>
            <a:r>
              <a:rPr lang="en-US" sz="2800" b="1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914400" y="5105400"/>
            <a:ext cx="7162800" cy="1384995"/>
          </a:xfrm>
          <a:prstGeom prst="rect">
            <a:avLst/>
          </a:prstGeom>
          <a:solidFill>
            <a:srgbClr val="99FF99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gồm</a:t>
            </a:r>
            <a:r>
              <a:rPr lang="en-US" sz="2800" b="1" dirty="0">
                <a:latin typeface="Arial" charset="0"/>
                <a:cs typeface="Arial" charset="0"/>
              </a:rPr>
              <a:t>  </a:t>
            </a:r>
            <a:r>
              <a:rPr lang="en-US" sz="2800" b="1" dirty="0" err="1">
                <a:latin typeface="Arial" charset="0"/>
                <a:cs typeface="Arial" charset="0"/>
              </a:rPr>
              <a:t>chín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chữ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cái</a:t>
            </a:r>
            <a:r>
              <a:rPr lang="en-US" sz="2800" b="1" dirty="0">
                <a:latin typeface="Arial" charset="0"/>
                <a:cs typeface="Arial" charset="0"/>
              </a:rPr>
              <a:t>, </a:t>
            </a:r>
            <a:r>
              <a:rPr lang="en-US" sz="2800" b="1" dirty="0" err="1">
                <a:latin typeface="Arial" charset="0"/>
                <a:cs typeface="Arial" charset="0"/>
              </a:rPr>
              <a:t>đó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là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từ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còn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thiếu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trong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câu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sau</a:t>
            </a:r>
            <a:r>
              <a:rPr lang="en-US" sz="2800" b="1" dirty="0">
                <a:latin typeface="Arial" charset="0"/>
                <a:cs typeface="Arial" charset="0"/>
              </a:rPr>
              <a:t>: </a:t>
            </a:r>
            <a:r>
              <a:rPr lang="en-US" sz="2800" b="1" dirty="0" err="1">
                <a:latin typeface="Arial" charset="0"/>
                <a:cs typeface="Arial" charset="0"/>
              </a:rPr>
              <a:t>Mặt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Trời</a:t>
            </a:r>
            <a:r>
              <a:rPr lang="en-US" sz="2800" b="1" dirty="0">
                <a:latin typeface="Arial" charset="0"/>
                <a:cs typeface="Arial" charset="0"/>
              </a:rPr>
              <a:t> …. </a:t>
            </a:r>
            <a:r>
              <a:rPr lang="en-US" sz="2800" b="1" dirty="0" err="1">
                <a:latin typeface="Arial" charset="0"/>
                <a:cs typeface="Arial" charset="0"/>
              </a:rPr>
              <a:t>và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sưởi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ấm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cho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Trái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Đất</a:t>
            </a:r>
            <a:r>
              <a:rPr lang="en-US" sz="2800" b="1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848600" y="732972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848600" y="1255488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848600" y="1770744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848600" y="2286000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848600" y="2786742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852224" y="3297664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848600" y="3810000"/>
            <a:ext cx="457200" cy="523220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marL="290513" indent="-290513" algn="ctr">
              <a:spcBef>
                <a:spcPct val="2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7</a:t>
            </a:r>
          </a:p>
        </p:txBody>
      </p:sp>
      <p:grpSp>
        <p:nvGrpSpPr>
          <p:cNvPr id="21" name="Group 188"/>
          <p:cNvGrpSpPr/>
          <p:nvPr/>
        </p:nvGrpSpPr>
        <p:grpSpPr>
          <a:xfrm>
            <a:off x="3810000" y="977901"/>
            <a:ext cx="457200" cy="3276599"/>
            <a:chOff x="1143000" y="762001"/>
            <a:chExt cx="457200" cy="3211066"/>
          </a:xfrm>
          <a:solidFill>
            <a:srgbClr val="FFFF00"/>
          </a:solidFill>
        </p:grpSpPr>
        <p:sp>
          <p:nvSpPr>
            <p:cNvPr id="182" name="Rectangle 65"/>
            <p:cNvSpPr>
              <a:spLocks noChangeArrowheads="1"/>
            </p:cNvSpPr>
            <p:nvPr/>
          </p:nvSpPr>
          <p:spPr bwMode="auto">
            <a:xfrm>
              <a:off x="1143000" y="762001"/>
              <a:ext cx="457200" cy="448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</a:t>
              </a:r>
            </a:p>
          </p:txBody>
        </p:sp>
        <p:sp>
          <p:nvSpPr>
            <p:cNvPr id="183" name="Rectangle 65"/>
            <p:cNvSpPr>
              <a:spLocks noChangeArrowheads="1"/>
            </p:cNvSpPr>
            <p:nvPr/>
          </p:nvSpPr>
          <p:spPr bwMode="auto">
            <a:xfrm>
              <a:off x="1143000" y="1207533"/>
              <a:ext cx="457200" cy="45057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Ặ</a:t>
              </a:r>
            </a:p>
          </p:txBody>
        </p:sp>
        <p:sp>
          <p:nvSpPr>
            <p:cNvPr id="184" name="Rectangle 65"/>
            <p:cNvSpPr>
              <a:spLocks noChangeArrowheads="1"/>
            </p:cNvSpPr>
            <p:nvPr/>
          </p:nvSpPr>
          <p:spPr bwMode="auto">
            <a:xfrm>
              <a:off x="1143000" y="3453448"/>
              <a:ext cx="457200" cy="51961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85" name="Rectangle 65"/>
            <p:cNvSpPr>
              <a:spLocks noChangeArrowheads="1"/>
            </p:cNvSpPr>
            <p:nvPr/>
          </p:nvSpPr>
          <p:spPr bwMode="auto">
            <a:xfrm>
              <a:off x="1143000" y="3002279"/>
              <a:ext cx="457200" cy="4572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Ờ</a:t>
              </a:r>
            </a:p>
          </p:txBody>
        </p:sp>
        <p:sp>
          <p:nvSpPr>
            <p:cNvPr id="186" name="Rectangle 65"/>
            <p:cNvSpPr>
              <a:spLocks noChangeArrowheads="1"/>
            </p:cNvSpPr>
            <p:nvPr/>
          </p:nvSpPr>
          <p:spPr bwMode="auto">
            <a:xfrm>
              <a:off x="1143000" y="2554224"/>
              <a:ext cx="457200" cy="448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sp>
          <p:nvSpPr>
            <p:cNvPr id="187" name="Rectangle 65"/>
            <p:cNvSpPr>
              <a:spLocks noChangeArrowheads="1"/>
            </p:cNvSpPr>
            <p:nvPr/>
          </p:nvSpPr>
          <p:spPr bwMode="auto">
            <a:xfrm>
              <a:off x="1143000" y="2106167"/>
              <a:ext cx="457200" cy="448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188" name="Rectangle 65"/>
            <p:cNvSpPr>
              <a:spLocks noChangeArrowheads="1"/>
            </p:cNvSpPr>
            <p:nvPr/>
          </p:nvSpPr>
          <p:spPr bwMode="auto">
            <a:xfrm>
              <a:off x="1143000" y="1658112"/>
              <a:ext cx="457200" cy="44805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</p:grp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457200" y="457200"/>
            <a:ext cx="1774825" cy="1371600"/>
            <a:chOff x="4450" y="0"/>
            <a:chExt cx="1118" cy="1104"/>
          </a:xfrm>
        </p:grpSpPr>
        <p:pic>
          <p:nvPicPr>
            <p:cNvPr id="206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71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457200" y="457200"/>
            <a:ext cx="1774825" cy="1371600"/>
            <a:chOff x="4450" y="0"/>
            <a:chExt cx="1118" cy="1104"/>
          </a:xfrm>
        </p:grpSpPr>
        <p:pic>
          <p:nvPicPr>
            <p:cNvPr id="209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69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457200" y="457200"/>
            <a:ext cx="1774825" cy="1371600"/>
            <a:chOff x="4450" y="0"/>
            <a:chExt cx="1118" cy="1104"/>
          </a:xfrm>
        </p:grpSpPr>
        <p:pic>
          <p:nvPicPr>
            <p:cNvPr id="212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67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454025" y="439738"/>
            <a:ext cx="1774825" cy="1371600"/>
            <a:chOff x="4450" y="0"/>
            <a:chExt cx="1118" cy="1104"/>
          </a:xfrm>
        </p:grpSpPr>
        <p:pic>
          <p:nvPicPr>
            <p:cNvPr id="215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65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442913" y="454025"/>
            <a:ext cx="1774825" cy="1371600"/>
            <a:chOff x="4450" y="0"/>
            <a:chExt cx="1118" cy="1104"/>
          </a:xfrm>
        </p:grpSpPr>
        <p:pic>
          <p:nvPicPr>
            <p:cNvPr id="218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63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27" name="Group 30"/>
          <p:cNvGrpSpPr>
            <a:grpSpLocks/>
          </p:cNvGrpSpPr>
          <p:nvPr/>
        </p:nvGrpSpPr>
        <p:grpSpPr bwMode="auto">
          <a:xfrm>
            <a:off x="442913" y="457200"/>
            <a:ext cx="1774825" cy="1371600"/>
            <a:chOff x="4450" y="0"/>
            <a:chExt cx="1118" cy="1104"/>
          </a:xfrm>
        </p:grpSpPr>
        <p:pic>
          <p:nvPicPr>
            <p:cNvPr id="221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61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  <p:grpSp>
        <p:nvGrpSpPr>
          <p:cNvPr id="28" name="Group 224"/>
          <p:cNvGrpSpPr>
            <a:grpSpLocks/>
          </p:cNvGrpSpPr>
          <p:nvPr/>
        </p:nvGrpSpPr>
        <p:grpSpPr bwMode="auto">
          <a:xfrm>
            <a:off x="7848600" y="4329113"/>
            <a:ext cx="457200" cy="522287"/>
            <a:chOff x="8153400" y="6096000"/>
            <a:chExt cx="457200" cy="523220"/>
          </a:xfrm>
        </p:grpSpPr>
        <p:sp>
          <p:nvSpPr>
            <p:cNvPr id="223" name="TextBox 222"/>
            <p:cNvSpPr txBox="1"/>
            <p:nvPr/>
          </p:nvSpPr>
          <p:spPr>
            <a:xfrm>
              <a:off x="8153400" y="6096000"/>
              <a:ext cx="457200" cy="523220"/>
            </a:xfrm>
            <a:prstGeom prst="rect">
              <a:avLst/>
            </a:prstGeom>
            <a:solidFill>
              <a:srgbClr val="FF0000"/>
            </a:solidFill>
            <a:effectLst>
              <a:innerShdw blurRad="114300">
                <a:prstClr val="black"/>
              </a:innerShdw>
            </a:effectLst>
          </p:spPr>
          <p:txBody>
            <a:bodyPr>
              <a:spAutoFit/>
            </a:bodyPr>
            <a:lstStyle/>
            <a:p>
              <a:pPr marL="290513" indent="-290513" algn="ctr">
                <a:spcBef>
                  <a:spcPct val="20000"/>
                </a:spcBef>
                <a:defRPr/>
              </a:pPr>
              <a:endParaRPr lang="en-US" sz="2800" b="1" dirty="0">
                <a:latin typeface="Arial" charset="0"/>
                <a:cs typeface="Arial" charset="0"/>
              </a:endParaRPr>
            </a:p>
          </p:txBody>
        </p:sp>
        <p:sp>
          <p:nvSpPr>
            <p:cNvPr id="224" name="Smiley Face 223"/>
            <p:cNvSpPr/>
            <p:nvPr/>
          </p:nvSpPr>
          <p:spPr>
            <a:xfrm>
              <a:off x="8181975" y="6172336"/>
              <a:ext cx="381000" cy="380090"/>
            </a:xfrm>
            <a:prstGeom prst="smileyFac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–"/>
                <a:defRPr/>
              </a:pPr>
              <a:endParaRPr lang="en-US" sz="2800" dirty="0"/>
            </a:p>
          </p:txBody>
        </p:sp>
      </p:grpSp>
      <p:grpSp>
        <p:nvGrpSpPr>
          <p:cNvPr id="29" name="Group 18"/>
          <p:cNvGrpSpPr>
            <a:grpSpLocks/>
          </p:cNvGrpSpPr>
          <p:nvPr/>
        </p:nvGrpSpPr>
        <p:grpSpPr bwMode="auto">
          <a:xfrm>
            <a:off x="442913" y="457200"/>
            <a:ext cx="1774825" cy="1371600"/>
            <a:chOff x="4450" y="0"/>
            <a:chExt cx="1118" cy="1104"/>
          </a:xfrm>
        </p:grpSpPr>
        <p:pic>
          <p:nvPicPr>
            <p:cNvPr id="227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55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30" name="Group 21"/>
          <p:cNvGrpSpPr>
            <a:grpSpLocks/>
          </p:cNvGrpSpPr>
          <p:nvPr/>
        </p:nvGrpSpPr>
        <p:grpSpPr bwMode="auto">
          <a:xfrm>
            <a:off x="439738" y="423863"/>
            <a:ext cx="1774825" cy="1371600"/>
            <a:chOff x="4450" y="0"/>
            <a:chExt cx="1118" cy="1104"/>
          </a:xfrm>
        </p:grpSpPr>
        <p:pic>
          <p:nvPicPr>
            <p:cNvPr id="230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53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31" name="Group 24"/>
          <p:cNvGrpSpPr>
            <a:grpSpLocks/>
          </p:cNvGrpSpPr>
          <p:nvPr/>
        </p:nvGrpSpPr>
        <p:grpSpPr bwMode="auto">
          <a:xfrm>
            <a:off x="446088" y="442913"/>
            <a:ext cx="1774825" cy="1371600"/>
            <a:chOff x="4450" y="0"/>
            <a:chExt cx="1118" cy="1104"/>
          </a:xfrm>
        </p:grpSpPr>
        <p:pic>
          <p:nvPicPr>
            <p:cNvPr id="233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51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12512" name="Group 27"/>
          <p:cNvGrpSpPr>
            <a:grpSpLocks/>
          </p:cNvGrpSpPr>
          <p:nvPr/>
        </p:nvGrpSpPr>
        <p:grpSpPr bwMode="auto">
          <a:xfrm>
            <a:off x="442913" y="439738"/>
            <a:ext cx="1774825" cy="1371600"/>
            <a:chOff x="4450" y="0"/>
            <a:chExt cx="1118" cy="1104"/>
          </a:xfrm>
        </p:grpSpPr>
        <p:pic>
          <p:nvPicPr>
            <p:cNvPr id="236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49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12513" name="Group 30"/>
          <p:cNvGrpSpPr>
            <a:grpSpLocks/>
          </p:cNvGrpSpPr>
          <p:nvPr/>
        </p:nvGrpSpPr>
        <p:grpSpPr bwMode="auto">
          <a:xfrm>
            <a:off x="442913" y="420688"/>
            <a:ext cx="1774825" cy="1371600"/>
            <a:chOff x="4450" y="0"/>
            <a:chExt cx="1118" cy="1104"/>
          </a:xfrm>
        </p:grpSpPr>
        <p:pic>
          <p:nvPicPr>
            <p:cNvPr id="239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47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12514" name="Group 30"/>
          <p:cNvGrpSpPr>
            <a:grpSpLocks/>
          </p:cNvGrpSpPr>
          <p:nvPr/>
        </p:nvGrpSpPr>
        <p:grpSpPr bwMode="auto">
          <a:xfrm>
            <a:off x="441325" y="441325"/>
            <a:ext cx="1774825" cy="1371600"/>
            <a:chOff x="4450" y="0"/>
            <a:chExt cx="1118" cy="1104"/>
          </a:xfrm>
        </p:grpSpPr>
        <p:pic>
          <p:nvPicPr>
            <p:cNvPr id="242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45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  <p:grpSp>
        <p:nvGrpSpPr>
          <p:cNvPr id="12534" name="Group 18"/>
          <p:cNvGrpSpPr>
            <a:grpSpLocks/>
          </p:cNvGrpSpPr>
          <p:nvPr/>
        </p:nvGrpSpPr>
        <p:grpSpPr bwMode="auto">
          <a:xfrm>
            <a:off x="441325" y="434975"/>
            <a:ext cx="1774825" cy="1371600"/>
            <a:chOff x="4450" y="0"/>
            <a:chExt cx="1118" cy="1104"/>
          </a:xfrm>
        </p:grpSpPr>
        <p:pic>
          <p:nvPicPr>
            <p:cNvPr id="245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43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2539" name="Group 21"/>
          <p:cNvGrpSpPr>
            <a:grpSpLocks/>
          </p:cNvGrpSpPr>
          <p:nvPr/>
        </p:nvGrpSpPr>
        <p:grpSpPr bwMode="auto">
          <a:xfrm>
            <a:off x="441325" y="441325"/>
            <a:ext cx="1774825" cy="1371600"/>
            <a:chOff x="4450" y="0"/>
            <a:chExt cx="1118" cy="1104"/>
          </a:xfrm>
        </p:grpSpPr>
        <p:pic>
          <p:nvPicPr>
            <p:cNvPr id="248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41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2548" name="Group 24"/>
          <p:cNvGrpSpPr>
            <a:grpSpLocks/>
          </p:cNvGrpSpPr>
          <p:nvPr/>
        </p:nvGrpSpPr>
        <p:grpSpPr bwMode="auto">
          <a:xfrm>
            <a:off x="441325" y="441325"/>
            <a:ext cx="1774825" cy="1371600"/>
            <a:chOff x="4450" y="0"/>
            <a:chExt cx="1118" cy="1104"/>
          </a:xfrm>
        </p:grpSpPr>
        <p:pic>
          <p:nvPicPr>
            <p:cNvPr id="251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39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12549" name="Group 27"/>
          <p:cNvGrpSpPr>
            <a:grpSpLocks/>
          </p:cNvGrpSpPr>
          <p:nvPr/>
        </p:nvGrpSpPr>
        <p:grpSpPr bwMode="auto">
          <a:xfrm>
            <a:off x="457200" y="441325"/>
            <a:ext cx="1774825" cy="1371600"/>
            <a:chOff x="4450" y="0"/>
            <a:chExt cx="1118" cy="1104"/>
          </a:xfrm>
        </p:grpSpPr>
        <p:pic>
          <p:nvPicPr>
            <p:cNvPr id="254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37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12550" name="Group 30"/>
          <p:cNvGrpSpPr>
            <a:grpSpLocks/>
          </p:cNvGrpSpPr>
          <p:nvPr/>
        </p:nvGrpSpPr>
        <p:grpSpPr bwMode="auto">
          <a:xfrm>
            <a:off x="449263" y="457200"/>
            <a:ext cx="1774825" cy="1371600"/>
            <a:chOff x="4450" y="0"/>
            <a:chExt cx="1118" cy="1104"/>
          </a:xfrm>
        </p:grpSpPr>
        <p:pic>
          <p:nvPicPr>
            <p:cNvPr id="257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35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12551" name="Group 30"/>
          <p:cNvGrpSpPr>
            <a:grpSpLocks/>
          </p:cNvGrpSpPr>
          <p:nvPr/>
        </p:nvGrpSpPr>
        <p:grpSpPr bwMode="auto">
          <a:xfrm>
            <a:off x="427038" y="449263"/>
            <a:ext cx="1774825" cy="1371600"/>
            <a:chOff x="4450" y="0"/>
            <a:chExt cx="1118" cy="1104"/>
          </a:xfrm>
        </p:grpSpPr>
        <p:pic>
          <p:nvPicPr>
            <p:cNvPr id="260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33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  <p:grpSp>
        <p:nvGrpSpPr>
          <p:cNvPr id="12552" name="Group 18"/>
          <p:cNvGrpSpPr>
            <a:grpSpLocks/>
          </p:cNvGrpSpPr>
          <p:nvPr/>
        </p:nvGrpSpPr>
        <p:grpSpPr bwMode="auto">
          <a:xfrm>
            <a:off x="449263" y="434975"/>
            <a:ext cx="1774825" cy="1371600"/>
            <a:chOff x="4450" y="0"/>
            <a:chExt cx="1118" cy="1104"/>
          </a:xfrm>
        </p:grpSpPr>
        <p:pic>
          <p:nvPicPr>
            <p:cNvPr id="263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31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2553" name="Group 21"/>
          <p:cNvGrpSpPr>
            <a:grpSpLocks/>
          </p:cNvGrpSpPr>
          <p:nvPr/>
        </p:nvGrpSpPr>
        <p:grpSpPr bwMode="auto">
          <a:xfrm>
            <a:off x="434975" y="441325"/>
            <a:ext cx="1774825" cy="1371600"/>
            <a:chOff x="4450" y="0"/>
            <a:chExt cx="1118" cy="1104"/>
          </a:xfrm>
        </p:grpSpPr>
        <p:pic>
          <p:nvPicPr>
            <p:cNvPr id="266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29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2554" name="Group 24"/>
          <p:cNvGrpSpPr>
            <a:grpSpLocks/>
          </p:cNvGrpSpPr>
          <p:nvPr/>
        </p:nvGrpSpPr>
        <p:grpSpPr bwMode="auto">
          <a:xfrm>
            <a:off x="427038" y="434975"/>
            <a:ext cx="1774825" cy="1371600"/>
            <a:chOff x="4450" y="0"/>
            <a:chExt cx="1118" cy="1104"/>
          </a:xfrm>
        </p:grpSpPr>
        <p:pic>
          <p:nvPicPr>
            <p:cNvPr id="269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27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12555" name="Group 27"/>
          <p:cNvGrpSpPr>
            <a:grpSpLocks/>
          </p:cNvGrpSpPr>
          <p:nvPr/>
        </p:nvGrpSpPr>
        <p:grpSpPr bwMode="auto">
          <a:xfrm>
            <a:off x="434975" y="441325"/>
            <a:ext cx="1774825" cy="1371600"/>
            <a:chOff x="4450" y="0"/>
            <a:chExt cx="1118" cy="1104"/>
          </a:xfrm>
        </p:grpSpPr>
        <p:pic>
          <p:nvPicPr>
            <p:cNvPr id="272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25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12556" name="Group 30"/>
          <p:cNvGrpSpPr>
            <a:grpSpLocks/>
          </p:cNvGrpSpPr>
          <p:nvPr/>
        </p:nvGrpSpPr>
        <p:grpSpPr bwMode="auto">
          <a:xfrm>
            <a:off x="434975" y="449263"/>
            <a:ext cx="1774825" cy="1371600"/>
            <a:chOff x="4450" y="0"/>
            <a:chExt cx="1118" cy="1104"/>
          </a:xfrm>
        </p:grpSpPr>
        <p:pic>
          <p:nvPicPr>
            <p:cNvPr id="275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23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12557" name="Group 30"/>
          <p:cNvGrpSpPr>
            <a:grpSpLocks/>
          </p:cNvGrpSpPr>
          <p:nvPr/>
        </p:nvGrpSpPr>
        <p:grpSpPr bwMode="auto">
          <a:xfrm>
            <a:off x="434975" y="441325"/>
            <a:ext cx="1774825" cy="1371600"/>
            <a:chOff x="4450" y="0"/>
            <a:chExt cx="1118" cy="1104"/>
          </a:xfrm>
        </p:grpSpPr>
        <p:pic>
          <p:nvPicPr>
            <p:cNvPr id="278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21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  <p:grpSp>
        <p:nvGrpSpPr>
          <p:cNvPr id="12558" name="Group 18"/>
          <p:cNvGrpSpPr>
            <a:grpSpLocks/>
          </p:cNvGrpSpPr>
          <p:nvPr/>
        </p:nvGrpSpPr>
        <p:grpSpPr bwMode="auto">
          <a:xfrm>
            <a:off x="441325" y="427038"/>
            <a:ext cx="1774825" cy="1371600"/>
            <a:chOff x="4450" y="0"/>
            <a:chExt cx="1118" cy="1104"/>
          </a:xfrm>
        </p:grpSpPr>
        <p:pic>
          <p:nvPicPr>
            <p:cNvPr id="281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19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2559" name="Group 21"/>
          <p:cNvGrpSpPr>
            <a:grpSpLocks/>
          </p:cNvGrpSpPr>
          <p:nvPr/>
        </p:nvGrpSpPr>
        <p:grpSpPr bwMode="auto">
          <a:xfrm>
            <a:off x="411163" y="441325"/>
            <a:ext cx="1774825" cy="1371600"/>
            <a:chOff x="4450" y="0"/>
            <a:chExt cx="1118" cy="1104"/>
          </a:xfrm>
        </p:grpSpPr>
        <p:pic>
          <p:nvPicPr>
            <p:cNvPr id="284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17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2560" name="Group 24"/>
          <p:cNvGrpSpPr>
            <a:grpSpLocks/>
          </p:cNvGrpSpPr>
          <p:nvPr/>
        </p:nvGrpSpPr>
        <p:grpSpPr bwMode="auto">
          <a:xfrm>
            <a:off x="419100" y="449263"/>
            <a:ext cx="1774825" cy="1371600"/>
            <a:chOff x="4450" y="0"/>
            <a:chExt cx="1118" cy="1104"/>
          </a:xfrm>
        </p:grpSpPr>
        <p:pic>
          <p:nvPicPr>
            <p:cNvPr id="287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15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12561" name="Group 27"/>
          <p:cNvGrpSpPr>
            <a:grpSpLocks/>
          </p:cNvGrpSpPr>
          <p:nvPr/>
        </p:nvGrpSpPr>
        <p:grpSpPr bwMode="auto">
          <a:xfrm>
            <a:off x="427038" y="441325"/>
            <a:ext cx="1774825" cy="1371600"/>
            <a:chOff x="4450" y="0"/>
            <a:chExt cx="1118" cy="1104"/>
          </a:xfrm>
        </p:grpSpPr>
        <p:pic>
          <p:nvPicPr>
            <p:cNvPr id="290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13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12562" name="Group 30"/>
          <p:cNvGrpSpPr>
            <a:grpSpLocks/>
          </p:cNvGrpSpPr>
          <p:nvPr/>
        </p:nvGrpSpPr>
        <p:grpSpPr bwMode="auto">
          <a:xfrm>
            <a:off x="419100" y="441325"/>
            <a:ext cx="1774825" cy="1371600"/>
            <a:chOff x="4450" y="0"/>
            <a:chExt cx="1118" cy="1104"/>
          </a:xfrm>
        </p:grpSpPr>
        <p:pic>
          <p:nvPicPr>
            <p:cNvPr id="293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11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12563" name="Group 30"/>
          <p:cNvGrpSpPr>
            <a:grpSpLocks/>
          </p:cNvGrpSpPr>
          <p:nvPr/>
        </p:nvGrpSpPr>
        <p:grpSpPr bwMode="auto">
          <a:xfrm>
            <a:off x="419100" y="449263"/>
            <a:ext cx="1774825" cy="1371600"/>
            <a:chOff x="4450" y="0"/>
            <a:chExt cx="1118" cy="1104"/>
          </a:xfrm>
        </p:grpSpPr>
        <p:pic>
          <p:nvPicPr>
            <p:cNvPr id="296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09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  <p:grpSp>
        <p:nvGrpSpPr>
          <p:cNvPr id="12564" name="Group 18"/>
          <p:cNvGrpSpPr>
            <a:grpSpLocks/>
          </p:cNvGrpSpPr>
          <p:nvPr/>
        </p:nvGrpSpPr>
        <p:grpSpPr bwMode="auto">
          <a:xfrm>
            <a:off x="427038" y="434975"/>
            <a:ext cx="1774825" cy="1371600"/>
            <a:chOff x="4450" y="0"/>
            <a:chExt cx="1118" cy="1104"/>
          </a:xfrm>
        </p:grpSpPr>
        <p:pic>
          <p:nvPicPr>
            <p:cNvPr id="299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07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2565" name="Group 21"/>
          <p:cNvGrpSpPr>
            <a:grpSpLocks/>
          </p:cNvGrpSpPr>
          <p:nvPr/>
        </p:nvGrpSpPr>
        <p:grpSpPr bwMode="auto">
          <a:xfrm>
            <a:off x="427038" y="434975"/>
            <a:ext cx="1774825" cy="1371600"/>
            <a:chOff x="4450" y="0"/>
            <a:chExt cx="1118" cy="1104"/>
          </a:xfrm>
        </p:grpSpPr>
        <p:pic>
          <p:nvPicPr>
            <p:cNvPr id="302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05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2566" name="Group 24"/>
          <p:cNvGrpSpPr>
            <a:grpSpLocks/>
          </p:cNvGrpSpPr>
          <p:nvPr/>
        </p:nvGrpSpPr>
        <p:grpSpPr bwMode="auto">
          <a:xfrm>
            <a:off x="411163" y="449263"/>
            <a:ext cx="1774825" cy="1371600"/>
            <a:chOff x="4450" y="0"/>
            <a:chExt cx="1118" cy="1104"/>
          </a:xfrm>
        </p:grpSpPr>
        <p:pic>
          <p:nvPicPr>
            <p:cNvPr id="305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03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12567" name="Group 27"/>
          <p:cNvGrpSpPr>
            <a:grpSpLocks/>
          </p:cNvGrpSpPr>
          <p:nvPr/>
        </p:nvGrpSpPr>
        <p:grpSpPr bwMode="auto">
          <a:xfrm>
            <a:off x="419100" y="441325"/>
            <a:ext cx="1774825" cy="1371600"/>
            <a:chOff x="4450" y="0"/>
            <a:chExt cx="1118" cy="1104"/>
          </a:xfrm>
        </p:grpSpPr>
        <p:pic>
          <p:nvPicPr>
            <p:cNvPr id="308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401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12568" name="Group 30"/>
          <p:cNvGrpSpPr>
            <a:grpSpLocks/>
          </p:cNvGrpSpPr>
          <p:nvPr/>
        </p:nvGrpSpPr>
        <p:grpSpPr bwMode="auto">
          <a:xfrm>
            <a:off x="427038" y="434975"/>
            <a:ext cx="1774825" cy="1371600"/>
            <a:chOff x="4450" y="0"/>
            <a:chExt cx="1118" cy="1104"/>
          </a:xfrm>
        </p:grpSpPr>
        <p:pic>
          <p:nvPicPr>
            <p:cNvPr id="311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99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12569" name="Group 30"/>
          <p:cNvGrpSpPr>
            <a:grpSpLocks/>
          </p:cNvGrpSpPr>
          <p:nvPr/>
        </p:nvGrpSpPr>
        <p:grpSpPr bwMode="auto">
          <a:xfrm>
            <a:off x="427038" y="434975"/>
            <a:ext cx="1774825" cy="1371600"/>
            <a:chOff x="4450" y="0"/>
            <a:chExt cx="1118" cy="1104"/>
          </a:xfrm>
        </p:grpSpPr>
        <p:pic>
          <p:nvPicPr>
            <p:cNvPr id="314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97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  <p:grpSp>
        <p:nvGrpSpPr>
          <p:cNvPr id="12570" name="Group 18"/>
          <p:cNvGrpSpPr>
            <a:grpSpLocks/>
          </p:cNvGrpSpPr>
          <p:nvPr/>
        </p:nvGrpSpPr>
        <p:grpSpPr bwMode="auto">
          <a:xfrm>
            <a:off x="427038" y="427038"/>
            <a:ext cx="1774825" cy="1371600"/>
            <a:chOff x="4450" y="0"/>
            <a:chExt cx="1118" cy="1104"/>
          </a:xfrm>
        </p:grpSpPr>
        <p:pic>
          <p:nvPicPr>
            <p:cNvPr id="317" name="Picture 19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95" name="AutoShape 20"/>
            <p:cNvSpPr>
              <a:spLocks noChangeArrowheads="1"/>
            </p:cNvSpPr>
            <p:nvPr/>
          </p:nvSpPr>
          <p:spPr bwMode="auto">
            <a:xfrm>
              <a:off x="4587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2571" name="Group 21"/>
          <p:cNvGrpSpPr>
            <a:grpSpLocks/>
          </p:cNvGrpSpPr>
          <p:nvPr/>
        </p:nvGrpSpPr>
        <p:grpSpPr bwMode="auto">
          <a:xfrm>
            <a:off x="441325" y="434975"/>
            <a:ext cx="1774825" cy="1371600"/>
            <a:chOff x="4450" y="0"/>
            <a:chExt cx="1118" cy="1104"/>
          </a:xfrm>
        </p:grpSpPr>
        <p:pic>
          <p:nvPicPr>
            <p:cNvPr id="320" name="Picture 22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93" name="AutoShape 23"/>
            <p:cNvSpPr>
              <a:spLocks noChangeArrowheads="1"/>
            </p:cNvSpPr>
            <p:nvPr/>
          </p:nvSpPr>
          <p:spPr bwMode="auto">
            <a:xfrm>
              <a:off x="4581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2572" name="Group 24"/>
          <p:cNvGrpSpPr>
            <a:grpSpLocks/>
          </p:cNvGrpSpPr>
          <p:nvPr/>
        </p:nvGrpSpPr>
        <p:grpSpPr bwMode="auto">
          <a:xfrm>
            <a:off x="434975" y="441325"/>
            <a:ext cx="1774825" cy="1371600"/>
            <a:chOff x="4450" y="0"/>
            <a:chExt cx="1118" cy="1104"/>
          </a:xfrm>
        </p:grpSpPr>
        <p:pic>
          <p:nvPicPr>
            <p:cNvPr id="323" name="Picture 25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91" name="AutoShape 26"/>
            <p:cNvSpPr>
              <a:spLocks noChangeArrowheads="1"/>
            </p:cNvSpPr>
            <p:nvPr/>
          </p:nvSpPr>
          <p:spPr bwMode="auto">
            <a:xfrm>
              <a:off x="4656" y="123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3 </a:t>
              </a:r>
            </a:p>
          </p:txBody>
        </p:sp>
      </p:grpSp>
      <p:grpSp>
        <p:nvGrpSpPr>
          <p:cNvPr id="12573" name="Group 27"/>
          <p:cNvGrpSpPr>
            <a:grpSpLocks/>
          </p:cNvGrpSpPr>
          <p:nvPr/>
        </p:nvGrpSpPr>
        <p:grpSpPr bwMode="auto">
          <a:xfrm>
            <a:off x="427038" y="449263"/>
            <a:ext cx="1774825" cy="1371600"/>
            <a:chOff x="4450" y="0"/>
            <a:chExt cx="1118" cy="1104"/>
          </a:xfrm>
        </p:grpSpPr>
        <p:pic>
          <p:nvPicPr>
            <p:cNvPr id="326" name="Picture 28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89" name="AutoShape 29"/>
            <p:cNvSpPr>
              <a:spLocks noChangeArrowheads="1"/>
            </p:cNvSpPr>
            <p:nvPr/>
          </p:nvSpPr>
          <p:spPr bwMode="auto">
            <a:xfrm>
              <a:off x="467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2 </a:t>
              </a:r>
            </a:p>
          </p:txBody>
        </p:sp>
      </p:grpSp>
      <p:grpSp>
        <p:nvGrpSpPr>
          <p:cNvPr id="12574" name="Group 30"/>
          <p:cNvGrpSpPr>
            <a:grpSpLocks/>
          </p:cNvGrpSpPr>
          <p:nvPr/>
        </p:nvGrpSpPr>
        <p:grpSpPr bwMode="auto">
          <a:xfrm>
            <a:off x="427038" y="441325"/>
            <a:ext cx="1774825" cy="1371600"/>
            <a:chOff x="4450" y="0"/>
            <a:chExt cx="1118" cy="1104"/>
          </a:xfrm>
        </p:grpSpPr>
        <p:pic>
          <p:nvPicPr>
            <p:cNvPr id="329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87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1 </a:t>
              </a:r>
            </a:p>
          </p:txBody>
        </p:sp>
      </p:grpSp>
      <p:grpSp>
        <p:nvGrpSpPr>
          <p:cNvPr id="12575" name="Group 30"/>
          <p:cNvGrpSpPr>
            <a:grpSpLocks/>
          </p:cNvGrpSpPr>
          <p:nvPr/>
        </p:nvGrpSpPr>
        <p:grpSpPr bwMode="auto">
          <a:xfrm>
            <a:off x="457200" y="457200"/>
            <a:ext cx="1774825" cy="1371600"/>
            <a:chOff x="4450" y="0"/>
            <a:chExt cx="1118" cy="1104"/>
          </a:xfrm>
        </p:grpSpPr>
        <p:pic>
          <p:nvPicPr>
            <p:cNvPr id="332" name="Picture 31" descr="CL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385" name="AutoShape 32"/>
            <p:cNvSpPr>
              <a:spLocks noChangeArrowheads="1"/>
            </p:cNvSpPr>
            <p:nvPr/>
          </p:nvSpPr>
          <p:spPr bwMode="auto">
            <a:xfrm>
              <a:off x="4656" y="119"/>
              <a:ext cx="864" cy="775"/>
            </a:xfrm>
            <a:prstGeom prst="octagon">
              <a:avLst>
                <a:gd name="adj" fmla="val 2928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kumimoji="1" lang="en-US" sz="6600" b="1">
                  <a:solidFill>
                    <a:srgbClr val="FF3300"/>
                  </a:solidFill>
                  <a:cs typeface="Arial" pitchFamily="34" charset="0"/>
                </a:rPr>
                <a:t>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612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 nodeType="clickPar">
                      <p:stCondLst>
                        <p:cond delay="0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 nodeType="clickPar">
                      <p:stCondLst>
                        <p:cond delay="indefinite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tự nhiên 6 Cánh Diều - Sự mọc và lặn của Mặt Tr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4678" y="2080736"/>
            <a:ext cx="6541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 dẫn và giao nhiệm vụ về nhà</a:t>
            </a:r>
            <a:endParaRPr lang="en-US" sz="2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Học thuộc ghi nhớ kiến thức bài học</a:t>
            </a:r>
          </a:p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Thực hiện nhiệm vụ phần vận dụng theo nhóm</a:t>
            </a:r>
          </a:p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-Nghiên cứu trước bài 34</a:t>
            </a:r>
          </a:p>
        </p:txBody>
      </p:sp>
    </p:spTree>
    <p:extLst>
      <p:ext uri="{BB962C8B-B14F-4D97-AF65-F5344CB8AC3E}">
        <p14:creationId xmlns:p14="http://schemas.microsoft.com/office/powerpoint/2010/main" val="11083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4339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13" descr="felicitsh71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23" y="0"/>
            <a:ext cx="9612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14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3914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4400" b="1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FF66"/>
                </a:solidFill>
                <a:latin typeface="Times New Roman"/>
                <a:cs typeface="Times New Roman"/>
              </a:rPr>
              <a:t>Cảm ơn các em học sinh!</a:t>
            </a:r>
            <a:endParaRPr lang="en-US" sz="4400" b="1" i="1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66FF66"/>
              </a:solidFill>
              <a:latin typeface="Times New Roman"/>
              <a:cs typeface="Times New Roman"/>
            </a:endParaRPr>
          </a:p>
        </p:txBody>
      </p:sp>
      <p:pic>
        <p:nvPicPr>
          <p:cNvPr id="14342" name="Picture 15" descr="mt lặ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92" y="225669"/>
            <a:ext cx="9495692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WordArt 16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8979877" cy="6858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Chúc cả lớp học tốt!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902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"/>
            <a:ext cx="4432322" cy="351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75" y="-12"/>
            <a:ext cx="4722125" cy="3514300"/>
          </a:xfrm>
          <a:prstGeom prst="rect">
            <a:avLst/>
          </a:prstGeom>
        </p:spPr>
      </p:pic>
      <p:pic>
        <p:nvPicPr>
          <p:cNvPr id="5122" name="Picture 2" descr="Mặt trời mọc hướng nào lặn hướng nào và lặn hướng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95" y="3698543"/>
            <a:ext cx="5603779" cy="29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ệ mặt trời là gì có bao nhiêu hành tinh - Quan sát hệ mặt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525306"/>
              </p:ext>
            </p:extLst>
          </p:nvPr>
        </p:nvGraphicFramePr>
        <p:xfrm>
          <a:off x="1289538" y="1900116"/>
          <a:ext cx="6096000" cy="2659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723"/>
                <a:gridCol w="303627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điểm quan sát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trí quan sát thấy mặt trời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a, Lúc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sáng sớm (bình minh)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b, Buổi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trưa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c, Lúc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chiều tối (hoàng hôn)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75824">
                <a:tc gridSpan="2"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tả chuyển động của mặt trời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ệ mặt trời là gì có bao nhiêu hành tinh - Quan sát hệ mặt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51614"/>
              </p:ext>
            </p:extLst>
          </p:nvPr>
        </p:nvGraphicFramePr>
        <p:xfrm>
          <a:off x="1277814" y="1582616"/>
          <a:ext cx="6236678" cy="3036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333"/>
                <a:gridCol w="3106345"/>
              </a:tblGrid>
              <a:tr h="455314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điểm quan sát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trí quan sát thấy mặt trời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093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a, Lúc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sáng sớm (bình minh)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Đông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093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b, Buổi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trưa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trên đỉnh đầu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093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c, Lúc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chiều tối (hoàng hôn)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Tây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68684">
                <a:tc gridSpan="2"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tả chuyển động của mặt trời: Mặt trời mọc ở phía Đông lúc bình minh, mặt trời tiếp tục lên cao nhất vào khoảng giữa trưa, xuống thấp dần và lặn ở phía Tây lúc hoàng hôn.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7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93" y="108984"/>
            <a:ext cx="4525108" cy="63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ướng tự quay của trái đất quanh mặy trời - Địa lý 6 - Nguyễn Thị Sương -  Website của Nguyễn Thị Sương trường THCS Phù Đổng - Đại Lộc - Quảng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5" y="229760"/>
            <a:ext cx="3474730" cy="26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ì sao Trái đất có thể tự quay xung quanh trục? (Tháng Tư, 202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88" y="3248166"/>
            <a:ext cx="6952271" cy="36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584" y="4308178"/>
            <a:ext cx="610772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2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2D9E1C6-AE22-4E38-B8F2-F87B038C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B3CAA8-F0CC-41C3-8F08-B2ED024880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FF1D7DB-093E-4111-A420-ACC0F64E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BBF480-DD12-488F-B513-77591FFE49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785" y="222738"/>
            <a:ext cx="8921261" cy="609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051" y="563976"/>
            <a:ext cx="4460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 luận: Hằng ngày, Trái Đất quay từ phía Tây sang  phía Đông nên chúng ta thấy Mặt trời mọc ở phía Đông và lặn ở phía Tây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170" y="1887415"/>
            <a:ext cx="4155830" cy="31393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570</TotalTime>
  <Words>452</Words>
  <Application>Microsoft Office PowerPoint</Application>
  <PresentationFormat>On-screen Show (4:3)</PresentationFormat>
  <Paragraphs>133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Angles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</cp:lastModifiedBy>
  <cp:revision>32</cp:revision>
  <dcterms:created xsi:type="dcterms:W3CDTF">2021-04-18T02:41:10Z</dcterms:created>
  <dcterms:modified xsi:type="dcterms:W3CDTF">2021-09-01T10:05:13Z</dcterms:modified>
</cp:coreProperties>
</file>