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81" r:id="rId14"/>
    <p:sldId id="274" r:id="rId15"/>
    <p:sldId id="275" r:id="rId16"/>
    <p:sldId id="276" r:id="rId17"/>
    <p:sldId id="280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image" Target="../media/image3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3.gi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48710" y="5504863"/>
            <a:ext cx="862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GV DẠY: NGUYỄN THỊ THÚY HẰNG</a:t>
            </a:r>
          </a:p>
        </p:txBody>
      </p:sp>
      <p:sp>
        <p:nvSpPr>
          <p:cNvPr id="44" name="WordArt 7">
            <a:hlinkClick r:id="" action="ppaction://noaction">
              <a:snd r:embed="rId3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14946" y="438884"/>
            <a:ext cx="10839200" cy="126340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26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VÀ CÁC EM HỌC SINH </a:t>
            </a: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456318" y="2275331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3017580" y="3650243"/>
            <a:ext cx="6191154" cy="107230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6939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4288"/>
            <a:ext cx="12192000" cy="685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ấp giấy xác định trung điểm của đoạn th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30"/>
            <a:ext cx="12192000" cy="6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:a16="http://schemas.microsoft.com/office/drawing/2014/main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6096000" y="0"/>
            <a:ext cx="6109253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EC5DF-0B51-4CD9-B702-A4E3D3AF758A}"/>
              </a:ext>
            </a:extLst>
          </p:cNvPr>
          <p:cNvSpPr txBox="1"/>
          <p:nvPr/>
        </p:nvSpPr>
        <p:spPr>
          <a:xfrm>
            <a:off x="0" y="881343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2039" y="0"/>
            <a:ext cx="624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Tiết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ln/>
                <a:solidFill>
                  <a:srgbClr val="FFFF00"/>
                </a:solidFill>
              </a:rPr>
              <a:t>48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. TRUNG ĐIỂM CỦA ĐOẠN THẲNG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3079"/>
            <a:ext cx="5509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TRUNG ĐIỂM CỦA ĐOẠN THẲNG: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5519943"/>
            <a:ext cx="729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2. VẼ TRUNG ĐIỂM CỦA ĐOẠN THẲNG(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1398" y="1072331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/124)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1376145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bập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2400" y="265044"/>
            <a:ext cx="11887200" cy="20408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/>
            <a:r>
              <a:rPr lang="en-US" sz="3600" kern="1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CÁM ƠN QUÝ THẦY CÔ VÀ CÁC EM HỌC SINH</a:t>
            </a: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2292113" y="2610853"/>
            <a:ext cx="7607774" cy="204083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VỀ DỰ TIẾT HỌC NÀY</a:t>
            </a:r>
          </a:p>
        </p:txBody>
      </p:sp>
    </p:spTree>
    <p:extLst>
      <p:ext uri="{BB962C8B-B14F-4D97-AF65-F5344CB8AC3E}">
        <p14:creationId xmlns:p14="http://schemas.microsoft.com/office/powerpoint/2010/main" val="6595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4C3C3-8CF9-45B8-96E9-45B85BD5470E}"/>
              </a:ext>
            </a:extLst>
          </p:cNvPr>
          <p:cNvSpPr txBox="1"/>
          <p:nvPr/>
        </p:nvSpPr>
        <p:spPr>
          <a:xfrm>
            <a:off x="1" y="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3.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chiếc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vận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tốc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đổi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quãng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đường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100km </a:t>
            </a:r>
            <a:r>
              <a:rPr lang="en-US" sz="3600" dirty="0" err="1">
                <a:solidFill>
                  <a:schemeClr val="bg1"/>
                </a:solidFill>
              </a:rPr>
              <a:t>từ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</a:t>
            </a:r>
            <a:r>
              <a:rPr lang="en-US" sz="3600" dirty="0" err="1">
                <a:solidFill>
                  <a:schemeClr val="bg1"/>
                </a:solidFill>
              </a:rPr>
              <a:t>đến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hết</a:t>
            </a:r>
            <a:r>
              <a:rPr lang="en-US" sz="3600" dirty="0">
                <a:solidFill>
                  <a:schemeClr val="bg1"/>
                </a:solidFill>
              </a:rPr>
              <a:t> 2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được</a:t>
            </a:r>
            <a:r>
              <a:rPr lang="en-US" sz="3600" dirty="0">
                <a:solidFill>
                  <a:schemeClr val="bg1"/>
                </a:solidFill>
              </a:rPr>
              <a:t> 1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còn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nao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6126A-E200-40A2-BF74-86F802685281}"/>
              </a:ext>
            </a:extLst>
          </p:cNvPr>
          <p:cNvSpPr txBox="1"/>
          <p:nvPr/>
        </p:nvSpPr>
        <p:spPr>
          <a:xfrm>
            <a:off x="-49780" y="2452361"/>
            <a:ext cx="10170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1.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ta dung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3m </a:t>
            </a:r>
            <a:r>
              <a:rPr lang="en-US" sz="3600" dirty="0" err="1">
                <a:solidFill>
                  <a:schemeClr val="bg1"/>
                </a:solidFill>
              </a:rPr>
              <a:t>để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bập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bênh</a:t>
            </a:r>
            <a:r>
              <a:rPr lang="en-US" sz="3600" dirty="0">
                <a:solidFill>
                  <a:schemeClr val="bg1"/>
                </a:solidFill>
              </a:rPr>
              <a:t>. Theo </a:t>
            </a:r>
            <a:r>
              <a:rPr lang="en-US" sz="3600" dirty="0" err="1">
                <a:solidFill>
                  <a:schemeClr val="bg1"/>
                </a:solidFill>
              </a:rPr>
              <a:t>em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gắn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trực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hai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đầu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9545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:a16="http://schemas.microsoft.com/office/drawing/2014/main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1280961" y="158453"/>
            <a:ext cx="963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Ổ BI HĐ1, HĐ2, HĐ3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B8876-718D-499F-AE8C-CFC965C97793}"/>
              </a:ext>
            </a:extLst>
          </p:cNvPr>
          <p:cNvSpPr/>
          <p:nvPr/>
        </p:nvSpPr>
        <p:spPr>
          <a:xfrm>
            <a:off x="135203" y="1521610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:a16="http://schemas.microsoft.com/office/drawing/2014/main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:a16="http://schemas.microsoft.com/office/drawing/2014/main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" y="2056543"/>
            <a:ext cx="2626574" cy="2626574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656" y="1674253"/>
            <a:ext cx="11538857" cy="5009881"/>
          </a:xfrm>
          <a:prstGeom prst="roundRect">
            <a:avLst/>
          </a:prstGeom>
          <a:solidFill>
            <a:srgbClr val="00206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Sau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khi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hỏi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đợi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hiệu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lệnh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giơ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thẻ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phát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sẵn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trả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lời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2. </a:t>
            </a:r>
            <a:r>
              <a:rPr lang="en-US" sz="3200" dirty="0" err="1">
                <a:solidFill>
                  <a:srgbClr val="FFFF00"/>
                </a:solidFill>
              </a:rPr>
              <a:t>Khi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câu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hỏi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học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sinh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giơ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thẻ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mình</a:t>
            </a:r>
            <a:r>
              <a:rPr lang="en-US" sz="3200" dirty="0">
                <a:solidFill>
                  <a:srgbClr val="FFFF00"/>
                </a:solidFill>
              </a:rPr>
              <a:t>, quay </a:t>
            </a:r>
            <a:r>
              <a:rPr lang="en-US" sz="3200" dirty="0" err="1">
                <a:solidFill>
                  <a:srgbClr val="FFFF00"/>
                </a:solidFill>
              </a:rPr>
              <a:t>đáp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án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có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chữ</a:t>
            </a:r>
            <a:r>
              <a:rPr lang="en-US" sz="3200" dirty="0">
                <a:solidFill>
                  <a:srgbClr val="FFFF00"/>
                </a:solidFill>
              </a:rPr>
              <a:t> A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B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C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D </a:t>
            </a:r>
            <a:r>
              <a:rPr lang="en-US" sz="3200" dirty="0" err="1">
                <a:solidFill>
                  <a:srgbClr val="FFFF00"/>
                </a:solidFill>
              </a:rPr>
              <a:t>lên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phía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trên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  <a:p>
            <a:r>
              <a:rPr lang="en-US" sz="3200" dirty="0"/>
              <a:t>3.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thoại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hướng</a:t>
            </a:r>
            <a:r>
              <a:rPr lang="en-US" sz="3200" dirty="0">
                <a:solidFill>
                  <a:schemeClr val="bg1"/>
                </a:solidFill>
              </a:rPr>
              <a:t> camera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thoại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máy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câu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thống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Những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được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máy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quét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xuống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quét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những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còn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lại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-1" y="-200895"/>
            <a:ext cx="12443791" cy="2095956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ta </a:t>
            </a:r>
            <a:r>
              <a:rPr lang="en-US" sz="3200" dirty="0" err="1">
                <a:solidFill>
                  <a:srgbClr val="FF0000"/>
                </a:solidFill>
              </a:rPr>
              <a:t>cùng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Plickers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nhé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Plickers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1056769"/>
            <a:ext cx="11963399" cy="5559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Mỗi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cử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ra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trưởng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bày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Sau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khi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hoạt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động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xong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các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ngồi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tại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chỗ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giáo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viên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sẽ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chọn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và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mời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bạn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bất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kỳ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trong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trình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bày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để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lấy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điểm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cả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 </a:t>
            </a:r>
            <a:br>
              <a:rPr lang="en-US" sz="4000" dirty="0">
                <a:effectLst/>
              </a:rPr>
            </a:br>
            <a:r>
              <a:rPr lang="en-US" sz="4000" dirty="0" err="1">
                <a:solidFill>
                  <a:srgbClr val="FFFF00"/>
                </a:solidFill>
                <a:effectLst/>
              </a:rPr>
              <a:t>Chúc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em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hoàn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thành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tốt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nhiệm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vụ</a:t>
            </a:r>
            <a:r>
              <a:rPr lang="en-US" sz="40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842" y="410438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Yêu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cầu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effectLst/>
                  </a:rPr>
                  <a:t>Trên </a:t>
                </a:r>
                <a:r>
                  <a:rPr lang="en-US" sz="4800" dirty="0" err="1">
                    <a:effectLst/>
                  </a:rPr>
                  <a:t>tia</a:t>
                </a:r>
                <a:r>
                  <a:rPr lang="en-US" sz="4800" dirty="0">
                    <a:effectLst/>
                  </a:rPr>
                  <a:t> Ax </a:t>
                </a:r>
                <a:r>
                  <a:rPr lang="en-US" sz="4800" dirty="0" err="1">
                    <a:effectLst/>
                  </a:rPr>
                  <a:t>lấy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hai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M, B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cho</a:t>
                </a:r>
                <a:r>
                  <a:rPr lang="en-US" sz="4800" dirty="0">
                    <a:effectLst/>
                  </a:rPr>
                  <a:t> AM=3cm, AB=6cm.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 err="1">
                    <a:effectLst/>
                  </a:rPr>
                  <a:t>Tính</a:t>
                </a:r>
                <a:r>
                  <a:rPr lang="en-US" sz="4800" dirty="0">
                    <a:effectLst/>
                  </a:rPr>
                  <a:t> MB? So </a:t>
                </a:r>
                <a:r>
                  <a:rPr lang="en-US" sz="4800" dirty="0" err="1">
                    <a:effectLst/>
                  </a:rPr>
                  <a:t>sánh</a:t>
                </a:r>
                <a:r>
                  <a:rPr lang="en-US" sz="4800" dirty="0">
                    <a:effectLst/>
                  </a:rPr>
                  <a:t> AM </a:t>
                </a:r>
                <a:r>
                  <a:rPr lang="en-US" sz="4800" dirty="0" err="1">
                    <a:effectLst/>
                  </a:rPr>
                  <a:t>với</a:t>
                </a:r>
                <a:r>
                  <a:rPr lang="en-US" sz="4800" dirty="0">
                    <a:effectLst/>
                  </a:rPr>
                  <a:t> MB?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/>
                  <a:t>Đ</a:t>
                </a:r>
                <a:r>
                  <a:rPr lang="en-US" sz="4800" dirty="0" err="1">
                    <a:effectLst/>
                  </a:rPr>
                  <a:t>iểm</a:t>
                </a:r>
                <a:r>
                  <a:rPr lang="en-US" sz="4800" dirty="0">
                    <a:effectLst/>
                  </a:rPr>
                  <a:t> M </a:t>
                </a:r>
                <a:r>
                  <a:rPr lang="en-US" sz="4800" dirty="0" err="1">
                    <a:effectLst/>
                  </a:rPr>
                  <a:t>có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là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trung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của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đoạn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thẳng</a:t>
                </a:r>
                <a:r>
                  <a:rPr lang="en-US" sz="4800" dirty="0">
                    <a:effectLst/>
                  </a:rPr>
                  <a:t> AB </a:t>
                </a:r>
                <a:r>
                  <a:rPr lang="en-US" sz="4800" dirty="0" err="1">
                    <a:effectLst/>
                  </a:rPr>
                  <a:t>không</a:t>
                </a:r>
                <a:r>
                  <a:rPr lang="en-US" sz="4800" dirty="0">
                    <a:effectLst/>
                  </a:rPr>
                  <a:t>? </a:t>
                </a:r>
                <a:r>
                  <a:rPr lang="en-US" sz="4800" dirty="0" err="1">
                    <a:effectLst/>
                  </a:rPr>
                  <a:t>Vì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/>
                  <a:t>So </a:t>
                </a:r>
                <a:r>
                  <a:rPr lang="en-US" sz="4800" dirty="0" err="1"/>
                  <a:t>sánh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Nhiệm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vụ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nhóm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96596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= 6cm, </a:t>
            </a:r>
            <a:r>
              <a:rPr lang="en-US" sz="3200" i="1" dirty="0" err="1">
                <a:solidFill>
                  <a:schemeClr val="bg1"/>
                </a:solidFill>
              </a:rPr>
              <a:t>vẽ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trung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điểm</a:t>
            </a:r>
            <a:r>
              <a:rPr lang="en-US" sz="3200" i="1" dirty="0">
                <a:solidFill>
                  <a:schemeClr val="bg1"/>
                </a:solidFill>
              </a:rPr>
              <a:t> M </a:t>
            </a:r>
            <a:r>
              <a:rPr lang="en-US" sz="3200" i="1" dirty="0" err="1">
                <a:solidFill>
                  <a:schemeClr val="bg1"/>
                </a:solidFill>
              </a:rPr>
              <a:t>của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đoạn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thẳng</a:t>
            </a:r>
            <a:r>
              <a:rPr lang="en-US" sz="3200" i="1" dirty="0">
                <a:solidFill>
                  <a:schemeClr val="bg1"/>
                </a:solidFill>
              </a:rPr>
              <a:t> AB?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166537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6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759</Words>
  <Application>Microsoft Office PowerPoint</Application>
  <PresentationFormat>Widescreen</PresentationFormat>
  <Paragraphs>75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Thi Thuy Hang</cp:lastModifiedBy>
  <cp:revision>80</cp:revision>
  <dcterms:created xsi:type="dcterms:W3CDTF">2020-11-30T12:31:20Z</dcterms:created>
  <dcterms:modified xsi:type="dcterms:W3CDTF">2021-07-26T08:39:37Z</dcterms:modified>
</cp:coreProperties>
</file>