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256" r:id="rId3"/>
    <p:sldId id="257" r:id="rId4"/>
    <p:sldId id="258" r:id="rId5"/>
    <p:sldId id="259" r:id="rId6"/>
    <p:sldId id="260" r:id="rId7"/>
    <p:sldId id="284" r:id="rId8"/>
    <p:sldId id="285" r:id="rId9"/>
    <p:sldId id="268" r:id="rId10"/>
    <p:sldId id="286" r:id="rId11"/>
    <p:sldId id="289" r:id="rId12"/>
    <p:sldId id="290" r:id="rId13"/>
    <p:sldId id="291" r:id="rId14"/>
    <p:sldId id="292" r:id="rId15"/>
    <p:sldId id="293" r:id="rId16"/>
    <p:sldId id="295" r:id="rId17"/>
    <p:sldId id="294" r:id="rId18"/>
    <p:sldId id="296" r:id="rId19"/>
    <p:sldId id="278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5C6"/>
    <a:srgbClr val="99CCFF"/>
    <a:srgbClr val="CC0066"/>
    <a:srgbClr val="99FF66"/>
    <a:srgbClr val="0033CC"/>
    <a:srgbClr val="FFFFFF"/>
    <a:srgbClr val="00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103" d="100"/>
          <a:sy n="103" d="100"/>
        </p:scale>
        <p:origin x="49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42A68-3E4B-43D1-82C1-BC1FC0BF6417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BFBA4-2432-4764-A31E-7A29734F2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8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BFBA4-2432-4764-A31E-7A29734F22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8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1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6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6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6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5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0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2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7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71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61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4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9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7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23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70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54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2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15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21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15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88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31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7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7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9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39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6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6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5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6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92" r:id="rId30"/>
    <p:sldLayoutId id="2147483691" r:id="rId31"/>
    <p:sldLayoutId id="2147483690" r:id="rId32"/>
    <p:sldLayoutId id="2147483689" r:id="rId33"/>
    <p:sldLayoutId id="2147483688" r:id="rId34"/>
    <p:sldLayoutId id="2147483687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slide" Target="slide2.xml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10.jpe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17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23.jpe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" y="-3448050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9050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" y="13335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67466"/>
            <a:ext cx="88392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bẫy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bẫy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61537-0AAB-A07C-5DEB-4D36D05322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0528" y="0"/>
            <a:ext cx="1223472" cy="12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2147"/>
            <a:ext cx="922019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34748"/>
              </p:ext>
            </p:extLst>
          </p:nvPr>
        </p:nvGraphicFramePr>
        <p:xfrm>
          <a:off x="1600200" y="1291039"/>
          <a:ext cx="5334000" cy="706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10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  30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586806"/>
              </p:ext>
            </p:extLst>
          </p:nvPr>
        </p:nvGraphicFramePr>
        <p:xfrm>
          <a:off x="1295400" y="2732991"/>
          <a:ext cx="687799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3822442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3822442"/>
            <a:ext cx="4389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66750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999" y="2139493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311133"/>
            <a:ext cx="4564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6AB35-22F4-FB2A-5909-A4D5AB4B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43" y="36195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2147"/>
            <a:ext cx="922019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00200" y="1291039"/>
          <a:ext cx="5334000" cy="706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10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  30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234315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M, 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666750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5DE8B-35D8-ED73-D0EC-A6DF28BD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225" y="43815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11617"/>
            <a:ext cx="922019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999127"/>
              </p:ext>
            </p:extLst>
          </p:nvPr>
        </p:nvGraphicFramePr>
        <p:xfrm>
          <a:off x="927685" y="1655943"/>
          <a:ext cx="687799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76600" y="1009179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695077"/>
            <a:ext cx="67521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39, 40, 41, 42, 43, 45 (kg)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3E1D3-0AA0-DA2F-3ADA-8A38201D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435241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2" y="-26484"/>
            <a:ext cx="89916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2624" y="1998820"/>
            <a:ext cx="6498431" cy="242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Nhóm 3)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09750"/>
            <a:ext cx="2151460" cy="12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2AA4E-E0CC-766C-84FA-5A3C2CA66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055" y="370961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8" y="116123"/>
            <a:ext cx="89916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6287" y="1007717"/>
            <a:ext cx="649843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SGK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HĐ3 SGK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HĐ3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17" y="751385"/>
            <a:ext cx="2151460" cy="12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723752"/>
            <a:ext cx="376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32" y="3113807"/>
            <a:ext cx="5134394" cy="1776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E119A-176B-8D55-BFA1-8BC35F0E2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013" y="51435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8" y="116123"/>
            <a:ext cx="89916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5912" y="1657350"/>
            <a:ext cx="6498431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1)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90212"/>
            <a:ext cx="2151460" cy="12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6175" y="959380"/>
            <a:ext cx="376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14ACC-DFE4-C318-2E10-A63205929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81" y="571149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504" y="2772576"/>
            <a:ext cx="75644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66" y="2525310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81757"/>
              </p:ext>
            </p:extLst>
          </p:nvPr>
        </p:nvGraphicFramePr>
        <p:xfrm>
          <a:off x="1401890" y="1954166"/>
          <a:ext cx="491285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 vi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36422" y="702054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17033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20189" y="12196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09408-88C4-B462-7112-27C8AD2AB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491599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171450"/>
            <a:ext cx="9677400" cy="55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1600200" y="615840"/>
            <a:ext cx="5943600" cy="270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eaLnBrk="1" hangingPunct="1"/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85750"/>
            <a:ext cx="1175147" cy="11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905636" y="3333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5" y="2819042"/>
            <a:ext cx="8388875" cy="2114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820DC-775C-0352-7B8B-BE36752AB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249" y="330589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37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23696"/>
            <a:ext cx="89916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0" y="2947759"/>
            <a:ext cx="6498431" cy="146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8" y="3281798"/>
            <a:ext cx="2151460" cy="12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683459"/>
            <a:ext cx="376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8" y="1345979"/>
            <a:ext cx="7848600" cy="166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A4F04-4AAD-B58C-4C56-6EFEF6CED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75655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6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6018" y="639084"/>
            <a:ext cx="7859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9.7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9.10 (SGK/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76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40.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7" name="Picture 25" descr="2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9084"/>
            <a:ext cx="1482436" cy="9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D5EF4-CD30-A880-2E8F-261D804DE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438150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4" y="-2070616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55439"/>
            <a:ext cx="5981700" cy="204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866900" y="345550"/>
            <a:ext cx="601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u="sng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785" y="2499400"/>
            <a:ext cx="3176511" cy="7753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   </a:t>
            </a:r>
            <a:r>
              <a:rPr lang="en-US" sz="2400" dirty="0" err="1">
                <a:solidFill>
                  <a:srgbClr val="0033CC"/>
                </a:solidFill>
              </a:rPr>
              <a:t>Cân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nặng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của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học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sinh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trong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một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lớp</a:t>
            </a:r>
            <a:r>
              <a:rPr lang="en-US" sz="2400" dirty="0">
                <a:solidFill>
                  <a:srgbClr val="0033CC"/>
                </a:solidFill>
              </a:rPr>
              <a:t> (kg)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60471" y="2447590"/>
            <a:ext cx="3483529" cy="89239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 </a:t>
            </a:r>
            <a:r>
              <a:rPr lang="en-US" sz="2400" dirty="0" err="1">
                <a:solidFill>
                  <a:srgbClr val="0033CC"/>
                </a:solidFill>
              </a:rPr>
              <a:t>Điểm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kiểm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tra</a:t>
            </a:r>
            <a:r>
              <a:rPr lang="en-US" sz="2400" dirty="0">
                <a:solidFill>
                  <a:srgbClr val="0033CC"/>
                </a:solidFill>
              </a:rPr>
              <a:t> 15 </a:t>
            </a:r>
            <a:r>
              <a:rPr lang="en-US" sz="2400" dirty="0" err="1">
                <a:solidFill>
                  <a:srgbClr val="0033CC"/>
                </a:solidFill>
              </a:rPr>
              <a:t>phút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của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học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sinh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lớp</a:t>
            </a:r>
            <a:r>
              <a:rPr lang="en-US" sz="2400" dirty="0">
                <a:solidFill>
                  <a:srgbClr val="0033CC"/>
                </a:solidFill>
              </a:rPr>
              <a:t> 7A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2034" y="4120512"/>
            <a:ext cx="3078841" cy="96464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400" dirty="0" err="1">
                <a:solidFill>
                  <a:srgbClr val="0033CC"/>
                </a:solidFill>
              </a:rPr>
              <a:t>Chiều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của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học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sinh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trong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một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lớp</a:t>
            </a:r>
            <a:r>
              <a:rPr lang="en-US" sz="2400" dirty="0">
                <a:solidFill>
                  <a:srgbClr val="0033CC"/>
                </a:solidFill>
              </a:rPr>
              <a:t> (cm)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78280" y="4157312"/>
            <a:ext cx="3238206" cy="8582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Các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nước</a:t>
            </a:r>
            <a:r>
              <a:rPr lang="en-US" sz="2400" dirty="0">
                <a:solidFill>
                  <a:srgbClr val="0033CC"/>
                </a:solidFill>
              </a:rPr>
              <a:t> ở </a:t>
            </a:r>
            <a:r>
              <a:rPr lang="en-US" sz="2400" dirty="0" err="1">
                <a:solidFill>
                  <a:srgbClr val="0033CC"/>
                </a:solidFill>
              </a:rPr>
              <a:t>Châu</a:t>
            </a:r>
            <a:r>
              <a:rPr lang="en-US" sz="2400" dirty="0">
                <a:solidFill>
                  <a:srgbClr val="0033CC"/>
                </a:solidFill>
              </a:rPr>
              <a:t> Á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05293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574071" y="4969463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8573" y="39430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2981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DC171-D052-4BD8-4DC9-189EA8F928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4025" y="1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91" y="11870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9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5" y="-11763"/>
            <a:ext cx="6589764" cy="225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072491" y="140533"/>
            <a:ext cx="6480344" cy="259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Á: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020" y="241228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en-US" sz="2400" dirty="0" err="1">
                <a:solidFill>
                  <a:srgbClr val="0033CC"/>
                </a:solidFill>
              </a:rPr>
              <a:t>Việt</a:t>
            </a:r>
            <a:r>
              <a:rPr lang="en-US" sz="2400" dirty="0">
                <a:solidFill>
                  <a:srgbClr val="0033CC"/>
                </a:solidFill>
              </a:rPr>
              <a:t> Nam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3067" y="2421455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Ấn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Độ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84960" y="2421455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 </a:t>
            </a:r>
            <a:r>
              <a:rPr lang="en-US" sz="2400" dirty="0" err="1">
                <a:solidFill>
                  <a:srgbClr val="0033CC"/>
                </a:solidFill>
              </a:rPr>
              <a:t>Lào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30544" y="2412745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Mỹ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" y="55107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3712" y="103556"/>
            <a:ext cx="765268" cy="341121"/>
            <a:chOff x="1797189" y="383835"/>
            <a:chExt cx="1589022" cy="621873"/>
          </a:xfrm>
        </p:grpSpPr>
        <p:sp>
          <p:nvSpPr>
            <p:cNvPr id="17" name="Rounded Rectangle 16"/>
            <p:cNvSpPr/>
            <p:nvPr/>
          </p:nvSpPr>
          <p:spPr>
            <a:xfrm>
              <a:off x="1814182" y="424359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797189" y="383835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" y="699644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86287" y="710829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3" y="2465776"/>
              <a:ext cx="455612" cy="457196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76151" y="1230104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8512" y="980970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39469" y="989514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386338" y="983173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90500" y="306958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9BC6C-FABF-EBA8-73EA-CB90864708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1500" y="-11763"/>
            <a:ext cx="137171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9718" y="2131143"/>
            <a:ext cx="4121282" cy="76904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en-US" sz="2400" dirty="0" err="1">
                <a:solidFill>
                  <a:srgbClr val="0033CC"/>
                </a:solidFill>
              </a:rPr>
              <a:t>Xếp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loại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học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lực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của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học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sinh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lớp</a:t>
            </a:r>
            <a:r>
              <a:rPr lang="en-US" sz="2400" dirty="0">
                <a:solidFill>
                  <a:srgbClr val="0033CC"/>
                </a:solidFill>
              </a:rPr>
              <a:t> 6A  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25919" y="3052592"/>
            <a:ext cx="4065081" cy="65072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 </a:t>
            </a:r>
            <a:r>
              <a:rPr lang="en-US" sz="2400" dirty="0" err="1">
                <a:solidFill>
                  <a:srgbClr val="0033CC"/>
                </a:solidFill>
              </a:rPr>
              <a:t>Danh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sách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các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môn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thể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thao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03259" y="4557585"/>
            <a:ext cx="3868085" cy="6269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Danh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sách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các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loài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thực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vật</a:t>
            </a:r>
            <a:r>
              <a:rPr lang="en-US" sz="2400" dirty="0">
                <a:solidFill>
                  <a:srgbClr val="0033CC"/>
                </a:solidFill>
              </a:rPr>
              <a:t>.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1884" y="3812852"/>
            <a:ext cx="3897221" cy="6352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400" dirty="0" err="1">
                <a:solidFill>
                  <a:srgbClr val="0033CC"/>
                </a:solidFill>
              </a:rPr>
              <a:t>Điểm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số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sau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mỗi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lần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bắn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của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một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xạ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thủ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09" y="12936"/>
            <a:ext cx="5640361" cy="179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1815124" y="221947"/>
            <a:ext cx="554497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3:Trong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-448388" y="51812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38E14-EDA2-E33B-7DCF-B204775212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0305" y="-354904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4" y="-215547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690154" y="1891082"/>
            <a:ext cx="4418428" cy="6372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    </a:t>
            </a:r>
            <a:r>
              <a:rPr lang="en-US" sz="2400" dirty="0" err="1">
                <a:solidFill>
                  <a:srgbClr val="0033CC"/>
                </a:solidFill>
              </a:rPr>
              <a:t>Nho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táo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hành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rau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cải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ổi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23693" y="2635704"/>
            <a:ext cx="4364983" cy="6980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 </a:t>
            </a:r>
            <a:r>
              <a:rPr lang="en-US" sz="2400" dirty="0" err="1">
                <a:solidFill>
                  <a:srgbClr val="0033CC"/>
                </a:solidFill>
              </a:rPr>
              <a:t>Nho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ổi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táo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mận</a:t>
            </a:r>
            <a:r>
              <a:rPr lang="en-US" sz="2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668689" y="4248150"/>
            <a:ext cx="4419987" cy="61953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Nho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ổi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lê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đào</a:t>
            </a:r>
            <a:r>
              <a:rPr lang="en-US" sz="2400" dirty="0">
                <a:solidFill>
                  <a:srgbClr val="0033CC"/>
                </a:solidFill>
              </a:rPr>
              <a:t>.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668689" y="3421682"/>
            <a:ext cx="4419987" cy="6740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400" dirty="0" err="1">
                <a:solidFill>
                  <a:srgbClr val="0033CC"/>
                </a:solidFill>
              </a:rPr>
              <a:t>Táo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nho</a:t>
            </a:r>
            <a:r>
              <a:rPr lang="en-US" sz="2400" dirty="0">
                <a:solidFill>
                  <a:srgbClr val="0033CC"/>
                </a:solidFill>
              </a:rPr>
              <a:t>, </a:t>
            </a:r>
            <a:r>
              <a:rPr lang="en-US" sz="2400" dirty="0" err="1">
                <a:solidFill>
                  <a:srgbClr val="0033CC"/>
                </a:solidFill>
              </a:rPr>
              <a:t>ổi</a:t>
            </a:r>
            <a:r>
              <a:rPr lang="en-US" sz="2400" dirty="0">
                <a:solidFill>
                  <a:srgbClr val="0033CC"/>
                </a:solidFill>
              </a:rPr>
              <a:t>.   </a:t>
            </a:r>
            <a:r>
              <a:rPr lang="nl-NL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07" y="-220486"/>
            <a:ext cx="6885438" cy="200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1724260" y="58565"/>
            <a:ext cx="5592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5kg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2kg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6kg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6kg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15kg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lọai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7.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88" y="5030404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935542" y="5330878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-138815" y="1649075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C765A-5B23-B4AC-5AD1-111A67A39E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3297" y="-191015"/>
            <a:ext cx="1200153" cy="12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5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648200" y="222885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400" dirty="0" err="1">
                <a:solidFill>
                  <a:srgbClr val="0033CC"/>
                </a:solidFill>
              </a:rPr>
              <a:t>Hồng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69123" y="22098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 </a:t>
            </a:r>
            <a:r>
              <a:rPr lang="en-US" sz="2400" dirty="0" err="1">
                <a:solidFill>
                  <a:srgbClr val="0033CC"/>
                </a:solidFill>
              </a:rPr>
              <a:t>Đỏ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36587" y="21980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Trắng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7" y="21907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en-US" sz="2400" dirty="0" err="1">
                <a:solidFill>
                  <a:srgbClr val="0033CC"/>
                </a:solidFill>
              </a:rPr>
              <a:t>Xanh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592" y="333013"/>
            <a:ext cx="5912910" cy="172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752600" y="636909"/>
            <a:ext cx="5314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000" dirty="0"/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3306261" y="373130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3BFA8-0817-12A5-3485-669745253D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9636" y="-21795"/>
            <a:ext cx="1266047" cy="12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3336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524000" y="1809750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39. BẢNG THỐNG KÊ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BIỂU ĐỒ TRANH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341DD6-CB72-AF48-3B75-05B5AA34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79" y="-95250"/>
            <a:ext cx="1161121" cy="1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171450"/>
            <a:ext cx="9677400" cy="55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1600201" y="514350"/>
            <a:ext cx="5943600" cy="49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HĐ1 -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eaLnBrk="1" hangingPunct="1"/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/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85750"/>
            <a:ext cx="1175147" cy="11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9373" y="343161"/>
            <a:ext cx="5757863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35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5470"/>
              </p:ext>
            </p:extLst>
          </p:nvPr>
        </p:nvGraphicFramePr>
        <p:xfrm>
          <a:off x="1752600" y="3346651"/>
          <a:ext cx="5334000" cy="608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5A5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 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905636" y="3333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19251" y="21586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1041" y="365454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361896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7035" y="362679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85581" y="40761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90D403-04F0-9731-D58F-0EF4E0BB6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149" y="285750"/>
            <a:ext cx="1099005" cy="10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6892" y="361950"/>
            <a:ext cx="110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58671" y="895350"/>
            <a:ext cx="756443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HĐ2 SGK,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6437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46886"/>
              </p:ext>
            </p:extLst>
          </p:nvPr>
        </p:nvGraphicFramePr>
        <p:xfrm>
          <a:off x="1283042" y="2693446"/>
          <a:ext cx="687799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61393" y="3147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0848" y="31051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3116818"/>
            <a:ext cx="2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67814" y="31051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3920" y="31051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0867" y="31051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8671" y="3776003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45kg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53095" y="3767433"/>
            <a:ext cx="259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45kg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B0905-069A-9D3B-9AD8-BE2921C4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551" y="381038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06246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1059</Words>
  <Application>Microsoft Office PowerPoint</Application>
  <PresentationFormat>On-screen Show (16:9)</PresentationFormat>
  <Paragraphs>191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2602tiendatdo@gmail.com</cp:lastModifiedBy>
  <cp:revision>182</cp:revision>
  <dcterms:created xsi:type="dcterms:W3CDTF">2018-03-26T15:53:56Z</dcterms:created>
  <dcterms:modified xsi:type="dcterms:W3CDTF">2023-04-08T05:42:02Z</dcterms:modified>
</cp:coreProperties>
</file>