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5" r:id="rId2"/>
    <p:sldId id="274" r:id="rId3"/>
    <p:sldId id="314" r:id="rId4"/>
    <p:sldId id="318" r:id="rId5"/>
    <p:sldId id="320" r:id="rId6"/>
    <p:sldId id="321" r:id="rId7"/>
    <p:sldId id="322" r:id="rId8"/>
    <p:sldId id="317" r:id="rId9"/>
    <p:sldId id="299" r:id="rId10"/>
    <p:sldId id="278" r:id="rId11"/>
    <p:sldId id="279" r:id="rId12"/>
    <p:sldId id="280" r:id="rId13"/>
    <p:sldId id="281" r:id="rId14"/>
    <p:sldId id="282" r:id="rId15"/>
    <p:sldId id="267" r:id="rId16"/>
    <p:sldId id="268" r:id="rId17"/>
    <p:sldId id="271" r:id="rId18"/>
    <p:sldId id="270" r:id="rId19"/>
    <p:sldId id="283" r:id="rId20"/>
    <p:sldId id="285" r:id="rId21"/>
    <p:sldId id="323" r:id="rId22"/>
    <p:sldId id="334" r:id="rId23"/>
    <p:sldId id="325" r:id="rId24"/>
    <p:sldId id="327" r:id="rId25"/>
    <p:sldId id="326" r:id="rId26"/>
    <p:sldId id="277" r:id="rId27"/>
    <p:sldId id="276" r:id="rId28"/>
    <p:sldId id="309" r:id="rId29"/>
    <p:sldId id="329" r:id="rId30"/>
    <p:sldId id="310" r:id="rId31"/>
    <p:sldId id="311" r:id="rId32"/>
    <p:sldId id="312" r:id="rId33"/>
    <p:sldId id="313" r:id="rId34"/>
    <p:sldId id="332" r:id="rId35"/>
    <p:sldId id="331" r:id="rId36"/>
    <p:sldId id="333" r:id="rId37"/>
    <p:sldId id="33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CC"/>
    <a:srgbClr val="3333FF"/>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png"/><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3" Type="http://schemas.openxmlformats.org/officeDocument/2006/relationships/image" Target="../media/image36.wmf"/><Relationship Id="rId7" Type="http://schemas.openxmlformats.org/officeDocument/2006/relationships/image" Target="../media/image39.wmf"/><Relationship Id="rId12" Type="http://schemas.openxmlformats.org/officeDocument/2006/relationships/image" Target="../media/image44.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24.png"/><Relationship Id="rId9"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4CBFC-C571-46D0-A7C6-88A58C409E62}" type="datetimeFigureOut">
              <a:rPr lang="en-US" smtClean="0"/>
              <a:pPr/>
              <a:t>09-Apr-23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10777-9619-4CD2-A832-B457A4E9A04D}" type="slidenum">
              <a:rPr lang="en-US" smtClean="0"/>
              <a:pPr/>
              <a:t>‹#›</a:t>
            </a:fld>
            <a:endParaRPr lang="en-US"/>
          </a:p>
        </p:txBody>
      </p:sp>
    </p:spTree>
    <p:extLst>
      <p:ext uri="{BB962C8B-B14F-4D97-AF65-F5344CB8AC3E}">
        <p14:creationId xmlns:p14="http://schemas.microsoft.com/office/powerpoint/2010/main" xmlns="" val="273489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9666" indent="-292179">
              <a:defRPr>
                <a:solidFill>
                  <a:schemeClr val="tx1"/>
                </a:solidFill>
                <a:latin typeface="Arial" panose="020B0604020202020204" pitchFamily="34" charset="0"/>
                <a:cs typeface="Arial" panose="020B0604020202020204" pitchFamily="34" charset="0"/>
              </a:defRPr>
            </a:lvl2pPr>
            <a:lvl3pPr marL="1168718" indent="-233744">
              <a:defRPr>
                <a:solidFill>
                  <a:schemeClr val="tx1"/>
                </a:solidFill>
                <a:latin typeface="Arial" panose="020B0604020202020204" pitchFamily="34" charset="0"/>
                <a:cs typeface="Arial" panose="020B0604020202020204" pitchFamily="34" charset="0"/>
              </a:defRPr>
            </a:lvl3pPr>
            <a:lvl4pPr marL="1636205" indent="-233744">
              <a:defRPr>
                <a:solidFill>
                  <a:schemeClr val="tx1"/>
                </a:solidFill>
                <a:latin typeface="Arial" panose="020B0604020202020204" pitchFamily="34" charset="0"/>
                <a:cs typeface="Arial" panose="020B0604020202020204" pitchFamily="34" charset="0"/>
              </a:defRPr>
            </a:lvl4pPr>
            <a:lvl5pPr marL="2103692" indent="-233744">
              <a:defRPr>
                <a:solidFill>
                  <a:schemeClr val="tx1"/>
                </a:solidFill>
                <a:latin typeface="Arial" panose="020B0604020202020204" pitchFamily="34" charset="0"/>
                <a:cs typeface="Arial" panose="020B0604020202020204" pitchFamily="34" charset="0"/>
              </a:defRPr>
            </a:lvl5pPr>
            <a:lvl6pPr marL="2571179" indent="-2337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8666" indent="-2337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6153" indent="-2337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3640" indent="-23374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2ED91A-F5EF-4CEA-869B-56CC4C94E2D5}" type="slidenum">
              <a:rPr lang="en-US" smtClean="0"/>
              <a:pPr/>
              <a:t>1</a:t>
            </a:fld>
            <a:endParaRPr lang="en-US"/>
          </a:p>
        </p:txBody>
      </p:sp>
    </p:spTree>
    <p:extLst>
      <p:ext uri="{BB962C8B-B14F-4D97-AF65-F5344CB8AC3E}">
        <p14:creationId xmlns:p14="http://schemas.microsoft.com/office/powerpoint/2010/main" xmlns="" val="355111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4CB90-64AB-4A6F-85C4-694BEB76F559}" type="slidenum">
              <a:rPr lang="en-US"/>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xmlns="" val="194273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4CB90-64AB-4A6F-85C4-694BEB76F559}" type="slidenum">
              <a:rPr lang="en-US"/>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vi-VN"/>
          </a:p>
        </p:txBody>
      </p:sp>
    </p:spTree>
    <p:extLst>
      <p:ext uri="{BB962C8B-B14F-4D97-AF65-F5344CB8AC3E}">
        <p14:creationId xmlns:p14="http://schemas.microsoft.com/office/powerpoint/2010/main" xmlns="" val="52484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7F04A-3552-4BC7-A27E-73F3514558A9}" type="datetimeFigureOut">
              <a:rPr lang="en-US" smtClean="0"/>
              <a:pPr/>
              <a:t>09-Apr-23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F04A-3552-4BC7-A27E-73F3514558A9}" type="datetimeFigureOut">
              <a:rPr lang="en-US" smtClean="0"/>
              <a:pPr/>
              <a:t>09-Apr-23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F04A-3552-4BC7-A27E-73F3514558A9}" type="datetimeFigureOut">
              <a:rPr lang="en-US" smtClean="0"/>
              <a:pPr/>
              <a:t>09-Apr-23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92606FB2-1E42-470C-90FC-A09F3CA87D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F04A-3552-4BC7-A27E-73F3514558A9}" type="datetimeFigureOut">
              <a:rPr lang="en-US" smtClean="0"/>
              <a:pPr/>
              <a:t>09-Apr-23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7F04A-3552-4BC7-A27E-73F3514558A9}" type="datetimeFigureOut">
              <a:rPr lang="en-US" smtClean="0"/>
              <a:pPr/>
              <a:t>09-Apr-23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7F04A-3552-4BC7-A27E-73F3514558A9}" type="datetimeFigureOut">
              <a:rPr lang="en-US" smtClean="0"/>
              <a:pPr/>
              <a:t>09-Apr-23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7F04A-3552-4BC7-A27E-73F3514558A9}" type="datetimeFigureOut">
              <a:rPr lang="en-US" smtClean="0"/>
              <a:pPr/>
              <a:t>09-Apr-23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7F04A-3552-4BC7-A27E-73F3514558A9}" type="datetimeFigureOut">
              <a:rPr lang="en-US" smtClean="0"/>
              <a:pPr/>
              <a:t>09-Apr-23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7F04A-3552-4BC7-A27E-73F3514558A9}" type="datetimeFigureOut">
              <a:rPr lang="en-US" smtClean="0"/>
              <a:pPr/>
              <a:t>09-Apr-23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F04A-3552-4BC7-A27E-73F3514558A9}" type="datetimeFigureOut">
              <a:rPr lang="en-US" smtClean="0"/>
              <a:pPr/>
              <a:t>09-Apr-23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F04A-3552-4BC7-A27E-73F3514558A9}" type="datetimeFigureOut">
              <a:rPr lang="en-US" smtClean="0"/>
              <a:pPr/>
              <a:t>09-Apr-23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1C924-8CDF-44EE-9E91-61A0DE7059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7F04A-3552-4BC7-A27E-73F3514558A9}" type="datetimeFigureOut">
              <a:rPr lang="en-US" smtClean="0"/>
              <a:pPr/>
              <a:t>09-Apr-23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1C924-8CDF-44EE-9E91-61A0DE705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oleObject" Target="../embeddings/oleObject8.bin"/><Relationship Id="rId7" Type="http://schemas.openxmlformats.org/officeDocument/2006/relationships/image" Target="../media/image21.png"/><Relationship Id="rId12"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oleObject" Target="../embeddings/oleObject15.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oleObject" Target="../embeddings/oleObject9.bin"/><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9.bin"/><Relationship Id="rId18" Type="http://schemas.openxmlformats.org/officeDocument/2006/relationships/oleObject" Target="../embeddings/oleObject34.bin"/><Relationship Id="rId3" Type="http://schemas.openxmlformats.org/officeDocument/2006/relationships/oleObject" Target="../embeddings/oleObject19.bin"/><Relationship Id="rId7" Type="http://schemas.openxmlformats.org/officeDocument/2006/relationships/oleObject" Target="../embeddings/oleObject23.bin"/><Relationship Id="rId12" Type="http://schemas.openxmlformats.org/officeDocument/2006/relationships/oleObject" Target="../embeddings/oleObject28.bin"/><Relationship Id="rId17" Type="http://schemas.openxmlformats.org/officeDocument/2006/relationships/oleObject" Target="../embeddings/oleObject33.bin"/><Relationship Id="rId2" Type="http://schemas.openxmlformats.org/officeDocument/2006/relationships/slideLayout" Target="../slideLayouts/slideLayout12.xml"/><Relationship Id="rId16" Type="http://schemas.openxmlformats.org/officeDocument/2006/relationships/oleObject" Target="../embeddings/oleObject32.bin"/><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5" Type="http://schemas.openxmlformats.org/officeDocument/2006/relationships/oleObject" Target="../embeddings/oleObject31.bin"/><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oleObject" Target="../embeddings/oleObject35.bin"/><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slideLayout" Target="../slideLayouts/slideLayout7.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vmlDrawing" Target="../drawings/vmlDrawing8.v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2.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1.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media/media1.mp4"/><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7.xml"/><Relationship Id="rId1" Type="http://schemas.openxmlformats.org/officeDocument/2006/relationships/video" Target="../media/media2.mp4"/><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slideLayout" Target="../slideLayouts/slideLayout7.xml"/><Relationship Id="rId1" Type="http://schemas.openxmlformats.org/officeDocument/2006/relationships/video" Target="../media/media3.mp4"/><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microsoft.com/office/2007/relationships/media" Target="../media/media4.mp4"/><Relationship Id="rId2" Type="http://schemas.openxmlformats.org/officeDocument/2006/relationships/slideLayout" Target="../slideLayouts/slideLayout7.xml"/><Relationship Id="rId1" Type="http://schemas.openxmlformats.org/officeDocument/2006/relationships/video" Target="../media/media4.mp4"/><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4AD0D6-0ACC-4943-B134-205DC319DA0A}"/>
              </a:ext>
            </a:extLst>
          </p:cNvPr>
          <p:cNvPicPr>
            <a:picLocks noChangeAspect="1"/>
          </p:cNvPicPr>
          <p:nvPr/>
        </p:nvPicPr>
        <p:blipFill>
          <a:blip r:embed="rId3" cstate="print"/>
          <a:stretch>
            <a:fillRect/>
          </a:stretch>
        </p:blipFill>
        <p:spPr>
          <a:xfrm>
            <a:off x="-1" y="5365264"/>
            <a:ext cx="9143999" cy="1492737"/>
          </a:xfrm>
          <a:prstGeom prst="rect">
            <a:avLst/>
          </a:prstGeom>
        </p:spPr>
      </p:pic>
      <p:cxnSp>
        <p:nvCxnSpPr>
          <p:cNvPr id="7" name="Straight Connector 6">
            <a:extLst>
              <a:ext uri="{FF2B5EF4-FFF2-40B4-BE49-F238E27FC236}">
                <a16:creationId xmlns:a16="http://schemas.microsoft.com/office/drawing/2014/main" xmlns="" id="{10726E3C-55F9-4573-98F7-ED8C1AC0D039}"/>
              </a:ext>
            </a:extLst>
          </p:cNvPr>
          <p:cNvCxnSpPr>
            <a:cxnSpLocks/>
          </p:cNvCxnSpPr>
          <p:nvPr/>
        </p:nvCxnSpPr>
        <p:spPr>
          <a:xfrm flipV="1">
            <a:off x="42110" y="1692703"/>
            <a:ext cx="8534102" cy="4786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文本框 2055">
            <a:extLst>
              <a:ext uri="{FF2B5EF4-FFF2-40B4-BE49-F238E27FC236}">
                <a16:creationId xmlns:a16="http://schemas.microsoft.com/office/drawing/2014/main" xmlns="" id="{2393927E-5FE7-4B6A-B547-7A09041EB36E}"/>
              </a:ext>
            </a:extLst>
          </p:cNvPr>
          <p:cNvSpPr txBox="1"/>
          <p:nvPr/>
        </p:nvSpPr>
        <p:spPr>
          <a:xfrm>
            <a:off x="859971" y="793305"/>
            <a:ext cx="7424057" cy="92333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lgn="ctr" defTabSz="1447850">
              <a:defRPr/>
            </a:pPr>
            <a:r>
              <a:rPr lang="en-US" altLang="zh-CN" sz="5400" b="1" dirty="0">
                <a:solidFill>
                  <a:srgbClr val="E20000"/>
                </a:solidFill>
                <a:effectLst>
                  <a:glow rad="101600">
                    <a:srgbClr val="FFFF00">
                      <a:alpha val="60000"/>
                    </a:srgbClr>
                  </a:glow>
                </a:effectLst>
                <a:latin typeface="Times New Roman" pitchFamily="18" charset="0"/>
                <a:ea typeface="黑体" panose="02010609060101010101" pitchFamily="2" charset="-122"/>
                <a:cs typeface="Times New Roman" pitchFamily="18" charset="0"/>
              </a:rPr>
              <a:t>“NHANH MẮT”</a:t>
            </a:r>
            <a:endParaRPr lang="en-US" altLang="zh-CN" sz="5400" b="1" dirty="0">
              <a:solidFill>
                <a:srgbClr val="0070C0"/>
              </a:solidFill>
              <a:latin typeface="Times New Roman" pitchFamily="18" charset="0"/>
              <a:ea typeface="黑体" panose="02010609060101010101" pitchFamily="2" charset="-122"/>
              <a:cs typeface="Times New Roman" pitchFamily="18" charset="0"/>
            </a:endParaRPr>
          </a:p>
        </p:txBody>
      </p:sp>
      <p:sp>
        <p:nvSpPr>
          <p:cNvPr id="9" name="Cloud 8">
            <a:extLst>
              <a:ext uri="{FF2B5EF4-FFF2-40B4-BE49-F238E27FC236}">
                <a16:creationId xmlns:a16="http://schemas.microsoft.com/office/drawing/2014/main" xmlns="" id="{E01D615A-ABB6-4752-9581-2DC44752896D}"/>
              </a:ext>
            </a:extLst>
          </p:cNvPr>
          <p:cNvSpPr/>
          <p:nvPr/>
        </p:nvSpPr>
        <p:spPr>
          <a:xfrm rot="20931879">
            <a:off x="-407853" y="137637"/>
            <a:ext cx="4255590" cy="11501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Times" panose="02020603050405020304" pitchFamily="18" charset="0"/>
                <a:cs typeface="Times" panose="02020603050405020304" pitchFamily="18" charset="0"/>
              </a:rPr>
              <a:t>Thử</a:t>
            </a:r>
            <a:r>
              <a:rPr lang="en-US" sz="4800" b="1" dirty="0">
                <a:solidFill>
                  <a:srgbClr val="002060"/>
                </a:solidFill>
                <a:latin typeface="Times" panose="02020603050405020304" pitchFamily="18" charset="0"/>
                <a:cs typeface="Times" panose="02020603050405020304" pitchFamily="18" charset="0"/>
              </a:rPr>
              <a:t> </a:t>
            </a:r>
            <a:r>
              <a:rPr lang="en-US" sz="4800" b="1" dirty="0" err="1">
                <a:solidFill>
                  <a:srgbClr val="002060"/>
                </a:solidFill>
                <a:latin typeface="Times" panose="02020603050405020304" pitchFamily="18" charset="0"/>
                <a:cs typeface="Times" panose="02020603050405020304" pitchFamily="18" charset="0"/>
              </a:rPr>
              <a:t>thách</a:t>
            </a:r>
            <a:r>
              <a:rPr lang="en-US" sz="4800" b="1" dirty="0">
                <a:solidFill>
                  <a:srgbClr val="002060"/>
                </a:solidFill>
                <a:latin typeface="Times" panose="02020603050405020304" pitchFamily="18" charset="0"/>
                <a:cs typeface="Times" panose="02020603050405020304" pitchFamily="18" charset="0"/>
              </a:rPr>
              <a:t> 1</a:t>
            </a:r>
            <a:endParaRPr lang="vi-VN" sz="4800" b="1" dirty="0">
              <a:solidFill>
                <a:srgbClr val="002060"/>
              </a:solidFill>
              <a:latin typeface="Times" panose="02020603050405020304" pitchFamily="18" charset="0"/>
              <a:cs typeface="Times" panose="02020603050405020304" pitchFamily="18" charset="0"/>
            </a:endParaRPr>
          </a:p>
        </p:txBody>
      </p:sp>
      <p:sp>
        <p:nvSpPr>
          <p:cNvPr id="28" name="Rectangle: Rounded Corners 7">
            <a:extLst>
              <a:ext uri="{FF2B5EF4-FFF2-40B4-BE49-F238E27FC236}">
                <a16:creationId xmlns:a16="http://schemas.microsoft.com/office/drawing/2014/main" xmlns="" id="{3330CB39-8994-4A0D-B0AA-C3FDEF970D59}"/>
              </a:ext>
            </a:extLst>
          </p:cNvPr>
          <p:cNvSpPr/>
          <p:nvPr/>
        </p:nvSpPr>
        <p:spPr>
          <a:xfrm>
            <a:off x="1022685" y="2460440"/>
            <a:ext cx="2030860" cy="1344980"/>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srgbClr val="FFFF00"/>
                </a:solidFill>
                <a:latin typeface="Times New Roman" pitchFamily="18" charset="0"/>
                <a:cs typeface="Times New Roman" pitchFamily="18" charset="0"/>
              </a:rPr>
              <a:t>Hoạt động: </a:t>
            </a:r>
            <a:endParaRPr lang="vi-VN" sz="2400" b="1" dirty="0">
              <a:solidFill>
                <a:srgbClr val="FFFF00"/>
              </a:solidFill>
              <a:latin typeface="Times New Roman" pitchFamily="18" charset="0"/>
              <a:cs typeface="Times New Roman" pitchFamily="18" charset="0"/>
            </a:endParaRPr>
          </a:p>
          <a:p>
            <a:pPr algn="ctr" defTabSz="914377">
              <a:defRPr/>
            </a:pPr>
            <a:r>
              <a:rPr lang="en-US" sz="2400" b="1" dirty="0">
                <a:solidFill>
                  <a:srgbClr val="FFFF00"/>
                </a:solidFill>
                <a:latin typeface="Times New Roman" pitchFamily="18" charset="0"/>
                <a:cs typeface="Times New Roman" pitchFamily="18" charset="0"/>
              </a:rPr>
              <a:t>6 nhóm</a:t>
            </a:r>
          </a:p>
        </p:txBody>
      </p:sp>
      <p:sp>
        <p:nvSpPr>
          <p:cNvPr id="29" name="Rectangle: Rounded Corners 7">
            <a:extLst>
              <a:ext uri="{FF2B5EF4-FFF2-40B4-BE49-F238E27FC236}">
                <a16:creationId xmlns:a16="http://schemas.microsoft.com/office/drawing/2014/main" xmlns="" id="{6220A045-BE1B-4FD4-8A5C-198DDE5E3BC9}"/>
              </a:ext>
            </a:extLst>
          </p:cNvPr>
          <p:cNvSpPr/>
          <p:nvPr/>
        </p:nvSpPr>
        <p:spPr>
          <a:xfrm>
            <a:off x="1022685" y="4182388"/>
            <a:ext cx="2030860" cy="138532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err="1">
                <a:solidFill>
                  <a:srgbClr val="0033CC"/>
                </a:solidFill>
                <a:latin typeface="Times New Roman" pitchFamily="18" charset="0"/>
                <a:cs typeface="Times New Roman" pitchFamily="18" charset="0"/>
              </a:rPr>
              <a:t>Thảo</a:t>
            </a:r>
            <a:r>
              <a:rPr lang="en-US" sz="2400" b="1">
                <a:solidFill>
                  <a:srgbClr val="0033CC"/>
                </a:solidFill>
                <a:latin typeface="Times New Roman" pitchFamily="18" charset="0"/>
                <a:cs typeface="Times New Roman" pitchFamily="18" charset="0"/>
              </a:rPr>
              <a:t> luận</a:t>
            </a:r>
            <a:endParaRPr lang="en-US" sz="2400" b="1" dirty="0">
              <a:solidFill>
                <a:srgbClr val="0033CC"/>
              </a:solidFill>
              <a:latin typeface="Times New Roman" pitchFamily="18" charset="0"/>
              <a:cs typeface="Times New Roman" pitchFamily="18" charset="0"/>
            </a:endParaRPr>
          </a:p>
        </p:txBody>
      </p:sp>
      <p:sp>
        <p:nvSpPr>
          <p:cNvPr id="30" name="Rectangle: Rounded Corners 29">
            <a:extLst>
              <a:ext uri="{FF2B5EF4-FFF2-40B4-BE49-F238E27FC236}">
                <a16:creationId xmlns:a16="http://schemas.microsoft.com/office/drawing/2014/main" xmlns="" id="{5F4E7D64-AEDD-48D1-92FE-C9E491B0E65E}"/>
              </a:ext>
            </a:extLst>
          </p:cNvPr>
          <p:cNvSpPr/>
          <p:nvPr/>
        </p:nvSpPr>
        <p:spPr>
          <a:xfrm>
            <a:off x="5105401" y="2490422"/>
            <a:ext cx="1874435" cy="134498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srgbClr val="0033CC"/>
                </a:solidFill>
                <a:latin typeface="Times New Roman" pitchFamily="18" charset="0"/>
                <a:cs typeface="Times New Roman" pitchFamily="18" charset="0"/>
              </a:rPr>
              <a:t>Thời gian: </a:t>
            </a:r>
            <a:endParaRPr lang="vi-VN" sz="2400" b="1" dirty="0">
              <a:solidFill>
                <a:srgbClr val="0033CC"/>
              </a:solidFill>
              <a:latin typeface="Times New Roman" pitchFamily="18" charset="0"/>
              <a:cs typeface="Times New Roman" pitchFamily="18" charset="0"/>
            </a:endParaRPr>
          </a:p>
          <a:p>
            <a:pPr algn="ctr" defTabSz="914377">
              <a:defRPr/>
            </a:pPr>
            <a:r>
              <a:rPr lang="en-US" sz="2400" b="1" dirty="0">
                <a:solidFill>
                  <a:srgbClr val="0033CC"/>
                </a:solidFill>
                <a:latin typeface="Times New Roman" pitchFamily="18" charset="0"/>
                <a:cs typeface="Times New Roman" pitchFamily="18" charset="0"/>
              </a:rPr>
              <a:t>3 phút</a:t>
            </a:r>
          </a:p>
        </p:txBody>
      </p:sp>
      <p:sp>
        <p:nvSpPr>
          <p:cNvPr id="31" name="Rectangle: Rounded Corners 7">
            <a:extLst>
              <a:ext uri="{FF2B5EF4-FFF2-40B4-BE49-F238E27FC236}">
                <a16:creationId xmlns:a16="http://schemas.microsoft.com/office/drawing/2014/main" xmlns="" id="{AA96FC79-BB75-40E7-A66C-8A172609FC5D}"/>
              </a:ext>
            </a:extLst>
          </p:cNvPr>
          <p:cNvSpPr/>
          <p:nvPr/>
        </p:nvSpPr>
        <p:spPr>
          <a:xfrm>
            <a:off x="5105401" y="4222732"/>
            <a:ext cx="1874435" cy="1344980"/>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err="1">
                <a:solidFill>
                  <a:srgbClr val="FFFF00"/>
                </a:solidFill>
                <a:latin typeface="Times New Roman" pitchFamily="18" charset="0"/>
                <a:cs typeface="Times New Roman" pitchFamily="18" charset="0"/>
              </a:rPr>
              <a:t>Hết</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giờ</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các</a:t>
            </a:r>
            <a:r>
              <a:rPr lang="en-US" sz="2400" b="1" dirty="0">
                <a:solidFill>
                  <a:srgbClr val="FFFF00"/>
                </a:solidFill>
                <a:latin typeface="Times New Roman" pitchFamily="18" charset="0"/>
                <a:cs typeface="Times New Roman" pitchFamily="18" charset="0"/>
              </a:rPr>
              <a:t> </a:t>
            </a:r>
            <a:r>
              <a:rPr lang="en-US" sz="2400" b="1" err="1">
                <a:solidFill>
                  <a:srgbClr val="FFFF00"/>
                </a:solidFill>
                <a:latin typeface="Times New Roman" pitchFamily="18" charset="0"/>
                <a:cs typeface="Times New Roman" pitchFamily="18" charset="0"/>
              </a:rPr>
              <a:t>nhóm</a:t>
            </a:r>
            <a:r>
              <a:rPr lang="en-US" sz="2400" b="1">
                <a:solidFill>
                  <a:srgbClr val="FFFF00"/>
                </a:solidFill>
                <a:latin typeface="Times New Roman" pitchFamily="18" charset="0"/>
                <a:cs typeface="Times New Roman" pitchFamily="18" charset="0"/>
              </a:rPr>
              <a:t> dán kết quả</a:t>
            </a:r>
            <a:endParaRPr lang="en-US" sz="2400" b="1" dirty="0">
              <a:solidFill>
                <a:srgbClr val="FFFF00"/>
              </a:solidFill>
              <a:latin typeface="Times New Roman" pitchFamily="18" charset="0"/>
              <a:cs typeface="Times New Roman" pitchFamily="18" charset="0"/>
            </a:endParaRPr>
          </a:p>
        </p:txBody>
      </p:sp>
      <p:pic>
        <p:nvPicPr>
          <p:cNvPr id="32" name="Picture 31">
            <a:extLst>
              <a:ext uri="{FF2B5EF4-FFF2-40B4-BE49-F238E27FC236}">
                <a16:creationId xmlns:a16="http://schemas.microsoft.com/office/drawing/2014/main" xmlns="" id="{4CEF8EDA-2160-48E7-A217-90F9015560F7}"/>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7273" b="89697" l="9804" r="89542">
                        <a14:foregroundMark x1="27778" y1="46667" x2="41176" y2="23636"/>
                        <a14:foregroundMark x1="41176" y1="23636" x2="51634" y2="23636"/>
                        <a14:foregroundMark x1="59804" y1="49697" x2="41176" y2="48485"/>
                        <a14:foregroundMark x1="40523" y1="66061" x2="29412" y2="56364"/>
                        <a14:foregroundMark x1="48366" y1="61212" x2="54575" y2="41212"/>
                        <a14:foregroundMark x1="31373" y1="67879" x2="32026" y2="76970"/>
                        <a14:foregroundMark x1="18301" y1="26061" x2="28431" y2="59394"/>
                        <a14:foregroundMark x1="68627" y1="77576" x2="64052" y2="86061"/>
                        <a14:foregroundMark x1="79739" y1="55152" x2="79412" y2="67273"/>
                        <a14:foregroundMark x1="69935" y1="82424" x2="70261" y2="85455"/>
                        <a14:foregroundMark x1="34641" y1="78182" x2="34641" y2="88485"/>
                        <a14:foregroundMark x1="30719" y1="69091" x2="29085" y2="79394"/>
                        <a14:foregroundMark x1="27778" y1="65455" x2="21895" y2="59394"/>
                        <a14:foregroundMark x1="23203" y1="62424" x2="23203" y2="66061"/>
                        <a14:foregroundMark x1="28431" y1="12121" x2="31046" y2="30303"/>
                        <a14:foregroundMark x1="42157" y1="8485" x2="42157" y2="8485"/>
                        <a14:foregroundMark x1="61765" y1="7273" x2="61765" y2="7273"/>
                        <a14:foregroundMark x1="57190" y1="41818" x2="44444" y2="48485"/>
                        <a14:foregroundMark x1="49673" y1="34545" x2="39216" y2="44242"/>
                      </a14:backgroundRemoval>
                    </a14:imgEffect>
                  </a14:imgLayer>
                </a14:imgProps>
              </a:ext>
            </a:extLst>
          </a:blip>
          <a:stretch>
            <a:fillRect/>
          </a:stretch>
        </p:blipFill>
        <p:spPr>
          <a:xfrm>
            <a:off x="2979917" y="2612882"/>
            <a:ext cx="1449635" cy="1042221"/>
          </a:xfrm>
          <a:prstGeom prst="rect">
            <a:avLst/>
          </a:prstGeom>
        </p:spPr>
      </p:pic>
      <p:pic>
        <p:nvPicPr>
          <p:cNvPr id="33" name="Picture 2" descr="Giấy Mở Rộng Biểu Tượng - Véc tơ bút và giấy png tải về - Miễn phí trong  suốt Góc png Tải về.">
            <a:extLst>
              <a:ext uri="{FF2B5EF4-FFF2-40B4-BE49-F238E27FC236}">
                <a16:creationId xmlns:a16="http://schemas.microsoft.com/office/drawing/2014/main" xmlns="" id="{98418428-AF69-4710-A7DB-5EFC4D9FC703}"/>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731" b="96731" l="10000" r="90000">
                        <a14:foregroundMark x1="65111" y1="90000" x2="65111" y2="90000"/>
                        <a14:foregroundMark x1="55444" y1="96923" x2="55444" y2="96923"/>
                        <a14:foregroundMark x1="39667" y1="8269" x2="39667" y2="8269"/>
                        <a14:foregroundMark x1="65889" y1="32692" x2="65889" y2="31923"/>
                        <a14:foregroundMark x1="72000" y1="23654" x2="72000" y2="23654"/>
                        <a14:foregroundMark x1="74889" y1="29231" x2="64222" y2="46538"/>
                        <a14:foregroundMark x1="30333" y1="20385" x2="30333" y2="20385"/>
                        <a14:foregroundMark x1="36444" y1="3269" x2="48333" y2="1731"/>
                        <a14:foregroundMark x1="46556" y1="75769" x2="40444" y2="74615"/>
                        <a14:foregroundMark x1="40444" y1="74615" x2="43778" y2="62115"/>
                      </a14:backgroundRemoval>
                    </a14:imgEffect>
                    <a14:imgEffect>
                      <a14:sharpenSoften amount="25000"/>
                    </a14:imgEffect>
                    <a14:imgEffect>
                      <a14:saturation sat="400000"/>
                    </a14:imgEffect>
                  </a14:imgLayer>
                </a14:imgProps>
              </a:ext>
              <a:ext uri="{28A0092B-C50C-407E-A947-70E740481C1C}">
                <a14:useLocalDpi xmlns:a14="http://schemas.microsoft.com/office/drawing/2010/main" xmlns="" val="0"/>
              </a:ext>
            </a:extLst>
          </a:blip>
          <a:srcRect l="22136" r="21865"/>
          <a:stretch/>
        </p:blipFill>
        <p:spPr bwMode="auto">
          <a:xfrm>
            <a:off x="3382105" y="4222732"/>
            <a:ext cx="795721" cy="1094664"/>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xmlns="" id="{C6ED7F85-F7C1-485F-82F3-3C08BCE6D176}"/>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xmlns="" val="0"/>
              </a:ext>
            </a:extLst>
          </a:blip>
          <a:srcRect l="23333" t="12560" r="15604" b="27674"/>
          <a:stretch/>
        </p:blipFill>
        <p:spPr bwMode="auto">
          <a:xfrm>
            <a:off x="7294329" y="2612883"/>
            <a:ext cx="925319" cy="1207553"/>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navocado-task-badges-legal-task-icons-smaller | Icon, Task, Icon collection">
            <a:extLst>
              <a:ext uri="{FF2B5EF4-FFF2-40B4-BE49-F238E27FC236}">
                <a16:creationId xmlns:a16="http://schemas.microsoft.com/office/drawing/2014/main" xmlns="" id="{C50B8E89-AADE-4885-9A46-38ECD4F70AF2}"/>
              </a:ext>
            </a:extLst>
          </p:cNvPr>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7654" t="79227" b="1915"/>
          <a:stretch/>
        </p:blipFill>
        <p:spPr bwMode="auto">
          <a:xfrm>
            <a:off x="7303665" y="4410427"/>
            <a:ext cx="915983" cy="1157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954801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8"/>
                                        </p:tgtEl>
                                        <p:attrNameLst>
                                          <p:attrName>ppt_x</p:attrName>
                                        </p:attrNameLst>
                                      </p:cBhvr>
                                      <p:tavLst>
                                        <p:tav tm="0">
                                          <p:val>
                                            <p:strVal val="ppt_x"/>
                                          </p:val>
                                        </p:tav>
                                        <p:tav tm="100000">
                                          <p:val>
                                            <p:strVal val="ppt_x"/>
                                          </p:val>
                                        </p:tav>
                                      </p:tavLst>
                                    </p:anim>
                                    <p:anim calcmode="lin" valueType="num">
                                      <p:cBhvr additive="base">
                                        <p:cTn id="33" dur="500"/>
                                        <p:tgtEl>
                                          <p:spTgt spid="28"/>
                                        </p:tgtEl>
                                        <p:attrNameLst>
                                          <p:attrName>ppt_y</p:attrName>
                                        </p:attrNameLst>
                                      </p:cBhvr>
                                      <p:tavLst>
                                        <p:tav tm="0">
                                          <p:val>
                                            <p:strVal val="ppt_y"/>
                                          </p:val>
                                        </p:tav>
                                        <p:tav tm="100000">
                                          <p:val>
                                            <p:strVal val="1+ppt_h/2"/>
                                          </p:val>
                                        </p:tav>
                                      </p:tavLst>
                                    </p:anim>
                                    <p:set>
                                      <p:cBhvr>
                                        <p:cTn id="34" dur="1" fill="hold">
                                          <p:stCondLst>
                                            <p:cond delay="499"/>
                                          </p:stCondLst>
                                        </p:cTn>
                                        <p:tgtEl>
                                          <p:spTgt spid="28"/>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2"/>
                                        </p:tgtEl>
                                        <p:attrNameLst>
                                          <p:attrName>ppt_x</p:attrName>
                                        </p:attrNameLst>
                                      </p:cBhvr>
                                      <p:tavLst>
                                        <p:tav tm="0">
                                          <p:val>
                                            <p:strVal val="ppt_x"/>
                                          </p:val>
                                        </p:tav>
                                        <p:tav tm="100000">
                                          <p:val>
                                            <p:strVal val="ppt_x"/>
                                          </p:val>
                                        </p:tav>
                                      </p:tavLst>
                                    </p:anim>
                                    <p:anim calcmode="lin" valueType="num">
                                      <p:cBhvr additive="base">
                                        <p:cTn id="37" dur="500"/>
                                        <p:tgtEl>
                                          <p:spTgt spid="32"/>
                                        </p:tgtEl>
                                        <p:attrNameLst>
                                          <p:attrName>ppt_y</p:attrName>
                                        </p:attrNameLst>
                                      </p:cBhvr>
                                      <p:tavLst>
                                        <p:tav tm="0">
                                          <p:val>
                                            <p:strVal val="ppt_y"/>
                                          </p:val>
                                        </p:tav>
                                        <p:tav tm="100000">
                                          <p:val>
                                            <p:strVal val="1+ppt_h/2"/>
                                          </p:val>
                                        </p:tav>
                                      </p:tavLst>
                                    </p:anim>
                                    <p:set>
                                      <p:cBhvr>
                                        <p:cTn id="38" dur="1" fill="hold">
                                          <p:stCondLst>
                                            <p:cond delay="499"/>
                                          </p:stCondLst>
                                        </p:cTn>
                                        <p:tgtEl>
                                          <p:spTgt spid="32"/>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9"/>
                                        </p:tgtEl>
                                        <p:attrNameLst>
                                          <p:attrName>ppt_x</p:attrName>
                                        </p:attrNameLst>
                                      </p:cBhvr>
                                      <p:tavLst>
                                        <p:tav tm="0">
                                          <p:val>
                                            <p:strVal val="ppt_x"/>
                                          </p:val>
                                        </p:tav>
                                        <p:tav tm="100000">
                                          <p:val>
                                            <p:strVal val="ppt_x"/>
                                          </p:val>
                                        </p:tav>
                                      </p:tavLst>
                                    </p:anim>
                                    <p:anim calcmode="lin" valueType="num">
                                      <p:cBhvr additive="base">
                                        <p:cTn id="41" dur="500"/>
                                        <p:tgtEl>
                                          <p:spTgt spid="29"/>
                                        </p:tgtEl>
                                        <p:attrNameLst>
                                          <p:attrName>ppt_y</p:attrName>
                                        </p:attrNameLst>
                                      </p:cBhvr>
                                      <p:tavLst>
                                        <p:tav tm="0">
                                          <p:val>
                                            <p:strVal val="ppt_y"/>
                                          </p:val>
                                        </p:tav>
                                        <p:tav tm="100000">
                                          <p:val>
                                            <p:strVal val="1+ppt_h/2"/>
                                          </p:val>
                                        </p:tav>
                                      </p:tavLst>
                                    </p:anim>
                                    <p:set>
                                      <p:cBhvr>
                                        <p:cTn id="42" dur="1" fill="hold">
                                          <p:stCondLst>
                                            <p:cond delay="499"/>
                                          </p:stCondLst>
                                        </p:cTn>
                                        <p:tgtEl>
                                          <p:spTgt spid="29"/>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33"/>
                                        </p:tgtEl>
                                        <p:attrNameLst>
                                          <p:attrName>ppt_x</p:attrName>
                                        </p:attrNameLst>
                                      </p:cBhvr>
                                      <p:tavLst>
                                        <p:tav tm="0">
                                          <p:val>
                                            <p:strVal val="ppt_x"/>
                                          </p:val>
                                        </p:tav>
                                        <p:tav tm="100000">
                                          <p:val>
                                            <p:strVal val="ppt_x"/>
                                          </p:val>
                                        </p:tav>
                                      </p:tavLst>
                                    </p:anim>
                                    <p:anim calcmode="lin" valueType="num">
                                      <p:cBhvr additive="base">
                                        <p:cTn id="45" dur="500"/>
                                        <p:tgtEl>
                                          <p:spTgt spid="33"/>
                                        </p:tgtEl>
                                        <p:attrNameLst>
                                          <p:attrName>ppt_y</p:attrName>
                                        </p:attrNameLst>
                                      </p:cBhvr>
                                      <p:tavLst>
                                        <p:tav tm="0">
                                          <p:val>
                                            <p:strVal val="ppt_y"/>
                                          </p:val>
                                        </p:tav>
                                        <p:tav tm="100000">
                                          <p:val>
                                            <p:strVal val="1+ppt_h/2"/>
                                          </p:val>
                                        </p:tav>
                                      </p:tavLst>
                                    </p:anim>
                                    <p:set>
                                      <p:cBhvr>
                                        <p:cTn id="46" dur="1" fill="hold">
                                          <p:stCondLst>
                                            <p:cond delay="499"/>
                                          </p:stCondLst>
                                        </p:cTn>
                                        <p:tgtEl>
                                          <p:spTgt spid="33"/>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31"/>
                                        </p:tgtEl>
                                        <p:attrNameLst>
                                          <p:attrName>ppt_x</p:attrName>
                                        </p:attrNameLst>
                                      </p:cBhvr>
                                      <p:tavLst>
                                        <p:tav tm="0">
                                          <p:val>
                                            <p:strVal val="ppt_x"/>
                                          </p:val>
                                        </p:tav>
                                        <p:tav tm="100000">
                                          <p:val>
                                            <p:strVal val="ppt_x"/>
                                          </p:val>
                                        </p:tav>
                                      </p:tavLst>
                                    </p:anim>
                                    <p:anim calcmode="lin" valueType="num">
                                      <p:cBhvr additive="base">
                                        <p:cTn id="49" dur="500"/>
                                        <p:tgtEl>
                                          <p:spTgt spid="31"/>
                                        </p:tgtEl>
                                        <p:attrNameLst>
                                          <p:attrName>ppt_y</p:attrName>
                                        </p:attrNameLst>
                                      </p:cBhvr>
                                      <p:tavLst>
                                        <p:tav tm="0">
                                          <p:val>
                                            <p:strVal val="ppt_y"/>
                                          </p:val>
                                        </p:tav>
                                        <p:tav tm="100000">
                                          <p:val>
                                            <p:strVal val="1+ppt_h/2"/>
                                          </p:val>
                                        </p:tav>
                                      </p:tavLst>
                                    </p:anim>
                                    <p:set>
                                      <p:cBhvr>
                                        <p:cTn id="50" dur="1" fill="hold">
                                          <p:stCondLst>
                                            <p:cond delay="499"/>
                                          </p:stCondLst>
                                        </p:cTn>
                                        <p:tgtEl>
                                          <p:spTgt spid="31"/>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30"/>
                                        </p:tgtEl>
                                        <p:attrNameLst>
                                          <p:attrName>ppt_x</p:attrName>
                                        </p:attrNameLst>
                                      </p:cBhvr>
                                      <p:tavLst>
                                        <p:tav tm="0">
                                          <p:val>
                                            <p:strVal val="ppt_x"/>
                                          </p:val>
                                        </p:tav>
                                        <p:tav tm="100000">
                                          <p:val>
                                            <p:strVal val="ppt_x"/>
                                          </p:val>
                                        </p:tav>
                                      </p:tavLst>
                                    </p:anim>
                                    <p:anim calcmode="lin" valueType="num">
                                      <p:cBhvr additive="base">
                                        <p:cTn id="53" dur="500"/>
                                        <p:tgtEl>
                                          <p:spTgt spid="30"/>
                                        </p:tgtEl>
                                        <p:attrNameLst>
                                          <p:attrName>ppt_y</p:attrName>
                                        </p:attrNameLst>
                                      </p:cBhvr>
                                      <p:tavLst>
                                        <p:tav tm="0">
                                          <p:val>
                                            <p:strVal val="ppt_y"/>
                                          </p:val>
                                        </p:tav>
                                        <p:tav tm="100000">
                                          <p:val>
                                            <p:strVal val="1+ppt_h/2"/>
                                          </p:val>
                                        </p:tav>
                                      </p:tavLst>
                                    </p:anim>
                                    <p:set>
                                      <p:cBhvr>
                                        <p:cTn id="54" dur="1" fill="hold">
                                          <p:stCondLst>
                                            <p:cond delay="499"/>
                                          </p:stCondLst>
                                        </p:cTn>
                                        <p:tgtEl>
                                          <p:spTgt spid="30"/>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34"/>
                                        </p:tgtEl>
                                        <p:attrNameLst>
                                          <p:attrName>ppt_x</p:attrName>
                                        </p:attrNameLst>
                                      </p:cBhvr>
                                      <p:tavLst>
                                        <p:tav tm="0">
                                          <p:val>
                                            <p:strVal val="ppt_x"/>
                                          </p:val>
                                        </p:tav>
                                        <p:tav tm="100000">
                                          <p:val>
                                            <p:strVal val="ppt_x"/>
                                          </p:val>
                                        </p:tav>
                                      </p:tavLst>
                                    </p:anim>
                                    <p:anim calcmode="lin" valueType="num">
                                      <p:cBhvr additive="base">
                                        <p:cTn id="57" dur="500"/>
                                        <p:tgtEl>
                                          <p:spTgt spid="34"/>
                                        </p:tgtEl>
                                        <p:attrNameLst>
                                          <p:attrName>ppt_y</p:attrName>
                                        </p:attrNameLst>
                                      </p:cBhvr>
                                      <p:tavLst>
                                        <p:tav tm="0">
                                          <p:val>
                                            <p:strVal val="ppt_y"/>
                                          </p:val>
                                        </p:tav>
                                        <p:tav tm="100000">
                                          <p:val>
                                            <p:strVal val="1+ppt_h/2"/>
                                          </p:val>
                                        </p:tav>
                                      </p:tavLst>
                                    </p:anim>
                                    <p:set>
                                      <p:cBhvr>
                                        <p:cTn id="58" dur="1" fill="hold">
                                          <p:stCondLst>
                                            <p:cond delay="499"/>
                                          </p:stCondLst>
                                        </p:cTn>
                                        <p:tgtEl>
                                          <p:spTgt spid="34"/>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35"/>
                                        </p:tgtEl>
                                        <p:attrNameLst>
                                          <p:attrName>ppt_x</p:attrName>
                                        </p:attrNameLst>
                                      </p:cBhvr>
                                      <p:tavLst>
                                        <p:tav tm="0">
                                          <p:val>
                                            <p:strVal val="ppt_x"/>
                                          </p:val>
                                        </p:tav>
                                        <p:tav tm="100000">
                                          <p:val>
                                            <p:strVal val="ppt_x"/>
                                          </p:val>
                                        </p:tav>
                                      </p:tavLst>
                                    </p:anim>
                                    <p:anim calcmode="lin" valueType="num">
                                      <p:cBhvr additive="base">
                                        <p:cTn id="61" dur="500"/>
                                        <p:tgtEl>
                                          <p:spTgt spid="35"/>
                                        </p:tgtEl>
                                        <p:attrNameLst>
                                          <p:attrName>ppt_y</p:attrName>
                                        </p:attrNameLst>
                                      </p:cBhvr>
                                      <p:tavLst>
                                        <p:tav tm="0">
                                          <p:val>
                                            <p:strVal val="ppt_y"/>
                                          </p:val>
                                        </p:tav>
                                        <p:tav tm="100000">
                                          <p:val>
                                            <p:strVal val="1+ppt_h/2"/>
                                          </p:val>
                                        </p:tav>
                                      </p:tavLst>
                                    </p:anim>
                                    <p:set>
                                      <p:cBhvr>
                                        <p:cTn id="6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57200" y="76200"/>
            <a:ext cx="2057400" cy="609600"/>
          </a:xfrm>
          <a:prstGeom prst="rect">
            <a:avLst/>
          </a:prstGeom>
          <a:noFill/>
          <a:ln w="9525">
            <a:noFill/>
            <a:miter lim="800000"/>
            <a:headEnd/>
            <a:tailEnd/>
          </a:ln>
        </p:spPr>
        <p:txBody>
          <a:bodyPr/>
          <a:lstStyle/>
          <a:p>
            <a:pPr>
              <a:spcBef>
                <a:spcPct val="20000"/>
              </a:spcBef>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tập</a:t>
            </a:r>
            <a:r>
              <a:rPr lang="en-US" sz="3200" b="1" dirty="0">
                <a:solidFill>
                  <a:srgbClr val="FF0000"/>
                </a:solidFill>
                <a:latin typeface="Times New Roman" pitchFamily="18" charset="0"/>
              </a:rPr>
              <a:t> 3</a:t>
            </a:r>
            <a:r>
              <a:rPr lang="en-US" sz="3200" b="1" dirty="0" smtClean="0">
                <a:solidFill>
                  <a:srgbClr val="FF0000"/>
                </a:solidFill>
                <a:latin typeface="Times New Roman" pitchFamily="18" charset="0"/>
              </a:rPr>
              <a:t> </a:t>
            </a:r>
            <a:r>
              <a:rPr lang="en-US" sz="3200" b="1" dirty="0" smtClean="0">
                <a:latin typeface="Times New Roman" pitchFamily="18" charset="0"/>
              </a:rPr>
              <a:t>:</a:t>
            </a:r>
            <a:endParaRPr lang="en-US" sz="3200" b="1" dirty="0">
              <a:latin typeface="Times New Roman" pitchFamily="18" charset="0"/>
            </a:endParaRPr>
          </a:p>
        </p:txBody>
      </p:sp>
      <p:sp>
        <p:nvSpPr>
          <p:cNvPr id="8195" name="Rectangle 5"/>
          <p:cNvSpPr>
            <a:spLocks noChangeArrowheads="1"/>
          </p:cNvSpPr>
          <p:nvPr/>
        </p:nvSpPr>
        <p:spPr bwMode="auto">
          <a:xfrm>
            <a:off x="-15996" y="118132"/>
            <a:ext cx="8915400" cy="374650"/>
          </a:xfrm>
          <a:prstGeom prst="rect">
            <a:avLst/>
          </a:prstGeom>
          <a:noFill/>
          <a:ln w="9525">
            <a:noFill/>
            <a:miter lim="800000"/>
            <a:headEnd/>
            <a:tailEnd/>
          </a:ln>
        </p:spPr>
        <p:txBody>
          <a:bodyPr/>
          <a:lstStyle/>
          <a:p>
            <a:pPr>
              <a:spcBef>
                <a:spcPct val="20000"/>
              </a:spcBef>
            </a:pP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Hãy</a:t>
            </a:r>
            <a:r>
              <a:rPr lang="en-US" sz="2800" b="1" dirty="0" smtClean="0">
                <a:solidFill>
                  <a:srgbClr val="0000FF"/>
                </a:solidFill>
                <a:latin typeface="Times New Roman" pitchFamily="18" charset="0"/>
              </a:rPr>
              <a:t> </a:t>
            </a:r>
            <a:r>
              <a:rPr lang="en-US" sz="2800" b="1" dirty="0" err="1">
                <a:solidFill>
                  <a:srgbClr val="0000FF"/>
                </a:solidFill>
                <a:latin typeface="Times New Roman" pitchFamily="18" charset="0"/>
              </a:rPr>
              <a:t>tìm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cặp</a:t>
            </a:r>
            <a:r>
              <a:rPr lang="en-US" sz="2800" b="1" dirty="0">
                <a:solidFill>
                  <a:srgbClr val="0000FF"/>
                </a:solidFill>
                <a:latin typeface="Times New Roman" pitchFamily="18" charset="0"/>
              </a:rPr>
              <a:t> tam </a:t>
            </a:r>
            <a:r>
              <a:rPr lang="en-US" sz="2800" b="1" dirty="0" err="1">
                <a:solidFill>
                  <a:srgbClr val="0000FF"/>
                </a:solidFill>
                <a:latin typeface="Times New Roman" pitchFamily="18" charset="0"/>
              </a:rPr>
              <a:t>giác</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đ</a:t>
            </a:r>
            <a:r>
              <a:rPr lang="en-US" sz="2800" b="1" dirty="0" err="1">
                <a:solidFill>
                  <a:srgbClr val="0000FF"/>
                </a:solidFill>
                <a:latin typeface="Times New Roman" pitchFamily="18" charset="0"/>
              </a:rPr>
              <a:t>ồng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dạng</a:t>
            </a:r>
            <a:r>
              <a:rPr lang="en-US" sz="2800" b="1" dirty="0">
                <a:solidFill>
                  <a:srgbClr val="0000FF"/>
                </a:solidFill>
                <a:latin typeface="Times New Roman" pitchFamily="18" charset="0"/>
              </a:rPr>
              <a:t> </a:t>
            </a:r>
          </a:p>
          <a:p>
            <a:pPr>
              <a:spcBef>
                <a:spcPct val="2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sau</a:t>
            </a:r>
            <a:r>
              <a:rPr lang="en-US" sz="2800" b="1" dirty="0">
                <a:solidFill>
                  <a:srgbClr val="0000FF"/>
                </a:solidFill>
                <a:latin typeface="Times New Roman" pitchFamily="18" charset="0"/>
              </a:rPr>
              <a:t> :</a:t>
            </a:r>
          </a:p>
        </p:txBody>
      </p:sp>
      <p:sp>
        <p:nvSpPr>
          <p:cNvPr id="8196" name="Text Box 14"/>
          <p:cNvSpPr txBox="1">
            <a:spLocks noChangeArrowheads="1"/>
          </p:cNvSpPr>
          <p:nvPr/>
        </p:nvSpPr>
        <p:spPr bwMode="auto">
          <a:xfrm>
            <a:off x="1600200" y="2895600"/>
            <a:ext cx="303212" cy="366713"/>
          </a:xfrm>
          <a:prstGeom prst="rect">
            <a:avLst/>
          </a:prstGeom>
          <a:noFill/>
          <a:ln w="9525">
            <a:noFill/>
            <a:miter lim="800000"/>
            <a:headEnd/>
            <a:tailEnd/>
          </a:ln>
        </p:spPr>
        <p:txBody>
          <a:bodyPr>
            <a:spAutoFit/>
          </a:bodyPr>
          <a:lstStyle/>
          <a:p>
            <a:pPr>
              <a:spcBef>
                <a:spcPct val="50000"/>
              </a:spcBef>
            </a:pPr>
            <a:r>
              <a:rPr lang="en-US" b="1" dirty="0">
                <a:latin typeface="Times New Roman" pitchFamily="18" charset="0"/>
              </a:rPr>
              <a:t>A</a:t>
            </a:r>
          </a:p>
        </p:txBody>
      </p:sp>
      <p:grpSp>
        <p:nvGrpSpPr>
          <p:cNvPr id="2" name="Group 101"/>
          <p:cNvGrpSpPr>
            <a:grpSpLocks/>
          </p:cNvGrpSpPr>
          <p:nvPr/>
        </p:nvGrpSpPr>
        <p:grpSpPr bwMode="auto">
          <a:xfrm>
            <a:off x="1066800" y="3124200"/>
            <a:ext cx="2514600" cy="1295400"/>
            <a:chOff x="389" y="2160"/>
            <a:chExt cx="1334" cy="544"/>
          </a:xfrm>
        </p:grpSpPr>
        <p:sp>
          <p:nvSpPr>
            <p:cNvPr id="8266" name="Text Box 7"/>
            <p:cNvSpPr txBox="1">
              <a:spLocks noChangeArrowheads="1"/>
            </p:cNvSpPr>
            <p:nvPr/>
          </p:nvSpPr>
          <p:spPr bwMode="auto">
            <a:xfrm>
              <a:off x="389" y="2473"/>
              <a:ext cx="19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8267" name="Text Box 8"/>
            <p:cNvSpPr txBox="1">
              <a:spLocks noChangeArrowheads="1"/>
            </p:cNvSpPr>
            <p:nvPr/>
          </p:nvSpPr>
          <p:spPr bwMode="auto">
            <a:xfrm>
              <a:off x="1197" y="2160"/>
              <a:ext cx="190"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3</a:t>
              </a:r>
            </a:p>
          </p:txBody>
        </p:sp>
        <p:grpSp>
          <p:nvGrpSpPr>
            <p:cNvPr id="3" name="Group 10"/>
            <p:cNvGrpSpPr>
              <a:grpSpLocks/>
            </p:cNvGrpSpPr>
            <p:nvPr/>
          </p:nvGrpSpPr>
          <p:grpSpPr bwMode="auto">
            <a:xfrm>
              <a:off x="576" y="2160"/>
              <a:ext cx="1005" cy="315"/>
              <a:chOff x="3120" y="720"/>
              <a:chExt cx="1968" cy="864"/>
            </a:xfrm>
          </p:grpSpPr>
          <p:sp>
            <p:nvSpPr>
              <p:cNvPr id="8274" name="Line 11"/>
              <p:cNvSpPr>
                <a:spLocks noChangeShapeType="1"/>
              </p:cNvSpPr>
              <p:nvPr/>
            </p:nvSpPr>
            <p:spPr bwMode="auto">
              <a:xfrm flipH="1">
                <a:off x="3120" y="720"/>
                <a:ext cx="576" cy="864"/>
              </a:xfrm>
              <a:prstGeom prst="line">
                <a:avLst/>
              </a:prstGeom>
              <a:noFill/>
              <a:ln w="28575">
                <a:solidFill>
                  <a:schemeClr val="tx1"/>
                </a:solidFill>
                <a:round/>
                <a:headEnd/>
                <a:tailEnd/>
              </a:ln>
            </p:spPr>
            <p:txBody>
              <a:bodyPr/>
              <a:lstStyle/>
              <a:p>
                <a:endParaRPr lang="en-US"/>
              </a:p>
            </p:txBody>
          </p:sp>
          <p:sp>
            <p:nvSpPr>
              <p:cNvPr id="8275" name="Line 12"/>
              <p:cNvSpPr>
                <a:spLocks noChangeShapeType="1"/>
              </p:cNvSpPr>
              <p:nvPr/>
            </p:nvSpPr>
            <p:spPr bwMode="auto">
              <a:xfrm>
                <a:off x="3696" y="720"/>
                <a:ext cx="1392" cy="864"/>
              </a:xfrm>
              <a:prstGeom prst="line">
                <a:avLst/>
              </a:prstGeom>
              <a:noFill/>
              <a:ln w="28575">
                <a:solidFill>
                  <a:schemeClr val="tx1"/>
                </a:solidFill>
                <a:round/>
                <a:headEnd/>
                <a:tailEnd/>
              </a:ln>
            </p:spPr>
            <p:txBody>
              <a:bodyPr/>
              <a:lstStyle/>
              <a:p>
                <a:endParaRPr lang="en-US"/>
              </a:p>
            </p:txBody>
          </p:sp>
          <p:sp>
            <p:nvSpPr>
              <p:cNvPr id="8276" name="Line 13"/>
              <p:cNvSpPr>
                <a:spLocks noChangeShapeType="1"/>
              </p:cNvSpPr>
              <p:nvPr/>
            </p:nvSpPr>
            <p:spPr bwMode="auto">
              <a:xfrm flipH="1">
                <a:off x="3120" y="1584"/>
                <a:ext cx="1968" cy="0"/>
              </a:xfrm>
              <a:prstGeom prst="line">
                <a:avLst/>
              </a:prstGeom>
              <a:noFill/>
              <a:ln w="28575">
                <a:solidFill>
                  <a:schemeClr val="tx1"/>
                </a:solidFill>
                <a:round/>
                <a:headEnd/>
                <a:tailEnd/>
              </a:ln>
            </p:spPr>
            <p:txBody>
              <a:bodyPr/>
              <a:lstStyle/>
              <a:p>
                <a:endParaRPr lang="en-US"/>
              </a:p>
            </p:txBody>
          </p:sp>
        </p:grpSp>
        <p:sp>
          <p:nvSpPr>
            <p:cNvPr id="8269" name="Text Box 15"/>
            <p:cNvSpPr txBox="1">
              <a:spLocks noChangeArrowheads="1"/>
            </p:cNvSpPr>
            <p:nvPr/>
          </p:nvSpPr>
          <p:spPr bwMode="auto">
            <a:xfrm>
              <a:off x="1531" y="2405"/>
              <a:ext cx="19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8270" name="Text Box 16"/>
            <p:cNvSpPr txBox="1">
              <a:spLocks noChangeArrowheads="1"/>
            </p:cNvSpPr>
            <p:nvPr/>
          </p:nvSpPr>
          <p:spPr bwMode="auto">
            <a:xfrm>
              <a:off x="525" y="2201"/>
              <a:ext cx="194"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2</a:t>
              </a:r>
            </a:p>
          </p:txBody>
        </p:sp>
        <p:sp>
          <p:nvSpPr>
            <p:cNvPr id="8271" name="Text Box 17"/>
            <p:cNvSpPr txBox="1">
              <a:spLocks noChangeArrowheads="1"/>
            </p:cNvSpPr>
            <p:nvPr/>
          </p:nvSpPr>
          <p:spPr bwMode="auto">
            <a:xfrm>
              <a:off x="910" y="2476"/>
              <a:ext cx="382"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4</a:t>
              </a:r>
            </a:p>
          </p:txBody>
        </p:sp>
        <p:sp>
          <p:nvSpPr>
            <p:cNvPr id="8272" name="Text Box 18"/>
            <p:cNvSpPr txBox="1">
              <a:spLocks noChangeArrowheads="1"/>
            </p:cNvSpPr>
            <p:nvPr/>
          </p:nvSpPr>
          <p:spPr bwMode="auto">
            <a:xfrm>
              <a:off x="768" y="2201"/>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100</a:t>
              </a:r>
              <a:r>
                <a:rPr lang="en-US" sz="1200" b="1" baseline="30000">
                  <a:latin typeface="Times New Roman" pitchFamily="18" charset="0"/>
                </a:rPr>
                <a:t>o</a:t>
              </a:r>
              <a:endParaRPr lang="en-US" sz="1200" b="1">
                <a:latin typeface="Times New Roman" pitchFamily="18" charset="0"/>
              </a:endParaRPr>
            </a:p>
          </p:txBody>
        </p:sp>
        <p:sp>
          <p:nvSpPr>
            <p:cNvPr id="8273" name="Text Box 19"/>
            <p:cNvSpPr txBox="1">
              <a:spLocks noChangeArrowheads="1"/>
            </p:cNvSpPr>
            <p:nvPr/>
          </p:nvSpPr>
          <p:spPr bwMode="auto">
            <a:xfrm>
              <a:off x="1147" y="2352"/>
              <a:ext cx="479"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grpSp>
        <p:nvGrpSpPr>
          <p:cNvPr id="4" name="Group 20"/>
          <p:cNvGrpSpPr>
            <a:grpSpLocks/>
          </p:cNvGrpSpPr>
          <p:nvPr/>
        </p:nvGrpSpPr>
        <p:grpSpPr bwMode="auto">
          <a:xfrm>
            <a:off x="4876800" y="2895600"/>
            <a:ext cx="3340100" cy="1303338"/>
            <a:chOff x="289" y="1785"/>
            <a:chExt cx="2113" cy="1002"/>
          </a:xfrm>
        </p:grpSpPr>
        <p:sp>
          <p:nvSpPr>
            <p:cNvPr id="8254" name="Text Box 21"/>
            <p:cNvSpPr txBox="1">
              <a:spLocks noChangeArrowheads="1"/>
            </p:cNvSpPr>
            <p:nvPr/>
          </p:nvSpPr>
          <p:spPr bwMode="auto">
            <a:xfrm flipH="1">
              <a:off x="1312" y="1785"/>
              <a:ext cx="420"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8255" name="Text Box 22"/>
            <p:cNvSpPr txBox="1">
              <a:spLocks noChangeArrowheads="1"/>
            </p:cNvSpPr>
            <p:nvPr/>
          </p:nvSpPr>
          <p:spPr bwMode="auto">
            <a:xfrm flipH="1">
              <a:off x="1963" y="2458"/>
              <a:ext cx="439"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8256" name="Text Box 23"/>
            <p:cNvSpPr txBox="1">
              <a:spLocks noChangeArrowheads="1"/>
            </p:cNvSpPr>
            <p:nvPr/>
          </p:nvSpPr>
          <p:spPr bwMode="auto">
            <a:xfrm flipH="1">
              <a:off x="289" y="2448"/>
              <a:ext cx="287"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8257" name="Text Box 24"/>
            <p:cNvSpPr txBox="1">
              <a:spLocks noChangeArrowheads="1"/>
            </p:cNvSpPr>
            <p:nvPr/>
          </p:nvSpPr>
          <p:spPr bwMode="auto">
            <a:xfrm flipH="1">
              <a:off x="723" y="2160"/>
              <a:ext cx="199"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8258" name="Text Box 25"/>
            <p:cNvSpPr txBox="1">
              <a:spLocks noChangeArrowheads="1"/>
            </p:cNvSpPr>
            <p:nvPr/>
          </p:nvSpPr>
          <p:spPr bwMode="auto">
            <a:xfrm flipH="1">
              <a:off x="1676" y="2112"/>
              <a:ext cx="198"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4</a:t>
              </a:r>
            </a:p>
          </p:txBody>
        </p:sp>
        <p:sp>
          <p:nvSpPr>
            <p:cNvPr id="8259" name="Text Box 26"/>
            <p:cNvSpPr txBox="1">
              <a:spLocks noChangeArrowheads="1"/>
            </p:cNvSpPr>
            <p:nvPr/>
          </p:nvSpPr>
          <p:spPr bwMode="auto">
            <a:xfrm flipH="1">
              <a:off x="1152" y="2505"/>
              <a:ext cx="399" cy="28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8</a:t>
              </a:r>
            </a:p>
          </p:txBody>
        </p:sp>
        <p:sp>
          <p:nvSpPr>
            <p:cNvPr id="8260" name="Text Box 27"/>
            <p:cNvSpPr txBox="1">
              <a:spLocks noChangeArrowheads="1"/>
            </p:cNvSpPr>
            <p:nvPr/>
          </p:nvSpPr>
          <p:spPr bwMode="auto">
            <a:xfrm flipH="1">
              <a:off x="1666" y="2400"/>
              <a:ext cx="498" cy="211"/>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8261" name="Text Box 28"/>
            <p:cNvSpPr txBox="1">
              <a:spLocks noChangeArrowheads="1"/>
            </p:cNvSpPr>
            <p:nvPr/>
          </p:nvSpPr>
          <p:spPr bwMode="auto">
            <a:xfrm flipH="1">
              <a:off x="1203" y="2035"/>
              <a:ext cx="501" cy="211"/>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100</a:t>
              </a:r>
              <a:r>
                <a:rPr lang="en-US" sz="1200" b="1" baseline="30000">
                  <a:latin typeface="Times New Roman" pitchFamily="18" charset="0"/>
                </a:rPr>
                <a:t>o</a:t>
              </a:r>
              <a:endParaRPr lang="en-US" sz="1200" b="1">
                <a:latin typeface="Times New Roman" pitchFamily="18" charset="0"/>
              </a:endParaRPr>
            </a:p>
          </p:txBody>
        </p:sp>
        <p:grpSp>
          <p:nvGrpSpPr>
            <p:cNvPr id="5" name="Group 29"/>
            <p:cNvGrpSpPr>
              <a:grpSpLocks/>
            </p:cNvGrpSpPr>
            <p:nvPr/>
          </p:nvGrpSpPr>
          <p:grpSpPr bwMode="auto">
            <a:xfrm flipH="1">
              <a:off x="528" y="1968"/>
              <a:ext cx="1440" cy="576"/>
              <a:chOff x="816" y="1968"/>
              <a:chExt cx="1536" cy="576"/>
            </a:xfrm>
          </p:grpSpPr>
          <p:sp>
            <p:nvSpPr>
              <p:cNvPr id="8263" name="Line 30"/>
              <p:cNvSpPr>
                <a:spLocks noChangeShapeType="1"/>
              </p:cNvSpPr>
              <p:nvPr/>
            </p:nvSpPr>
            <p:spPr bwMode="auto">
              <a:xfrm>
                <a:off x="1448" y="1968"/>
                <a:ext cx="904" cy="576"/>
              </a:xfrm>
              <a:prstGeom prst="line">
                <a:avLst/>
              </a:prstGeom>
              <a:noFill/>
              <a:ln w="28575">
                <a:solidFill>
                  <a:schemeClr val="tx1"/>
                </a:solidFill>
                <a:round/>
                <a:headEnd/>
                <a:tailEnd/>
              </a:ln>
            </p:spPr>
            <p:txBody>
              <a:bodyPr/>
              <a:lstStyle/>
              <a:p>
                <a:endParaRPr lang="en-US"/>
              </a:p>
            </p:txBody>
          </p:sp>
          <p:sp>
            <p:nvSpPr>
              <p:cNvPr id="8264" name="Line 31"/>
              <p:cNvSpPr>
                <a:spLocks noChangeShapeType="1"/>
              </p:cNvSpPr>
              <p:nvPr/>
            </p:nvSpPr>
            <p:spPr bwMode="auto">
              <a:xfrm flipH="1">
                <a:off x="816" y="1968"/>
                <a:ext cx="624" cy="576"/>
              </a:xfrm>
              <a:prstGeom prst="line">
                <a:avLst/>
              </a:prstGeom>
              <a:noFill/>
              <a:ln w="28575">
                <a:solidFill>
                  <a:schemeClr val="tx1"/>
                </a:solidFill>
                <a:round/>
                <a:headEnd/>
                <a:tailEnd/>
              </a:ln>
            </p:spPr>
            <p:txBody>
              <a:bodyPr/>
              <a:lstStyle/>
              <a:p>
                <a:endParaRPr lang="en-US"/>
              </a:p>
            </p:txBody>
          </p:sp>
          <p:sp>
            <p:nvSpPr>
              <p:cNvPr id="8265" name="Line 32"/>
              <p:cNvSpPr>
                <a:spLocks noChangeShapeType="1"/>
              </p:cNvSpPr>
              <p:nvPr/>
            </p:nvSpPr>
            <p:spPr bwMode="auto">
              <a:xfrm>
                <a:off x="816" y="2544"/>
                <a:ext cx="1536" cy="0"/>
              </a:xfrm>
              <a:prstGeom prst="line">
                <a:avLst/>
              </a:prstGeom>
              <a:noFill/>
              <a:ln w="28575">
                <a:solidFill>
                  <a:schemeClr val="tx1"/>
                </a:solidFill>
                <a:round/>
                <a:headEnd/>
                <a:tailEnd/>
              </a:ln>
            </p:spPr>
            <p:txBody>
              <a:bodyPr/>
              <a:lstStyle/>
              <a:p>
                <a:endParaRPr lang="en-US"/>
              </a:p>
            </p:txBody>
          </p:sp>
        </p:grpSp>
      </p:grpSp>
      <p:grpSp>
        <p:nvGrpSpPr>
          <p:cNvPr id="8" name="Group 67"/>
          <p:cNvGrpSpPr>
            <a:grpSpLocks/>
          </p:cNvGrpSpPr>
          <p:nvPr/>
        </p:nvGrpSpPr>
        <p:grpSpPr bwMode="auto">
          <a:xfrm>
            <a:off x="4648200" y="4648200"/>
            <a:ext cx="3962400" cy="1614488"/>
            <a:chOff x="2640" y="2047"/>
            <a:chExt cx="2496" cy="1017"/>
          </a:xfrm>
        </p:grpSpPr>
        <p:sp>
          <p:nvSpPr>
            <p:cNvPr id="8220" name="Text Box 68"/>
            <p:cNvSpPr txBox="1">
              <a:spLocks noChangeArrowheads="1"/>
            </p:cNvSpPr>
            <p:nvPr/>
          </p:nvSpPr>
          <p:spPr bwMode="auto">
            <a:xfrm>
              <a:off x="3562" y="283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12</a:t>
              </a:r>
            </a:p>
          </p:txBody>
        </p:sp>
        <p:grpSp>
          <p:nvGrpSpPr>
            <p:cNvPr id="9" name="Group 69"/>
            <p:cNvGrpSpPr>
              <a:grpSpLocks/>
            </p:cNvGrpSpPr>
            <p:nvPr/>
          </p:nvGrpSpPr>
          <p:grpSpPr bwMode="auto">
            <a:xfrm>
              <a:off x="2892" y="2204"/>
              <a:ext cx="1960" cy="630"/>
              <a:chOff x="480" y="720"/>
              <a:chExt cx="1968" cy="864"/>
            </a:xfrm>
          </p:grpSpPr>
          <p:sp>
            <p:nvSpPr>
              <p:cNvPr id="8229" name="Line 70"/>
              <p:cNvSpPr>
                <a:spLocks noChangeShapeType="1"/>
              </p:cNvSpPr>
              <p:nvPr/>
            </p:nvSpPr>
            <p:spPr bwMode="auto">
              <a:xfrm flipH="1">
                <a:off x="480" y="720"/>
                <a:ext cx="576" cy="864"/>
              </a:xfrm>
              <a:prstGeom prst="line">
                <a:avLst/>
              </a:prstGeom>
              <a:noFill/>
              <a:ln w="28575">
                <a:solidFill>
                  <a:schemeClr val="tx1"/>
                </a:solidFill>
                <a:round/>
                <a:headEnd/>
                <a:tailEnd/>
              </a:ln>
            </p:spPr>
            <p:txBody>
              <a:bodyPr/>
              <a:lstStyle/>
              <a:p>
                <a:endParaRPr lang="en-US"/>
              </a:p>
            </p:txBody>
          </p:sp>
          <p:sp>
            <p:nvSpPr>
              <p:cNvPr id="8230" name="Line 71"/>
              <p:cNvSpPr>
                <a:spLocks noChangeShapeType="1"/>
              </p:cNvSpPr>
              <p:nvPr/>
            </p:nvSpPr>
            <p:spPr bwMode="auto">
              <a:xfrm>
                <a:off x="1056" y="720"/>
                <a:ext cx="1392" cy="864"/>
              </a:xfrm>
              <a:prstGeom prst="line">
                <a:avLst/>
              </a:prstGeom>
              <a:noFill/>
              <a:ln w="28575">
                <a:solidFill>
                  <a:schemeClr val="tx1"/>
                </a:solidFill>
                <a:round/>
                <a:headEnd/>
                <a:tailEnd/>
              </a:ln>
            </p:spPr>
            <p:txBody>
              <a:bodyPr/>
              <a:lstStyle/>
              <a:p>
                <a:endParaRPr lang="en-US"/>
              </a:p>
            </p:txBody>
          </p:sp>
          <p:sp>
            <p:nvSpPr>
              <p:cNvPr id="8231" name="Line 72"/>
              <p:cNvSpPr>
                <a:spLocks noChangeShapeType="1"/>
              </p:cNvSpPr>
              <p:nvPr/>
            </p:nvSpPr>
            <p:spPr bwMode="auto">
              <a:xfrm flipH="1">
                <a:off x="480" y="1584"/>
                <a:ext cx="1968" cy="0"/>
              </a:xfrm>
              <a:prstGeom prst="line">
                <a:avLst/>
              </a:prstGeom>
              <a:noFill/>
              <a:ln w="28575">
                <a:solidFill>
                  <a:schemeClr val="tx1"/>
                </a:solidFill>
                <a:round/>
                <a:headEnd/>
                <a:tailEnd/>
              </a:ln>
            </p:spPr>
            <p:txBody>
              <a:bodyPr/>
              <a:lstStyle/>
              <a:p>
                <a:endParaRPr lang="en-US"/>
              </a:p>
            </p:txBody>
          </p:sp>
        </p:grpSp>
        <p:sp>
          <p:nvSpPr>
            <p:cNvPr id="8222" name="Text Box 73"/>
            <p:cNvSpPr txBox="1">
              <a:spLocks noChangeArrowheads="1"/>
            </p:cNvSpPr>
            <p:nvPr/>
          </p:nvSpPr>
          <p:spPr bwMode="auto">
            <a:xfrm>
              <a:off x="3168" y="2047"/>
              <a:ext cx="394" cy="233"/>
            </a:xfrm>
            <a:prstGeom prst="rect">
              <a:avLst/>
            </a:prstGeom>
            <a:noFill/>
            <a:ln w="9525">
              <a:noFill/>
              <a:miter lim="800000"/>
              <a:headEnd/>
              <a:tailEnd/>
            </a:ln>
          </p:spPr>
          <p:txBody>
            <a:bodyPr wrap="square">
              <a:spAutoFit/>
            </a:bodyPr>
            <a:lstStyle/>
            <a:p>
              <a:pPr>
                <a:spcBef>
                  <a:spcPct val="50000"/>
                </a:spcBef>
              </a:pPr>
              <a:r>
                <a:rPr lang="en-US" b="1" dirty="0">
                  <a:latin typeface="Times New Roman" pitchFamily="18" charset="0"/>
                </a:rPr>
                <a:t>A''</a:t>
              </a:r>
            </a:p>
          </p:txBody>
        </p:sp>
        <p:sp>
          <p:nvSpPr>
            <p:cNvPr id="8223" name="Text Box 74"/>
            <p:cNvSpPr txBox="1">
              <a:spLocks noChangeArrowheads="1"/>
            </p:cNvSpPr>
            <p:nvPr/>
          </p:nvSpPr>
          <p:spPr bwMode="auto">
            <a:xfrm>
              <a:off x="2640" y="2795"/>
              <a:ext cx="33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8224" name="Text Box 75"/>
            <p:cNvSpPr txBox="1">
              <a:spLocks noChangeArrowheads="1"/>
            </p:cNvSpPr>
            <p:nvPr/>
          </p:nvSpPr>
          <p:spPr bwMode="auto">
            <a:xfrm>
              <a:off x="4804" y="2795"/>
              <a:ext cx="33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8225" name="Text Box 76"/>
            <p:cNvSpPr txBox="1">
              <a:spLocks noChangeArrowheads="1"/>
            </p:cNvSpPr>
            <p:nvPr/>
          </p:nvSpPr>
          <p:spPr bwMode="auto">
            <a:xfrm>
              <a:off x="2989" y="2401"/>
              <a:ext cx="19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8226" name="Text Box 77"/>
            <p:cNvSpPr txBox="1">
              <a:spLocks noChangeArrowheads="1"/>
            </p:cNvSpPr>
            <p:nvPr/>
          </p:nvSpPr>
          <p:spPr bwMode="auto">
            <a:xfrm>
              <a:off x="4136" y="2363"/>
              <a:ext cx="190"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9</a:t>
              </a:r>
            </a:p>
          </p:txBody>
        </p:sp>
        <p:sp>
          <p:nvSpPr>
            <p:cNvPr id="8227" name="Text Box 78"/>
            <p:cNvSpPr txBox="1">
              <a:spLocks noChangeArrowheads="1"/>
            </p:cNvSpPr>
            <p:nvPr/>
          </p:nvSpPr>
          <p:spPr bwMode="auto">
            <a:xfrm>
              <a:off x="2989" y="2676"/>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8228" name="Text Box 79"/>
            <p:cNvSpPr txBox="1">
              <a:spLocks noChangeArrowheads="1"/>
            </p:cNvSpPr>
            <p:nvPr/>
          </p:nvSpPr>
          <p:spPr bwMode="auto">
            <a:xfrm>
              <a:off x="4375" y="2692"/>
              <a:ext cx="477" cy="174"/>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sp>
        <p:nvSpPr>
          <p:cNvPr id="8202" name="Text Box 80"/>
          <p:cNvSpPr txBox="1">
            <a:spLocks noChangeArrowheads="1"/>
          </p:cNvSpPr>
          <p:nvPr/>
        </p:nvSpPr>
        <p:spPr bwMode="auto">
          <a:xfrm>
            <a:off x="1676400" y="266700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Hình1</a:t>
            </a:r>
          </a:p>
        </p:txBody>
      </p:sp>
      <p:sp>
        <p:nvSpPr>
          <p:cNvPr id="8203" name="Text Box 81"/>
          <p:cNvSpPr txBox="1">
            <a:spLocks noChangeArrowheads="1"/>
          </p:cNvSpPr>
          <p:nvPr/>
        </p:nvSpPr>
        <p:spPr bwMode="auto">
          <a:xfrm>
            <a:off x="1600200" y="419100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3</a:t>
            </a:r>
          </a:p>
        </p:txBody>
      </p:sp>
      <p:sp>
        <p:nvSpPr>
          <p:cNvPr id="8205" name="Text Box 83"/>
          <p:cNvSpPr txBox="1">
            <a:spLocks noChangeArrowheads="1"/>
          </p:cNvSpPr>
          <p:nvPr/>
        </p:nvSpPr>
        <p:spPr bwMode="auto">
          <a:xfrm>
            <a:off x="6324600" y="426720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4</a:t>
            </a:r>
          </a:p>
        </p:txBody>
      </p:sp>
      <p:sp>
        <p:nvSpPr>
          <p:cNvPr id="8206" name="Text Box 85"/>
          <p:cNvSpPr txBox="1">
            <a:spLocks noChangeArrowheads="1"/>
          </p:cNvSpPr>
          <p:nvPr/>
        </p:nvSpPr>
        <p:spPr bwMode="auto">
          <a:xfrm>
            <a:off x="6324600" y="624840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Hình6</a:t>
            </a:r>
          </a:p>
        </p:txBody>
      </p:sp>
      <p:grpSp>
        <p:nvGrpSpPr>
          <p:cNvPr id="10" name="Group 98"/>
          <p:cNvGrpSpPr>
            <a:grpSpLocks/>
          </p:cNvGrpSpPr>
          <p:nvPr/>
        </p:nvGrpSpPr>
        <p:grpSpPr bwMode="auto">
          <a:xfrm>
            <a:off x="5334000" y="990600"/>
            <a:ext cx="2201863" cy="1816100"/>
            <a:chOff x="629" y="3168"/>
            <a:chExt cx="1147" cy="1144"/>
          </a:xfrm>
        </p:grpSpPr>
        <p:sp>
          <p:nvSpPr>
            <p:cNvPr id="8208" name="Line 58"/>
            <p:cNvSpPr>
              <a:spLocks noChangeShapeType="1"/>
            </p:cNvSpPr>
            <p:nvPr/>
          </p:nvSpPr>
          <p:spPr bwMode="auto">
            <a:xfrm flipH="1">
              <a:off x="914" y="3318"/>
              <a:ext cx="48" cy="590"/>
            </a:xfrm>
            <a:prstGeom prst="line">
              <a:avLst/>
            </a:prstGeom>
            <a:noFill/>
            <a:ln w="28575">
              <a:solidFill>
                <a:schemeClr val="tx1"/>
              </a:solidFill>
              <a:round/>
              <a:headEnd/>
              <a:tailEnd/>
            </a:ln>
          </p:spPr>
          <p:txBody>
            <a:bodyPr/>
            <a:lstStyle/>
            <a:p>
              <a:endParaRPr lang="en-US"/>
            </a:p>
          </p:txBody>
        </p:sp>
        <p:sp>
          <p:nvSpPr>
            <p:cNvPr id="8209" name="Line 59"/>
            <p:cNvSpPr>
              <a:spLocks noChangeShapeType="1"/>
            </p:cNvSpPr>
            <p:nvPr/>
          </p:nvSpPr>
          <p:spPr bwMode="auto">
            <a:xfrm>
              <a:off x="962" y="3318"/>
              <a:ext cx="574" cy="590"/>
            </a:xfrm>
            <a:prstGeom prst="line">
              <a:avLst/>
            </a:prstGeom>
            <a:noFill/>
            <a:ln w="28575">
              <a:solidFill>
                <a:schemeClr val="tx1"/>
              </a:solidFill>
              <a:round/>
              <a:headEnd/>
              <a:tailEnd/>
            </a:ln>
          </p:spPr>
          <p:txBody>
            <a:bodyPr/>
            <a:lstStyle/>
            <a:p>
              <a:endParaRPr lang="en-US"/>
            </a:p>
          </p:txBody>
        </p:sp>
        <p:sp>
          <p:nvSpPr>
            <p:cNvPr id="8210" name="Line 60"/>
            <p:cNvSpPr>
              <a:spLocks noChangeShapeType="1"/>
            </p:cNvSpPr>
            <p:nvPr/>
          </p:nvSpPr>
          <p:spPr bwMode="auto">
            <a:xfrm>
              <a:off x="914" y="3908"/>
              <a:ext cx="622" cy="0"/>
            </a:xfrm>
            <a:prstGeom prst="line">
              <a:avLst/>
            </a:prstGeom>
            <a:noFill/>
            <a:ln w="28575">
              <a:solidFill>
                <a:schemeClr val="tx1"/>
              </a:solidFill>
              <a:round/>
              <a:headEnd/>
              <a:tailEnd/>
            </a:ln>
          </p:spPr>
          <p:txBody>
            <a:bodyPr/>
            <a:lstStyle/>
            <a:p>
              <a:endParaRPr lang="en-US"/>
            </a:p>
          </p:txBody>
        </p:sp>
        <p:sp>
          <p:nvSpPr>
            <p:cNvPr id="8211" name="Text Box 61"/>
            <p:cNvSpPr txBox="1">
              <a:spLocks noChangeArrowheads="1"/>
            </p:cNvSpPr>
            <p:nvPr/>
          </p:nvSpPr>
          <p:spPr bwMode="auto">
            <a:xfrm flipH="1">
              <a:off x="727" y="3483"/>
              <a:ext cx="19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4</a:t>
              </a:r>
            </a:p>
          </p:txBody>
        </p:sp>
        <p:sp>
          <p:nvSpPr>
            <p:cNvPr id="8212" name="Text Box 62"/>
            <p:cNvSpPr txBox="1">
              <a:spLocks noChangeArrowheads="1"/>
            </p:cNvSpPr>
            <p:nvPr/>
          </p:nvSpPr>
          <p:spPr bwMode="auto">
            <a:xfrm flipH="1">
              <a:off x="1193" y="3443"/>
              <a:ext cx="20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5</a:t>
              </a:r>
            </a:p>
          </p:txBody>
        </p:sp>
        <p:sp>
          <p:nvSpPr>
            <p:cNvPr id="8213" name="Text Box 63"/>
            <p:cNvSpPr txBox="1">
              <a:spLocks noChangeArrowheads="1"/>
            </p:cNvSpPr>
            <p:nvPr/>
          </p:nvSpPr>
          <p:spPr bwMode="auto">
            <a:xfrm flipH="1">
              <a:off x="1054" y="3877"/>
              <a:ext cx="19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3</a:t>
              </a:r>
            </a:p>
          </p:txBody>
        </p:sp>
        <p:sp>
          <p:nvSpPr>
            <p:cNvPr id="8214" name="Text Box 64"/>
            <p:cNvSpPr txBox="1">
              <a:spLocks noChangeArrowheads="1"/>
            </p:cNvSpPr>
            <p:nvPr/>
          </p:nvSpPr>
          <p:spPr bwMode="auto">
            <a:xfrm flipH="1">
              <a:off x="629" y="3837"/>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8215" name="Text Box 65"/>
            <p:cNvSpPr txBox="1">
              <a:spLocks noChangeArrowheads="1"/>
            </p:cNvSpPr>
            <p:nvPr/>
          </p:nvSpPr>
          <p:spPr bwMode="auto">
            <a:xfrm flipH="1">
              <a:off x="1490" y="3869"/>
              <a:ext cx="28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Q</a:t>
              </a:r>
            </a:p>
          </p:txBody>
        </p:sp>
        <p:sp>
          <p:nvSpPr>
            <p:cNvPr id="8216" name="Text Box 66"/>
            <p:cNvSpPr txBox="1">
              <a:spLocks noChangeArrowheads="1"/>
            </p:cNvSpPr>
            <p:nvPr/>
          </p:nvSpPr>
          <p:spPr bwMode="auto">
            <a:xfrm flipH="1">
              <a:off x="768" y="3168"/>
              <a:ext cx="28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8217" name="Text Box 84"/>
            <p:cNvSpPr txBox="1">
              <a:spLocks noChangeArrowheads="1"/>
            </p:cNvSpPr>
            <p:nvPr/>
          </p:nvSpPr>
          <p:spPr bwMode="auto">
            <a:xfrm>
              <a:off x="933" y="4100"/>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2</a:t>
              </a:r>
            </a:p>
          </p:txBody>
        </p:sp>
        <p:sp>
          <p:nvSpPr>
            <p:cNvPr id="8218" name="Text Box 94"/>
            <p:cNvSpPr txBox="1">
              <a:spLocks noChangeArrowheads="1"/>
            </p:cNvSpPr>
            <p:nvPr/>
          </p:nvSpPr>
          <p:spPr bwMode="auto">
            <a:xfrm>
              <a:off x="912" y="3456"/>
              <a:ext cx="576" cy="192"/>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30</a:t>
              </a:r>
              <a:r>
                <a:rPr lang="en-US" sz="1400" b="1" baseline="30000" dirty="0">
                  <a:latin typeface="Times New Roman" pitchFamily="18" charset="0"/>
                </a:rPr>
                <a:t>o</a:t>
              </a:r>
              <a:endParaRPr lang="en-US" sz="1400" b="1" dirty="0">
                <a:latin typeface="Times New Roman" pitchFamily="18" charset="0"/>
              </a:endParaRPr>
            </a:p>
          </p:txBody>
        </p:sp>
        <p:sp>
          <p:nvSpPr>
            <p:cNvPr id="8219" name="Text Box 95"/>
            <p:cNvSpPr txBox="1">
              <a:spLocks noChangeArrowheads="1"/>
            </p:cNvSpPr>
            <p:nvPr/>
          </p:nvSpPr>
          <p:spPr bwMode="auto">
            <a:xfrm>
              <a:off x="1200" y="3744"/>
              <a:ext cx="576" cy="192"/>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60</a:t>
              </a:r>
              <a:r>
                <a:rPr lang="en-US" sz="1400" b="1" baseline="30000" dirty="0">
                  <a:latin typeface="Times New Roman" pitchFamily="18" charset="0"/>
                </a:rPr>
                <a:t>o</a:t>
              </a:r>
              <a:endParaRPr lang="en-US" sz="1400" b="1" dirty="0">
                <a:latin typeface="Times New Roman" pitchFamily="18" charset="0"/>
              </a:endParaRPr>
            </a:p>
          </p:txBody>
        </p:sp>
      </p:grpSp>
      <p:grpSp>
        <p:nvGrpSpPr>
          <p:cNvPr id="85" name="Group 96"/>
          <p:cNvGrpSpPr>
            <a:grpSpLocks/>
          </p:cNvGrpSpPr>
          <p:nvPr/>
        </p:nvGrpSpPr>
        <p:grpSpPr bwMode="auto">
          <a:xfrm>
            <a:off x="1219200" y="4724400"/>
            <a:ext cx="1898650" cy="2056901"/>
            <a:chOff x="3084" y="3117"/>
            <a:chExt cx="1196" cy="1347"/>
          </a:xfrm>
        </p:grpSpPr>
        <p:grpSp>
          <p:nvGrpSpPr>
            <p:cNvPr id="86" name="Group 45"/>
            <p:cNvGrpSpPr>
              <a:grpSpLocks/>
            </p:cNvGrpSpPr>
            <p:nvPr/>
          </p:nvGrpSpPr>
          <p:grpSpPr bwMode="auto">
            <a:xfrm>
              <a:off x="3084" y="3117"/>
              <a:ext cx="1196" cy="1260"/>
              <a:chOff x="3073" y="2889"/>
              <a:chExt cx="1201" cy="1538"/>
            </a:xfrm>
          </p:grpSpPr>
          <p:sp>
            <p:nvSpPr>
              <p:cNvPr id="88" name="Text Box 46"/>
              <p:cNvSpPr txBox="1">
                <a:spLocks noChangeArrowheads="1"/>
              </p:cNvSpPr>
              <p:nvPr/>
            </p:nvSpPr>
            <p:spPr bwMode="auto">
              <a:xfrm flipH="1">
                <a:off x="3856" y="3513"/>
                <a:ext cx="418" cy="29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I</a:t>
                </a:r>
              </a:p>
            </p:txBody>
          </p:sp>
          <p:sp>
            <p:nvSpPr>
              <p:cNvPr id="89" name="Text Box 47"/>
              <p:cNvSpPr txBox="1">
                <a:spLocks noChangeArrowheads="1"/>
              </p:cNvSpPr>
              <p:nvPr/>
            </p:nvSpPr>
            <p:spPr bwMode="auto">
              <a:xfrm rot="21598853" flipH="1">
                <a:off x="3073" y="2889"/>
                <a:ext cx="287" cy="29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K</a:t>
                </a:r>
              </a:p>
            </p:txBody>
          </p:sp>
          <p:sp>
            <p:nvSpPr>
              <p:cNvPr id="90" name="Text Box 48"/>
              <p:cNvSpPr txBox="1">
                <a:spLocks noChangeArrowheads="1"/>
              </p:cNvSpPr>
              <p:nvPr/>
            </p:nvSpPr>
            <p:spPr bwMode="auto">
              <a:xfrm flipH="1">
                <a:off x="3528" y="3114"/>
                <a:ext cx="201" cy="29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5</a:t>
                </a:r>
              </a:p>
            </p:txBody>
          </p:sp>
          <p:sp>
            <p:nvSpPr>
              <p:cNvPr id="91" name="Text Box 49"/>
              <p:cNvSpPr txBox="1">
                <a:spLocks noChangeArrowheads="1"/>
              </p:cNvSpPr>
              <p:nvPr/>
            </p:nvSpPr>
            <p:spPr bwMode="auto">
              <a:xfrm flipH="1">
                <a:off x="3249" y="3848"/>
                <a:ext cx="498" cy="220"/>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60</a:t>
                </a:r>
                <a:r>
                  <a:rPr lang="en-US" sz="1200" b="1" baseline="30000">
                    <a:latin typeface="Times New Roman" pitchFamily="18" charset="0"/>
                  </a:rPr>
                  <a:t>o</a:t>
                </a:r>
                <a:endParaRPr lang="en-US" sz="1200" b="1">
                  <a:latin typeface="Times New Roman" pitchFamily="18" charset="0"/>
                </a:endParaRPr>
              </a:p>
            </p:txBody>
          </p:sp>
          <p:sp>
            <p:nvSpPr>
              <p:cNvPr id="92" name="Text Box 50"/>
              <p:cNvSpPr txBox="1">
                <a:spLocks noChangeArrowheads="1"/>
              </p:cNvSpPr>
              <p:nvPr/>
            </p:nvSpPr>
            <p:spPr bwMode="auto">
              <a:xfrm flipH="1">
                <a:off x="3604" y="3513"/>
                <a:ext cx="501" cy="220"/>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80</a:t>
                </a:r>
                <a:r>
                  <a:rPr lang="en-US" sz="1200" b="1" baseline="30000">
                    <a:latin typeface="Times New Roman" pitchFamily="18" charset="0"/>
                  </a:rPr>
                  <a:t>o</a:t>
                </a:r>
                <a:endParaRPr lang="en-US" sz="1200" b="1">
                  <a:latin typeface="Times New Roman" pitchFamily="18" charset="0"/>
                </a:endParaRPr>
              </a:p>
            </p:txBody>
          </p:sp>
          <p:sp>
            <p:nvSpPr>
              <p:cNvPr id="93" name="Line 51"/>
              <p:cNvSpPr>
                <a:spLocks noChangeShapeType="1"/>
              </p:cNvSpPr>
              <p:nvPr/>
            </p:nvSpPr>
            <p:spPr bwMode="auto">
              <a:xfrm rot="5400000" flipH="1">
                <a:off x="3268" y="2989"/>
                <a:ext cx="624" cy="615"/>
              </a:xfrm>
              <a:prstGeom prst="line">
                <a:avLst/>
              </a:prstGeom>
              <a:noFill/>
              <a:ln w="28575">
                <a:solidFill>
                  <a:schemeClr val="tx1"/>
                </a:solidFill>
                <a:round/>
                <a:headEnd/>
                <a:tailEnd/>
              </a:ln>
            </p:spPr>
            <p:txBody>
              <a:bodyPr/>
              <a:lstStyle/>
              <a:p>
                <a:endParaRPr lang="en-US"/>
              </a:p>
            </p:txBody>
          </p:sp>
          <p:sp>
            <p:nvSpPr>
              <p:cNvPr id="94" name="Line 52"/>
              <p:cNvSpPr>
                <a:spLocks noChangeShapeType="1"/>
              </p:cNvSpPr>
              <p:nvPr/>
            </p:nvSpPr>
            <p:spPr bwMode="auto">
              <a:xfrm rot="5400000">
                <a:off x="3312" y="3561"/>
                <a:ext cx="528" cy="624"/>
              </a:xfrm>
              <a:prstGeom prst="line">
                <a:avLst/>
              </a:prstGeom>
              <a:noFill/>
              <a:ln w="28575">
                <a:solidFill>
                  <a:schemeClr val="tx1"/>
                </a:solidFill>
                <a:round/>
                <a:headEnd/>
                <a:tailEnd/>
              </a:ln>
            </p:spPr>
            <p:txBody>
              <a:bodyPr/>
              <a:lstStyle/>
              <a:p>
                <a:endParaRPr lang="en-US"/>
              </a:p>
            </p:txBody>
          </p:sp>
          <p:sp>
            <p:nvSpPr>
              <p:cNvPr id="95" name="Line 53"/>
              <p:cNvSpPr>
                <a:spLocks noChangeShapeType="1"/>
              </p:cNvSpPr>
              <p:nvPr/>
            </p:nvSpPr>
            <p:spPr bwMode="auto">
              <a:xfrm rot="5400000" flipH="1">
                <a:off x="2688" y="3561"/>
                <a:ext cx="1152" cy="0"/>
              </a:xfrm>
              <a:prstGeom prst="line">
                <a:avLst/>
              </a:prstGeom>
              <a:noFill/>
              <a:ln w="28575">
                <a:solidFill>
                  <a:schemeClr val="tx1"/>
                </a:solidFill>
                <a:round/>
                <a:headEnd/>
                <a:tailEnd/>
              </a:ln>
            </p:spPr>
            <p:txBody>
              <a:bodyPr/>
              <a:lstStyle/>
              <a:p>
                <a:endParaRPr lang="en-US"/>
              </a:p>
            </p:txBody>
          </p:sp>
          <p:sp>
            <p:nvSpPr>
              <p:cNvPr id="96" name="Text Box 54"/>
              <p:cNvSpPr txBox="1">
                <a:spLocks noChangeArrowheads="1"/>
              </p:cNvSpPr>
              <p:nvPr/>
            </p:nvSpPr>
            <p:spPr bwMode="auto">
              <a:xfrm rot="21482193" flipH="1">
                <a:off x="3103" y="4134"/>
                <a:ext cx="288" cy="29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H</a:t>
                </a:r>
              </a:p>
            </p:txBody>
          </p:sp>
          <p:sp>
            <p:nvSpPr>
              <p:cNvPr id="97" name="Text Box 55"/>
              <p:cNvSpPr txBox="1">
                <a:spLocks noChangeArrowheads="1"/>
              </p:cNvSpPr>
              <p:nvPr/>
            </p:nvSpPr>
            <p:spPr bwMode="auto">
              <a:xfrm flipH="1">
                <a:off x="3075" y="3378"/>
                <a:ext cx="401" cy="29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98" name="Text Box 56"/>
              <p:cNvSpPr txBox="1">
                <a:spLocks noChangeArrowheads="1"/>
              </p:cNvSpPr>
              <p:nvPr/>
            </p:nvSpPr>
            <p:spPr bwMode="auto">
              <a:xfrm flipH="1">
                <a:off x="3553" y="3800"/>
                <a:ext cx="201" cy="294"/>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4</a:t>
                </a:r>
              </a:p>
            </p:txBody>
          </p:sp>
        </p:grpSp>
        <p:sp>
          <p:nvSpPr>
            <p:cNvPr id="87" name="Text Box 74"/>
            <p:cNvSpPr txBox="1">
              <a:spLocks noChangeArrowheads="1"/>
            </p:cNvSpPr>
            <p:nvPr/>
          </p:nvSpPr>
          <p:spPr bwMode="auto">
            <a:xfrm>
              <a:off x="3562" y="4243"/>
              <a:ext cx="717" cy="221"/>
            </a:xfrm>
            <a:prstGeom prst="rect">
              <a:avLst/>
            </a:prstGeom>
            <a:noFill/>
            <a:ln w="9525">
              <a:noFill/>
              <a:miter lim="800000"/>
              <a:headEnd/>
              <a:tailEnd/>
            </a:ln>
          </p:spPr>
          <p:txBody>
            <a:bodyPr>
              <a:spAutoFit/>
            </a:bodyPr>
            <a:lstStyle/>
            <a:p>
              <a:pPr>
                <a:spcBef>
                  <a:spcPct val="50000"/>
                </a:spcBef>
              </a:pPr>
              <a:r>
                <a:rPr lang="en-US" sz="1600" b="1" dirty="0" err="1">
                  <a:latin typeface="Times New Roman" pitchFamily="18" charset="0"/>
                </a:rPr>
                <a:t>Hình</a:t>
              </a:r>
              <a:r>
                <a:rPr lang="en-US" sz="1600" b="1" dirty="0">
                  <a:latin typeface="Times New Roman" pitchFamily="18" charset="0"/>
                </a:rPr>
                <a:t> 5</a:t>
              </a:r>
            </a:p>
          </p:txBody>
        </p:sp>
      </p:grpSp>
      <p:grpSp>
        <p:nvGrpSpPr>
          <p:cNvPr id="99" name="Group 33"/>
          <p:cNvGrpSpPr>
            <a:grpSpLocks/>
          </p:cNvGrpSpPr>
          <p:nvPr/>
        </p:nvGrpSpPr>
        <p:grpSpPr bwMode="auto">
          <a:xfrm>
            <a:off x="1006475" y="1066800"/>
            <a:ext cx="2651125" cy="1377950"/>
            <a:chOff x="2741" y="1728"/>
            <a:chExt cx="1677" cy="1059"/>
          </a:xfrm>
          <a:noFill/>
        </p:grpSpPr>
        <p:sp>
          <p:nvSpPr>
            <p:cNvPr id="100" name="Text Box 34"/>
            <p:cNvSpPr txBox="1">
              <a:spLocks noChangeArrowheads="1"/>
            </p:cNvSpPr>
            <p:nvPr/>
          </p:nvSpPr>
          <p:spPr bwMode="auto">
            <a:xfrm flipH="1">
              <a:off x="3599" y="1728"/>
              <a:ext cx="422" cy="282"/>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I'</a:t>
              </a:r>
            </a:p>
          </p:txBody>
        </p:sp>
        <p:sp>
          <p:nvSpPr>
            <p:cNvPr id="101" name="Text Box 35"/>
            <p:cNvSpPr txBox="1">
              <a:spLocks noChangeArrowheads="1"/>
            </p:cNvSpPr>
            <p:nvPr/>
          </p:nvSpPr>
          <p:spPr bwMode="auto">
            <a:xfrm flipH="1">
              <a:off x="2741" y="2439"/>
              <a:ext cx="289" cy="282"/>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K'</a:t>
              </a:r>
            </a:p>
          </p:txBody>
        </p:sp>
        <p:sp>
          <p:nvSpPr>
            <p:cNvPr id="102" name="Text Box 36"/>
            <p:cNvSpPr txBox="1">
              <a:spLocks noChangeArrowheads="1"/>
            </p:cNvSpPr>
            <p:nvPr/>
          </p:nvSpPr>
          <p:spPr bwMode="auto">
            <a:xfrm flipH="1">
              <a:off x="3124" y="2064"/>
              <a:ext cx="199" cy="284"/>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5</a:t>
              </a:r>
            </a:p>
          </p:txBody>
        </p:sp>
        <p:sp>
          <p:nvSpPr>
            <p:cNvPr id="103" name="Text Box 37"/>
            <p:cNvSpPr txBox="1">
              <a:spLocks noChangeArrowheads="1"/>
            </p:cNvSpPr>
            <p:nvPr/>
          </p:nvSpPr>
          <p:spPr bwMode="auto">
            <a:xfrm flipH="1">
              <a:off x="3888" y="2103"/>
              <a:ext cx="201" cy="282"/>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4</a:t>
              </a:r>
            </a:p>
          </p:txBody>
        </p:sp>
        <p:sp>
          <p:nvSpPr>
            <p:cNvPr id="104" name="Text Box 38"/>
            <p:cNvSpPr txBox="1">
              <a:spLocks noChangeArrowheads="1"/>
            </p:cNvSpPr>
            <p:nvPr/>
          </p:nvSpPr>
          <p:spPr bwMode="auto">
            <a:xfrm flipH="1">
              <a:off x="3410" y="2505"/>
              <a:ext cx="399" cy="282"/>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105" name="Text Box 39"/>
            <p:cNvSpPr txBox="1">
              <a:spLocks noChangeArrowheads="1"/>
            </p:cNvSpPr>
            <p:nvPr/>
          </p:nvSpPr>
          <p:spPr bwMode="auto">
            <a:xfrm flipH="1">
              <a:off x="3844" y="2391"/>
              <a:ext cx="500" cy="211"/>
            </a:xfrm>
            <a:prstGeom prst="rect">
              <a:avLst/>
            </a:prstGeom>
            <a:grpFill/>
            <a:ln w="9525">
              <a:noFill/>
              <a:miter lim="800000"/>
              <a:headEnd/>
              <a:tailEnd/>
            </a:ln>
          </p:spPr>
          <p:txBody>
            <a:bodyPr>
              <a:spAutoFit/>
            </a:bodyPr>
            <a:lstStyle/>
            <a:p>
              <a:pPr>
                <a:spcBef>
                  <a:spcPct val="50000"/>
                </a:spcBef>
              </a:pPr>
              <a:r>
                <a:rPr lang="en-US" sz="1200" b="1">
                  <a:latin typeface="Times New Roman" pitchFamily="18" charset="0"/>
                </a:rPr>
                <a:t>60</a:t>
              </a:r>
              <a:r>
                <a:rPr lang="en-US" sz="1200" b="1" baseline="30000">
                  <a:latin typeface="Times New Roman" pitchFamily="18" charset="0"/>
                </a:rPr>
                <a:t>o</a:t>
              </a:r>
              <a:endParaRPr lang="en-US" sz="1200" b="1">
                <a:latin typeface="Times New Roman" pitchFamily="18" charset="0"/>
              </a:endParaRPr>
            </a:p>
          </p:txBody>
        </p:sp>
        <p:sp>
          <p:nvSpPr>
            <p:cNvPr id="106" name="Text Box 40"/>
            <p:cNvSpPr txBox="1">
              <a:spLocks noChangeArrowheads="1"/>
            </p:cNvSpPr>
            <p:nvPr/>
          </p:nvSpPr>
          <p:spPr bwMode="auto">
            <a:xfrm flipH="1">
              <a:off x="3459" y="1968"/>
              <a:ext cx="500" cy="212"/>
            </a:xfrm>
            <a:prstGeom prst="rect">
              <a:avLst/>
            </a:prstGeom>
            <a:grpFill/>
            <a:ln w="9525">
              <a:noFill/>
              <a:miter lim="800000"/>
              <a:headEnd/>
              <a:tailEnd/>
            </a:ln>
          </p:spPr>
          <p:txBody>
            <a:bodyPr>
              <a:spAutoFit/>
            </a:bodyPr>
            <a:lstStyle/>
            <a:p>
              <a:pPr>
                <a:spcBef>
                  <a:spcPct val="50000"/>
                </a:spcBef>
              </a:pPr>
              <a:r>
                <a:rPr lang="en-US" sz="1200" b="1">
                  <a:latin typeface="Times New Roman" pitchFamily="18" charset="0"/>
                </a:rPr>
                <a:t>80</a:t>
              </a:r>
              <a:r>
                <a:rPr lang="en-US" sz="1200" b="1" baseline="30000">
                  <a:latin typeface="Times New Roman" pitchFamily="18" charset="0"/>
                </a:rPr>
                <a:t>o</a:t>
              </a:r>
              <a:endParaRPr lang="en-US" sz="1200" b="1">
                <a:latin typeface="Times New Roman" pitchFamily="18" charset="0"/>
              </a:endParaRPr>
            </a:p>
          </p:txBody>
        </p:sp>
        <p:sp>
          <p:nvSpPr>
            <p:cNvPr id="107" name="Line 41"/>
            <p:cNvSpPr>
              <a:spLocks noChangeShapeType="1"/>
            </p:cNvSpPr>
            <p:nvPr/>
          </p:nvSpPr>
          <p:spPr bwMode="auto">
            <a:xfrm flipH="1">
              <a:off x="2976" y="1920"/>
              <a:ext cx="624" cy="615"/>
            </a:xfrm>
            <a:prstGeom prst="line">
              <a:avLst/>
            </a:prstGeom>
            <a:grpFill/>
            <a:ln w="28575">
              <a:solidFill>
                <a:schemeClr val="tx1"/>
              </a:solidFill>
              <a:round/>
              <a:headEnd/>
              <a:tailEnd/>
            </a:ln>
          </p:spPr>
          <p:txBody>
            <a:bodyPr/>
            <a:lstStyle/>
            <a:p>
              <a:endParaRPr lang="en-US" sz="2000"/>
            </a:p>
          </p:txBody>
        </p:sp>
        <p:sp>
          <p:nvSpPr>
            <p:cNvPr id="108" name="Line 42"/>
            <p:cNvSpPr>
              <a:spLocks noChangeShapeType="1"/>
            </p:cNvSpPr>
            <p:nvPr/>
          </p:nvSpPr>
          <p:spPr bwMode="auto">
            <a:xfrm>
              <a:off x="3600" y="1920"/>
              <a:ext cx="528" cy="624"/>
            </a:xfrm>
            <a:prstGeom prst="line">
              <a:avLst/>
            </a:prstGeom>
            <a:grpFill/>
            <a:ln w="28575">
              <a:solidFill>
                <a:schemeClr val="tx1"/>
              </a:solidFill>
              <a:round/>
              <a:headEnd/>
              <a:tailEnd/>
            </a:ln>
          </p:spPr>
          <p:txBody>
            <a:bodyPr/>
            <a:lstStyle/>
            <a:p>
              <a:endParaRPr lang="en-US">
                <a:ln w="0"/>
                <a:effectLst>
                  <a:outerShdw blurRad="38100" dist="19050" dir="2700000" algn="tl" rotWithShape="0">
                    <a:schemeClr val="dk1">
                      <a:alpha val="40000"/>
                    </a:schemeClr>
                  </a:outerShdw>
                </a:effectLst>
              </a:endParaRPr>
            </a:p>
          </p:txBody>
        </p:sp>
        <p:sp>
          <p:nvSpPr>
            <p:cNvPr id="109" name="Line 43"/>
            <p:cNvSpPr>
              <a:spLocks noChangeShapeType="1"/>
            </p:cNvSpPr>
            <p:nvPr/>
          </p:nvSpPr>
          <p:spPr bwMode="auto">
            <a:xfrm flipH="1">
              <a:off x="2976" y="2544"/>
              <a:ext cx="1152" cy="0"/>
            </a:xfrm>
            <a:prstGeom prst="line">
              <a:avLst/>
            </a:prstGeom>
            <a:grpFill/>
            <a:ln w="28575">
              <a:solidFill>
                <a:schemeClr val="tx1"/>
              </a:solidFill>
              <a:round/>
              <a:headEnd/>
              <a:tailEnd/>
            </a:ln>
          </p:spPr>
          <p:txBody>
            <a:bodyPr/>
            <a:lstStyle/>
            <a:p>
              <a:endParaRPr lang="en-US"/>
            </a:p>
          </p:txBody>
        </p:sp>
        <p:sp>
          <p:nvSpPr>
            <p:cNvPr id="110" name="Text Box 44"/>
            <p:cNvSpPr txBox="1">
              <a:spLocks noChangeArrowheads="1"/>
            </p:cNvSpPr>
            <p:nvPr/>
          </p:nvSpPr>
          <p:spPr bwMode="auto">
            <a:xfrm flipH="1">
              <a:off x="4131" y="2448"/>
              <a:ext cx="287" cy="282"/>
            </a:xfrm>
            <a:prstGeom prst="rect">
              <a:avLst/>
            </a:prstGeom>
            <a:grpFill/>
            <a:ln w="9525">
              <a:noFill/>
              <a:miter lim="800000"/>
              <a:headEnd/>
              <a:tailEnd/>
            </a:ln>
          </p:spPr>
          <p:txBody>
            <a:bodyPr>
              <a:spAutoFit/>
            </a:bodyPr>
            <a:lstStyle/>
            <a:p>
              <a:pPr>
                <a:spcBef>
                  <a:spcPct val="50000"/>
                </a:spcBef>
              </a:pPr>
              <a:r>
                <a:rPr lang="en-US" b="1">
                  <a:latin typeface="Times New Roman"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90751E-6 L 0.22118 -0.53966 " pathEditMode="relative" rAng="0" ptsTypes="AA">
                                      <p:cBhvr>
                                        <p:cTn id="6" dur="2000" fill="hold"/>
                                        <p:tgtEl>
                                          <p:spTgt spid="85"/>
                                        </p:tgtEl>
                                        <p:attrNameLst>
                                          <p:attrName>ppt_x</p:attrName>
                                          <p:attrName>ppt_y</p:attrName>
                                        </p:attrNameLst>
                                      </p:cBhvr>
                                      <p:rCtr x="11100" y="-2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152400" y="1066800"/>
            <a:ext cx="2651125" cy="1377950"/>
            <a:chOff x="2741" y="1728"/>
            <a:chExt cx="1677" cy="1059"/>
          </a:xfrm>
        </p:grpSpPr>
        <p:sp>
          <p:nvSpPr>
            <p:cNvPr id="9303" name="Text Box 34"/>
            <p:cNvSpPr txBox="1">
              <a:spLocks noChangeArrowheads="1"/>
            </p:cNvSpPr>
            <p:nvPr/>
          </p:nvSpPr>
          <p:spPr bwMode="auto">
            <a:xfrm flipH="1">
              <a:off x="3599" y="1728"/>
              <a:ext cx="422"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9304" name="Text Box 35"/>
            <p:cNvSpPr txBox="1">
              <a:spLocks noChangeArrowheads="1"/>
            </p:cNvSpPr>
            <p:nvPr/>
          </p:nvSpPr>
          <p:spPr bwMode="auto">
            <a:xfrm flipH="1">
              <a:off x="2741" y="2439"/>
              <a:ext cx="28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9305" name="Text Box 36"/>
            <p:cNvSpPr txBox="1">
              <a:spLocks noChangeArrowheads="1"/>
            </p:cNvSpPr>
            <p:nvPr/>
          </p:nvSpPr>
          <p:spPr bwMode="auto">
            <a:xfrm flipH="1">
              <a:off x="3124" y="2064"/>
              <a:ext cx="199" cy="28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9306" name="Text Box 37"/>
            <p:cNvSpPr txBox="1">
              <a:spLocks noChangeArrowheads="1"/>
            </p:cNvSpPr>
            <p:nvPr/>
          </p:nvSpPr>
          <p:spPr bwMode="auto">
            <a:xfrm flipH="1">
              <a:off x="3888" y="2103"/>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9307" name="Text Box 38"/>
            <p:cNvSpPr txBox="1">
              <a:spLocks noChangeArrowheads="1"/>
            </p:cNvSpPr>
            <p:nvPr/>
          </p:nvSpPr>
          <p:spPr bwMode="auto">
            <a:xfrm flipH="1">
              <a:off x="3410" y="2505"/>
              <a:ext cx="39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9308" name="Text Box 39"/>
            <p:cNvSpPr txBox="1">
              <a:spLocks noChangeArrowheads="1"/>
            </p:cNvSpPr>
            <p:nvPr/>
          </p:nvSpPr>
          <p:spPr bwMode="auto">
            <a:xfrm flipH="1">
              <a:off x="3844" y="2391"/>
              <a:ext cx="500"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9309" name="Text Box 40"/>
            <p:cNvSpPr txBox="1">
              <a:spLocks noChangeArrowheads="1"/>
            </p:cNvSpPr>
            <p:nvPr/>
          </p:nvSpPr>
          <p:spPr bwMode="auto">
            <a:xfrm flipH="1">
              <a:off x="3459" y="1968"/>
              <a:ext cx="500"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9310" name="Line 41"/>
            <p:cNvSpPr>
              <a:spLocks noChangeShapeType="1"/>
            </p:cNvSpPr>
            <p:nvPr/>
          </p:nvSpPr>
          <p:spPr bwMode="auto">
            <a:xfrm flipH="1">
              <a:off x="2976" y="1920"/>
              <a:ext cx="624" cy="615"/>
            </a:xfrm>
            <a:prstGeom prst="line">
              <a:avLst/>
            </a:prstGeom>
            <a:noFill/>
            <a:ln w="28575">
              <a:solidFill>
                <a:srgbClr val="FF0000"/>
              </a:solidFill>
              <a:round/>
              <a:headEnd/>
              <a:tailEnd/>
            </a:ln>
          </p:spPr>
          <p:txBody>
            <a:bodyPr/>
            <a:lstStyle/>
            <a:p>
              <a:endParaRPr lang="en-US"/>
            </a:p>
          </p:txBody>
        </p:sp>
        <p:sp>
          <p:nvSpPr>
            <p:cNvPr id="9311" name="Line 42"/>
            <p:cNvSpPr>
              <a:spLocks noChangeShapeType="1"/>
            </p:cNvSpPr>
            <p:nvPr/>
          </p:nvSpPr>
          <p:spPr bwMode="auto">
            <a:xfrm>
              <a:off x="3600" y="1920"/>
              <a:ext cx="528" cy="624"/>
            </a:xfrm>
            <a:prstGeom prst="line">
              <a:avLst/>
            </a:prstGeom>
            <a:noFill/>
            <a:ln w="28575">
              <a:solidFill>
                <a:srgbClr val="FF0000"/>
              </a:solidFill>
              <a:round/>
              <a:headEnd/>
              <a:tailEnd/>
            </a:ln>
          </p:spPr>
          <p:txBody>
            <a:bodyPr/>
            <a:lstStyle/>
            <a:p>
              <a:endParaRPr lang="en-US"/>
            </a:p>
          </p:txBody>
        </p:sp>
        <p:sp>
          <p:nvSpPr>
            <p:cNvPr id="9312" name="Line 43"/>
            <p:cNvSpPr>
              <a:spLocks noChangeShapeType="1"/>
            </p:cNvSpPr>
            <p:nvPr/>
          </p:nvSpPr>
          <p:spPr bwMode="auto">
            <a:xfrm flipH="1">
              <a:off x="2976" y="2544"/>
              <a:ext cx="1152" cy="0"/>
            </a:xfrm>
            <a:prstGeom prst="line">
              <a:avLst/>
            </a:prstGeom>
            <a:noFill/>
            <a:ln w="28575">
              <a:solidFill>
                <a:srgbClr val="FF0000"/>
              </a:solidFill>
              <a:round/>
              <a:headEnd/>
              <a:tailEnd/>
            </a:ln>
          </p:spPr>
          <p:txBody>
            <a:bodyPr/>
            <a:lstStyle/>
            <a:p>
              <a:endParaRPr lang="en-US"/>
            </a:p>
          </p:txBody>
        </p:sp>
        <p:sp>
          <p:nvSpPr>
            <p:cNvPr id="9313" name="Text Box 44"/>
            <p:cNvSpPr txBox="1">
              <a:spLocks noChangeArrowheads="1"/>
            </p:cNvSpPr>
            <p:nvPr/>
          </p:nvSpPr>
          <p:spPr bwMode="auto">
            <a:xfrm flipH="1">
              <a:off x="4131" y="2448"/>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grpSp>
      <p:sp>
        <p:nvSpPr>
          <p:cNvPr id="9219" name="Text Box 70"/>
          <p:cNvSpPr txBox="1">
            <a:spLocks noChangeArrowheads="1"/>
          </p:cNvSpPr>
          <p:nvPr/>
        </p:nvSpPr>
        <p:spPr bwMode="auto">
          <a:xfrm>
            <a:off x="1447800" y="228600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Hình1</a:t>
            </a:r>
          </a:p>
        </p:txBody>
      </p:sp>
      <p:grpSp>
        <p:nvGrpSpPr>
          <p:cNvPr id="3" name="Group 97"/>
          <p:cNvGrpSpPr>
            <a:grpSpLocks/>
          </p:cNvGrpSpPr>
          <p:nvPr/>
        </p:nvGrpSpPr>
        <p:grpSpPr bwMode="auto">
          <a:xfrm>
            <a:off x="685800" y="3352800"/>
            <a:ext cx="2278063" cy="1327150"/>
            <a:chOff x="3322" y="1392"/>
            <a:chExt cx="1435" cy="836"/>
          </a:xfrm>
        </p:grpSpPr>
        <p:sp>
          <p:nvSpPr>
            <p:cNvPr id="9290" name="Text Box 7"/>
            <p:cNvSpPr txBox="1">
              <a:spLocks noChangeArrowheads="1"/>
            </p:cNvSpPr>
            <p:nvPr/>
          </p:nvSpPr>
          <p:spPr bwMode="auto">
            <a:xfrm>
              <a:off x="3322" y="1897"/>
              <a:ext cx="19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9291" name="Text Box 8"/>
            <p:cNvSpPr txBox="1">
              <a:spLocks noChangeArrowheads="1"/>
            </p:cNvSpPr>
            <p:nvPr/>
          </p:nvSpPr>
          <p:spPr bwMode="auto">
            <a:xfrm>
              <a:off x="4178" y="1612"/>
              <a:ext cx="190"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3</a:t>
              </a:r>
            </a:p>
          </p:txBody>
        </p:sp>
        <p:grpSp>
          <p:nvGrpSpPr>
            <p:cNvPr id="4" name="Group 10"/>
            <p:cNvGrpSpPr>
              <a:grpSpLocks/>
            </p:cNvGrpSpPr>
            <p:nvPr/>
          </p:nvGrpSpPr>
          <p:grpSpPr bwMode="auto">
            <a:xfrm>
              <a:off x="3508" y="1585"/>
              <a:ext cx="1005" cy="315"/>
              <a:chOff x="3120" y="720"/>
              <a:chExt cx="1968" cy="864"/>
            </a:xfrm>
          </p:grpSpPr>
          <p:sp>
            <p:nvSpPr>
              <p:cNvPr id="9300" name="Line 11"/>
              <p:cNvSpPr>
                <a:spLocks noChangeShapeType="1"/>
              </p:cNvSpPr>
              <p:nvPr/>
            </p:nvSpPr>
            <p:spPr bwMode="auto">
              <a:xfrm flipH="1">
                <a:off x="3120" y="720"/>
                <a:ext cx="576" cy="864"/>
              </a:xfrm>
              <a:prstGeom prst="line">
                <a:avLst/>
              </a:prstGeom>
              <a:noFill/>
              <a:ln w="28575">
                <a:solidFill>
                  <a:schemeClr val="tx1"/>
                </a:solidFill>
                <a:round/>
                <a:headEnd/>
                <a:tailEnd/>
              </a:ln>
            </p:spPr>
            <p:txBody>
              <a:bodyPr/>
              <a:lstStyle/>
              <a:p>
                <a:endParaRPr lang="en-US"/>
              </a:p>
            </p:txBody>
          </p:sp>
          <p:sp>
            <p:nvSpPr>
              <p:cNvPr id="9301" name="Line 12"/>
              <p:cNvSpPr>
                <a:spLocks noChangeShapeType="1"/>
              </p:cNvSpPr>
              <p:nvPr/>
            </p:nvSpPr>
            <p:spPr bwMode="auto">
              <a:xfrm>
                <a:off x="3696" y="720"/>
                <a:ext cx="1392" cy="864"/>
              </a:xfrm>
              <a:prstGeom prst="line">
                <a:avLst/>
              </a:prstGeom>
              <a:noFill/>
              <a:ln w="28575">
                <a:solidFill>
                  <a:schemeClr val="tx1"/>
                </a:solidFill>
                <a:round/>
                <a:headEnd/>
                <a:tailEnd/>
              </a:ln>
            </p:spPr>
            <p:txBody>
              <a:bodyPr/>
              <a:lstStyle/>
              <a:p>
                <a:endParaRPr lang="en-US"/>
              </a:p>
            </p:txBody>
          </p:sp>
          <p:sp>
            <p:nvSpPr>
              <p:cNvPr id="9302" name="Line 13"/>
              <p:cNvSpPr>
                <a:spLocks noChangeShapeType="1"/>
              </p:cNvSpPr>
              <p:nvPr/>
            </p:nvSpPr>
            <p:spPr bwMode="auto">
              <a:xfrm flipH="1">
                <a:off x="3120" y="1584"/>
                <a:ext cx="1968" cy="0"/>
              </a:xfrm>
              <a:prstGeom prst="line">
                <a:avLst/>
              </a:prstGeom>
              <a:noFill/>
              <a:ln w="28575">
                <a:solidFill>
                  <a:schemeClr val="tx1"/>
                </a:solidFill>
                <a:round/>
                <a:headEnd/>
                <a:tailEnd/>
              </a:ln>
            </p:spPr>
            <p:txBody>
              <a:bodyPr/>
              <a:lstStyle/>
              <a:p>
                <a:endParaRPr lang="en-US"/>
              </a:p>
            </p:txBody>
          </p:sp>
        </p:grpSp>
        <p:sp>
          <p:nvSpPr>
            <p:cNvPr id="9293" name="Text Box 14"/>
            <p:cNvSpPr txBox="1">
              <a:spLocks noChangeArrowheads="1"/>
            </p:cNvSpPr>
            <p:nvPr/>
          </p:nvSpPr>
          <p:spPr bwMode="auto">
            <a:xfrm>
              <a:off x="3652" y="1392"/>
              <a:ext cx="191"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9294" name="Text Box 15"/>
            <p:cNvSpPr txBox="1">
              <a:spLocks noChangeArrowheads="1"/>
            </p:cNvSpPr>
            <p:nvPr/>
          </p:nvSpPr>
          <p:spPr bwMode="auto">
            <a:xfrm>
              <a:off x="4464" y="1829"/>
              <a:ext cx="19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9295" name="Text Box 16"/>
            <p:cNvSpPr txBox="1">
              <a:spLocks noChangeArrowheads="1"/>
            </p:cNvSpPr>
            <p:nvPr/>
          </p:nvSpPr>
          <p:spPr bwMode="auto">
            <a:xfrm>
              <a:off x="3458" y="1625"/>
              <a:ext cx="194"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2</a:t>
              </a:r>
            </a:p>
          </p:txBody>
        </p:sp>
        <p:sp>
          <p:nvSpPr>
            <p:cNvPr id="9296" name="Text Box 17"/>
            <p:cNvSpPr txBox="1">
              <a:spLocks noChangeArrowheads="1"/>
            </p:cNvSpPr>
            <p:nvPr/>
          </p:nvSpPr>
          <p:spPr bwMode="auto">
            <a:xfrm>
              <a:off x="3843" y="1900"/>
              <a:ext cx="382"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4</a:t>
              </a:r>
            </a:p>
          </p:txBody>
        </p:sp>
        <p:sp>
          <p:nvSpPr>
            <p:cNvPr id="9297" name="Text Box 18"/>
            <p:cNvSpPr txBox="1">
              <a:spLocks noChangeArrowheads="1"/>
            </p:cNvSpPr>
            <p:nvPr/>
          </p:nvSpPr>
          <p:spPr bwMode="auto">
            <a:xfrm>
              <a:off x="3701" y="1625"/>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100</a:t>
              </a:r>
              <a:r>
                <a:rPr lang="en-US" sz="1200" b="1" baseline="30000">
                  <a:latin typeface="Times New Roman" pitchFamily="18" charset="0"/>
                </a:rPr>
                <a:t>o</a:t>
              </a:r>
              <a:endParaRPr lang="en-US" sz="1200" b="1">
                <a:latin typeface="Times New Roman" pitchFamily="18" charset="0"/>
              </a:endParaRPr>
            </a:p>
          </p:txBody>
        </p:sp>
        <p:sp>
          <p:nvSpPr>
            <p:cNvPr id="9298" name="Text Box 19"/>
            <p:cNvSpPr txBox="1">
              <a:spLocks noChangeArrowheads="1"/>
            </p:cNvSpPr>
            <p:nvPr/>
          </p:nvSpPr>
          <p:spPr bwMode="auto">
            <a:xfrm>
              <a:off x="4166" y="1776"/>
              <a:ext cx="479"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sp>
          <p:nvSpPr>
            <p:cNvPr id="9299" name="Text Box 71"/>
            <p:cNvSpPr txBox="1">
              <a:spLocks noChangeArrowheads="1"/>
            </p:cNvSpPr>
            <p:nvPr/>
          </p:nvSpPr>
          <p:spPr bwMode="auto">
            <a:xfrm>
              <a:off x="4040" y="2016"/>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3</a:t>
              </a:r>
            </a:p>
          </p:txBody>
        </p:sp>
      </p:grpSp>
      <p:grpSp>
        <p:nvGrpSpPr>
          <p:cNvPr id="5" name="Group 113"/>
          <p:cNvGrpSpPr>
            <a:grpSpLocks/>
          </p:cNvGrpSpPr>
          <p:nvPr/>
        </p:nvGrpSpPr>
        <p:grpSpPr bwMode="auto">
          <a:xfrm>
            <a:off x="4800600" y="4648200"/>
            <a:ext cx="3962400" cy="1936750"/>
            <a:chOff x="192" y="2976"/>
            <a:chExt cx="2496" cy="1220"/>
          </a:xfrm>
        </p:grpSpPr>
        <p:grpSp>
          <p:nvGrpSpPr>
            <p:cNvPr id="6" name="Group 57"/>
            <p:cNvGrpSpPr>
              <a:grpSpLocks/>
            </p:cNvGrpSpPr>
            <p:nvPr/>
          </p:nvGrpSpPr>
          <p:grpSpPr bwMode="auto">
            <a:xfrm>
              <a:off x="192" y="2976"/>
              <a:ext cx="2496" cy="1017"/>
              <a:chOff x="2640" y="2047"/>
              <a:chExt cx="2496" cy="1017"/>
            </a:xfrm>
          </p:grpSpPr>
          <p:sp>
            <p:nvSpPr>
              <p:cNvPr id="9278" name="Text Box 58"/>
              <p:cNvSpPr txBox="1">
                <a:spLocks noChangeArrowheads="1"/>
              </p:cNvSpPr>
              <p:nvPr/>
            </p:nvSpPr>
            <p:spPr bwMode="auto">
              <a:xfrm>
                <a:off x="3562" y="283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12</a:t>
                </a:r>
              </a:p>
            </p:txBody>
          </p:sp>
          <p:grpSp>
            <p:nvGrpSpPr>
              <p:cNvPr id="7" name="Group 59"/>
              <p:cNvGrpSpPr>
                <a:grpSpLocks/>
              </p:cNvGrpSpPr>
              <p:nvPr/>
            </p:nvGrpSpPr>
            <p:grpSpPr bwMode="auto">
              <a:xfrm>
                <a:off x="2892" y="2204"/>
                <a:ext cx="1960" cy="630"/>
                <a:chOff x="480" y="720"/>
                <a:chExt cx="1968" cy="864"/>
              </a:xfrm>
            </p:grpSpPr>
            <p:sp>
              <p:nvSpPr>
                <p:cNvPr id="9287" name="Line 60"/>
                <p:cNvSpPr>
                  <a:spLocks noChangeShapeType="1"/>
                </p:cNvSpPr>
                <p:nvPr/>
              </p:nvSpPr>
              <p:spPr bwMode="auto">
                <a:xfrm flipH="1">
                  <a:off x="480" y="720"/>
                  <a:ext cx="576" cy="864"/>
                </a:xfrm>
                <a:prstGeom prst="line">
                  <a:avLst/>
                </a:prstGeom>
                <a:noFill/>
                <a:ln w="28575">
                  <a:solidFill>
                    <a:schemeClr val="tx1"/>
                  </a:solidFill>
                  <a:round/>
                  <a:headEnd/>
                  <a:tailEnd/>
                </a:ln>
              </p:spPr>
              <p:txBody>
                <a:bodyPr/>
                <a:lstStyle/>
                <a:p>
                  <a:endParaRPr lang="en-US"/>
                </a:p>
              </p:txBody>
            </p:sp>
            <p:sp>
              <p:nvSpPr>
                <p:cNvPr id="9288" name="Line 61"/>
                <p:cNvSpPr>
                  <a:spLocks noChangeShapeType="1"/>
                </p:cNvSpPr>
                <p:nvPr/>
              </p:nvSpPr>
              <p:spPr bwMode="auto">
                <a:xfrm>
                  <a:off x="1056" y="720"/>
                  <a:ext cx="1392" cy="864"/>
                </a:xfrm>
                <a:prstGeom prst="line">
                  <a:avLst/>
                </a:prstGeom>
                <a:noFill/>
                <a:ln w="28575">
                  <a:solidFill>
                    <a:schemeClr val="tx1"/>
                  </a:solidFill>
                  <a:round/>
                  <a:headEnd/>
                  <a:tailEnd/>
                </a:ln>
              </p:spPr>
              <p:txBody>
                <a:bodyPr/>
                <a:lstStyle/>
                <a:p>
                  <a:endParaRPr lang="en-US"/>
                </a:p>
              </p:txBody>
            </p:sp>
            <p:sp>
              <p:nvSpPr>
                <p:cNvPr id="9289" name="Line 62"/>
                <p:cNvSpPr>
                  <a:spLocks noChangeShapeType="1"/>
                </p:cNvSpPr>
                <p:nvPr/>
              </p:nvSpPr>
              <p:spPr bwMode="auto">
                <a:xfrm flipH="1">
                  <a:off x="480" y="1584"/>
                  <a:ext cx="1968" cy="0"/>
                </a:xfrm>
                <a:prstGeom prst="line">
                  <a:avLst/>
                </a:prstGeom>
                <a:noFill/>
                <a:ln w="28575">
                  <a:solidFill>
                    <a:schemeClr val="tx1"/>
                  </a:solidFill>
                  <a:round/>
                  <a:headEnd/>
                  <a:tailEnd/>
                </a:ln>
              </p:spPr>
              <p:txBody>
                <a:bodyPr/>
                <a:lstStyle/>
                <a:p>
                  <a:endParaRPr lang="en-US"/>
                </a:p>
              </p:txBody>
            </p:sp>
          </p:grpSp>
          <p:sp>
            <p:nvSpPr>
              <p:cNvPr id="9280" name="Text Box 63"/>
              <p:cNvSpPr txBox="1">
                <a:spLocks noChangeArrowheads="1"/>
              </p:cNvSpPr>
              <p:nvPr/>
            </p:nvSpPr>
            <p:spPr bwMode="auto">
              <a:xfrm>
                <a:off x="3264" y="2047"/>
                <a:ext cx="384" cy="232"/>
              </a:xfrm>
              <a:prstGeom prst="rect">
                <a:avLst/>
              </a:prstGeom>
              <a:noFill/>
              <a:ln w="9525">
                <a:noFill/>
                <a:miter lim="800000"/>
                <a:headEnd/>
                <a:tailEnd/>
              </a:ln>
            </p:spPr>
            <p:txBody>
              <a:bodyPr wrap="square">
                <a:spAutoFit/>
              </a:bodyPr>
              <a:lstStyle/>
              <a:p>
                <a:pPr>
                  <a:spcBef>
                    <a:spcPct val="50000"/>
                  </a:spcBef>
                </a:pPr>
                <a:r>
                  <a:rPr lang="en-US" b="1" dirty="0" smtClean="0">
                    <a:latin typeface="Times New Roman" pitchFamily="18" charset="0"/>
                  </a:rPr>
                  <a:t>A”</a:t>
                </a:r>
                <a:endParaRPr lang="en-US" b="1" dirty="0">
                  <a:latin typeface="Times New Roman" pitchFamily="18" charset="0"/>
                </a:endParaRPr>
              </a:p>
            </p:txBody>
          </p:sp>
          <p:sp>
            <p:nvSpPr>
              <p:cNvPr id="9281" name="Text Box 64"/>
              <p:cNvSpPr txBox="1">
                <a:spLocks noChangeArrowheads="1"/>
              </p:cNvSpPr>
              <p:nvPr/>
            </p:nvSpPr>
            <p:spPr bwMode="auto">
              <a:xfrm>
                <a:off x="2640" y="2795"/>
                <a:ext cx="33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9282" name="Text Box 65"/>
              <p:cNvSpPr txBox="1">
                <a:spLocks noChangeArrowheads="1"/>
              </p:cNvSpPr>
              <p:nvPr/>
            </p:nvSpPr>
            <p:spPr bwMode="auto">
              <a:xfrm>
                <a:off x="4804" y="2795"/>
                <a:ext cx="33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9283" name="Text Box 66"/>
              <p:cNvSpPr txBox="1">
                <a:spLocks noChangeArrowheads="1"/>
              </p:cNvSpPr>
              <p:nvPr/>
            </p:nvSpPr>
            <p:spPr bwMode="auto">
              <a:xfrm>
                <a:off x="2989" y="2401"/>
                <a:ext cx="19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9284" name="Text Box 67"/>
              <p:cNvSpPr txBox="1">
                <a:spLocks noChangeArrowheads="1"/>
              </p:cNvSpPr>
              <p:nvPr/>
            </p:nvSpPr>
            <p:spPr bwMode="auto">
              <a:xfrm>
                <a:off x="4136" y="2363"/>
                <a:ext cx="190"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9</a:t>
                </a:r>
              </a:p>
            </p:txBody>
          </p:sp>
          <p:sp>
            <p:nvSpPr>
              <p:cNvPr id="9285" name="Text Box 68"/>
              <p:cNvSpPr txBox="1">
                <a:spLocks noChangeArrowheads="1"/>
              </p:cNvSpPr>
              <p:nvPr/>
            </p:nvSpPr>
            <p:spPr bwMode="auto">
              <a:xfrm>
                <a:off x="2989" y="2676"/>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9286" name="Text Box 69"/>
              <p:cNvSpPr txBox="1">
                <a:spLocks noChangeArrowheads="1"/>
              </p:cNvSpPr>
              <p:nvPr/>
            </p:nvSpPr>
            <p:spPr bwMode="auto">
              <a:xfrm>
                <a:off x="4375" y="2692"/>
                <a:ext cx="477" cy="174"/>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sp>
          <p:nvSpPr>
            <p:cNvPr id="9277" name="Text Box 72"/>
            <p:cNvSpPr txBox="1">
              <a:spLocks noChangeArrowheads="1"/>
            </p:cNvSpPr>
            <p:nvPr/>
          </p:nvSpPr>
          <p:spPr bwMode="auto">
            <a:xfrm>
              <a:off x="1104" y="3984"/>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6</a:t>
              </a:r>
            </a:p>
          </p:txBody>
        </p:sp>
      </p:grpSp>
      <p:grpSp>
        <p:nvGrpSpPr>
          <p:cNvPr id="8" name="Group 112"/>
          <p:cNvGrpSpPr>
            <a:grpSpLocks/>
          </p:cNvGrpSpPr>
          <p:nvPr/>
        </p:nvGrpSpPr>
        <p:grpSpPr bwMode="auto">
          <a:xfrm>
            <a:off x="4879975" y="3214688"/>
            <a:ext cx="3052763" cy="1509712"/>
            <a:chOff x="3074" y="2025"/>
            <a:chExt cx="1923" cy="951"/>
          </a:xfrm>
        </p:grpSpPr>
        <p:sp>
          <p:nvSpPr>
            <p:cNvPr id="9263" name="Text Box 21"/>
            <p:cNvSpPr txBox="1">
              <a:spLocks noChangeArrowheads="1"/>
            </p:cNvSpPr>
            <p:nvPr/>
          </p:nvSpPr>
          <p:spPr bwMode="auto">
            <a:xfrm flipH="1">
              <a:off x="3947" y="2025"/>
              <a:ext cx="41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9264" name="Text Box 22"/>
            <p:cNvSpPr txBox="1">
              <a:spLocks noChangeArrowheads="1"/>
            </p:cNvSpPr>
            <p:nvPr/>
          </p:nvSpPr>
          <p:spPr bwMode="auto">
            <a:xfrm flipH="1">
              <a:off x="4560" y="2649"/>
              <a:ext cx="43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9265" name="Text Box 23"/>
            <p:cNvSpPr txBox="1">
              <a:spLocks noChangeArrowheads="1"/>
            </p:cNvSpPr>
            <p:nvPr/>
          </p:nvSpPr>
          <p:spPr bwMode="auto">
            <a:xfrm flipH="1">
              <a:off x="3074" y="2649"/>
              <a:ext cx="28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9266" name="Text Box 24"/>
            <p:cNvSpPr txBox="1">
              <a:spLocks noChangeArrowheads="1"/>
            </p:cNvSpPr>
            <p:nvPr/>
          </p:nvSpPr>
          <p:spPr bwMode="auto">
            <a:xfrm flipH="1">
              <a:off x="3360" y="2361"/>
              <a:ext cx="19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9267" name="Text Box 25"/>
            <p:cNvSpPr txBox="1">
              <a:spLocks noChangeArrowheads="1"/>
            </p:cNvSpPr>
            <p:nvPr/>
          </p:nvSpPr>
          <p:spPr bwMode="auto">
            <a:xfrm flipH="1">
              <a:off x="4309" y="2284"/>
              <a:ext cx="19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4</a:t>
              </a:r>
            </a:p>
          </p:txBody>
        </p:sp>
        <p:sp>
          <p:nvSpPr>
            <p:cNvPr id="9268" name="Text Box 26"/>
            <p:cNvSpPr txBox="1">
              <a:spLocks noChangeArrowheads="1"/>
            </p:cNvSpPr>
            <p:nvPr/>
          </p:nvSpPr>
          <p:spPr bwMode="auto">
            <a:xfrm flipH="1">
              <a:off x="3787" y="2649"/>
              <a:ext cx="39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8</a:t>
              </a:r>
            </a:p>
          </p:txBody>
        </p:sp>
        <p:sp>
          <p:nvSpPr>
            <p:cNvPr id="9269" name="Text Box 27"/>
            <p:cNvSpPr txBox="1">
              <a:spLocks noChangeArrowheads="1"/>
            </p:cNvSpPr>
            <p:nvPr/>
          </p:nvSpPr>
          <p:spPr bwMode="auto">
            <a:xfrm flipH="1">
              <a:off x="4304" y="2520"/>
              <a:ext cx="496"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9270" name="Text Box 28"/>
            <p:cNvSpPr txBox="1">
              <a:spLocks noChangeArrowheads="1"/>
            </p:cNvSpPr>
            <p:nvPr/>
          </p:nvSpPr>
          <p:spPr bwMode="auto">
            <a:xfrm flipH="1">
              <a:off x="3888" y="2275"/>
              <a:ext cx="499"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100</a:t>
              </a:r>
              <a:r>
                <a:rPr lang="en-US" sz="1200" b="1" baseline="30000">
                  <a:latin typeface="Times New Roman" pitchFamily="18" charset="0"/>
                </a:rPr>
                <a:t>o</a:t>
              </a:r>
              <a:endParaRPr lang="en-US" sz="1200" b="1">
                <a:latin typeface="Times New Roman" pitchFamily="18" charset="0"/>
              </a:endParaRPr>
            </a:p>
          </p:txBody>
        </p:sp>
        <p:grpSp>
          <p:nvGrpSpPr>
            <p:cNvPr id="9" name="Group 29"/>
            <p:cNvGrpSpPr>
              <a:grpSpLocks/>
            </p:cNvGrpSpPr>
            <p:nvPr/>
          </p:nvGrpSpPr>
          <p:grpSpPr bwMode="auto">
            <a:xfrm flipH="1">
              <a:off x="3222" y="2216"/>
              <a:ext cx="1434" cy="472"/>
              <a:chOff x="816" y="1968"/>
              <a:chExt cx="1536" cy="576"/>
            </a:xfrm>
          </p:grpSpPr>
          <p:sp>
            <p:nvSpPr>
              <p:cNvPr id="9273" name="Line 30"/>
              <p:cNvSpPr>
                <a:spLocks noChangeShapeType="1"/>
              </p:cNvSpPr>
              <p:nvPr/>
            </p:nvSpPr>
            <p:spPr bwMode="auto">
              <a:xfrm>
                <a:off x="1448" y="1968"/>
                <a:ext cx="904" cy="576"/>
              </a:xfrm>
              <a:prstGeom prst="line">
                <a:avLst/>
              </a:prstGeom>
              <a:noFill/>
              <a:ln w="28575">
                <a:solidFill>
                  <a:schemeClr val="tx1"/>
                </a:solidFill>
                <a:round/>
                <a:headEnd/>
                <a:tailEnd/>
              </a:ln>
            </p:spPr>
            <p:txBody>
              <a:bodyPr/>
              <a:lstStyle/>
              <a:p>
                <a:endParaRPr lang="en-US"/>
              </a:p>
            </p:txBody>
          </p:sp>
          <p:sp>
            <p:nvSpPr>
              <p:cNvPr id="9274" name="Line 31"/>
              <p:cNvSpPr>
                <a:spLocks noChangeShapeType="1"/>
              </p:cNvSpPr>
              <p:nvPr/>
            </p:nvSpPr>
            <p:spPr bwMode="auto">
              <a:xfrm flipH="1">
                <a:off x="816" y="1968"/>
                <a:ext cx="624" cy="576"/>
              </a:xfrm>
              <a:prstGeom prst="line">
                <a:avLst/>
              </a:prstGeom>
              <a:noFill/>
              <a:ln w="28575">
                <a:solidFill>
                  <a:schemeClr val="tx1"/>
                </a:solidFill>
                <a:round/>
                <a:headEnd/>
                <a:tailEnd/>
              </a:ln>
            </p:spPr>
            <p:txBody>
              <a:bodyPr/>
              <a:lstStyle/>
              <a:p>
                <a:endParaRPr lang="en-US"/>
              </a:p>
            </p:txBody>
          </p:sp>
          <p:sp>
            <p:nvSpPr>
              <p:cNvPr id="9275" name="Line 32"/>
              <p:cNvSpPr>
                <a:spLocks noChangeShapeType="1"/>
              </p:cNvSpPr>
              <p:nvPr/>
            </p:nvSpPr>
            <p:spPr bwMode="auto">
              <a:xfrm>
                <a:off x="816" y="2544"/>
                <a:ext cx="1536" cy="0"/>
              </a:xfrm>
              <a:prstGeom prst="line">
                <a:avLst/>
              </a:prstGeom>
              <a:noFill/>
              <a:ln w="28575">
                <a:solidFill>
                  <a:schemeClr val="tx1"/>
                </a:solidFill>
                <a:round/>
                <a:headEnd/>
                <a:tailEnd/>
              </a:ln>
            </p:spPr>
            <p:txBody>
              <a:bodyPr/>
              <a:lstStyle/>
              <a:p>
                <a:endParaRPr lang="en-US"/>
              </a:p>
            </p:txBody>
          </p:sp>
        </p:grpSp>
        <p:sp>
          <p:nvSpPr>
            <p:cNvPr id="9272" name="Text Box 73"/>
            <p:cNvSpPr txBox="1">
              <a:spLocks noChangeArrowheads="1"/>
            </p:cNvSpPr>
            <p:nvPr/>
          </p:nvSpPr>
          <p:spPr bwMode="auto">
            <a:xfrm>
              <a:off x="4032" y="2764"/>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4</a:t>
              </a:r>
            </a:p>
          </p:txBody>
        </p:sp>
      </p:grpSp>
      <p:grpSp>
        <p:nvGrpSpPr>
          <p:cNvPr id="10" name="Group 96"/>
          <p:cNvGrpSpPr>
            <a:grpSpLocks/>
          </p:cNvGrpSpPr>
          <p:nvPr/>
        </p:nvGrpSpPr>
        <p:grpSpPr bwMode="auto">
          <a:xfrm>
            <a:off x="1219200" y="4724400"/>
            <a:ext cx="1898650" cy="1924050"/>
            <a:chOff x="3084" y="3117"/>
            <a:chExt cx="1196" cy="1260"/>
          </a:xfrm>
        </p:grpSpPr>
        <p:grpSp>
          <p:nvGrpSpPr>
            <p:cNvPr id="11" name="Group 45"/>
            <p:cNvGrpSpPr>
              <a:grpSpLocks/>
            </p:cNvGrpSpPr>
            <p:nvPr/>
          </p:nvGrpSpPr>
          <p:grpSpPr bwMode="auto">
            <a:xfrm>
              <a:off x="3084" y="3117"/>
              <a:ext cx="1196" cy="1260"/>
              <a:chOff x="3073" y="2889"/>
              <a:chExt cx="1201" cy="1538"/>
            </a:xfrm>
          </p:grpSpPr>
          <p:sp>
            <p:nvSpPr>
              <p:cNvPr id="9252" name="Text Box 46"/>
              <p:cNvSpPr txBox="1">
                <a:spLocks noChangeArrowheads="1"/>
              </p:cNvSpPr>
              <p:nvPr/>
            </p:nvSpPr>
            <p:spPr bwMode="auto">
              <a:xfrm flipH="1">
                <a:off x="3856" y="3513"/>
                <a:ext cx="418" cy="29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9253" name="Text Box 47"/>
              <p:cNvSpPr txBox="1">
                <a:spLocks noChangeArrowheads="1"/>
              </p:cNvSpPr>
              <p:nvPr/>
            </p:nvSpPr>
            <p:spPr bwMode="auto">
              <a:xfrm rot="21598853" flipH="1">
                <a:off x="3073" y="2889"/>
                <a:ext cx="287" cy="29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9254" name="Text Box 48"/>
              <p:cNvSpPr txBox="1">
                <a:spLocks noChangeArrowheads="1"/>
              </p:cNvSpPr>
              <p:nvPr/>
            </p:nvSpPr>
            <p:spPr bwMode="auto">
              <a:xfrm flipH="1">
                <a:off x="3528" y="3114"/>
                <a:ext cx="201" cy="29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9255" name="Text Box 49"/>
              <p:cNvSpPr txBox="1">
                <a:spLocks noChangeArrowheads="1"/>
              </p:cNvSpPr>
              <p:nvPr/>
            </p:nvSpPr>
            <p:spPr bwMode="auto">
              <a:xfrm flipH="1">
                <a:off x="3249" y="3848"/>
                <a:ext cx="498" cy="220"/>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9256" name="Text Box 50"/>
              <p:cNvSpPr txBox="1">
                <a:spLocks noChangeArrowheads="1"/>
              </p:cNvSpPr>
              <p:nvPr/>
            </p:nvSpPr>
            <p:spPr bwMode="auto">
              <a:xfrm flipH="1">
                <a:off x="3604" y="3513"/>
                <a:ext cx="501" cy="220"/>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9257" name="Line 51"/>
              <p:cNvSpPr>
                <a:spLocks noChangeShapeType="1"/>
              </p:cNvSpPr>
              <p:nvPr/>
            </p:nvSpPr>
            <p:spPr bwMode="auto">
              <a:xfrm rot="5400000" flipH="1">
                <a:off x="3268" y="2989"/>
                <a:ext cx="624" cy="615"/>
              </a:xfrm>
              <a:prstGeom prst="line">
                <a:avLst/>
              </a:prstGeom>
              <a:noFill/>
              <a:ln w="28575">
                <a:solidFill>
                  <a:srgbClr val="FF0000"/>
                </a:solidFill>
                <a:round/>
                <a:headEnd/>
                <a:tailEnd/>
              </a:ln>
            </p:spPr>
            <p:txBody>
              <a:bodyPr/>
              <a:lstStyle/>
              <a:p>
                <a:endParaRPr lang="en-US"/>
              </a:p>
            </p:txBody>
          </p:sp>
          <p:sp>
            <p:nvSpPr>
              <p:cNvPr id="9258" name="Line 52"/>
              <p:cNvSpPr>
                <a:spLocks noChangeShapeType="1"/>
              </p:cNvSpPr>
              <p:nvPr/>
            </p:nvSpPr>
            <p:spPr bwMode="auto">
              <a:xfrm rot="5400000">
                <a:off x="3312" y="3561"/>
                <a:ext cx="528" cy="624"/>
              </a:xfrm>
              <a:prstGeom prst="line">
                <a:avLst/>
              </a:prstGeom>
              <a:noFill/>
              <a:ln w="28575">
                <a:solidFill>
                  <a:srgbClr val="FF0000"/>
                </a:solidFill>
                <a:round/>
                <a:headEnd/>
                <a:tailEnd/>
              </a:ln>
            </p:spPr>
            <p:txBody>
              <a:bodyPr/>
              <a:lstStyle/>
              <a:p>
                <a:endParaRPr lang="en-US"/>
              </a:p>
            </p:txBody>
          </p:sp>
          <p:sp>
            <p:nvSpPr>
              <p:cNvPr id="9259" name="Line 53"/>
              <p:cNvSpPr>
                <a:spLocks noChangeShapeType="1"/>
              </p:cNvSpPr>
              <p:nvPr/>
            </p:nvSpPr>
            <p:spPr bwMode="auto">
              <a:xfrm rot="5400000" flipH="1">
                <a:off x="2688" y="3561"/>
                <a:ext cx="1152" cy="0"/>
              </a:xfrm>
              <a:prstGeom prst="line">
                <a:avLst/>
              </a:prstGeom>
              <a:noFill/>
              <a:ln w="28575">
                <a:solidFill>
                  <a:srgbClr val="FF0000"/>
                </a:solidFill>
                <a:round/>
                <a:headEnd/>
                <a:tailEnd/>
              </a:ln>
            </p:spPr>
            <p:txBody>
              <a:bodyPr/>
              <a:lstStyle/>
              <a:p>
                <a:endParaRPr lang="en-US"/>
              </a:p>
            </p:txBody>
          </p:sp>
          <p:sp>
            <p:nvSpPr>
              <p:cNvPr id="9260" name="Text Box 54"/>
              <p:cNvSpPr txBox="1">
                <a:spLocks noChangeArrowheads="1"/>
              </p:cNvSpPr>
              <p:nvPr/>
            </p:nvSpPr>
            <p:spPr bwMode="auto">
              <a:xfrm rot="21482193" flipH="1">
                <a:off x="3103" y="4134"/>
                <a:ext cx="288" cy="29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sp>
            <p:nvSpPr>
              <p:cNvPr id="9261" name="Text Box 55"/>
              <p:cNvSpPr txBox="1">
                <a:spLocks noChangeArrowheads="1"/>
              </p:cNvSpPr>
              <p:nvPr/>
            </p:nvSpPr>
            <p:spPr bwMode="auto">
              <a:xfrm flipH="1">
                <a:off x="3075" y="3378"/>
                <a:ext cx="401" cy="293"/>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9262" name="Text Box 56"/>
              <p:cNvSpPr txBox="1">
                <a:spLocks noChangeArrowheads="1"/>
              </p:cNvSpPr>
              <p:nvPr/>
            </p:nvSpPr>
            <p:spPr bwMode="auto">
              <a:xfrm flipH="1">
                <a:off x="3553" y="3800"/>
                <a:ext cx="201" cy="29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grpSp>
        <p:sp>
          <p:nvSpPr>
            <p:cNvPr id="9251" name="Text Box 74"/>
            <p:cNvSpPr txBox="1">
              <a:spLocks noChangeArrowheads="1"/>
            </p:cNvSpPr>
            <p:nvPr/>
          </p:nvSpPr>
          <p:spPr bwMode="auto">
            <a:xfrm>
              <a:off x="3562" y="4093"/>
              <a:ext cx="717" cy="221"/>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5</a:t>
              </a:r>
            </a:p>
          </p:txBody>
        </p:sp>
      </p:grpSp>
      <p:grpSp>
        <p:nvGrpSpPr>
          <p:cNvPr id="12" name="Group 83"/>
          <p:cNvGrpSpPr>
            <a:grpSpLocks/>
          </p:cNvGrpSpPr>
          <p:nvPr/>
        </p:nvGrpSpPr>
        <p:grpSpPr bwMode="auto">
          <a:xfrm>
            <a:off x="5875338" y="990600"/>
            <a:ext cx="1820862" cy="1816100"/>
            <a:chOff x="629" y="3168"/>
            <a:chExt cx="1147" cy="1144"/>
          </a:xfrm>
        </p:grpSpPr>
        <p:sp>
          <p:nvSpPr>
            <p:cNvPr id="9238" name="Line 84"/>
            <p:cNvSpPr>
              <a:spLocks noChangeShapeType="1"/>
            </p:cNvSpPr>
            <p:nvPr/>
          </p:nvSpPr>
          <p:spPr bwMode="auto">
            <a:xfrm flipH="1">
              <a:off x="914" y="3318"/>
              <a:ext cx="48" cy="590"/>
            </a:xfrm>
            <a:prstGeom prst="line">
              <a:avLst/>
            </a:prstGeom>
            <a:noFill/>
            <a:ln w="28575">
              <a:solidFill>
                <a:schemeClr val="tx1"/>
              </a:solidFill>
              <a:round/>
              <a:headEnd/>
              <a:tailEnd/>
            </a:ln>
          </p:spPr>
          <p:txBody>
            <a:bodyPr/>
            <a:lstStyle/>
            <a:p>
              <a:endParaRPr lang="en-US"/>
            </a:p>
          </p:txBody>
        </p:sp>
        <p:sp>
          <p:nvSpPr>
            <p:cNvPr id="9239" name="Line 85"/>
            <p:cNvSpPr>
              <a:spLocks noChangeShapeType="1"/>
            </p:cNvSpPr>
            <p:nvPr/>
          </p:nvSpPr>
          <p:spPr bwMode="auto">
            <a:xfrm>
              <a:off x="962" y="3318"/>
              <a:ext cx="574" cy="590"/>
            </a:xfrm>
            <a:prstGeom prst="line">
              <a:avLst/>
            </a:prstGeom>
            <a:noFill/>
            <a:ln w="28575">
              <a:solidFill>
                <a:schemeClr val="tx1"/>
              </a:solidFill>
              <a:round/>
              <a:headEnd/>
              <a:tailEnd/>
            </a:ln>
          </p:spPr>
          <p:txBody>
            <a:bodyPr/>
            <a:lstStyle/>
            <a:p>
              <a:endParaRPr lang="en-US"/>
            </a:p>
          </p:txBody>
        </p:sp>
        <p:sp>
          <p:nvSpPr>
            <p:cNvPr id="9240" name="Line 86"/>
            <p:cNvSpPr>
              <a:spLocks noChangeShapeType="1"/>
            </p:cNvSpPr>
            <p:nvPr/>
          </p:nvSpPr>
          <p:spPr bwMode="auto">
            <a:xfrm>
              <a:off x="914" y="3908"/>
              <a:ext cx="622" cy="0"/>
            </a:xfrm>
            <a:prstGeom prst="line">
              <a:avLst/>
            </a:prstGeom>
            <a:noFill/>
            <a:ln w="28575">
              <a:solidFill>
                <a:schemeClr val="tx1"/>
              </a:solidFill>
              <a:round/>
              <a:headEnd/>
              <a:tailEnd/>
            </a:ln>
          </p:spPr>
          <p:txBody>
            <a:bodyPr/>
            <a:lstStyle/>
            <a:p>
              <a:endParaRPr lang="en-US"/>
            </a:p>
          </p:txBody>
        </p:sp>
        <p:sp>
          <p:nvSpPr>
            <p:cNvPr id="9241" name="Text Box 87"/>
            <p:cNvSpPr txBox="1">
              <a:spLocks noChangeArrowheads="1"/>
            </p:cNvSpPr>
            <p:nvPr/>
          </p:nvSpPr>
          <p:spPr bwMode="auto">
            <a:xfrm flipH="1">
              <a:off x="727" y="3483"/>
              <a:ext cx="19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4</a:t>
              </a:r>
            </a:p>
          </p:txBody>
        </p:sp>
        <p:sp>
          <p:nvSpPr>
            <p:cNvPr id="9242" name="Text Box 88"/>
            <p:cNvSpPr txBox="1">
              <a:spLocks noChangeArrowheads="1"/>
            </p:cNvSpPr>
            <p:nvPr/>
          </p:nvSpPr>
          <p:spPr bwMode="auto">
            <a:xfrm flipH="1">
              <a:off x="1193" y="3443"/>
              <a:ext cx="20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5</a:t>
              </a:r>
            </a:p>
          </p:txBody>
        </p:sp>
        <p:sp>
          <p:nvSpPr>
            <p:cNvPr id="9243" name="Text Box 89"/>
            <p:cNvSpPr txBox="1">
              <a:spLocks noChangeArrowheads="1"/>
            </p:cNvSpPr>
            <p:nvPr/>
          </p:nvSpPr>
          <p:spPr bwMode="auto">
            <a:xfrm flipH="1">
              <a:off x="1054" y="3877"/>
              <a:ext cx="19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3</a:t>
              </a:r>
            </a:p>
          </p:txBody>
        </p:sp>
        <p:sp>
          <p:nvSpPr>
            <p:cNvPr id="9244" name="Text Box 90"/>
            <p:cNvSpPr txBox="1">
              <a:spLocks noChangeArrowheads="1"/>
            </p:cNvSpPr>
            <p:nvPr/>
          </p:nvSpPr>
          <p:spPr bwMode="auto">
            <a:xfrm flipH="1">
              <a:off x="629" y="3837"/>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9245" name="Text Box 91"/>
            <p:cNvSpPr txBox="1">
              <a:spLocks noChangeArrowheads="1"/>
            </p:cNvSpPr>
            <p:nvPr/>
          </p:nvSpPr>
          <p:spPr bwMode="auto">
            <a:xfrm flipH="1">
              <a:off x="1490" y="3869"/>
              <a:ext cx="28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Q</a:t>
              </a:r>
            </a:p>
          </p:txBody>
        </p:sp>
        <p:sp>
          <p:nvSpPr>
            <p:cNvPr id="9246" name="Text Box 92"/>
            <p:cNvSpPr txBox="1">
              <a:spLocks noChangeArrowheads="1"/>
            </p:cNvSpPr>
            <p:nvPr/>
          </p:nvSpPr>
          <p:spPr bwMode="auto">
            <a:xfrm flipH="1">
              <a:off x="768" y="3168"/>
              <a:ext cx="287"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9247" name="Text Box 93"/>
            <p:cNvSpPr txBox="1">
              <a:spLocks noChangeArrowheads="1"/>
            </p:cNvSpPr>
            <p:nvPr/>
          </p:nvSpPr>
          <p:spPr bwMode="auto">
            <a:xfrm>
              <a:off x="933" y="4100"/>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2</a:t>
              </a:r>
            </a:p>
          </p:txBody>
        </p:sp>
        <p:sp>
          <p:nvSpPr>
            <p:cNvPr id="9248" name="Text Box 94"/>
            <p:cNvSpPr txBox="1">
              <a:spLocks noChangeArrowheads="1"/>
            </p:cNvSpPr>
            <p:nvPr/>
          </p:nvSpPr>
          <p:spPr bwMode="auto">
            <a:xfrm>
              <a:off x="912" y="3456"/>
              <a:ext cx="576" cy="192"/>
            </a:xfrm>
            <a:prstGeom prst="rect">
              <a:avLst/>
            </a:prstGeom>
            <a:noFill/>
            <a:ln w="9525">
              <a:noFill/>
              <a:miter lim="800000"/>
              <a:headEnd/>
              <a:tailEnd/>
            </a:ln>
          </p:spPr>
          <p:txBody>
            <a:bodyPr>
              <a:spAutoFit/>
            </a:bodyPr>
            <a:lstStyle/>
            <a:p>
              <a:pPr>
                <a:spcBef>
                  <a:spcPct val="50000"/>
                </a:spcBef>
              </a:pPr>
              <a:r>
                <a:rPr lang="en-US" sz="1400" b="1">
                  <a:latin typeface="Times New Roman" pitchFamily="18" charset="0"/>
                </a:rPr>
                <a:t>30</a:t>
              </a:r>
              <a:r>
                <a:rPr lang="en-US" sz="1400" b="1" baseline="30000">
                  <a:latin typeface="Times New Roman" pitchFamily="18" charset="0"/>
                </a:rPr>
                <a:t>o</a:t>
              </a:r>
              <a:endParaRPr lang="en-US" sz="1400" b="1">
                <a:latin typeface="Times New Roman" pitchFamily="18" charset="0"/>
              </a:endParaRPr>
            </a:p>
          </p:txBody>
        </p:sp>
        <p:sp>
          <p:nvSpPr>
            <p:cNvPr id="9249" name="Text Box 95"/>
            <p:cNvSpPr txBox="1">
              <a:spLocks noChangeArrowheads="1"/>
            </p:cNvSpPr>
            <p:nvPr/>
          </p:nvSpPr>
          <p:spPr bwMode="auto">
            <a:xfrm>
              <a:off x="1200" y="3744"/>
              <a:ext cx="576" cy="192"/>
            </a:xfrm>
            <a:prstGeom prst="rect">
              <a:avLst/>
            </a:prstGeom>
            <a:noFill/>
            <a:ln w="9525">
              <a:noFill/>
              <a:miter lim="800000"/>
              <a:headEnd/>
              <a:tailEnd/>
            </a:ln>
          </p:spPr>
          <p:txBody>
            <a:bodyPr>
              <a:spAutoFit/>
            </a:bodyPr>
            <a:lstStyle/>
            <a:p>
              <a:pPr>
                <a:spcBef>
                  <a:spcPct val="50000"/>
                </a:spcBef>
              </a:pPr>
              <a:r>
                <a:rPr lang="en-US" sz="1400" b="1">
                  <a:latin typeface="Times New Roman" pitchFamily="18" charset="0"/>
                </a:rPr>
                <a:t>60</a:t>
              </a:r>
              <a:r>
                <a:rPr lang="en-US" sz="1400" b="1" baseline="30000">
                  <a:latin typeface="Times New Roman" pitchFamily="18" charset="0"/>
                </a:rPr>
                <a:t>o</a:t>
              </a:r>
              <a:endParaRPr lang="en-US" sz="1400" b="1">
                <a:latin typeface="Times New Roman" pitchFamily="18" charset="0"/>
              </a:endParaRPr>
            </a:p>
          </p:txBody>
        </p:sp>
      </p:grpSp>
      <p:grpSp>
        <p:nvGrpSpPr>
          <p:cNvPr id="13" name="Group 100"/>
          <p:cNvGrpSpPr>
            <a:grpSpLocks/>
          </p:cNvGrpSpPr>
          <p:nvPr/>
        </p:nvGrpSpPr>
        <p:grpSpPr bwMode="auto">
          <a:xfrm>
            <a:off x="0" y="-76200"/>
            <a:ext cx="8915400" cy="609600"/>
            <a:chOff x="0" y="48"/>
            <a:chExt cx="5616" cy="384"/>
          </a:xfrm>
        </p:grpSpPr>
        <p:sp>
          <p:nvSpPr>
            <p:cNvPr id="9236" name="Rectangle 98"/>
            <p:cNvSpPr>
              <a:spLocks noChangeArrowheads="1"/>
            </p:cNvSpPr>
            <p:nvPr/>
          </p:nvSpPr>
          <p:spPr bwMode="auto">
            <a:xfrm>
              <a:off x="0" y="100"/>
              <a:ext cx="5616" cy="236"/>
            </a:xfrm>
            <a:prstGeom prst="rect">
              <a:avLst/>
            </a:prstGeom>
            <a:noFill/>
            <a:ln w="9525">
              <a:noFill/>
              <a:miter lim="800000"/>
              <a:headEnd/>
              <a:tailEnd/>
            </a:ln>
          </p:spPr>
          <p:txBody>
            <a:bodyPr/>
            <a:lstStyle/>
            <a:p>
              <a:pPr>
                <a:spcBef>
                  <a:spcPct val="20000"/>
                </a:spcBef>
              </a:pPr>
              <a:r>
                <a:rPr lang="en-US" sz="2800" b="1">
                  <a:solidFill>
                    <a:srgbClr val="0000FF"/>
                  </a:solidFill>
                  <a:latin typeface="Times New Roman" pitchFamily="18" charset="0"/>
                </a:rPr>
                <a:t>                             Hãy tìm các cặp tam giác </a:t>
              </a:r>
              <a:r>
                <a:rPr lang="vi-VN" sz="2800" b="1">
                  <a:solidFill>
                    <a:srgbClr val="0000FF"/>
                  </a:solidFill>
                  <a:latin typeface="Times New Roman" pitchFamily="18" charset="0"/>
                </a:rPr>
                <a:t>đ</a:t>
              </a:r>
              <a:r>
                <a:rPr lang="en-US" sz="2800" b="1">
                  <a:solidFill>
                    <a:srgbClr val="0000FF"/>
                  </a:solidFill>
                  <a:latin typeface="Times New Roman" pitchFamily="18" charset="0"/>
                </a:rPr>
                <a:t>ồng dạng </a:t>
              </a:r>
            </a:p>
            <a:p>
              <a:pPr>
                <a:spcBef>
                  <a:spcPct val="20000"/>
                </a:spcBef>
              </a:pPr>
              <a:r>
                <a:rPr lang="en-US" sz="2800" b="1">
                  <a:solidFill>
                    <a:srgbClr val="0000FF"/>
                  </a:solidFill>
                  <a:latin typeface="Times New Roman" pitchFamily="18" charset="0"/>
                </a:rPr>
                <a:t>         trong các hình vẽ sau : </a:t>
              </a:r>
            </a:p>
          </p:txBody>
        </p:sp>
        <p:sp>
          <p:nvSpPr>
            <p:cNvPr id="9237" name="Rectangle 99"/>
            <p:cNvSpPr>
              <a:spLocks noChangeArrowheads="1"/>
            </p:cNvSpPr>
            <p:nvPr/>
          </p:nvSpPr>
          <p:spPr bwMode="auto">
            <a:xfrm>
              <a:off x="288" y="48"/>
              <a:ext cx="1296" cy="384"/>
            </a:xfrm>
            <a:prstGeom prst="rect">
              <a:avLst/>
            </a:prstGeom>
            <a:noFill/>
            <a:ln w="9525">
              <a:noFill/>
              <a:miter lim="800000"/>
              <a:headEnd/>
              <a:tailEnd/>
            </a:ln>
          </p:spPr>
          <p:txBody>
            <a:bodyPr/>
            <a:lstStyle/>
            <a:p>
              <a:pPr>
                <a:spcBef>
                  <a:spcPct val="20000"/>
                </a:spcBef>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tập</a:t>
              </a:r>
              <a:r>
                <a:rPr lang="en-US" sz="3200" b="1" dirty="0">
                  <a:solidFill>
                    <a:srgbClr val="FF0000"/>
                  </a:solidFill>
                  <a:latin typeface="Times New Roman" pitchFamily="18" charset="0"/>
                </a:rPr>
                <a:t> </a:t>
              </a:r>
              <a:r>
                <a:rPr lang="en-US" sz="3200" b="1" dirty="0" smtClean="0">
                  <a:solidFill>
                    <a:srgbClr val="FF0000"/>
                  </a:solidFill>
                  <a:latin typeface="Times New Roman" pitchFamily="18" charset="0"/>
                </a:rPr>
                <a:t>2 </a:t>
              </a:r>
              <a:r>
                <a:rPr lang="en-US" sz="3200" b="1" dirty="0">
                  <a:solidFill>
                    <a:srgbClr val="FF0000"/>
                  </a:solidFill>
                  <a:latin typeface="Times New Roman" pitchFamily="18" charset="0"/>
                </a:rPr>
                <a:t>:</a:t>
              </a:r>
            </a:p>
          </p:txBody>
        </p:sp>
      </p:grpSp>
      <p:sp>
        <p:nvSpPr>
          <p:cNvPr id="57445" name="Rectangle 101"/>
          <p:cNvSpPr>
            <a:spLocks noChangeArrowheads="1"/>
          </p:cNvSpPr>
          <p:nvPr/>
        </p:nvSpPr>
        <p:spPr bwMode="auto">
          <a:xfrm>
            <a:off x="152400" y="990600"/>
            <a:ext cx="5257800" cy="2209800"/>
          </a:xfrm>
          <a:prstGeom prst="rect">
            <a:avLst/>
          </a:prstGeom>
          <a:noFill/>
          <a:ln w="9525">
            <a:solidFill>
              <a:srgbClr val="9900FF"/>
            </a:solidFill>
            <a:prstDash val="dash"/>
            <a:miter lim="800000"/>
            <a:headEnd/>
            <a:tailEnd/>
          </a:ln>
        </p:spPr>
        <p:txBody>
          <a:bodyPr wrap="none" anchor="ctr"/>
          <a:lstStyle/>
          <a:p>
            <a:pPr algn="ctr"/>
            <a:endParaRPr lang="en-US">
              <a:solidFill>
                <a:schemeClr val="bg2"/>
              </a:solidFill>
              <a:latin typeface="Times New Roman" pitchFamily="18" charset="0"/>
            </a:endParaRPr>
          </a:p>
        </p:txBody>
      </p:sp>
      <p:grpSp>
        <p:nvGrpSpPr>
          <p:cNvPr id="14" name="Group 102"/>
          <p:cNvGrpSpPr>
            <a:grpSpLocks/>
          </p:cNvGrpSpPr>
          <p:nvPr/>
        </p:nvGrpSpPr>
        <p:grpSpPr bwMode="auto">
          <a:xfrm>
            <a:off x="228600" y="2743200"/>
            <a:ext cx="3048000" cy="533400"/>
            <a:chOff x="3216" y="960"/>
            <a:chExt cx="2064" cy="336"/>
          </a:xfrm>
        </p:grpSpPr>
        <p:sp>
          <p:nvSpPr>
            <p:cNvPr id="9231" name="AutoShape 103"/>
            <p:cNvSpPr>
              <a:spLocks noChangeArrowheads="1"/>
            </p:cNvSpPr>
            <p:nvPr/>
          </p:nvSpPr>
          <p:spPr bwMode="auto">
            <a:xfrm>
              <a:off x="3216"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9232" name="Rectangle 104"/>
            <p:cNvSpPr>
              <a:spLocks noChangeArrowheads="1"/>
            </p:cNvSpPr>
            <p:nvPr/>
          </p:nvSpPr>
          <p:spPr bwMode="auto">
            <a:xfrm>
              <a:off x="3408"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9233" name="AutoShape 105"/>
            <p:cNvSpPr>
              <a:spLocks noChangeArrowheads="1"/>
            </p:cNvSpPr>
            <p:nvPr/>
          </p:nvSpPr>
          <p:spPr bwMode="auto">
            <a:xfrm>
              <a:off x="4320"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9234" name="Rectangle 106"/>
            <p:cNvSpPr>
              <a:spLocks noChangeArrowheads="1"/>
            </p:cNvSpPr>
            <p:nvPr/>
          </p:nvSpPr>
          <p:spPr bwMode="auto">
            <a:xfrm>
              <a:off x="4512"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9235" name="Rectangle 107"/>
            <p:cNvSpPr>
              <a:spLocks noChangeArrowheads="1"/>
            </p:cNvSpPr>
            <p:nvPr/>
          </p:nvSpPr>
          <p:spPr bwMode="auto">
            <a:xfrm rot="-5400000">
              <a:off x="3984" y="960"/>
              <a:ext cx="288" cy="288"/>
            </a:xfrm>
            <a:prstGeom prst="rect">
              <a:avLst/>
            </a:prstGeom>
            <a:noFill/>
            <a:ln w="9525">
              <a:noFill/>
              <a:miter lim="800000"/>
              <a:headEnd/>
              <a:tailEnd/>
            </a:ln>
          </p:spPr>
          <p:txBody>
            <a:bodyPr/>
            <a:lstStyle/>
            <a:p>
              <a:pPr>
                <a:spcBef>
                  <a:spcPct val="20000"/>
                </a:spcBef>
              </a:pPr>
              <a:r>
                <a:rPr lang="en-US" sz="2400" b="1">
                  <a:solidFill>
                    <a:srgbClr val="FF0000"/>
                  </a:solidFill>
                  <a:latin typeface="Times New Roman" pitchFamily="18" charset="0"/>
                </a:rPr>
                <a:t>S</a:t>
              </a:r>
            </a:p>
          </p:txBody>
        </p:sp>
      </p:grpSp>
      <p:grpSp>
        <p:nvGrpSpPr>
          <p:cNvPr id="15" name="Group 114"/>
          <p:cNvGrpSpPr>
            <a:grpSpLocks/>
          </p:cNvGrpSpPr>
          <p:nvPr/>
        </p:nvGrpSpPr>
        <p:grpSpPr bwMode="auto">
          <a:xfrm>
            <a:off x="2971800" y="2819400"/>
            <a:ext cx="854075" cy="457200"/>
            <a:chOff x="5078" y="1344"/>
            <a:chExt cx="538" cy="288"/>
          </a:xfrm>
        </p:grpSpPr>
        <p:sp>
          <p:nvSpPr>
            <p:cNvPr id="9229" name="Rectangle 115"/>
            <p:cNvSpPr>
              <a:spLocks noChangeArrowheads="1"/>
            </p:cNvSpPr>
            <p:nvPr/>
          </p:nvSpPr>
          <p:spPr bwMode="auto">
            <a:xfrm>
              <a:off x="5078" y="1344"/>
              <a:ext cx="538" cy="288"/>
            </a:xfrm>
            <a:prstGeom prst="rect">
              <a:avLst/>
            </a:prstGeom>
            <a:noFill/>
            <a:ln w="9525">
              <a:noFill/>
              <a:miter lim="800000"/>
              <a:headEnd/>
              <a:tailEnd/>
            </a:ln>
          </p:spPr>
          <p:txBody>
            <a:bodyPr/>
            <a:lstStyle/>
            <a:p>
              <a:pPr>
                <a:spcBef>
                  <a:spcPct val="20000"/>
                </a:spcBef>
              </a:pPr>
              <a:r>
                <a:rPr lang="en-US" sz="2200">
                  <a:latin typeface="Times New Roman" pitchFamily="18" charset="0"/>
                </a:rPr>
                <a:t>k</a:t>
              </a:r>
              <a:r>
                <a:rPr lang="en-US" sz="2200" b="1">
                  <a:latin typeface="Times New Roman" pitchFamily="18" charset="0"/>
                </a:rPr>
                <a:t> =1</a:t>
              </a:r>
            </a:p>
          </p:txBody>
        </p:sp>
        <p:sp>
          <p:nvSpPr>
            <p:cNvPr id="9230" name="AutoShape 116"/>
            <p:cNvSpPr>
              <a:spLocks noChangeArrowheads="1"/>
            </p:cNvSpPr>
            <p:nvPr/>
          </p:nvSpPr>
          <p:spPr bwMode="auto">
            <a:xfrm>
              <a:off x="5088" y="1402"/>
              <a:ext cx="432" cy="144"/>
            </a:xfrm>
            <a:prstGeom prst="bracketPair">
              <a:avLst>
                <a:gd name="adj" fmla="val 16667"/>
              </a:avLst>
            </a:prstGeom>
            <a:noFill/>
            <a:ln w="28575">
              <a:solidFill>
                <a:schemeClr val="tx1"/>
              </a:solidFill>
              <a:round/>
              <a:headEnd/>
              <a:tailEnd/>
            </a:ln>
          </p:spPr>
          <p:txBody>
            <a:bodyPr wrap="none" anchor="ctr"/>
            <a:lstStyle/>
            <a:p>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2.77778E-6 1.90751E-6 L 0.22118 -0.53966 " pathEditMode="relative" rAng="0" ptsTypes="AA">
                                      <p:cBhvr>
                                        <p:cTn id="6" dur="2000" fill="hold"/>
                                        <p:tgtEl>
                                          <p:spTgt spid="10"/>
                                        </p:tgtEl>
                                        <p:attrNameLst>
                                          <p:attrName>ppt_x</p:attrName>
                                          <p:attrName>ppt_y</p:attrName>
                                        </p:attrNameLst>
                                      </p:cBhvr>
                                      <p:rCtr x="11100" y="-27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amond(in)">
                                      <p:cBhvr>
                                        <p:cTn id="11" dur="20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7445"/>
                                        </p:tgtEl>
                                        <p:attrNameLst>
                                          <p:attrName>style.visibility</p:attrName>
                                        </p:attrNameLst>
                                      </p:cBhvr>
                                      <p:to>
                                        <p:strVal val="visible"/>
                                      </p:to>
                                    </p:set>
                                    <p:animEffect transition="in" filter="wedge">
                                      <p:cBhvr>
                                        <p:cTn id="22" dur="2000"/>
                                        <p:tgtEl>
                                          <p:spTgt spid="574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xit" presetSubtype="32" fill="hold" nodeType="clickEffect">
                                  <p:stCondLst>
                                    <p:cond delay="0"/>
                                  </p:stCondLst>
                                  <p:childTnLst>
                                    <p:anim calcmode="lin" valueType="num">
                                      <p:cBhvr>
                                        <p:cTn id="26" dur="500"/>
                                        <p:tgtEl>
                                          <p:spTgt spid="12"/>
                                        </p:tgtEl>
                                        <p:attrNameLst>
                                          <p:attrName>ppt_w</p:attrName>
                                        </p:attrNameLst>
                                      </p:cBhvr>
                                      <p:tavLst>
                                        <p:tav tm="0">
                                          <p:val>
                                            <p:strVal val="ppt_w"/>
                                          </p:val>
                                        </p:tav>
                                        <p:tav tm="100000">
                                          <p:val>
                                            <p:fltVal val="0"/>
                                          </p:val>
                                        </p:tav>
                                      </p:tavLst>
                                    </p:anim>
                                    <p:anim calcmode="lin" valueType="num">
                                      <p:cBhvr>
                                        <p:cTn id="27" dur="500"/>
                                        <p:tgtEl>
                                          <p:spTgt spid="12"/>
                                        </p:tgtEl>
                                        <p:attrNameLst>
                                          <p:attrName>ppt_h</p:attrName>
                                        </p:attrNameLst>
                                      </p:cBhvr>
                                      <p:tavLst>
                                        <p:tav tm="0">
                                          <p:val>
                                            <p:strVal val="ppt_h"/>
                                          </p:val>
                                        </p:tav>
                                        <p:tav tm="100000">
                                          <p:val>
                                            <p:fltVal val="0"/>
                                          </p:val>
                                        </p:tav>
                                      </p:tavLst>
                                    </p:anim>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4650" y="679450"/>
            <a:ext cx="2651125" cy="1377950"/>
            <a:chOff x="2741" y="1728"/>
            <a:chExt cx="1677" cy="1059"/>
          </a:xfrm>
        </p:grpSpPr>
        <p:sp>
          <p:nvSpPr>
            <p:cNvPr id="10332" name="Text Box 3"/>
            <p:cNvSpPr txBox="1">
              <a:spLocks noChangeArrowheads="1"/>
            </p:cNvSpPr>
            <p:nvPr/>
          </p:nvSpPr>
          <p:spPr bwMode="auto">
            <a:xfrm flipH="1">
              <a:off x="3599" y="1728"/>
              <a:ext cx="422"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0333" name="Text Box 4"/>
            <p:cNvSpPr txBox="1">
              <a:spLocks noChangeArrowheads="1"/>
            </p:cNvSpPr>
            <p:nvPr/>
          </p:nvSpPr>
          <p:spPr bwMode="auto">
            <a:xfrm flipH="1">
              <a:off x="2741" y="2439"/>
              <a:ext cx="28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0334" name="Text Box 5"/>
            <p:cNvSpPr txBox="1">
              <a:spLocks noChangeArrowheads="1"/>
            </p:cNvSpPr>
            <p:nvPr/>
          </p:nvSpPr>
          <p:spPr bwMode="auto">
            <a:xfrm flipH="1">
              <a:off x="3124" y="2064"/>
              <a:ext cx="199" cy="28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0335" name="Text Box 6"/>
            <p:cNvSpPr txBox="1">
              <a:spLocks noChangeArrowheads="1"/>
            </p:cNvSpPr>
            <p:nvPr/>
          </p:nvSpPr>
          <p:spPr bwMode="auto">
            <a:xfrm flipH="1">
              <a:off x="3888" y="2103"/>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10336" name="Text Box 7"/>
            <p:cNvSpPr txBox="1">
              <a:spLocks noChangeArrowheads="1"/>
            </p:cNvSpPr>
            <p:nvPr/>
          </p:nvSpPr>
          <p:spPr bwMode="auto">
            <a:xfrm flipH="1">
              <a:off x="3410" y="2505"/>
              <a:ext cx="39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0337" name="Text Box 8"/>
            <p:cNvSpPr txBox="1">
              <a:spLocks noChangeArrowheads="1"/>
            </p:cNvSpPr>
            <p:nvPr/>
          </p:nvSpPr>
          <p:spPr bwMode="auto">
            <a:xfrm flipH="1">
              <a:off x="3844" y="2391"/>
              <a:ext cx="500"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0338" name="Text Box 9"/>
            <p:cNvSpPr txBox="1">
              <a:spLocks noChangeArrowheads="1"/>
            </p:cNvSpPr>
            <p:nvPr/>
          </p:nvSpPr>
          <p:spPr bwMode="auto">
            <a:xfrm flipH="1">
              <a:off x="3459" y="1968"/>
              <a:ext cx="500"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0339" name="Line 10"/>
            <p:cNvSpPr>
              <a:spLocks noChangeShapeType="1"/>
            </p:cNvSpPr>
            <p:nvPr/>
          </p:nvSpPr>
          <p:spPr bwMode="auto">
            <a:xfrm flipH="1">
              <a:off x="2976" y="1920"/>
              <a:ext cx="624" cy="615"/>
            </a:xfrm>
            <a:prstGeom prst="line">
              <a:avLst/>
            </a:prstGeom>
            <a:noFill/>
            <a:ln w="28575">
              <a:solidFill>
                <a:srgbClr val="FF0000"/>
              </a:solidFill>
              <a:round/>
              <a:headEnd/>
              <a:tailEnd/>
            </a:ln>
          </p:spPr>
          <p:txBody>
            <a:bodyPr/>
            <a:lstStyle/>
            <a:p>
              <a:endParaRPr lang="en-US"/>
            </a:p>
          </p:txBody>
        </p:sp>
        <p:sp>
          <p:nvSpPr>
            <p:cNvPr id="10340" name="Line 11"/>
            <p:cNvSpPr>
              <a:spLocks noChangeShapeType="1"/>
            </p:cNvSpPr>
            <p:nvPr/>
          </p:nvSpPr>
          <p:spPr bwMode="auto">
            <a:xfrm>
              <a:off x="3600" y="1920"/>
              <a:ext cx="528" cy="624"/>
            </a:xfrm>
            <a:prstGeom prst="line">
              <a:avLst/>
            </a:prstGeom>
            <a:noFill/>
            <a:ln w="28575">
              <a:solidFill>
                <a:srgbClr val="FF0000"/>
              </a:solidFill>
              <a:round/>
              <a:headEnd/>
              <a:tailEnd/>
            </a:ln>
          </p:spPr>
          <p:txBody>
            <a:bodyPr/>
            <a:lstStyle/>
            <a:p>
              <a:endParaRPr lang="en-US"/>
            </a:p>
          </p:txBody>
        </p:sp>
        <p:sp>
          <p:nvSpPr>
            <p:cNvPr id="10341" name="Line 12"/>
            <p:cNvSpPr>
              <a:spLocks noChangeShapeType="1"/>
            </p:cNvSpPr>
            <p:nvPr/>
          </p:nvSpPr>
          <p:spPr bwMode="auto">
            <a:xfrm flipH="1">
              <a:off x="2976" y="2544"/>
              <a:ext cx="1152" cy="0"/>
            </a:xfrm>
            <a:prstGeom prst="line">
              <a:avLst/>
            </a:prstGeom>
            <a:noFill/>
            <a:ln w="28575">
              <a:solidFill>
                <a:srgbClr val="FF0000"/>
              </a:solidFill>
              <a:round/>
              <a:headEnd/>
              <a:tailEnd/>
            </a:ln>
          </p:spPr>
          <p:txBody>
            <a:bodyPr/>
            <a:lstStyle/>
            <a:p>
              <a:endParaRPr lang="en-US"/>
            </a:p>
          </p:txBody>
        </p:sp>
        <p:sp>
          <p:nvSpPr>
            <p:cNvPr id="10342" name="Text Box 13"/>
            <p:cNvSpPr txBox="1">
              <a:spLocks noChangeArrowheads="1"/>
            </p:cNvSpPr>
            <p:nvPr/>
          </p:nvSpPr>
          <p:spPr bwMode="auto">
            <a:xfrm flipH="1">
              <a:off x="4131" y="2448"/>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grpSp>
      <p:sp>
        <p:nvSpPr>
          <p:cNvPr id="10243" name="Text Box 14"/>
          <p:cNvSpPr txBox="1">
            <a:spLocks noChangeArrowheads="1"/>
          </p:cNvSpPr>
          <p:nvPr/>
        </p:nvSpPr>
        <p:spPr bwMode="auto">
          <a:xfrm>
            <a:off x="914400" y="2025650"/>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Hình1</a:t>
            </a:r>
          </a:p>
        </p:txBody>
      </p:sp>
      <p:grpSp>
        <p:nvGrpSpPr>
          <p:cNvPr id="3" name="Group 15"/>
          <p:cNvGrpSpPr>
            <a:grpSpLocks/>
          </p:cNvGrpSpPr>
          <p:nvPr/>
        </p:nvGrpSpPr>
        <p:grpSpPr bwMode="auto">
          <a:xfrm>
            <a:off x="76200" y="3505200"/>
            <a:ext cx="2125663" cy="1447800"/>
            <a:chOff x="485" y="2208"/>
            <a:chExt cx="1339" cy="912"/>
          </a:xfrm>
        </p:grpSpPr>
        <p:sp>
          <p:nvSpPr>
            <p:cNvPr id="10318" name="Text Box 16"/>
            <p:cNvSpPr txBox="1">
              <a:spLocks noChangeArrowheads="1"/>
            </p:cNvSpPr>
            <p:nvPr/>
          </p:nvSpPr>
          <p:spPr bwMode="auto">
            <a:xfrm>
              <a:off x="815" y="2208"/>
              <a:ext cx="191"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grpSp>
          <p:nvGrpSpPr>
            <p:cNvPr id="4" name="Group 17"/>
            <p:cNvGrpSpPr>
              <a:grpSpLocks/>
            </p:cNvGrpSpPr>
            <p:nvPr/>
          </p:nvGrpSpPr>
          <p:grpSpPr bwMode="auto">
            <a:xfrm>
              <a:off x="485" y="2408"/>
              <a:ext cx="1339" cy="712"/>
              <a:chOff x="480" y="2428"/>
              <a:chExt cx="1339" cy="712"/>
            </a:xfrm>
          </p:grpSpPr>
          <p:sp>
            <p:nvSpPr>
              <p:cNvPr id="10320" name="Text Box 18"/>
              <p:cNvSpPr txBox="1">
                <a:spLocks noChangeArrowheads="1"/>
              </p:cNvSpPr>
              <p:nvPr/>
            </p:nvSpPr>
            <p:spPr bwMode="auto">
              <a:xfrm>
                <a:off x="480" y="2688"/>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0321" name="Text Box 19"/>
              <p:cNvSpPr txBox="1">
                <a:spLocks noChangeArrowheads="1"/>
              </p:cNvSpPr>
              <p:nvPr/>
            </p:nvSpPr>
            <p:spPr bwMode="auto">
              <a:xfrm>
                <a:off x="1288" y="2428"/>
                <a:ext cx="190"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3</a:t>
                </a:r>
              </a:p>
            </p:txBody>
          </p:sp>
          <p:grpSp>
            <p:nvGrpSpPr>
              <p:cNvPr id="5" name="Group 20"/>
              <p:cNvGrpSpPr>
                <a:grpSpLocks/>
              </p:cNvGrpSpPr>
              <p:nvPr/>
            </p:nvGrpSpPr>
            <p:grpSpPr bwMode="auto">
              <a:xfrm>
                <a:off x="671" y="2449"/>
                <a:ext cx="1005" cy="315"/>
                <a:chOff x="3120" y="720"/>
                <a:chExt cx="1968" cy="864"/>
              </a:xfrm>
            </p:grpSpPr>
            <p:sp>
              <p:nvSpPr>
                <p:cNvPr id="10329" name="Line 21"/>
                <p:cNvSpPr>
                  <a:spLocks noChangeShapeType="1"/>
                </p:cNvSpPr>
                <p:nvPr/>
              </p:nvSpPr>
              <p:spPr bwMode="auto">
                <a:xfrm flipH="1">
                  <a:off x="3120" y="720"/>
                  <a:ext cx="576" cy="864"/>
                </a:xfrm>
                <a:prstGeom prst="line">
                  <a:avLst/>
                </a:prstGeom>
                <a:noFill/>
                <a:ln w="28575">
                  <a:solidFill>
                    <a:srgbClr val="0000FF"/>
                  </a:solidFill>
                  <a:round/>
                  <a:headEnd/>
                  <a:tailEnd/>
                </a:ln>
              </p:spPr>
              <p:txBody>
                <a:bodyPr/>
                <a:lstStyle/>
                <a:p>
                  <a:endParaRPr lang="en-US"/>
                </a:p>
              </p:txBody>
            </p:sp>
            <p:sp>
              <p:nvSpPr>
                <p:cNvPr id="10330" name="Line 22"/>
                <p:cNvSpPr>
                  <a:spLocks noChangeShapeType="1"/>
                </p:cNvSpPr>
                <p:nvPr/>
              </p:nvSpPr>
              <p:spPr bwMode="auto">
                <a:xfrm>
                  <a:off x="3696" y="720"/>
                  <a:ext cx="1392" cy="864"/>
                </a:xfrm>
                <a:prstGeom prst="line">
                  <a:avLst/>
                </a:prstGeom>
                <a:noFill/>
                <a:ln w="28575">
                  <a:solidFill>
                    <a:srgbClr val="0000FF"/>
                  </a:solidFill>
                  <a:round/>
                  <a:headEnd/>
                  <a:tailEnd/>
                </a:ln>
              </p:spPr>
              <p:txBody>
                <a:bodyPr/>
                <a:lstStyle/>
                <a:p>
                  <a:endParaRPr lang="en-US"/>
                </a:p>
              </p:txBody>
            </p:sp>
            <p:sp>
              <p:nvSpPr>
                <p:cNvPr id="10331" name="Line 23"/>
                <p:cNvSpPr>
                  <a:spLocks noChangeShapeType="1"/>
                </p:cNvSpPr>
                <p:nvPr/>
              </p:nvSpPr>
              <p:spPr bwMode="auto">
                <a:xfrm flipH="1">
                  <a:off x="3120" y="1584"/>
                  <a:ext cx="1968" cy="0"/>
                </a:xfrm>
                <a:prstGeom prst="line">
                  <a:avLst/>
                </a:prstGeom>
                <a:noFill/>
                <a:ln w="28575">
                  <a:solidFill>
                    <a:srgbClr val="0000FF"/>
                  </a:solidFill>
                  <a:round/>
                  <a:headEnd/>
                  <a:tailEnd/>
                </a:ln>
              </p:spPr>
              <p:txBody>
                <a:bodyPr/>
                <a:lstStyle/>
                <a:p>
                  <a:endParaRPr lang="en-US"/>
                </a:p>
              </p:txBody>
            </p:sp>
          </p:grpSp>
          <p:sp>
            <p:nvSpPr>
              <p:cNvPr id="10323" name="Text Box 24"/>
              <p:cNvSpPr txBox="1">
                <a:spLocks noChangeArrowheads="1"/>
              </p:cNvSpPr>
              <p:nvPr/>
            </p:nvSpPr>
            <p:spPr bwMode="auto">
              <a:xfrm>
                <a:off x="1627" y="2693"/>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0324" name="Text Box 25"/>
              <p:cNvSpPr txBox="1">
                <a:spLocks noChangeArrowheads="1"/>
              </p:cNvSpPr>
              <p:nvPr/>
            </p:nvSpPr>
            <p:spPr bwMode="auto">
              <a:xfrm>
                <a:off x="621" y="2489"/>
                <a:ext cx="194"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2</a:t>
                </a:r>
              </a:p>
            </p:txBody>
          </p:sp>
          <p:sp>
            <p:nvSpPr>
              <p:cNvPr id="10325" name="Text Box 26"/>
              <p:cNvSpPr txBox="1">
                <a:spLocks noChangeArrowheads="1"/>
              </p:cNvSpPr>
              <p:nvPr/>
            </p:nvSpPr>
            <p:spPr bwMode="auto">
              <a:xfrm>
                <a:off x="1006" y="2736"/>
                <a:ext cx="382"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4</a:t>
                </a:r>
              </a:p>
            </p:txBody>
          </p:sp>
          <p:sp>
            <p:nvSpPr>
              <p:cNvPr id="10326" name="Text Box 27"/>
              <p:cNvSpPr txBox="1">
                <a:spLocks noChangeArrowheads="1"/>
              </p:cNvSpPr>
              <p:nvPr/>
            </p:nvSpPr>
            <p:spPr bwMode="auto">
              <a:xfrm>
                <a:off x="864" y="2489"/>
                <a:ext cx="477"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0327" name="Text Box 28"/>
              <p:cNvSpPr txBox="1">
                <a:spLocks noChangeArrowheads="1"/>
              </p:cNvSpPr>
              <p:nvPr/>
            </p:nvSpPr>
            <p:spPr bwMode="auto">
              <a:xfrm>
                <a:off x="1248" y="2611"/>
                <a:ext cx="479" cy="173"/>
              </a:xfrm>
              <a:prstGeom prst="rect">
                <a:avLst/>
              </a:prstGeom>
              <a:noFill/>
              <a:ln w="9525">
                <a:noFill/>
                <a:miter lim="800000"/>
                <a:headEnd/>
                <a:tailEnd/>
              </a:ln>
            </p:spPr>
            <p:txBody>
              <a:bodyPr>
                <a:spAutoFit/>
              </a:bodyPr>
              <a:lstStyle/>
              <a:p>
                <a:pPr>
                  <a:spcBef>
                    <a:spcPct val="50000"/>
                  </a:spcBef>
                </a:pPr>
                <a:r>
                  <a:rPr lang="en-US" sz="1200" b="1">
                    <a:solidFill>
                      <a:srgbClr val="9900FF"/>
                    </a:solidFill>
                    <a:latin typeface="Times New Roman" pitchFamily="18" charset="0"/>
                  </a:rPr>
                  <a:t>30</a:t>
                </a:r>
                <a:r>
                  <a:rPr lang="en-US" sz="1200" b="1" baseline="30000">
                    <a:solidFill>
                      <a:srgbClr val="9900FF"/>
                    </a:solidFill>
                    <a:latin typeface="Times New Roman" pitchFamily="18" charset="0"/>
                  </a:rPr>
                  <a:t>o</a:t>
                </a:r>
                <a:endParaRPr lang="en-US" sz="1200" b="1">
                  <a:solidFill>
                    <a:srgbClr val="9900FF"/>
                  </a:solidFill>
                  <a:latin typeface="Times New Roman" pitchFamily="18" charset="0"/>
                </a:endParaRPr>
              </a:p>
            </p:txBody>
          </p:sp>
          <p:sp>
            <p:nvSpPr>
              <p:cNvPr id="10328" name="Text Box 29"/>
              <p:cNvSpPr txBox="1">
                <a:spLocks noChangeArrowheads="1"/>
              </p:cNvSpPr>
              <p:nvPr/>
            </p:nvSpPr>
            <p:spPr bwMode="auto">
              <a:xfrm>
                <a:off x="819" y="292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3</a:t>
                </a:r>
              </a:p>
            </p:txBody>
          </p:sp>
        </p:grpSp>
      </p:grpSp>
      <p:grpSp>
        <p:nvGrpSpPr>
          <p:cNvPr id="6" name="Group 30"/>
          <p:cNvGrpSpPr>
            <a:grpSpLocks/>
          </p:cNvGrpSpPr>
          <p:nvPr/>
        </p:nvGrpSpPr>
        <p:grpSpPr bwMode="auto">
          <a:xfrm>
            <a:off x="3962400" y="3352800"/>
            <a:ext cx="3121025" cy="1708150"/>
            <a:chOff x="434" y="3168"/>
            <a:chExt cx="1918" cy="1076"/>
          </a:xfrm>
        </p:grpSpPr>
        <p:sp>
          <p:nvSpPr>
            <p:cNvPr id="10305" name="Text Box 31"/>
            <p:cNvSpPr txBox="1">
              <a:spLocks noChangeArrowheads="1"/>
            </p:cNvSpPr>
            <p:nvPr/>
          </p:nvSpPr>
          <p:spPr bwMode="auto">
            <a:xfrm flipH="1">
              <a:off x="1915" y="3792"/>
              <a:ext cx="43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0306" name="Text Box 32"/>
            <p:cNvSpPr txBox="1">
              <a:spLocks noChangeArrowheads="1"/>
            </p:cNvSpPr>
            <p:nvPr/>
          </p:nvSpPr>
          <p:spPr bwMode="auto">
            <a:xfrm flipH="1">
              <a:off x="1355" y="3168"/>
              <a:ext cx="41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sp>
          <p:nvSpPr>
            <p:cNvPr id="10307" name="Text Box 33"/>
            <p:cNvSpPr txBox="1">
              <a:spLocks noChangeArrowheads="1"/>
            </p:cNvSpPr>
            <p:nvPr/>
          </p:nvSpPr>
          <p:spPr bwMode="auto">
            <a:xfrm flipH="1">
              <a:off x="434" y="3801"/>
              <a:ext cx="286"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0308" name="Text Box 34"/>
            <p:cNvSpPr txBox="1">
              <a:spLocks noChangeArrowheads="1"/>
            </p:cNvSpPr>
            <p:nvPr/>
          </p:nvSpPr>
          <p:spPr bwMode="auto">
            <a:xfrm flipH="1">
              <a:off x="768" y="3413"/>
              <a:ext cx="1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6</a:t>
              </a:r>
            </a:p>
          </p:txBody>
        </p:sp>
        <p:sp>
          <p:nvSpPr>
            <p:cNvPr id="10309" name="Text Box 35"/>
            <p:cNvSpPr txBox="1">
              <a:spLocks noChangeArrowheads="1"/>
            </p:cNvSpPr>
            <p:nvPr/>
          </p:nvSpPr>
          <p:spPr bwMode="auto">
            <a:xfrm flipH="1">
              <a:off x="1717" y="3436"/>
              <a:ext cx="19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4</a:t>
              </a:r>
            </a:p>
          </p:txBody>
        </p:sp>
        <p:sp>
          <p:nvSpPr>
            <p:cNvPr id="10310" name="Text Box 36"/>
            <p:cNvSpPr txBox="1">
              <a:spLocks noChangeArrowheads="1"/>
            </p:cNvSpPr>
            <p:nvPr/>
          </p:nvSpPr>
          <p:spPr bwMode="auto">
            <a:xfrm flipH="1">
              <a:off x="1152" y="3801"/>
              <a:ext cx="3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8</a:t>
              </a:r>
            </a:p>
          </p:txBody>
        </p:sp>
        <p:sp>
          <p:nvSpPr>
            <p:cNvPr id="10311" name="Text Box 37"/>
            <p:cNvSpPr txBox="1">
              <a:spLocks noChangeArrowheads="1"/>
            </p:cNvSpPr>
            <p:nvPr/>
          </p:nvSpPr>
          <p:spPr bwMode="auto">
            <a:xfrm flipH="1">
              <a:off x="1632" y="3672"/>
              <a:ext cx="496" cy="173"/>
            </a:xfrm>
            <a:prstGeom prst="rect">
              <a:avLst/>
            </a:prstGeom>
            <a:noFill/>
            <a:ln w="9525">
              <a:noFill/>
              <a:miter lim="800000"/>
              <a:headEnd/>
              <a:tailEnd/>
            </a:ln>
          </p:spPr>
          <p:txBody>
            <a:bodyPr>
              <a:spAutoFit/>
            </a:bodyPr>
            <a:lstStyle/>
            <a:p>
              <a:pPr>
                <a:spcBef>
                  <a:spcPct val="50000"/>
                </a:spcBef>
              </a:pPr>
              <a:r>
                <a:rPr lang="en-US" sz="1200" b="1">
                  <a:solidFill>
                    <a:srgbClr val="0000FF"/>
                  </a:solidFill>
                  <a:latin typeface="Times New Roman" pitchFamily="18" charset="0"/>
                </a:rPr>
                <a:t>50</a:t>
              </a:r>
              <a:r>
                <a:rPr lang="en-US" sz="1200" b="1" baseline="30000">
                  <a:solidFill>
                    <a:srgbClr val="0000FF"/>
                  </a:solidFill>
                  <a:latin typeface="Times New Roman" pitchFamily="18" charset="0"/>
                </a:rPr>
                <a:t>o</a:t>
              </a:r>
              <a:endParaRPr lang="en-US" sz="1200" b="1">
                <a:solidFill>
                  <a:srgbClr val="0000FF"/>
                </a:solidFill>
                <a:latin typeface="Times New Roman" pitchFamily="18" charset="0"/>
              </a:endParaRPr>
            </a:p>
          </p:txBody>
        </p:sp>
        <p:sp>
          <p:nvSpPr>
            <p:cNvPr id="10312" name="Text Box 38"/>
            <p:cNvSpPr txBox="1">
              <a:spLocks noChangeArrowheads="1"/>
            </p:cNvSpPr>
            <p:nvPr/>
          </p:nvSpPr>
          <p:spPr bwMode="auto">
            <a:xfrm flipH="1">
              <a:off x="1246" y="3373"/>
              <a:ext cx="499"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grpSp>
          <p:nvGrpSpPr>
            <p:cNvPr id="7" name="Group 39"/>
            <p:cNvGrpSpPr>
              <a:grpSpLocks/>
            </p:cNvGrpSpPr>
            <p:nvPr/>
          </p:nvGrpSpPr>
          <p:grpSpPr bwMode="auto">
            <a:xfrm flipH="1">
              <a:off x="576" y="3360"/>
              <a:ext cx="1434" cy="472"/>
              <a:chOff x="816" y="1968"/>
              <a:chExt cx="1536" cy="576"/>
            </a:xfrm>
          </p:grpSpPr>
          <p:sp>
            <p:nvSpPr>
              <p:cNvPr id="10315" name="Line 40"/>
              <p:cNvSpPr>
                <a:spLocks noChangeShapeType="1"/>
              </p:cNvSpPr>
              <p:nvPr/>
            </p:nvSpPr>
            <p:spPr bwMode="auto">
              <a:xfrm>
                <a:off x="1448" y="1968"/>
                <a:ext cx="904" cy="576"/>
              </a:xfrm>
              <a:prstGeom prst="line">
                <a:avLst/>
              </a:prstGeom>
              <a:noFill/>
              <a:ln w="28575">
                <a:solidFill>
                  <a:srgbClr val="0000FF"/>
                </a:solidFill>
                <a:round/>
                <a:headEnd/>
                <a:tailEnd/>
              </a:ln>
            </p:spPr>
            <p:txBody>
              <a:bodyPr/>
              <a:lstStyle/>
              <a:p>
                <a:endParaRPr lang="en-US"/>
              </a:p>
            </p:txBody>
          </p:sp>
          <p:sp>
            <p:nvSpPr>
              <p:cNvPr id="10316" name="Line 41"/>
              <p:cNvSpPr>
                <a:spLocks noChangeShapeType="1"/>
              </p:cNvSpPr>
              <p:nvPr/>
            </p:nvSpPr>
            <p:spPr bwMode="auto">
              <a:xfrm flipH="1">
                <a:off x="816" y="1968"/>
                <a:ext cx="624" cy="576"/>
              </a:xfrm>
              <a:prstGeom prst="line">
                <a:avLst/>
              </a:prstGeom>
              <a:noFill/>
              <a:ln w="28575">
                <a:solidFill>
                  <a:srgbClr val="0000FF"/>
                </a:solidFill>
                <a:round/>
                <a:headEnd/>
                <a:tailEnd/>
              </a:ln>
            </p:spPr>
            <p:txBody>
              <a:bodyPr/>
              <a:lstStyle/>
              <a:p>
                <a:endParaRPr lang="en-US"/>
              </a:p>
            </p:txBody>
          </p:sp>
          <p:sp>
            <p:nvSpPr>
              <p:cNvPr id="10317" name="Line 42"/>
              <p:cNvSpPr>
                <a:spLocks noChangeShapeType="1"/>
              </p:cNvSpPr>
              <p:nvPr/>
            </p:nvSpPr>
            <p:spPr bwMode="auto">
              <a:xfrm>
                <a:off x="816" y="2544"/>
                <a:ext cx="1536" cy="0"/>
              </a:xfrm>
              <a:prstGeom prst="line">
                <a:avLst/>
              </a:prstGeom>
              <a:noFill/>
              <a:ln w="28575">
                <a:solidFill>
                  <a:srgbClr val="0000FF"/>
                </a:solidFill>
                <a:round/>
                <a:headEnd/>
                <a:tailEnd/>
              </a:ln>
            </p:spPr>
            <p:txBody>
              <a:bodyPr/>
              <a:lstStyle/>
              <a:p>
                <a:endParaRPr lang="en-US"/>
              </a:p>
            </p:txBody>
          </p:sp>
        </p:grpSp>
        <p:sp>
          <p:nvSpPr>
            <p:cNvPr id="10314" name="Text Box 43"/>
            <p:cNvSpPr txBox="1">
              <a:spLocks noChangeArrowheads="1"/>
            </p:cNvSpPr>
            <p:nvPr/>
          </p:nvSpPr>
          <p:spPr bwMode="auto">
            <a:xfrm>
              <a:off x="864" y="4032"/>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4</a:t>
              </a:r>
            </a:p>
          </p:txBody>
        </p:sp>
      </p:grpSp>
      <p:grpSp>
        <p:nvGrpSpPr>
          <p:cNvPr id="8" name="Group 44"/>
          <p:cNvGrpSpPr>
            <a:grpSpLocks/>
          </p:cNvGrpSpPr>
          <p:nvPr/>
        </p:nvGrpSpPr>
        <p:grpSpPr bwMode="auto">
          <a:xfrm>
            <a:off x="3276600" y="533400"/>
            <a:ext cx="1898650" cy="1985963"/>
            <a:chOff x="3084" y="3117"/>
            <a:chExt cx="1196" cy="1251"/>
          </a:xfrm>
        </p:grpSpPr>
        <p:grpSp>
          <p:nvGrpSpPr>
            <p:cNvPr id="9" name="Group 45"/>
            <p:cNvGrpSpPr>
              <a:grpSpLocks/>
            </p:cNvGrpSpPr>
            <p:nvPr/>
          </p:nvGrpSpPr>
          <p:grpSpPr bwMode="auto">
            <a:xfrm>
              <a:off x="3084" y="3117"/>
              <a:ext cx="1196" cy="1251"/>
              <a:chOff x="3073" y="2889"/>
              <a:chExt cx="1201" cy="1527"/>
            </a:xfrm>
          </p:grpSpPr>
          <p:sp>
            <p:nvSpPr>
              <p:cNvPr id="10294" name="Text Box 46"/>
              <p:cNvSpPr txBox="1">
                <a:spLocks noChangeArrowheads="1"/>
              </p:cNvSpPr>
              <p:nvPr/>
            </p:nvSpPr>
            <p:spPr bwMode="auto">
              <a:xfrm flipH="1">
                <a:off x="3856" y="3513"/>
                <a:ext cx="418"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0295" name="Text Box 47"/>
              <p:cNvSpPr txBox="1">
                <a:spLocks noChangeArrowheads="1"/>
              </p:cNvSpPr>
              <p:nvPr/>
            </p:nvSpPr>
            <p:spPr bwMode="auto">
              <a:xfrm rot="21598853" flipH="1">
                <a:off x="3073" y="2889"/>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0296" name="Text Box 48"/>
              <p:cNvSpPr txBox="1">
                <a:spLocks noChangeArrowheads="1"/>
              </p:cNvSpPr>
              <p:nvPr/>
            </p:nvSpPr>
            <p:spPr bwMode="auto">
              <a:xfrm flipH="1">
                <a:off x="3528" y="3114"/>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0297" name="Text Box 49"/>
              <p:cNvSpPr txBox="1">
                <a:spLocks noChangeArrowheads="1"/>
              </p:cNvSpPr>
              <p:nvPr/>
            </p:nvSpPr>
            <p:spPr bwMode="auto">
              <a:xfrm flipH="1">
                <a:off x="3249" y="3848"/>
                <a:ext cx="498"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0298" name="Text Box 50"/>
              <p:cNvSpPr txBox="1">
                <a:spLocks noChangeArrowheads="1"/>
              </p:cNvSpPr>
              <p:nvPr/>
            </p:nvSpPr>
            <p:spPr bwMode="auto">
              <a:xfrm flipH="1">
                <a:off x="3603" y="3513"/>
                <a:ext cx="501"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0299" name="Line 51"/>
              <p:cNvSpPr>
                <a:spLocks noChangeShapeType="1"/>
              </p:cNvSpPr>
              <p:nvPr/>
            </p:nvSpPr>
            <p:spPr bwMode="auto">
              <a:xfrm rot="5400000" flipH="1">
                <a:off x="3268" y="2989"/>
                <a:ext cx="624" cy="615"/>
              </a:xfrm>
              <a:prstGeom prst="line">
                <a:avLst/>
              </a:prstGeom>
              <a:noFill/>
              <a:ln w="28575">
                <a:solidFill>
                  <a:srgbClr val="FF0000"/>
                </a:solidFill>
                <a:round/>
                <a:headEnd/>
                <a:tailEnd/>
              </a:ln>
            </p:spPr>
            <p:txBody>
              <a:bodyPr/>
              <a:lstStyle/>
              <a:p>
                <a:endParaRPr lang="en-US"/>
              </a:p>
            </p:txBody>
          </p:sp>
          <p:sp>
            <p:nvSpPr>
              <p:cNvPr id="10300" name="Line 52"/>
              <p:cNvSpPr>
                <a:spLocks noChangeShapeType="1"/>
              </p:cNvSpPr>
              <p:nvPr/>
            </p:nvSpPr>
            <p:spPr bwMode="auto">
              <a:xfrm rot="5400000">
                <a:off x="3312" y="3561"/>
                <a:ext cx="528" cy="624"/>
              </a:xfrm>
              <a:prstGeom prst="line">
                <a:avLst/>
              </a:prstGeom>
              <a:noFill/>
              <a:ln w="28575">
                <a:solidFill>
                  <a:srgbClr val="FF0000"/>
                </a:solidFill>
                <a:round/>
                <a:headEnd/>
                <a:tailEnd/>
              </a:ln>
            </p:spPr>
            <p:txBody>
              <a:bodyPr/>
              <a:lstStyle/>
              <a:p>
                <a:endParaRPr lang="en-US"/>
              </a:p>
            </p:txBody>
          </p:sp>
          <p:sp>
            <p:nvSpPr>
              <p:cNvPr id="10301" name="Line 53"/>
              <p:cNvSpPr>
                <a:spLocks noChangeShapeType="1"/>
              </p:cNvSpPr>
              <p:nvPr/>
            </p:nvSpPr>
            <p:spPr bwMode="auto">
              <a:xfrm rot="5400000" flipH="1">
                <a:off x="2688" y="3561"/>
                <a:ext cx="1152" cy="0"/>
              </a:xfrm>
              <a:prstGeom prst="line">
                <a:avLst/>
              </a:prstGeom>
              <a:noFill/>
              <a:ln w="28575">
                <a:solidFill>
                  <a:srgbClr val="FF0000"/>
                </a:solidFill>
                <a:round/>
                <a:headEnd/>
                <a:tailEnd/>
              </a:ln>
            </p:spPr>
            <p:txBody>
              <a:bodyPr/>
              <a:lstStyle/>
              <a:p>
                <a:endParaRPr lang="en-US"/>
              </a:p>
            </p:txBody>
          </p:sp>
          <p:sp>
            <p:nvSpPr>
              <p:cNvPr id="10302" name="Text Box 54"/>
              <p:cNvSpPr txBox="1">
                <a:spLocks noChangeArrowheads="1"/>
              </p:cNvSpPr>
              <p:nvPr/>
            </p:nvSpPr>
            <p:spPr bwMode="auto">
              <a:xfrm rot="21482193" flipH="1">
                <a:off x="3102" y="4134"/>
                <a:ext cx="288"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sp>
            <p:nvSpPr>
              <p:cNvPr id="10303" name="Text Box 55"/>
              <p:cNvSpPr txBox="1">
                <a:spLocks noChangeArrowheads="1"/>
              </p:cNvSpPr>
              <p:nvPr/>
            </p:nvSpPr>
            <p:spPr bwMode="auto">
              <a:xfrm flipH="1">
                <a:off x="3074" y="3378"/>
                <a:ext cx="4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0304" name="Text Box 56"/>
              <p:cNvSpPr txBox="1">
                <a:spLocks noChangeArrowheads="1"/>
              </p:cNvSpPr>
              <p:nvPr/>
            </p:nvSpPr>
            <p:spPr bwMode="auto">
              <a:xfrm flipH="1">
                <a:off x="3553" y="3801"/>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grpSp>
        <p:sp>
          <p:nvSpPr>
            <p:cNvPr id="10293" name="Text Box 57"/>
            <p:cNvSpPr txBox="1">
              <a:spLocks noChangeArrowheads="1"/>
            </p:cNvSpPr>
            <p:nvPr/>
          </p:nvSpPr>
          <p:spPr bwMode="auto">
            <a:xfrm>
              <a:off x="3562" y="4093"/>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5</a:t>
              </a:r>
            </a:p>
          </p:txBody>
        </p:sp>
      </p:grpSp>
      <p:grpSp>
        <p:nvGrpSpPr>
          <p:cNvPr id="10" name="Group 169"/>
          <p:cNvGrpSpPr>
            <a:grpSpLocks/>
          </p:cNvGrpSpPr>
          <p:nvPr/>
        </p:nvGrpSpPr>
        <p:grpSpPr bwMode="auto">
          <a:xfrm>
            <a:off x="-457200" y="0"/>
            <a:ext cx="9601200" cy="609600"/>
            <a:chOff x="-288" y="0"/>
            <a:chExt cx="6048" cy="384"/>
          </a:xfrm>
        </p:grpSpPr>
        <p:sp>
          <p:nvSpPr>
            <p:cNvPr id="10290" name="Rectangle 72"/>
            <p:cNvSpPr>
              <a:spLocks noChangeArrowheads="1"/>
            </p:cNvSpPr>
            <p:nvPr/>
          </p:nvSpPr>
          <p:spPr bwMode="auto">
            <a:xfrm>
              <a:off x="-288" y="0"/>
              <a:ext cx="6048" cy="236"/>
            </a:xfrm>
            <a:prstGeom prst="rect">
              <a:avLst/>
            </a:prstGeom>
            <a:noFill/>
            <a:ln w="9525">
              <a:noFill/>
              <a:miter lim="800000"/>
              <a:headEnd/>
              <a:tailEnd/>
            </a:ln>
          </p:spPr>
          <p:txBody>
            <a:bodyPr/>
            <a:lstStyle/>
            <a:p>
              <a:pPr>
                <a:spcBef>
                  <a:spcPct val="20000"/>
                </a:spcBef>
              </a:pPr>
              <a:r>
                <a:rPr lang="en-US" sz="2800" b="1">
                  <a:solidFill>
                    <a:srgbClr val="0000FF"/>
                  </a:solidFill>
                  <a:latin typeface="Times New Roman" pitchFamily="18" charset="0"/>
                </a:rPr>
                <a:t>                     : </a:t>
              </a:r>
              <a:r>
                <a:rPr lang="en-US" sz="2400" b="1">
                  <a:solidFill>
                    <a:srgbClr val="0000FF"/>
                  </a:solidFill>
                  <a:latin typeface="Times New Roman" pitchFamily="18" charset="0"/>
                </a:rPr>
                <a:t>Hãy tìm các cặp tam giác </a:t>
              </a:r>
              <a:r>
                <a:rPr lang="vi-VN" sz="2400" b="1">
                  <a:solidFill>
                    <a:srgbClr val="0000FF"/>
                  </a:solidFill>
                  <a:latin typeface="Times New Roman" pitchFamily="18" charset="0"/>
                </a:rPr>
                <a:t>đ</a:t>
              </a:r>
              <a:r>
                <a:rPr lang="en-US" sz="2400" b="1">
                  <a:solidFill>
                    <a:srgbClr val="0000FF"/>
                  </a:solidFill>
                  <a:latin typeface="Times New Roman" pitchFamily="18" charset="0"/>
                </a:rPr>
                <a:t>ồng dạng trong các hình sau </a:t>
              </a:r>
            </a:p>
          </p:txBody>
        </p:sp>
        <p:sp>
          <p:nvSpPr>
            <p:cNvPr id="10291" name="Rectangle 73"/>
            <p:cNvSpPr>
              <a:spLocks noChangeArrowheads="1"/>
            </p:cNvSpPr>
            <p:nvPr/>
          </p:nvSpPr>
          <p:spPr bwMode="auto">
            <a:xfrm>
              <a:off x="0" y="0"/>
              <a:ext cx="1296" cy="384"/>
            </a:xfrm>
            <a:prstGeom prst="rect">
              <a:avLst/>
            </a:prstGeom>
            <a:noFill/>
            <a:ln w="9525">
              <a:noFill/>
              <a:miter lim="800000"/>
              <a:headEnd/>
              <a:tailEnd/>
            </a:ln>
          </p:spPr>
          <p:txBody>
            <a:bodyPr/>
            <a:lstStyle/>
            <a:p>
              <a:pPr>
                <a:spcBef>
                  <a:spcPct val="20000"/>
                </a:spcBef>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tập</a:t>
              </a:r>
              <a:r>
                <a:rPr lang="en-US" sz="2800" b="1" dirty="0">
                  <a:solidFill>
                    <a:srgbClr val="FF0000"/>
                  </a:solidFill>
                  <a:latin typeface="Times New Roman" pitchFamily="18" charset="0"/>
                </a:rPr>
                <a:t> 1</a:t>
              </a:r>
            </a:p>
          </p:txBody>
        </p:sp>
      </p:grpSp>
      <p:sp>
        <p:nvSpPr>
          <p:cNvPr id="10248" name="Rectangle 74"/>
          <p:cNvSpPr>
            <a:spLocks noChangeArrowheads="1"/>
          </p:cNvSpPr>
          <p:nvPr/>
        </p:nvSpPr>
        <p:spPr bwMode="auto">
          <a:xfrm>
            <a:off x="152400" y="533400"/>
            <a:ext cx="8763000" cy="1981200"/>
          </a:xfrm>
          <a:prstGeom prst="rect">
            <a:avLst/>
          </a:prstGeom>
          <a:noFill/>
          <a:ln w="9525">
            <a:solidFill>
              <a:srgbClr val="9900FF"/>
            </a:solidFill>
            <a:prstDash val="dash"/>
            <a:miter lim="800000"/>
            <a:headEnd/>
            <a:tailEnd/>
          </a:ln>
        </p:spPr>
        <p:txBody>
          <a:bodyPr wrap="none" anchor="ctr"/>
          <a:lstStyle/>
          <a:p>
            <a:pPr algn="ctr"/>
            <a:endParaRPr lang="en-US">
              <a:solidFill>
                <a:schemeClr val="bg2"/>
              </a:solidFill>
              <a:latin typeface="Times New Roman" pitchFamily="18" charset="0"/>
            </a:endParaRPr>
          </a:p>
        </p:txBody>
      </p:sp>
      <p:grpSp>
        <p:nvGrpSpPr>
          <p:cNvPr id="11" name="Group 75"/>
          <p:cNvGrpSpPr>
            <a:grpSpLocks/>
          </p:cNvGrpSpPr>
          <p:nvPr/>
        </p:nvGrpSpPr>
        <p:grpSpPr bwMode="auto">
          <a:xfrm>
            <a:off x="5181600" y="1219200"/>
            <a:ext cx="3276600" cy="533400"/>
            <a:chOff x="3216" y="960"/>
            <a:chExt cx="2064" cy="336"/>
          </a:xfrm>
        </p:grpSpPr>
        <p:sp>
          <p:nvSpPr>
            <p:cNvPr id="10285" name="AutoShape 76"/>
            <p:cNvSpPr>
              <a:spLocks noChangeArrowheads="1"/>
            </p:cNvSpPr>
            <p:nvPr/>
          </p:nvSpPr>
          <p:spPr bwMode="auto">
            <a:xfrm>
              <a:off x="3216"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0286" name="Rectangle 77"/>
            <p:cNvSpPr>
              <a:spLocks noChangeArrowheads="1"/>
            </p:cNvSpPr>
            <p:nvPr/>
          </p:nvSpPr>
          <p:spPr bwMode="auto">
            <a:xfrm>
              <a:off x="3408"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10287" name="AutoShape 78"/>
            <p:cNvSpPr>
              <a:spLocks noChangeArrowheads="1"/>
            </p:cNvSpPr>
            <p:nvPr/>
          </p:nvSpPr>
          <p:spPr bwMode="auto">
            <a:xfrm>
              <a:off x="4320"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0288" name="Rectangle 79"/>
            <p:cNvSpPr>
              <a:spLocks noChangeArrowheads="1"/>
            </p:cNvSpPr>
            <p:nvPr/>
          </p:nvSpPr>
          <p:spPr bwMode="auto">
            <a:xfrm>
              <a:off x="4512"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10289" name="Rectangle 80"/>
            <p:cNvSpPr>
              <a:spLocks noChangeArrowheads="1"/>
            </p:cNvSpPr>
            <p:nvPr/>
          </p:nvSpPr>
          <p:spPr bwMode="auto">
            <a:xfrm rot="-5400000">
              <a:off x="3984" y="960"/>
              <a:ext cx="288" cy="288"/>
            </a:xfrm>
            <a:prstGeom prst="rect">
              <a:avLst/>
            </a:prstGeom>
            <a:noFill/>
            <a:ln w="9525">
              <a:noFill/>
              <a:miter lim="800000"/>
              <a:headEnd/>
              <a:tailEnd/>
            </a:ln>
          </p:spPr>
          <p:txBody>
            <a:bodyPr/>
            <a:lstStyle/>
            <a:p>
              <a:pPr>
                <a:spcBef>
                  <a:spcPct val="20000"/>
                </a:spcBef>
              </a:pPr>
              <a:r>
                <a:rPr lang="en-US" sz="2400" b="1" dirty="0" smtClean="0">
                  <a:solidFill>
                    <a:srgbClr val="FF0000"/>
                  </a:solidFill>
                  <a:latin typeface="Times New Roman" pitchFamily="18" charset="0"/>
                </a:rPr>
                <a:t>S</a:t>
              </a:r>
              <a:endParaRPr lang="en-US" sz="2400" b="1" dirty="0">
                <a:solidFill>
                  <a:srgbClr val="FF0000"/>
                </a:solidFill>
                <a:latin typeface="Times New Roman" pitchFamily="18" charset="0"/>
              </a:endParaRPr>
            </a:p>
          </p:txBody>
        </p:sp>
      </p:grpSp>
      <p:grpSp>
        <p:nvGrpSpPr>
          <p:cNvPr id="12" name="Group 142"/>
          <p:cNvGrpSpPr>
            <a:grpSpLocks/>
          </p:cNvGrpSpPr>
          <p:nvPr/>
        </p:nvGrpSpPr>
        <p:grpSpPr bwMode="auto">
          <a:xfrm>
            <a:off x="5105400" y="5029200"/>
            <a:ext cx="3962400" cy="1828800"/>
            <a:chOff x="3168" y="3168"/>
            <a:chExt cx="2496" cy="1152"/>
          </a:xfrm>
        </p:grpSpPr>
        <p:grpSp>
          <p:nvGrpSpPr>
            <p:cNvPr id="13" name="Group 84"/>
            <p:cNvGrpSpPr>
              <a:grpSpLocks/>
            </p:cNvGrpSpPr>
            <p:nvPr/>
          </p:nvGrpSpPr>
          <p:grpSpPr bwMode="auto">
            <a:xfrm>
              <a:off x="3168" y="3168"/>
              <a:ext cx="2496" cy="1017"/>
              <a:chOff x="2640" y="2047"/>
              <a:chExt cx="2496" cy="1017"/>
            </a:xfrm>
          </p:grpSpPr>
          <p:sp>
            <p:nvSpPr>
              <p:cNvPr id="10273" name="Text Box 85"/>
              <p:cNvSpPr txBox="1">
                <a:spLocks noChangeArrowheads="1"/>
              </p:cNvSpPr>
              <p:nvPr/>
            </p:nvSpPr>
            <p:spPr bwMode="auto">
              <a:xfrm>
                <a:off x="3562" y="283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12</a:t>
                </a:r>
              </a:p>
            </p:txBody>
          </p:sp>
          <p:grpSp>
            <p:nvGrpSpPr>
              <p:cNvPr id="14" name="Group 86"/>
              <p:cNvGrpSpPr>
                <a:grpSpLocks/>
              </p:cNvGrpSpPr>
              <p:nvPr/>
            </p:nvGrpSpPr>
            <p:grpSpPr bwMode="auto">
              <a:xfrm>
                <a:off x="2892" y="2204"/>
                <a:ext cx="1960" cy="630"/>
                <a:chOff x="480" y="720"/>
                <a:chExt cx="1968" cy="864"/>
              </a:xfrm>
            </p:grpSpPr>
            <p:sp>
              <p:nvSpPr>
                <p:cNvPr id="10282" name="Line 87"/>
                <p:cNvSpPr>
                  <a:spLocks noChangeShapeType="1"/>
                </p:cNvSpPr>
                <p:nvPr/>
              </p:nvSpPr>
              <p:spPr bwMode="auto">
                <a:xfrm flipH="1">
                  <a:off x="480" y="720"/>
                  <a:ext cx="576" cy="864"/>
                </a:xfrm>
                <a:prstGeom prst="line">
                  <a:avLst/>
                </a:prstGeom>
                <a:noFill/>
                <a:ln w="28575">
                  <a:solidFill>
                    <a:schemeClr val="tx1"/>
                  </a:solidFill>
                  <a:round/>
                  <a:headEnd/>
                  <a:tailEnd/>
                </a:ln>
              </p:spPr>
              <p:txBody>
                <a:bodyPr/>
                <a:lstStyle/>
                <a:p>
                  <a:endParaRPr lang="en-US"/>
                </a:p>
              </p:txBody>
            </p:sp>
            <p:sp>
              <p:nvSpPr>
                <p:cNvPr id="10283" name="Line 88"/>
                <p:cNvSpPr>
                  <a:spLocks noChangeShapeType="1"/>
                </p:cNvSpPr>
                <p:nvPr/>
              </p:nvSpPr>
              <p:spPr bwMode="auto">
                <a:xfrm>
                  <a:off x="1056" y="720"/>
                  <a:ext cx="1392" cy="864"/>
                </a:xfrm>
                <a:prstGeom prst="line">
                  <a:avLst/>
                </a:prstGeom>
                <a:noFill/>
                <a:ln w="28575">
                  <a:solidFill>
                    <a:schemeClr val="tx1"/>
                  </a:solidFill>
                  <a:round/>
                  <a:headEnd/>
                  <a:tailEnd/>
                </a:ln>
              </p:spPr>
              <p:txBody>
                <a:bodyPr/>
                <a:lstStyle/>
                <a:p>
                  <a:endParaRPr lang="en-US"/>
                </a:p>
              </p:txBody>
            </p:sp>
            <p:sp>
              <p:nvSpPr>
                <p:cNvPr id="10284" name="Line 89"/>
                <p:cNvSpPr>
                  <a:spLocks noChangeShapeType="1"/>
                </p:cNvSpPr>
                <p:nvPr/>
              </p:nvSpPr>
              <p:spPr bwMode="auto">
                <a:xfrm flipH="1">
                  <a:off x="480" y="1584"/>
                  <a:ext cx="1968" cy="0"/>
                </a:xfrm>
                <a:prstGeom prst="line">
                  <a:avLst/>
                </a:prstGeom>
                <a:noFill/>
                <a:ln w="28575">
                  <a:solidFill>
                    <a:schemeClr val="tx1"/>
                  </a:solidFill>
                  <a:round/>
                  <a:headEnd/>
                  <a:tailEnd/>
                </a:ln>
              </p:spPr>
              <p:txBody>
                <a:bodyPr/>
                <a:lstStyle/>
                <a:p>
                  <a:endParaRPr lang="en-US"/>
                </a:p>
              </p:txBody>
            </p:sp>
          </p:grpSp>
          <p:sp>
            <p:nvSpPr>
              <p:cNvPr id="10275" name="Text Box 90"/>
              <p:cNvSpPr txBox="1">
                <a:spLocks noChangeArrowheads="1"/>
              </p:cNvSpPr>
              <p:nvPr/>
            </p:nvSpPr>
            <p:spPr bwMode="auto">
              <a:xfrm>
                <a:off x="3264" y="2047"/>
                <a:ext cx="345" cy="233"/>
              </a:xfrm>
              <a:prstGeom prst="rect">
                <a:avLst/>
              </a:prstGeom>
              <a:noFill/>
              <a:ln w="9525">
                <a:noFill/>
                <a:miter lim="800000"/>
                <a:headEnd/>
                <a:tailEnd/>
              </a:ln>
            </p:spPr>
            <p:txBody>
              <a:bodyPr wrap="square">
                <a:spAutoFit/>
              </a:bodyPr>
              <a:lstStyle/>
              <a:p>
                <a:pPr>
                  <a:spcBef>
                    <a:spcPct val="50000"/>
                  </a:spcBef>
                </a:pPr>
                <a:r>
                  <a:rPr lang="en-US" b="1" dirty="0">
                    <a:latin typeface="Times New Roman" pitchFamily="18" charset="0"/>
                  </a:rPr>
                  <a:t>A''</a:t>
                </a:r>
              </a:p>
            </p:txBody>
          </p:sp>
          <p:sp>
            <p:nvSpPr>
              <p:cNvPr id="10276" name="Text Box 91"/>
              <p:cNvSpPr txBox="1">
                <a:spLocks noChangeArrowheads="1"/>
              </p:cNvSpPr>
              <p:nvPr/>
            </p:nvSpPr>
            <p:spPr bwMode="auto">
              <a:xfrm>
                <a:off x="2640" y="2795"/>
                <a:ext cx="33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0277" name="Text Box 92"/>
              <p:cNvSpPr txBox="1">
                <a:spLocks noChangeArrowheads="1"/>
              </p:cNvSpPr>
              <p:nvPr/>
            </p:nvSpPr>
            <p:spPr bwMode="auto">
              <a:xfrm>
                <a:off x="4804" y="2795"/>
                <a:ext cx="33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10278" name="Text Box 93"/>
              <p:cNvSpPr txBox="1">
                <a:spLocks noChangeArrowheads="1"/>
              </p:cNvSpPr>
              <p:nvPr/>
            </p:nvSpPr>
            <p:spPr bwMode="auto">
              <a:xfrm>
                <a:off x="2989" y="2401"/>
                <a:ext cx="19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10279" name="Text Box 94"/>
              <p:cNvSpPr txBox="1">
                <a:spLocks noChangeArrowheads="1"/>
              </p:cNvSpPr>
              <p:nvPr/>
            </p:nvSpPr>
            <p:spPr bwMode="auto">
              <a:xfrm>
                <a:off x="4136" y="2363"/>
                <a:ext cx="190"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9</a:t>
                </a:r>
              </a:p>
            </p:txBody>
          </p:sp>
          <p:sp>
            <p:nvSpPr>
              <p:cNvPr id="10280" name="Text Box 95"/>
              <p:cNvSpPr txBox="1">
                <a:spLocks noChangeArrowheads="1"/>
              </p:cNvSpPr>
              <p:nvPr/>
            </p:nvSpPr>
            <p:spPr bwMode="auto">
              <a:xfrm>
                <a:off x="2989" y="2676"/>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10281" name="Text Box 96"/>
              <p:cNvSpPr txBox="1">
                <a:spLocks noChangeArrowheads="1"/>
              </p:cNvSpPr>
              <p:nvPr/>
            </p:nvSpPr>
            <p:spPr bwMode="auto">
              <a:xfrm>
                <a:off x="4375" y="2692"/>
                <a:ext cx="477" cy="174"/>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sp>
          <p:nvSpPr>
            <p:cNvPr id="10272" name="Text Box 98"/>
            <p:cNvSpPr txBox="1">
              <a:spLocks noChangeArrowheads="1"/>
            </p:cNvSpPr>
            <p:nvPr/>
          </p:nvSpPr>
          <p:spPr bwMode="auto">
            <a:xfrm>
              <a:off x="3696" y="410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6</a:t>
              </a:r>
            </a:p>
          </p:txBody>
        </p:sp>
      </p:grpSp>
      <p:grpSp>
        <p:nvGrpSpPr>
          <p:cNvPr id="15" name="Group 99"/>
          <p:cNvGrpSpPr>
            <a:grpSpLocks/>
          </p:cNvGrpSpPr>
          <p:nvPr/>
        </p:nvGrpSpPr>
        <p:grpSpPr bwMode="auto">
          <a:xfrm>
            <a:off x="685800" y="5257800"/>
            <a:ext cx="3048000" cy="533400"/>
            <a:chOff x="3312" y="1968"/>
            <a:chExt cx="1920" cy="336"/>
          </a:xfrm>
        </p:grpSpPr>
        <p:sp>
          <p:nvSpPr>
            <p:cNvPr id="10265" name="Text Box 100"/>
            <p:cNvSpPr txBox="1">
              <a:spLocks noChangeArrowheads="1"/>
            </p:cNvSpPr>
            <p:nvPr/>
          </p:nvSpPr>
          <p:spPr bwMode="auto">
            <a:xfrm>
              <a:off x="4032" y="2064"/>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0266" name="AutoShape 101"/>
            <p:cNvSpPr>
              <a:spLocks noChangeArrowheads="1"/>
            </p:cNvSpPr>
            <p:nvPr/>
          </p:nvSpPr>
          <p:spPr bwMode="auto">
            <a:xfrm>
              <a:off x="3312" y="2112"/>
              <a:ext cx="192" cy="96"/>
            </a:xfrm>
            <a:prstGeom prst="triangle">
              <a:avLst>
                <a:gd name="adj" fmla="val 50000"/>
              </a:avLst>
            </a:prstGeom>
            <a:noFill/>
            <a:ln w="28575">
              <a:solidFill>
                <a:srgbClr val="0000FF"/>
              </a:solidFill>
              <a:miter lim="800000"/>
              <a:headEnd/>
              <a:tailEnd/>
            </a:ln>
          </p:spPr>
          <p:txBody>
            <a:bodyPr wrap="none" anchor="ctr"/>
            <a:lstStyle/>
            <a:p>
              <a:pPr algn="ctr"/>
              <a:endParaRPr lang="en-US">
                <a:solidFill>
                  <a:srgbClr val="0000FF"/>
                </a:solidFill>
                <a:latin typeface="Times New Roman" pitchFamily="18" charset="0"/>
              </a:endParaRPr>
            </a:p>
          </p:txBody>
        </p:sp>
        <p:sp>
          <p:nvSpPr>
            <p:cNvPr id="10267" name="Rectangle 102"/>
            <p:cNvSpPr>
              <a:spLocks noChangeArrowheads="1"/>
            </p:cNvSpPr>
            <p:nvPr/>
          </p:nvSpPr>
          <p:spPr bwMode="auto">
            <a:xfrm>
              <a:off x="3504" y="2016"/>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0268" name="AutoShape 103"/>
            <p:cNvSpPr>
              <a:spLocks noChangeArrowheads="1"/>
            </p:cNvSpPr>
            <p:nvPr/>
          </p:nvSpPr>
          <p:spPr bwMode="auto">
            <a:xfrm>
              <a:off x="4320" y="2112"/>
              <a:ext cx="19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0269" name="Rectangle 104"/>
            <p:cNvSpPr>
              <a:spLocks noChangeArrowheads="1"/>
            </p:cNvSpPr>
            <p:nvPr/>
          </p:nvSpPr>
          <p:spPr bwMode="auto">
            <a:xfrm>
              <a:off x="4464" y="2016"/>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 A’B’C’</a:t>
              </a:r>
            </a:p>
          </p:txBody>
        </p:sp>
        <p:sp>
          <p:nvSpPr>
            <p:cNvPr id="10270" name="Rectangle 105"/>
            <p:cNvSpPr>
              <a:spLocks noChangeArrowheads="1"/>
            </p:cNvSpPr>
            <p:nvPr/>
          </p:nvSpPr>
          <p:spPr bwMode="auto">
            <a:xfrm rot="-5400000">
              <a:off x="3936" y="1968"/>
              <a:ext cx="288" cy="288"/>
            </a:xfrm>
            <a:prstGeom prst="rect">
              <a:avLst/>
            </a:prstGeom>
            <a:noFill/>
            <a:ln w="9525">
              <a:noFill/>
              <a:miter lim="800000"/>
              <a:headEnd/>
              <a:tailEnd/>
            </a:ln>
          </p:spPr>
          <p:txBody>
            <a:bodyPr/>
            <a:lstStyle/>
            <a:p>
              <a:pPr>
                <a:spcBef>
                  <a:spcPct val="20000"/>
                </a:spcBef>
              </a:pPr>
              <a:r>
                <a:rPr lang="en-US" sz="2400" b="1" dirty="0" smtClean="0">
                  <a:solidFill>
                    <a:srgbClr val="9900FF"/>
                  </a:solidFill>
                  <a:latin typeface="Times New Roman" pitchFamily="18" charset="0"/>
                </a:rPr>
                <a:t>S</a:t>
              </a:r>
              <a:endParaRPr lang="en-US" sz="2400" b="1" dirty="0">
                <a:solidFill>
                  <a:srgbClr val="9900FF"/>
                </a:solidFill>
                <a:latin typeface="Times New Roman" pitchFamily="18" charset="0"/>
              </a:endParaRPr>
            </a:p>
          </p:txBody>
        </p:sp>
      </p:grpSp>
      <p:grpSp>
        <p:nvGrpSpPr>
          <p:cNvPr id="16" name="Group 106"/>
          <p:cNvGrpSpPr>
            <a:grpSpLocks/>
          </p:cNvGrpSpPr>
          <p:nvPr/>
        </p:nvGrpSpPr>
        <p:grpSpPr bwMode="auto">
          <a:xfrm>
            <a:off x="762000" y="5791200"/>
            <a:ext cx="2971800" cy="533400"/>
            <a:chOff x="3264" y="1599"/>
            <a:chExt cx="1872" cy="336"/>
          </a:xfrm>
        </p:grpSpPr>
        <p:sp>
          <p:nvSpPr>
            <p:cNvPr id="10259" name="Rectangle 107"/>
            <p:cNvSpPr>
              <a:spLocks noChangeArrowheads="1"/>
            </p:cNvSpPr>
            <p:nvPr/>
          </p:nvSpPr>
          <p:spPr bwMode="auto">
            <a:xfrm>
              <a:off x="4512" y="1647"/>
              <a:ext cx="52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0260" name="Text Box 108"/>
            <p:cNvSpPr txBox="1">
              <a:spLocks noChangeArrowheads="1"/>
            </p:cNvSpPr>
            <p:nvPr/>
          </p:nvSpPr>
          <p:spPr bwMode="auto">
            <a:xfrm>
              <a:off x="4032" y="1695"/>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0261" name="AutoShape 109"/>
            <p:cNvSpPr>
              <a:spLocks noChangeArrowheads="1"/>
            </p:cNvSpPr>
            <p:nvPr/>
          </p:nvSpPr>
          <p:spPr bwMode="auto">
            <a:xfrm>
              <a:off x="3264" y="1743"/>
              <a:ext cx="188" cy="81"/>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0262" name="Rectangle 110"/>
            <p:cNvSpPr>
              <a:spLocks noChangeArrowheads="1"/>
            </p:cNvSpPr>
            <p:nvPr/>
          </p:nvSpPr>
          <p:spPr bwMode="auto">
            <a:xfrm>
              <a:off x="3408" y="1647"/>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0263" name="AutoShape 111"/>
            <p:cNvSpPr>
              <a:spLocks noChangeArrowheads="1"/>
            </p:cNvSpPr>
            <p:nvPr/>
          </p:nvSpPr>
          <p:spPr bwMode="auto">
            <a:xfrm>
              <a:off x="4368" y="1728"/>
              <a:ext cx="188"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0264" name="Rectangle 112"/>
            <p:cNvSpPr>
              <a:spLocks noChangeArrowheads="1"/>
            </p:cNvSpPr>
            <p:nvPr/>
          </p:nvSpPr>
          <p:spPr bwMode="auto">
            <a:xfrm rot="-5400000">
              <a:off x="3984" y="1599"/>
              <a:ext cx="288" cy="288"/>
            </a:xfrm>
            <a:prstGeom prst="rect">
              <a:avLst/>
            </a:prstGeom>
            <a:noFill/>
            <a:ln w="9525">
              <a:noFill/>
              <a:miter lim="800000"/>
              <a:headEnd/>
              <a:tailEnd/>
            </a:ln>
          </p:spPr>
          <p:txBody>
            <a:bodyPr/>
            <a:lstStyle/>
            <a:p>
              <a:pPr>
                <a:spcBef>
                  <a:spcPct val="20000"/>
                </a:spcBef>
              </a:pPr>
              <a:r>
                <a:rPr lang="en-US" sz="2400" b="1" dirty="0">
                  <a:solidFill>
                    <a:srgbClr val="9900FF"/>
                  </a:solidFill>
                  <a:latin typeface="Times New Roman" pitchFamily="18" charset="0"/>
                </a:rPr>
                <a:t>S</a:t>
              </a:r>
            </a:p>
          </p:txBody>
        </p:sp>
      </p:grpSp>
      <p:sp>
        <p:nvSpPr>
          <p:cNvPr id="106621" name="AutoShape 125"/>
          <p:cNvSpPr>
            <a:spLocks noChangeArrowheads="1"/>
          </p:cNvSpPr>
          <p:nvPr/>
        </p:nvSpPr>
        <p:spPr bwMode="auto">
          <a:xfrm>
            <a:off x="152400" y="3276600"/>
            <a:ext cx="4800600" cy="1676400"/>
          </a:xfrm>
          <a:prstGeom prst="wedgeRectCallout">
            <a:avLst>
              <a:gd name="adj1" fmla="val -13560"/>
              <a:gd name="adj2" fmla="val 73866"/>
            </a:avLst>
          </a:prstGeom>
          <a:noFill/>
          <a:ln w="9525">
            <a:solidFill>
              <a:srgbClr val="0000FF"/>
            </a:solidFill>
            <a:prstDash val="dash"/>
            <a:miter lim="800000"/>
            <a:headEnd/>
            <a:tailEnd/>
          </a:ln>
        </p:spPr>
        <p:txBody>
          <a:bodyPr/>
          <a:lstStyle/>
          <a:p>
            <a:pPr algn="ctr"/>
            <a:endParaRPr lang="en-US">
              <a:latin typeface="Times New Roman" pitchFamily="18" charset="0"/>
            </a:endParaRPr>
          </a:p>
        </p:txBody>
      </p:sp>
      <p:graphicFrame>
        <p:nvGraphicFramePr>
          <p:cNvPr id="106666" name="Object 170"/>
          <p:cNvGraphicFramePr>
            <a:graphicFrameLocks noChangeAspect="1"/>
          </p:cNvGraphicFramePr>
          <p:nvPr/>
        </p:nvGraphicFramePr>
        <p:xfrm>
          <a:off x="3702050" y="5257800"/>
          <a:ext cx="809625" cy="609600"/>
        </p:xfrm>
        <a:graphic>
          <a:graphicData uri="http://schemas.openxmlformats.org/presentationml/2006/ole">
            <p:oleObj spid="_x0000_s77905" name="Equation" r:id="rId3" imgW="520474" imgH="393529" progId="">
              <p:embed/>
            </p:oleObj>
          </a:graphicData>
        </a:graphic>
      </p:graphicFrame>
      <p:sp>
        <p:nvSpPr>
          <p:cNvPr id="106667" name="Text Box 171"/>
          <p:cNvSpPr txBox="1">
            <a:spLocks noChangeArrowheads="1"/>
          </p:cNvSpPr>
          <p:nvPr/>
        </p:nvSpPr>
        <p:spPr bwMode="auto">
          <a:xfrm>
            <a:off x="3581400" y="5867400"/>
            <a:ext cx="1539875" cy="396875"/>
          </a:xfrm>
          <a:prstGeom prst="rect">
            <a:avLst/>
          </a:prstGeom>
          <a:noFill/>
          <a:ln w="9525">
            <a:noFill/>
            <a:miter lim="800000"/>
            <a:headEnd/>
            <a:tailEnd/>
          </a:ln>
        </p:spPr>
        <p:txBody>
          <a:bodyPr>
            <a:spAutoFit/>
          </a:bodyPr>
          <a:lstStyle/>
          <a:p>
            <a:r>
              <a:rPr lang="en-US" sz="2000">
                <a:solidFill>
                  <a:srgbClr val="000066"/>
                </a:solidFill>
                <a:latin typeface="Times New Roman" pitchFamily="18" charset="0"/>
              </a:rPr>
              <a:t> (</a:t>
            </a:r>
            <a:r>
              <a:rPr lang="en-US" sz="2000" i="1">
                <a:solidFill>
                  <a:srgbClr val="000066"/>
                </a:solidFill>
                <a:latin typeface="Times New Roman" pitchFamily="18" charset="0"/>
              </a:rPr>
              <a:t>k</a:t>
            </a:r>
            <a:r>
              <a:rPr lang="en-US" sz="2000">
                <a:solidFill>
                  <a:srgbClr val="000066"/>
                </a:solidFill>
                <a:latin typeface="Times New Roman" pitchFamily="18" charset="0"/>
              </a:rPr>
              <a:t> =</a:t>
            </a:r>
            <a:r>
              <a:rPr lang="en-US" sz="2000">
                <a:solidFill>
                  <a:srgbClr val="FF0000"/>
                </a:solidFill>
                <a:latin typeface="Times New Roman" pitchFamily="18" charset="0"/>
              </a:rPr>
              <a:t> </a:t>
            </a:r>
            <a:r>
              <a:rPr lang="en-US" sz="2000">
                <a:solidFill>
                  <a:srgbClr val="000066"/>
                </a:solidFill>
                <a:latin typeface="Times New Roman" pitchFamily="18" charset="0"/>
              </a:rPr>
              <a:t>2)</a:t>
            </a:r>
          </a:p>
        </p:txBody>
      </p:sp>
      <p:grpSp>
        <p:nvGrpSpPr>
          <p:cNvPr id="17" name="Group 172"/>
          <p:cNvGrpSpPr>
            <a:grpSpLocks/>
          </p:cNvGrpSpPr>
          <p:nvPr/>
        </p:nvGrpSpPr>
        <p:grpSpPr bwMode="auto">
          <a:xfrm>
            <a:off x="7985125" y="1295400"/>
            <a:ext cx="854075" cy="457200"/>
            <a:chOff x="5078" y="1344"/>
            <a:chExt cx="538" cy="288"/>
          </a:xfrm>
        </p:grpSpPr>
        <p:sp>
          <p:nvSpPr>
            <p:cNvPr id="10257" name="Rectangle 173"/>
            <p:cNvSpPr>
              <a:spLocks noChangeArrowheads="1"/>
            </p:cNvSpPr>
            <p:nvPr/>
          </p:nvSpPr>
          <p:spPr bwMode="auto">
            <a:xfrm>
              <a:off x="5078" y="1344"/>
              <a:ext cx="538" cy="288"/>
            </a:xfrm>
            <a:prstGeom prst="rect">
              <a:avLst/>
            </a:prstGeom>
            <a:noFill/>
            <a:ln w="9525">
              <a:noFill/>
              <a:miter lim="800000"/>
              <a:headEnd/>
              <a:tailEnd/>
            </a:ln>
          </p:spPr>
          <p:txBody>
            <a:bodyPr/>
            <a:lstStyle/>
            <a:p>
              <a:pPr>
                <a:spcBef>
                  <a:spcPct val="20000"/>
                </a:spcBef>
              </a:pPr>
              <a:r>
                <a:rPr lang="en-US" sz="2200">
                  <a:latin typeface="Times New Roman" pitchFamily="18" charset="0"/>
                </a:rPr>
                <a:t>k</a:t>
              </a:r>
              <a:r>
                <a:rPr lang="en-US" sz="2200" b="1">
                  <a:latin typeface="Times New Roman" pitchFamily="18" charset="0"/>
                </a:rPr>
                <a:t> =1</a:t>
              </a:r>
            </a:p>
          </p:txBody>
        </p:sp>
        <p:sp>
          <p:nvSpPr>
            <p:cNvPr id="10258" name="AutoShape 174"/>
            <p:cNvSpPr>
              <a:spLocks noChangeArrowheads="1"/>
            </p:cNvSpPr>
            <p:nvPr/>
          </p:nvSpPr>
          <p:spPr bwMode="auto">
            <a:xfrm>
              <a:off x="5088" y="1402"/>
              <a:ext cx="432" cy="144"/>
            </a:xfrm>
            <a:prstGeom prst="bracketPair">
              <a:avLst>
                <a:gd name="adj" fmla="val 16667"/>
              </a:avLst>
            </a:prstGeom>
            <a:noFill/>
            <a:ln w="28575">
              <a:solidFill>
                <a:schemeClr val="tx1"/>
              </a:solidFill>
              <a:round/>
              <a:headEnd/>
              <a:tailEnd/>
            </a:ln>
          </p:spPr>
          <p:txBody>
            <a:bodyPr wrap="none" anchor="ctr"/>
            <a:lstStyle/>
            <a:p>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05556E-6 4.56647E-6 L -0.19566 -0.00232 " pathEditMode="relative" rAng="0" ptsTypes="AA">
                                      <p:cBhvr>
                                        <p:cTn id="6" dur="2000" fill="hold"/>
                                        <p:tgtEl>
                                          <p:spTgt spid="6"/>
                                        </p:tgtEl>
                                        <p:attrNameLst>
                                          <p:attrName>ppt_x</p:attrName>
                                          <p:attrName>ppt_y</p:attrName>
                                        </p:attrNameLst>
                                      </p:cBhvr>
                                      <p:rCtr x="-9800" y="-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106621"/>
                                        </p:tgtEl>
                                        <p:attrNameLst>
                                          <p:attrName>style.visibility</p:attrName>
                                        </p:attrNameLst>
                                      </p:cBhvr>
                                      <p:to>
                                        <p:strVal val="visible"/>
                                      </p:to>
                                    </p:set>
                                    <p:animEffect transition="in" filter="wedge">
                                      <p:cBhvr>
                                        <p:cTn id="11" dur="2000"/>
                                        <p:tgtEl>
                                          <p:spTgt spid="1066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06666"/>
                                        </p:tgtEl>
                                        <p:attrNameLst>
                                          <p:attrName>style.visibility</p:attrName>
                                        </p:attrNameLst>
                                      </p:cBhvr>
                                      <p:to>
                                        <p:strVal val="visible"/>
                                      </p:to>
                                    </p:set>
                                    <p:anim calcmode="lin" valueType="num">
                                      <p:cBhvr>
                                        <p:cTn id="22" dur="500" fill="hold"/>
                                        <p:tgtEl>
                                          <p:spTgt spid="106666"/>
                                        </p:tgtEl>
                                        <p:attrNameLst>
                                          <p:attrName>ppt_w</p:attrName>
                                        </p:attrNameLst>
                                      </p:cBhvr>
                                      <p:tavLst>
                                        <p:tav tm="0">
                                          <p:val>
                                            <p:fltVal val="0"/>
                                          </p:val>
                                        </p:tav>
                                        <p:tav tm="100000">
                                          <p:val>
                                            <p:strVal val="#ppt_w"/>
                                          </p:val>
                                        </p:tav>
                                      </p:tavLst>
                                    </p:anim>
                                    <p:anim calcmode="lin" valueType="num">
                                      <p:cBhvr>
                                        <p:cTn id="23" dur="500" fill="hold"/>
                                        <p:tgtEl>
                                          <p:spTgt spid="106666"/>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06667"/>
                                        </p:tgtEl>
                                        <p:attrNameLst>
                                          <p:attrName>style.visibility</p:attrName>
                                        </p:attrNameLst>
                                      </p:cBhvr>
                                      <p:to>
                                        <p:strVal val="visible"/>
                                      </p:to>
                                    </p:set>
                                    <p:anim calcmode="lin" valueType="num">
                                      <p:cBhvr>
                                        <p:cTn id="34" dur="500" fill="hold"/>
                                        <p:tgtEl>
                                          <p:spTgt spid="106667"/>
                                        </p:tgtEl>
                                        <p:attrNameLst>
                                          <p:attrName>ppt_w</p:attrName>
                                        </p:attrNameLst>
                                      </p:cBhvr>
                                      <p:tavLst>
                                        <p:tav tm="0">
                                          <p:val>
                                            <p:fltVal val="0"/>
                                          </p:val>
                                        </p:tav>
                                        <p:tav tm="100000">
                                          <p:val>
                                            <p:strVal val="#ppt_w"/>
                                          </p:val>
                                        </p:tav>
                                      </p:tavLst>
                                    </p:anim>
                                    <p:anim calcmode="lin" valueType="num">
                                      <p:cBhvr>
                                        <p:cTn id="35" dur="500" fill="hold"/>
                                        <p:tgtEl>
                                          <p:spTgt spid="1066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21" grpId="0" animBg="1"/>
      <p:bldP spid="1066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4650" y="903288"/>
            <a:ext cx="2651125" cy="1377950"/>
            <a:chOff x="2741" y="1728"/>
            <a:chExt cx="1677" cy="1059"/>
          </a:xfrm>
        </p:grpSpPr>
        <p:sp>
          <p:nvSpPr>
            <p:cNvPr id="11362" name="Text Box 3"/>
            <p:cNvSpPr txBox="1">
              <a:spLocks noChangeArrowheads="1"/>
            </p:cNvSpPr>
            <p:nvPr/>
          </p:nvSpPr>
          <p:spPr bwMode="auto">
            <a:xfrm flipH="1">
              <a:off x="3599" y="1728"/>
              <a:ext cx="422"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1363" name="Text Box 4"/>
            <p:cNvSpPr txBox="1">
              <a:spLocks noChangeArrowheads="1"/>
            </p:cNvSpPr>
            <p:nvPr/>
          </p:nvSpPr>
          <p:spPr bwMode="auto">
            <a:xfrm flipH="1">
              <a:off x="2741" y="2439"/>
              <a:ext cx="28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1364" name="Text Box 5"/>
            <p:cNvSpPr txBox="1">
              <a:spLocks noChangeArrowheads="1"/>
            </p:cNvSpPr>
            <p:nvPr/>
          </p:nvSpPr>
          <p:spPr bwMode="auto">
            <a:xfrm flipH="1">
              <a:off x="3124" y="2064"/>
              <a:ext cx="199" cy="28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1365" name="Text Box 6"/>
            <p:cNvSpPr txBox="1">
              <a:spLocks noChangeArrowheads="1"/>
            </p:cNvSpPr>
            <p:nvPr/>
          </p:nvSpPr>
          <p:spPr bwMode="auto">
            <a:xfrm flipH="1">
              <a:off x="3888" y="2103"/>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11366" name="Text Box 7"/>
            <p:cNvSpPr txBox="1">
              <a:spLocks noChangeArrowheads="1"/>
            </p:cNvSpPr>
            <p:nvPr/>
          </p:nvSpPr>
          <p:spPr bwMode="auto">
            <a:xfrm flipH="1">
              <a:off x="3410" y="2505"/>
              <a:ext cx="39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1367" name="Text Box 8"/>
            <p:cNvSpPr txBox="1">
              <a:spLocks noChangeArrowheads="1"/>
            </p:cNvSpPr>
            <p:nvPr/>
          </p:nvSpPr>
          <p:spPr bwMode="auto">
            <a:xfrm flipH="1">
              <a:off x="3844" y="2391"/>
              <a:ext cx="500"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1368" name="Text Box 9"/>
            <p:cNvSpPr txBox="1">
              <a:spLocks noChangeArrowheads="1"/>
            </p:cNvSpPr>
            <p:nvPr/>
          </p:nvSpPr>
          <p:spPr bwMode="auto">
            <a:xfrm flipH="1">
              <a:off x="3459" y="1968"/>
              <a:ext cx="500"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1369" name="Line 10"/>
            <p:cNvSpPr>
              <a:spLocks noChangeShapeType="1"/>
            </p:cNvSpPr>
            <p:nvPr/>
          </p:nvSpPr>
          <p:spPr bwMode="auto">
            <a:xfrm flipH="1">
              <a:off x="2976" y="1920"/>
              <a:ext cx="624" cy="615"/>
            </a:xfrm>
            <a:prstGeom prst="line">
              <a:avLst/>
            </a:prstGeom>
            <a:noFill/>
            <a:ln w="28575">
              <a:solidFill>
                <a:srgbClr val="FF0000"/>
              </a:solidFill>
              <a:round/>
              <a:headEnd/>
              <a:tailEnd/>
            </a:ln>
          </p:spPr>
          <p:txBody>
            <a:bodyPr/>
            <a:lstStyle/>
            <a:p>
              <a:endParaRPr lang="en-US"/>
            </a:p>
          </p:txBody>
        </p:sp>
        <p:sp>
          <p:nvSpPr>
            <p:cNvPr id="11370" name="Line 11"/>
            <p:cNvSpPr>
              <a:spLocks noChangeShapeType="1"/>
            </p:cNvSpPr>
            <p:nvPr/>
          </p:nvSpPr>
          <p:spPr bwMode="auto">
            <a:xfrm>
              <a:off x="3600" y="1920"/>
              <a:ext cx="528" cy="624"/>
            </a:xfrm>
            <a:prstGeom prst="line">
              <a:avLst/>
            </a:prstGeom>
            <a:noFill/>
            <a:ln w="28575">
              <a:solidFill>
                <a:srgbClr val="FF0000"/>
              </a:solidFill>
              <a:round/>
              <a:headEnd/>
              <a:tailEnd/>
            </a:ln>
          </p:spPr>
          <p:txBody>
            <a:bodyPr/>
            <a:lstStyle/>
            <a:p>
              <a:endParaRPr lang="en-US"/>
            </a:p>
          </p:txBody>
        </p:sp>
        <p:sp>
          <p:nvSpPr>
            <p:cNvPr id="11371" name="Line 12"/>
            <p:cNvSpPr>
              <a:spLocks noChangeShapeType="1"/>
            </p:cNvSpPr>
            <p:nvPr/>
          </p:nvSpPr>
          <p:spPr bwMode="auto">
            <a:xfrm flipH="1">
              <a:off x="2976" y="2544"/>
              <a:ext cx="1152" cy="0"/>
            </a:xfrm>
            <a:prstGeom prst="line">
              <a:avLst/>
            </a:prstGeom>
            <a:noFill/>
            <a:ln w="28575">
              <a:solidFill>
                <a:srgbClr val="FF0000"/>
              </a:solidFill>
              <a:round/>
              <a:headEnd/>
              <a:tailEnd/>
            </a:ln>
          </p:spPr>
          <p:txBody>
            <a:bodyPr/>
            <a:lstStyle/>
            <a:p>
              <a:endParaRPr lang="en-US"/>
            </a:p>
          </p:txBody>
        </p:sp>
        <p:sp>
          <p:nvSpPr>
            <p:cNvPr id="11372" name="Text Box 13"/>
            <p:cNvSpPr txBox="1">
              <a:spLocks noChangeArrowheads="1"/>
            </p:cNvSpPr>
            <p:nvPr/>
          </p:nvSpPr>
          <p:spPr bwMode="auto">
            <a:xfrm flipH="1">
              <a:off x="4131" y="2448"/>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grpSp>
      <p:sp>
        <p:nvSpPr>
          <p:cNvPr id="11267" name="Text Box 14"/>
          <p:cNvSpPr txBox="1">
            <a:spLocks noChangeArrowheads="1"/>
          </p:cNvSpPr>
          <p:nvPr/>
        </p:nvSpPr>
        <p:spPr bwMode="auto">
          <a:xfrm>
            <a:off x="914400" y="2249488"/>
            <a:ext cx="1138238"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Hình1</a:t>
            </a:r>
          </a:p>
        </p:txBody>
      </p:sp>
      <p:grpSp>
        <p:nvGrpSpPr>
          <p:cNvPr id="3" name="Group 15"/>
          <p:cNvGrpSpPr>
            <a:grpSpLocks/>
          </p:cNvGrpSpPr>
          <p:nvPr/>
        </p:nvGrpSpPr>
        <p:grpSpPr bwMode="auto">
          <a:xfrm>
            <a:off x="0" y="3733800"/>
            <a:ext cx="2125663" cy="1447800"/>
            <a:chOff x="485" y="2208"/>
            <a:chExt cx="1339" cy="912"/>
          </a:xfrm>
        </p:grpSpPr>
        <p:sp>
          <p:nvSpPr>
            <p:cNvPr id="11348" name="Text Box 16"/>
            <p:cNvSpPr txBox="1">
              <a:spLocks noChangeArrowheads="1"/>
            </p:cNvSpPr>
            <p:nvPr/>
          </p:nvSpPr>
          <p:spPr bwMode="auto">
            <a:xfrm>
              <a:off x="815" y="2208"/>
              <a:ext cx="191"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grpSp>
          <p:nvGrpSpPr>
            <p:cNvPr id="4" name="Group 17"/>
            <p:cNvGrpSpPr>
              <a:grpSpLocks/>
            </p:cNvGrpSpPr>
            <p:nvPr/>
          </p:nvGrpSpPr>
          <p:grpSpPr bwMode="auto">
            <a:xfrm>
              <a:off x="485" y="2408"/>
              <a:ext cx="1339" cy="712"/>
              <a:chOff x="480" y="2428"/>
              <a:chExt cx="1339" cy="712"/>
            </a:xfrm>
          </p:grpSpPr>
          <p:sp>
            <p:nvSpPr>
              <p:cNvPr id="11350" name="Text Box 18"/>
              <p:cNvSpPr txBox="1">
                <a:spLocks noChangeArrowheads="1"/>
              </p:cNvSpPr>
              <p:nvPr/>
            </p:nvSpPr>
            <p:spPr bwMode="auto">
              <a:xfrm>
                <a:off x="480" y="2688"/>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1351" name="Text Box 19"/>
              <p:cNvSpPr txBox="1">
                <a:spLocks noChangeArrowheads="1"/>
              </p:cNvSpPr>
              <p:nvPr/>
            </p:nvSpPr>
            <p:spPr bwMode="auto">
              <a:xfrm>
                <a:off x="1288" y="2428"/>
                <a:ext cx="190"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3</a:t>
                </a:r>
              </a:p>
            </p:txBody>
          </p:sp>
          <p:grpSp>
            <p:nvGrpSpPr>
              <p:cNvPr id="5" name="Group 20"/>
              <p:cNvGrpSpPr>
                <a:grpSpLocks/>
              </p:cNvGrpSpPr>
              <p:nvPr/>
            </p:nvGrpSpPr>
            <p:grpSpPr bwMode="auto">
              <a:xfrm>
                <a:off x="671" y="2449"/>
                <a:ext cx="1005" cy="315"/>
                <a:chOff x="3120" y="720"/>
                <a:chExt cx="1968" cy="864"/>
              </a:xfrm>
            </p:grpSpPr>
            <p:sp>
              <p:nvSpPr>
                <p:cNvPr id="11359" name="Line 21"/>
                <p:cNvSpPr>
                  <a:spLocks noChangeShapeType="1"/>
                </p:cNvSpPr>
                <p:nvPr/>
              </p:nvSpPr>
              <p:spPr bwMode="auto">
                <a:xfrm flipH="1">
                  <a:off x="3120" y="720"/>
                  <a:ext cx="576" cy="864"/>
                </a:xfrm>
                <a:prstGeom prst="line">
                  <a:avLst/>
                </a:prstGeom>
                <a:noFill/>
                <a:ln w="28575">
                  <a:solidFill>
                    <a:srgbClr val="0000FF"/>
                  </a:solidFill>
                  <a:round/>
                  <a:headEnd/>
                  <a:tailEnd/>
                </a:ln>
              </p:spPr>
              <p:txBody>
                <a:bodyPr/>
                <a:lstStyle/>
                <a:p>
                  <a:endParaRPr lang="en-US"/>
                </a:p>
              </p:txBody>
            </p:sp>
            <p:sp>
              <p:nvSpPr>
                <p:cNvPr id="11360" name="Line 22"/>
                <p:cNvSpPr>
                  <a:spLocks noChangeShapeType="1"/>
                </p:cNvSpPr>
                <p:nvPr/>
              </p:nvSpPr>
              <p:spPr bwMode="auto">
                <a:xfrm>
                  <a:off x="3696" y="720"/>
                  <a:ext cx="1392" cy="864"/>
                </a:xfrm>
                <a:prstGeom prst="line">
                  <a:avLst/>
                </a:prstGeom>
                <a:noFill/>
                <a:ln w="28575">
                  <a:solidFill>
                    <a:srgbClr val="0000FF"/>
                  </a:solidFill>
                  <a:round/>
                  <a:headEnd/>
                  <a:tailEnd/>
                </a:ln>
              </p:spPr>
              <p:txBody>
                <a:bodyPr/>
                <a:lstStyle/>
                <a:p>
                  <a:endParaRPr lang="en-US"/>
                </a:p>
              </p:txBody>
            </p:sp>
            <p:sp>
              <p:nvSpPr>
                <p:cNvPr id="11361" name="Line 23"/>
                <p:cNvSpPr>
                  <a:spLocks noChangeShapeType="1"/>
                </p:cNvSpPr>
                <p:nvPr/>
              </p:nvSpPr>
              <p:spPr bwMode="auto">
                <a:xfrm flipH="1">
                  <a:off x="3120" y="1584"/>
                  <a:ext cx="1968" cy="0"/>
                </a:xfrm>
                <a:prstGeom prst="line">
                  <a:avLst/>
                </a:prstGeom>
                <a:noFill/>
                <a:ln w="28575">
                  <a:solidFill>
                    <a:srgbClr val="0000FF"/>
                  </a:solidFill>
                  <a:round/>
                  <a:headEnd/>
                  <a:tailEnd/>
                </a:ln>
              </p:spPr>
              <p:txBody>
                <a:bodyPr/>
                <a:lstStyle/>
                <a:p>
                  <a:endParaRPr lang="en-US"/>
                </a:p>
              </p:txBody>
            </p:sp>
          </p:grpSp>
          <p:sp>
            <p:nvSpPr>
              <p:cNvPr id="11353" name="Text Box 24"/>
              <p:cNvSpPr txBox="1">
                <a:spLocks noChangeArrowheads="1"/>
              </p:cNvSpPr>
              <p:nvPr/>
            </p:nvSpPr>
            <p:spPr bwMode="auto">
              <a:xfrm>
                <a:off x="1627" y="2693"/>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1354" name="Text Box 25"/>
              <p:cNvSpPr txBox="1">
                <a:spLocks noChangeArrowheads="1"/>
              </p:cNvSpPr>
              <p:nvPr/>
            </p:nvSpPr>
            <p:spPr bwMode="auto">
              <a:xfrm>
                <a:off x="621" y="2489"/>
                <a:ext cx="194"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2</a:t>
                </a:r>
              </a:p>
            </p:txBody>
          </p:sp>
          <p:sp>
            <p:nvSpPr>
              <p:cNvPr id="11355" name="Text Box 26"/>
              <p:cNvSpPr txBox="1">
                <a:spLocks noChangeArrowheads="1"/>
              </p:cNvSpPr>
              <p:nvPr/>
            </p:nvSpPr>
            <p:spPr bwMode="auto">
              <a:xfrm>
                <a:off x="1006" y="2736"/>
                <a:ext cx="382"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4</a:t>
                </a:r>
              </a:p>
            </p:txBody>
          </p:sp>
          <p:sp>
            <p:nvSpPr>
              <p:cNvPr id="11356" name="Text Box 27"/>
              <p:cNvSpPr txBox="1">
                <a:spLocks noChangeArrowheads="1"/>
              </p:cNvSpPr>
              <p:nvPr/>
            </p:nvSpPr>
            <p:spPr bwMode="auto">
              <a:xfrm>
                <a:off x="864" y="2489"/>
                <a:ext cx="477"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1357" name="Text Box 28"/>
              <p:cNvSpPr txBox="1">
                <a:spLocks noChangeArrowheads="1"/>
              </p:cNvSpPr>
              <p:nvPr/>
            </p:nvSpPr>
            <p:spPr bwMode="auto">
              <a:xfrm>
                <a:off x="1248" y="2611"/>
                <a:ext cx="479" cy="173"/>
              </a:xfrm>
              <a:prstGeom prst="rect">
                <a:avLst/>
              </a:prstGeom>
              <a:noFill/>
              <a:ln w="9525">
                <a:noFill/>
                <a:miter lim="800000"/>
                <a:headEnd/>
                <a:tailEnd/>
              </a:ln>
            </p:spPr>
            <p:txBody>
              <a:bodyPr>
                <a:spAutoFit/>
              </a:bodyPr>
              <a:lstStyle/>
              <a:p>
                <a:pPr>
                  <a:spcBef>
                    <a:spcPct val="50000"/>
                  </a:spcBef>
                </a:pPr>
                <a:r>
                  <a:rPr lang="en-US" sz="1200" b="1">
                    <a:solidFill>
                      <a:srgbClr val="9900FF"/>
                    </a:solidFill>
                    <a:latin typeface="Times New Roman" pitchFamily="18" charset="0"/>
                  </a:rPr>
                  <a:t>30</a:t>
                </a:r>
                <a:r>
                  <a:rPr lang="en-US" sz="1200" b="1" baseline="30000">
                    <a:solidFill>
                      <a:srgbClr val="9900FF"/>
                    </a:solidFill>
                    <a:latin typeface="Times New Roman" pitchFamily="18" charset="0"/>
                  </a:rPr>
                  <a:t>o</a:t>
                </a:r>
                <a:endParaRPr lang="en-US" sz="1200" b="1">
                  <a:solidFill>
                    <a:srgbClr val="9900FF"/>
                  </a:solidFill>
                  <a:latin typeface="Times New Roman" pitchFamily="18" charset="0"/>
                </a:endParaRPr>
              </a:p>
            </p:txBody>
          </p:sp>
          <p:sp>
            <p:nvSpPr>
              <p:cNvPr id="11358" name="Text Box 29"/>
              <p:cNvSpPr txBox="1">
                <a:spLocks noChangeArrowheads="1"/>
              </p:cNvSpPr>
              <p:nvPr/>
            </p:nvSpPr>
            <p:spPr bwMode="auto">
              <a:xfrm>
                <a:off x="819" y="292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3</a:t>
                </a:r>
              </a:p>
            </p:txBody>
          </p:sp>
        </p:grpSp>
      </p:grpSp>
      <p:grpSp>
        <p:nvGrpSpPr>
          <p:cNvPr id="6" name="Group 30"/>
          <p:cNvGrpSpPr>
            <a:grpSpLocks/>
          </p:cNvGrpSpPr>
          <p:nvPr/>
        </p:nvGrpSpPr>
        <p:grpSpPr bwMode="auto">
          <a:xfrm>
            <a:off x="2133600" y="3625850"/>
            <a:ext cx="3121025" cy="1708150"/>
            <a:chOff x="434" y="3168"/>
            <a:chExt cx="1918" cy="1076"/>
          </a:xfrm>
        </p:grpSpPr>
        <p:sp>
          <p:nvSpPr>
            <p:cNvPr id="11335" name="Text Box 31"/>
            <p:cNvSpPr txBox="1">
              <a:spLocks noChangeArrowheads="1"/>
            </p:cNvSpPr>
            <p:nvPr/>
          </p:nvSpPr>
          <p:spPr bwMode="auto">
            <a:xfrm flipH="1">
              <a:off x="1915" y="3792"/>
              <a:ext cx="43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1336" name="Text Box 32"/>
            <p:cNvSpPr txBox="1">
              <a:spLocks noChangeArrowheads="1"/>
            </p:cNvSpPr>
            <p:nvPr/>
          </p:nvSpPr>
          <p:spPr bwMode="auto">
            <a:xfrm flipH="1">
              <a:off x="1355" y="3168"/>
              <a:ext cx="41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sp>
          <p:nvSpPr>
            <p:cNvPr id="11337" name="Text Box 33"/>
            <p:cNvSpPr txBox="1">
              <a:spLocks noChangeArrowheads="1"/>
            </p:cNvSpPr>
            <p:nvPr/>
          </p:nvSpPr>
          <p:spPr bwMode="auto">
            <a:xfrm flipH="1">
              <a:off x="434" y="3801"/>
              <a:ext cx="286"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1338" name="Text Box 34"/>
            <p:cNvSpPr txBox="1">
              <a:spLocks noChangeArrowheads="1"/>
            </p:cNvSpPr>
            <p:nvPr/>
          </p:nvSpPr>
          <p:spPr bwMode="auto">
            <a:xfrm flipH="1">
              <a:off x="768" y="3413"/>
              <a:ext cx="1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6</a:t>
              </a:r>
            </a:p>
          </p:txBody>
        </p:sp>
        <p:sp>
          <p:nvSpPr>
            <p:cNvPr id="11339" name="Text Box 35"/>
            <p:cNvSpPr txBox="1">
              <a:spLocks noChangeArrowheads="1"/>
            </p:cNvSpPr>
            <p:nvPr/>
          </p:nvSpPr>
          <p:spPr bwMode="auto">
            <a:xfrm flipH="1">
              <a:off x="1717" y="3436"/>
              <a:ext cx="19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4</a:t>
              </a:r>
            </a:p>
          </p:txBody>
        </p:sp>
        <p:sp>
          <p:nvSpPr>
            <p:cNvPr id="11340" name="Text Box 36"/>
            <p:cNvSpPr txBox="1">
              <a:spLocks noChangeArrowheads="1"/>
            </p:cNvSpPr>
            <p:nvPr/>
          </p:nvSpPr>
          <p:spPr bwMode="auto">
            <a:xfrm flipH="1">
              <a:off x="1152" y="3801"/>
              <a:ext cx="3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8</a:t>
              </a:r>
            </a:p>
          </p:txBody>
        </p:sp>
        <p:sp>
          <p:nvSpPr>
            <p:cNvPr id="11341" name="Text Box 37"/>
            <p:cNvSpPr txBox="1">
              <a:spLocks noChangeArrowheads="1"/>
            </p:cNvSpPr>
            <p:nvPr/>
          </p:nvSpPr>
          <p:spPr bwMode="auto">
            <a:xfrm flipH="1">
              <a:off x="1632" y="3672"/>
              <a:ext cx="496" cy="173"/>
            </a:xfrm>
            <a:prstGeom prst="rect">
              <a:avLst/>
            </a:prstGeom>
            <a:noFill/>
            <a:ln w="9525">
              <a:noFill/>
              <a:miter lim="800000"/>
              <a:headEnd/>
              <a:tailEnd/>
            </a:ln>
          </p:spPr>
          <p:txBody>
            <a:bodyPr>
              <a:spAutoFit/>
            </a:bodyPr>
            <a:lstStyle/>
            <a:p>
              <a:pPr>
                <a:spcBef>
                  <a:spcPct val="50000"/>
                </a:spcBef>
              </a:pPr>
              <a:r>
                <a:rPr lang="en-US" sz="1200" b="1">
                  <a:solidFill>
                    <a:srgbClr val="0000FF"/>
                  </a:solidFill>
                  <a:latin typeface="Times New Roman" pitchFamily="18" charset="0"/>
                </a:rPr>
                <a:t>50</a:t>
              </a:r>
              <a:r>
                <a:rPr lang="en-US" sz="1200" b="1" baseline="30000">
                  <a:solidFill>
                    <a:srgbClr val="0000FF"/>
                  </a:solidFill>
                  <a:latin typeface="Times New Roman" pitchFamily="18" charset="0"/>
                </a:rPr>
                <a:t>o</a:t>
              </a:r>
              <a:endParaRPr lang="en-US" sz="1200" b="1">
                <a:solidFill>
                  <a:srgbClr val="0000FF"/>
                </a:solidFill>
                <a:latin typeface="Times New Roman" pitchFamily="18" charset="0"/>
              </a:endParaRPr>
            </a:p>
          </p:txBody>
        </p:sp>
        <p:sp>
          <p:nvSpPr>
            <p:cNvPr id="11342" name="Text Box 38"/>
            <p:cNvSpPr txBox="1">
              <a:spLocks noChangeArrowheads="1"/>
            </p:cNvSpPr>
            <p:nvPr/>
          </p:nvSpPr>
          <p:spPr bwMode="auto">
            <a:xfrm flipH="1">
              <a:off x="1246" y="3373"/>
              <a:ext cx="499"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grpSp>
          <p:nvGrpSpPr>
            <p:cNvPr id="7" name="Group 39"/>
            <p:cNvGrpSpPr>
              <a:grpSpLocks/>
            </p:cNvGrpSpPr>
            <p:nvPr/>
          </p:nvGrpSpPr>
          <p:grpSpPr bwMode="auto">
            <a:xfrm flipH="1">
              <a:off x="576" y="3360"/>
              <a:ext cx="1434" cy="472"/>
              <a:chOff x="816" y="1968"/>
              <a:chExt cx="1536" cy="576"/>
            </a:xfrm>
          </p:grpSpPr>
          <p:sp>
            <p:nvSpPr>
              <p:cNvPr id="11345" name="Line 40"/>
              <p:cNvSpPr>
                <a:spLocks noChangeShapeType="1"/>
              </p:cNvSpPr>
              <p:nvPr/>
            </p:nvSpPr>
            <p:spPr bwMode="auto">
              <a:xfrm>
                <a:off x="1448" y="1968"/>
                <a:ext cx="904" cy="576"/>
              </a:xfrm>
              <a:prstGeom prst="line">
                <a:avLst/>
              </a:prstGeom>
              <a:noFill/>
              <a:ln w="28575">
                <a:solidFill>
                  <a:srgbClr val="0000FF"/>
                </a:solidFill>
                <a:round/>
                <a:headEnd/>
                <a:tailEnd/>
              </a:ln>
            </p:spPr>
            <p:txBody>
              <a:bodyPr/>
              <a:lstStyle/>
              <a:p>
                <a:endParaRPr lang="en-US"/>
              </a:p>
            </p:txBody>
          </p:sp>
          <p:sp>
            <p:nvSpPr>
              <p:cNvPr id="11346" name="Line 41"/>
              <p:cNvSpPr>
                <a:spLocks noChangeShapeType="1"/>
              </p:cNvSpPr>
              <p:nvPr/>
            </p:nvSpPr>
            <p:spPr bwMode="auto">
              <a:xfrm flipH="1">
                <a:off x="816" y="1968"/>
                <a:ext cx="624" cy="576"/>
              </a:xfrm>
              <a:prstGeom prst="line">
                <a:avLst/>
              </a:prstGeom>
              <a:noFill/>
              <a:ln w="28575">
                <a:solidFill>
                  <a:srgbClr val="0000FF"/>
                </a:solidFill>
                <a:round/>
                <a:headEnd/>
                <a:tailEnd/>
              </a:ln>
            </p:spPr>
            <p:txBody>
              <a:bodyPr/>
              <a:lstStyle/>
              <a:p>
                <a:endParaRPr lang="en-US"/>
              </a:p>
            </p:txBody>
          </p:sp>
          <p:sp>
            <p:nvSpPr>
              <p:cNvPr id="11347" name="Line 42"/>
              <p:cNvSpPr>
                <a:spLocks noChangeShapeType="1"/>
              </p:cNvSpPr>
              <p:nvPr/>
            </p:nvSpPr>
            <p:spPr bwMode="auto">
              <a:xfrm>
                <a:off x="816" y="2544"/>
                <a:ext cx="1536" cy="0"/>
              </a:xfrm>
              <a:prstGeom prst="line">
                <a:avLst/>
              </a:prstGeom>
              <a:noFill/>
              <a:ln w="28575">
                <a:solidFill>
                  <a:srgbClr val="0000FF"/>
                </a:solidFill>
                <a:round/>
                <a:headEnd/>
                <a:tailEnd/>
              </a:ln>
            </p:spPr>
            <p:txBody>
              <a:bodyPr/>
              <a:lstStyle/>
              <a:p>
                <a:endParaRPr lang="en-US"/>
              </a:p>
            </p:txBody>
          </p:sp>
        </p:grpSp>
        <p:sp>
          <p:nvSpPr>
            <p:cNvPr id="11344" name="Text Box 43"/>
            <p:cNvSpPr txBox="1">
              <a:spLocks noChangeArrowheads="1"/>
            </p:cNvSpPr>
            <p:nvPr/>
          </p:nvSpPr>
          <p:spPr bwMode="auto">
            <a:xfrm>
              <a:off x="864" y="4032"/>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4</a:t>
              </a:r>
            </a:p>
          </p:txBody>
        </p:sp>
      </p:grpSp>
      <p:grpSp>
        <p:nvGrpSpPr>
          <p:cNvPr id="8" name="Group 44"/>
          <p:cNvGrpSpPr>
            <a:grpSpLocks/>
          </p:cNvGrpSpPr>
          <p:nvPr/>
        </p:nvGrpSpPr>
        <p:grpSpPr bwMode="auto">
          <a:xfrm>
            <a:off x="3276600" y="757238"/>
            <a:ext cx="1898650" cy="1985962"/>
            <a:chOff x="3084" y="3117"/>
            <a:chExt cx="1196" cy="1251"/>
          </a:xfrm>
        </p:grpSpPr>
        <p:grpSp>
          <p:nvGrpSpPr>
            <p:cNvPr id="9" name="Group 45"/>
            <p:cNvGrpSpPr>
              <a:grpSpLocks/>
            </p:cNvGrpSpPr>
            <p:nvPr/>
          </p:nvGrpSpPr>
          <p:grpSpPr bwMode="auto">
            <a:xfrm>
              <a:off x="3084" y="3117"/>
              <a:ext cx="1196" cy="1251"/>
              <a:chOff x="3073" y="2889"/>
              <a:chExt cx="1201" cy="1527"/>
            </a:xfrm>
          </p:grpSpPr>
          <p:sp>
            <p:nvSpPr>
              <p:cNvPr id="11324" name="Text Box 46"/>
              <p:cNvSpPr txBox="1">
                <a:spLocks noChangeArrowheads="1"/>
              </p:cNvSpPr>
              <p:nvPr/>
            </p:nvSpPr>
            <p:spPr bwMode="auto">
              <a:xfrm flipH="1">
                <a:off x="3856" y="3513"/>
                <a:ext cx="418"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1325" name="Text Box 47"/>
              <p:cNvSpPr txBox="1">
                <a:spLocks noChangeArrowheads="1"/>
              </p:cNvSpPr>
              <p:nvPr/>
            </p:nvSpPr>
            <p:spPr bwMode="auto">
              <a:xfrm rot="21598853" flipH="1">
                <a:off x="3073" y="2889"/>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1326" name="Text Box 48"/>
              <p:cNvSpPr txBox="1">
                <a:spLocks noChangeArrowheads="1"/>
              </p:cNvSpPr>
              <p:nvPr/>
            </p:nvSpPr>
            <p:spPr bwMode="auto">
              <a:xfrm flipH="1">
                <a:off x="3528" y="3114"/>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1327" name="Text Box 49"/>
              <p:cNvSpPr txBox="1">
                <a:spLocks noChangeArrowheads="1"/>
              </p:cNvSpPr>
              <p:nvPr/>
            </p:nvSpPr>
            <p:spPr bwMode="auto">
              <a:xfrm flipH="1">
                <a:off x="3249" y="3848"/>
                <a:ext cx="498"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1328" name="Text Box 50"/>
              <p:cNvSpPr txBox="1">
                <a:spLocks noChangeArrowheads="1"/>
              </p:cNvSpPr>
              <p:nvPr/>
            </p:nvSpPr>
            <p:spPr bwMode="auto">
              <a:xfrm flipH="1">
                <a:off x="3603" y="3513"/>
                <a:ext cx="501"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1329" name="Line 51"/>
              <p:cNvSpPr>
                <a:spLocks noChangeShapeType="1"/>
              </p:cNvSpPr>
              <p:nvPr/>
            </p:nvSpPr>
            <p:spPr bwMode="auto">
              <a:xfrm rot="5400000" flipH="1">
                <a:off x="3268" y="2989"/>
                <a:ext cx="624" cy="615"/>
              </a:xfrm>
              <a:prstGeom prst="line">
                <a:avLst/>
              </a:prstGeom>
              <a:noFill/>
              <a:ln w="28575">
                <a:solidFill>
                  <a:srgbClr val="FF0000"/>
                </a:solidFill>
                <a:round/>
                <a:headEnd/>
                <a:tailEnd/>
              </a:ln>
            </p:spPr>
            <p:txBody>
              <a:bodyPr/>
              <a:lstStyle/>
              <a:p>
                <a:endParaRPr lang="en-US"/>
              </a:p>
            </p:txBody>
          </p:sp>
          <p:sp>
            <p:nvSpPr>
              <p:cNvPr id="11330" name="Line 52"/>
              <p:cNvSpPr>
                <a:spLocks noChangeShapeType="1"/>
              </p:cNvSpPr>
              <p:nvPr/>
            </p:nvSpPr>
            <p:spPr bwMode="auto">
              <a:xfrm rot="5400000">
                <a:off x="3312" y="3561"/>
                <a:ext cx="528" cy="624"/>
              </a:xfrm>
              <a:prstGeom prst="line">
                <a:avLst/>
              </a:prstGeom>
              <a:noFill/>
              <a:ln w="28575">
                <a:solidFill>
                  <a:srgbClr val="FF0000"/>
                </a:solidFill>
                <a:round/>
                <a:headEnd/>
                <a:tailEnd/>
              </a:ln>
            </p:spPr>
            <p:txBody>
              <a:bodyPr/>
              <a:lstStyle/>
              <a:p>
                <a:endParaRPr lang="en-US"/>
              </a:p>
            </p:txBody>
          </p:sp>
          <p:sp>
            <p:nvSpPr>
              <p:cNvPr id="11331" name="Line 53"/>
              <p:cNvSpPr>
                <a:spLocks noChangeShapeType="1"/>
              </p:cNvSpPr>
              <p:nvPr/>
            </p:nvSpPr>
            <p:spPr bwMode="auto">
              <a:xfrm rot="5400000" flipH="1">
                <a:off x="2688" y="3561"/>
                <a:ext cx="1152" cy="0"/>
              </a:xfrm>
              <a:prstGeom prst="line">
                <a:avLst/>
              </a:prstGeom>
              <a:noFill/>
              <a:ln w="28575">
                <a:solidFill>
                  <a:srgbClr val="FF0000"/>
                </a:solidFill>
                <a:round/>
                <a:headEnd/>
                <a:tailEnd/>
              </a:ln>
            </p:spPr>
            <p:txBody>
              <a:bodyPr/>
              <a:lstStyle/>
              <a:p>
                <a:endParaRPr lang="en-US"/>
              </a:p>
            </p:txBody>
          </p:sp>
          <p:sp>
            <p:nvSpPr>
              <p:cNvPr id="11332" name="Text Box 54"/>
              <p:cNvSpPr txBox="1">
                <a:spLocks noChangeArrowheads="1"/>
              </p:cNvSpPr>
              <p:nvPr/>
            </p:nvSpPr>
            <p:spPr bwMode="auto">
              <a:xfrm rot="21482193" flipH="1">
                <a:off x="3102" y="4134"/>
                <a:ext cx="288"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sp>
            <p:nvSpPr>
              <p:cNvPr id="11333" name="Text Box 55"/>
              <p:cNvSpPr txBox="1">
                <a:spLocks noChangeArrowheads="1"/>
              </p:cNvSpPr>
              <p:nvPr/>
            </p:nvSpPr>
            <p:spPr bwMode="auto">
              <a:xfrm flipH="1">
                <a:off x="3074" y="3378"/>
                <a:ext cx="4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1334" name="Text Box 56"/>
              <p:cNvSpPr txBox="1">
                <a:spLocks noChangeArrowheads="1"/>
              </p:cNvSpPr>
              <p:nvPr/>
            </p:nvSpPr>
            <p:spPr bwMode="auto">
              <a:xfrm flipH="1">
                <a:off x="3553" y="3801"/>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grpSp>
        <p:sp>
          <p:nvSpPr>
            <p:cNvPr id="11323" name="Text Box 57"/>
            <p:cNvSpPr txBox="1">
              <a:spLocks noChangeArrowheads="1"/>
            </p:cNvSpPr>
            <p:nvPr/>
          </p:nvSpPr>
          <p:spPr bwMode="auto">
            <a:xfrm>
              <a:off x="3562" y="4093"/>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5</a:t>
              </a:r>
            </a:p>
          </p:txBody>
        </p:sp>
      </p:grpSp>
      <p:sp>
        <p:nvSpPr>
          <p:cNvPr id="11271" name="Rectangle 58"/>
          <p:cNvSpPr>
            <a:spLocks noChangeArrowheads="1"/>
          </p:cNvSpPr>
          <p:nvPr/>
        </p:nvSpPr>
        <p:spPr bwMode="auto">
          <a:xfrm>
            <a:off x="152400" y="757238"/>
            <a:ext cx="8839200" cy="1981200"/>
          </a:xfrm>
          <a:prstGeom prst="rect">
            <a:avLst/>
          </a:prstGeom>
          <a:noFill/>
          <a:ln w="9525">
            <a:solidFill>
              <a:srgbClr val="9900FF"/>
            </a:solidFill>
            <a:prstDash val="dash"/>
            <a:miter lim="800000"/>
            <a:headEnd/>
            <a:tailEnd/>
          </a:ln>
        </p:spPr>
        <p:txBody>
          <a:bodyPr wrap="none" anchor="ctr"/>
          <a:lstStyle/>
          <a:p>
            <a:pPr algn="ctr"/>
            <a:endParaRPr lang="en-US">
              <a:solidFill>
                <a:schemeClr val="bg2"/>
              </a:solidFill>
              <a:latin typeface="Times New Roman" pitchFamily="18" charset="0"/>
            </a:endParaRPr>
          </a:p>
        </p:txBody>
      </p:sp>
      <p:grpSp>
        <p:nvGrpSpPr>
          <p:cNvPr id="10" name="Group 59"/>
          <p:cNvGrpSpPr>
            <a:grpSpLocks/>
          </p:cNvGrpSpPr>
          <p:nvPr/>
        </p:nvGrpSpPr>
        <p:grpSpPr bwMode="auto">
          <a:xfrm>
            <a:off x="5181600" y="1524000"/>
            <a:ext cx="3276600" cy="533400"/>
            <a:chOff x="3216" y="960"/>
            <a:chExt cx="2064" cy="336"/>
          </a:xfrm>
        </p:grpSpPr>
        <p:sp>
          <p:nvSpPr>
            <p:cNvPr id="11317" name="AutoShape 60"/>
            <p:cNvSpPr>
              <a:spLocks noChangeArrowheads="1"/>
            </p:cNvSpPr>
            <p:nvPr/>
          </p:nvSpPr>
          <p:spPr bwMode="auto">
            <a:xfrm>
              <a:off x="3216"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1318" name="Rectangle 61"/>
            <p:cNvSpPr>
              <a:spLocks noChangeArrowheads="1"/>
            </p:cNvSpPr>
            <p:nvPr/>
          </p:nvSpPr>
          <p:spPr bwMode="auto">
            <a:xfrm>
              <a:off x="3408"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11319" name="AutoShape 62"/>
            <p:cNvSpPr>
              <a:spLocks noChangeArrowheads="1"/>
            </p:cNvSpPr>
            <p:nvPr/>
          </p:nvSpPr>
          <p:spPr bwMode="auto">
            <a:xfrm>
              <a:off x="4320" y="1104"/>
              <a:ext cx="236"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1320" name="Rectangle 63"/>
            <p:cNvSpPr>
              <a:spLocks noChangeArrowheads="1"/>
            </p:cNvSpPr>
            <p:nvPr/>
          </p:nvSpPr>
          <p:spPr bwMode="auto">
            <a:xfrm>
              <a:off x="4512" y="1008"/>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11321" name="Rectangle 64"/>
            <p:cNvSpPr>
              <a:spLocks noChangeArrowheads="1"/>
            </p:cNvSpPr>
            <p:nvPr/>
          </p:nvSpPr>
          <p:spPr bwMode="auto">
            <a:xfrm rot="-5400000">
              <a:off x="3984" y="960"/>
              <a:ext cx="288" cy="288"/>
            </a:xfrm>
            <a:prstGeom prst="rect">
              <a:avLst/>
            </a:prstGeom>
            <a:noFill/>
            <a:ln w="9525">
              <a:noFill/>
              <a:miter lim="800000"/>
              <a:headEnd/>
              <a:tailEnd/>
            </a:ln>
          </p:spPr>
          <p:txBody>
            <a:bodyPr/>
            <a:lstStyle/>
            <a:p>
              <a:pPr>
                <a:spcBef>
                  <a:spcPct val="20000"/>
                </a:spcBef>
              </a:pPr>
              <a:r>
                <a:rPr lang="en-US" sz="2400" b="1">
                  <a:solidFill>
                    <a:srgbClr val="FF0000"/>
                  </a:solidFill>
                  <a:latin typeface="Times New Roman" pitchFamily="18" charset="0"/>
                </a:rPr>
                <a:t>S</a:t>
              </a:r>
            </a:p>
          </p:txBody>
        </p:sp>
      </p:grpSp>
      <p:sp>
        <p:nvSpPr>
          <p:cNvPr id="113744" name="AutoShape 80"/>
          <p:cNvSpPr>
            <a:spLocks noChangeArrowheads="1"/>
          </p:cNvSpPr>
          <p:nvPr/>
        </p:nvSpPr>
        <p:spPr bwMode="auto">
          <a:xfrm>
            <a:off x="76200" y="3581400"/>
            <a:ext cx="5105400" cy="1766888"/>
          </a:xfrm>
          <a:prstGeom prst="wedgeRectCallout">
            <a:avLst>
              <a:gd name="adj1" fmla="val -12560"/>
              <a:gd name="adj2" fmla="val 48921"/>
            </a:avLst>
          </a:prstGeom>
          <a:noFill/>
          <a:ln w="9525">
            <a:solidFill>
              <a:srgbClr val="0000FF"/>
            </a:solidFill>
            <a:prstDash val="dash"/>
            <a:miter lim="800000"/>
            <a:headEnd/>
            <a:tailEnd/>
          </a:ln>
        </p:spPr>
        <p:txBody>
          <a:bodyPr/>
          <a:lstStyle/>
          <a:p>
            <a:pPr algn="ctr"/>
            <a:endParaRPr lang="en-US">
              <a:latin typeface="Times New Roman" pitchFamily="18" charset="0"/>
            </a:endParaRPr>
          </a:p>
        </p:txBody>
      </p:sp>
      <p:grpSp>
        <p:nvGrpSpPr>
          <p:cNvPr id="11" name="Group 157"/>
          <p:cNvGrpSpPr>
            <a:grpSpLocks/>
          </p:cNvGrpSpPr>
          <p:nvPr/>
        </p:nvGrpSpPr>
        <p:grpSpPr bwMode="auto">
          <a:xfrm>
            <a:off x="990600" y="5334000"/>
            <a:ext cx="2895600" cy="685800"/>
            <a:chOff x="624" y="3408"/>
            <a:chExt cx="1824" cy="432"/>
          </a:xfrm>
        </p:grpSpPr>
        <p:grpSp>
          <p:nvGrpSpPr>
            <p:cNvPr id="12" name="Group 156"/>
            <p:cNvGrpSpPr>
              <a:grpSpLocks/>
            </p:cNvGrpSpPr>
            <p:nvPr/>
          </p:nvGrpSpPr>
          <p:grpSpPr bwMode="auto">
            <a:xfrm>
              <a:off x="682" y="3504"/>
              <a:ext cx="1723" cy="288"/>
              <a:chOff x="682" y="3504"/>
              <a:chExt cx="1723" cy="288"/>
            </a:xfrm>
          </p:grpSpPr>
          <p:sp>
            <p:nvSpPr>
              <p:cNvPr id="11312" name="Text Box 83"/>
              <p:cNvSpPr txBox="1">
                <a:spLocks noChangeArrowheads="1"/>
              </p:cNvSpPr>
              <p:nvPr/>
            </p:nvSpPr>
            <p:spPr bwMode="auto">
              <a:xfrm>
                <a:off x="1356" y="3552"/>
                <a:ext cx="1049"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1313" name="AutoShape 84"/>
              <p:cNvSpPr>
                <a:spLocks noChangeArrowheads="1"/>
              </p:cNvSpPr>
              <p:nvPr/>
            </p:nvSpPr>
            <p:spPr bwMode="auto">
              <a:xfrm>
                <a:off x="682" y="3600"/>
                <a:ext cx="182" cy="96"/>
              </a:xfrm>
              <a:prstGeom prst="triangle">
                <a:avLst>
                  <a:gd name="adj" fmla="val 50000"/>
                </a:avLst>
              </a:prstGeom>
              <a:noFill/>
              <a:ln w="28575">
                <a:solidFill>
                  <a:srgbClr val="0000FF"/>
                </a:solidFill>
                <a:miter lim="800000"/>
                <a:headEnd/>
                <a:tailEnd/>
              </a:ln>
            </p:spPr>
            <p:txBody>
              <a:bodyPr wrap="none" anchor="ctr"/>
              <a:lstStyle/>
              <a:p>
                <a:pPr algn="ctr"/>
                <a:endParaRPr lang="en-US">
                  <a:solidFill>
                    <a:srgbClr val="0000FF"/>
                  </a:solidFill>
                  <a:latin typeface="Times New Roman" pitchFamily="18" charset="0"/>
                </a:endParaRPr>
              </a:p>
            </p:txBody>
          </p:sp>
          <p:sp>
            <p:nvSpPr>
              <p:cNvPr id="11314" name="Rectangle 85"/>
              <p:cNvSpPr>
                <a:spLocks noChangeArrowheads="1"/>
              </p:cNvSpPr>
              <p:nvPr/>
            </p:nvSpPr>
            <p:spPr bwMode="auto">
              <a:xfrm>
                <a:off x="854" y="3504"/>
                <a:ext cx="730"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1315" name="AutoShape 86"/>
              <p:cNvSpPr>
                <a:spLocks noChangeArrowheads="1"/>
              </p:cNvSpPr>
              <p:nvPr/>
            </p:nvSpPr>
            <p:spPr bwMode="auto">
              <a:xfrm>
                <a:off x="1536" y="3600"/>
                <a:ext cx="18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1316" name="Rectangle 87"/>
              <p:cNvSpPr>
                <a:spLocks noChangeArrowheads="1"/>
              </p:cNvSpPr>
              <p:nvPr/>
            </p:nvSpPr>
            <p:spPr bwMode="auto">
              <a:xfrm>
                <a:off x="1632" y="3504"/>
                <a:ext cx="730"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 A’B’C’</a:t>
                </a:r>
              </a:p>
            </p:txBody>
          </p:sp>
        </p:grpSp>
        <p:sp>
          <p:nvSpPr>
            <p:cNvPr id="11310" name="Rectangle 88"/>
            <p:cNvSpPr>
              <a:spLocks noChangeArrowheads="1"/>
            </p:cNvSpPr>
            <p:nvPr/>
          </p:nvSpPr>
          <p:spPr bwMode="auto">
            <a:xfrm rot="-5400000">
              <a:off x="1258" y="3463"/>
              <a:ext cx="288" cy="273"/>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sp>
          <p:nvSpPr>
            <p:cNvPr id="11311" name="Rectangle 89"/>
            <p:cNvSpPr>
              <a:spLocks noChangeArrowheads="1"/>
            </p:cNvSpPr>
            <p:nvPr/>
          </p:nvSpPr>
          <p:spPr bwMode="auto">
            <a:xfrm>
              <a:off x="624" y="3408"/>
              <a:ext cx="1824" cy="432"/>
            </a:xfrm>
            <a:prstGeom prst="rect">
              <a:avLst/>
            </a:prstGeom>
            <a:noFill/>
            <a:ln w="9525">
              <a:noFill/>
              <a:miter lim="800000"/>
              <a:headEnd/>
              <a:tailEnd/>
            </a:ln>
          </p:spPr>
          <p:txBody>
            <a:bodyPr wrap="none" anchor="ctr"/>
            <a:lstStyle/>
            <a:p>
              <a:endParaRPr lang="en-US">
                <a:latin typeface="Times New Roman" pitchFamily="18" charset="0"/>
              </a:endParaRPr>
            </a:p>
          </p:txBody>
        </p:sp>
      </p:grpSp>
      <p:grpSp>
        <p:nvGrpSpPr>
          <p:cNvPr id="13" name="Group 158"/>
          <p:cNvGrpSpPr>
            <a:grpSpLocks/>
          </p:cNvGrpSpPr>
          <p:nvPr/>
        </p:nvGrpSpPr>
        <p:grpSpPr bwMode="auto">
          <a:xfrm>
            <a:off x="990600" y="6096000"/>
            <a:ext cx="3124200" cy="533400"/>
            <a:chOff x="624" y="3840"/>
            <a:chExt cx="1968" cy="336"/>
          </a:xfrm>
        </p:grpSpPr>
        <p:sp>
          <p:nvSpPr>
            <p:cNvPr id="11302" name="Rectangle 92"/>
            <p:cNvSpPr>
              <a:spLocks noChangeArrowheads="1"/>
            </p:cNvSpPr>
            <p:nvPr/>
          </p:nvSpPr>
          <p:spPr bwMode="auto">
            <a:xfrm>
              <a:off x="1776" y="3888"/>
              <a:ext cx="52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1303" name="Text Box 93"/>
            <p:cNvSpPr txBox="1">
              <a:spLocks noChangeArrowheads="1"/>
            </p:cNvSpPr>
            <p:nvPr/>
          </p:nvSpPr>
          <p:spPr bwMode="auto">
            <a:xfrm>
              <a:off x="1488" y="3936"/>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1304" name="AutoShape 94"/>
            <p:cNvSpPr>
              <a:spLocks noChangeArrowheads="1"/>
            </p:cNvSpPr>
            <p:nvPr/>
          </p:nvSpPr>
          <p:spPr bwMode="auto">
            <a:xfrm>
              <a:off x="720" y="3984"/>
              <a:ext cx="188" cy="81"/>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1305" name="Rectangle 95"/>
            <p:cNvSpPr>
              <a:spLocks noChangeArrowheads="1"/>
            </p:cNvSpPr>
            <p:nvPr/>
          </p:nvSpPr>
          <p:spPr bwMode="auto">
            <a:xfrm>
              <a:off x="864" y="3888"/>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1306" name="AutoShape 96"/>
            <p:cNvSpPr>
              <a:spLocks noChangeArrowheads="1"/>
            </p:cNvSpPr>
            <p:nvPr/>
          </p:nvSpPr>
          <p:spPr bwMode="auto">
            <a:xfrm>
              <a:off x="1632" y="3969"/>
              <a:ext cx="188"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1307" name="Rectangle 97"/>
            <p:cNvSpPr>
              <a:spLocks noChangeArrowheads="1"/>
            </p:cNvSpPr>
            <p:nvPr/>
          </p:nvSpPr>
          <p:spPr bwMode="auto">
            <a:xfrm rot="-5400000">
              <a:off x="1392" y="3840"/>
              <a:ext cx="288" cy="288"/>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sp>
          <p:nvSpPr>
            <p:cNvPr id="11308" name="Rectangle 98"/>
            <p:cNvSpPr>
              <a:spLocks noChangeArrowheads="1"/>
            </p:cNvSpPr>
            <p:nvPr/>
          </p:nvSpPr>
          <p:spPr bwMode="auto">
            <a:xfrm>
              <a:off x="624" y="3840"/>
              <a:ext cx="1824" cy="336"/>
            </a:xfrm>
            <a:prstGeom prst="rect">
              <a:avLst/>
            </a:prstGeom>
            <a:noFill/>
            <a:ln w="9525">
              <a:noFill/>
              <a:miter lim="800000"/>
              <a:headEnd/>
              <a:tailEnd/>
            </a:ln>
          </p:spPr>
          <p:txBody>
            <a:bodyPr wrap="none" anchor="ctr"/>
            <a:lstStyle/>
            <a:p>
              <a:endParaRPr lang="en-US">
                <a:latin typeface="Times New Roman" pitchFamily="18" charset="0"/>
              </a:endParaRPr>
            </a:p>
          </p:txBody>
        </p:sp>
      </p:grpSp>
      <p:sp>
        <p:nvSpPr>
          <p:cNvPr id="113778" name="Rectangle 114"/>
          <p:cNvSpPr>
            <a:spLocks noChangeArrowheads="1"/>
          </p:cNvSpPr>
          <p:nvPr/>
        </p:nvSpPr>
        <p:spPr bwMode="auto">
          <a:xfrm>
            <a:off x="76200" y="3124200"/>
            <a:ext cx="820738" cy="457200"/>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*Nếu</a:t>
            </a:r>
            <a:r>
              <a:rPr lang="en-US" sz="2200">
                <a:solidFill>
                  <a:srgbClr val="FF0000"/>
                </a:solidFill>
                <a:latin typeface="Times New Roman" pitchFamily="18" charset="0"/>
              </a:rPr>
              <a:t>                                                </a:t>
            </a:r>
            <a:endParaRPr lang="en-US" sz="2200" b="1">
              <a:solidFill>
                <a:srgbClr val="FF0000"/>
              </a:solidFill>
              <a:latin typeface="Times New Roman" pitchFamily="18" charset="0"/>
            </a:endParaRPr>
          </a:p>
        </p:txBody>
      </p:sp>
      <p:sp>
        <p:nvSpPr>
          <p:cNvPr id="113779" name="Rectangle 115"/>
          <p:cNvSpPr>
            <a:spLocks noChangeArrowheads="1"/>
          </p:cNvSpPr>
          <p:nvPr/>
        </p:nvSpPr>
        <p:spPr bwMode="auto">
          <a:xfrm>
            <a:off x="3429000" y="3048000"/>
            <a:ext cx="533400" cy="457200"/>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thì</a:t>
            </a:r>
            <a:r>
              <a:rPr lang="en-US" sz="2200">
                <a:solidFill>
                  <a:srgbClr val="FF0000"/>
                </a:solidFill>
                <a:latin typeface="Times New Roman" pitchFamily="18" charset="0"/>
              </a:rPr>
              <a:t>                                                 </a:t>
            </a:r>
            <a:endParaRPr lang="en-US" sz="2200" b="1">
              <a:solidFill>
                <a:srgbClr val="FF0000"/>
              </a:solidFill>
              <a:latin typeface="Times New Roman" pitchFamily="18" charset="0"/>
            </a:endParaRPr>
          </a:p>
        </p:txBody>
      </p:sp>
      <p:grpSp>
        <p:nvGrpSpPr>
          <p:cNvPr id="14" name="Group 128"/>
          <p:cNvGrpSpPr>
            <a:grpSpLocks/>
          </p:cNvGrpSpPr>
          <p:nvPr/>
        </p:nvGrpSpPr>
        <p:grpSpPr bwMode="auto">
          <a:xfrm>
            <a:off x="-457200" y="0"/>
            <a:ext cx="9601200" cy="609600"/>
            <a:chOff x="-288" y="0"/>
            <a:chExt cx="6048" cy="384"/>
          </a:xfrm>
        </p:grpSpPr>
        <p:sp>
          <p:nvSpPr>
            <p:cNvPr id="11300" name="Rectangle 129"/>
            <p:cNvSpPr>
              <a:spLocks noChangeArrowheads="1"/>
            </p:cNvSpPr>
            <p:nvPr/>
          </p:nvSpPr>
          <p:spPr bwMode="auto">
            <a:xfrm>
              <a:off x="-288" y="0"/>
              <a:ext cx="6048" cy="236"/>
            </a:xfrm>
            <a:prstGeom prst="rect">
              <a:avLst/>
            </a:prstGeom>
            <a:noFill/>
            <a:ln w="9525">
              <a:noFill/>
              <a:miter lim="800000"/>
              <a:headEnd/>
              <a:tailEnd/>
            </a:ln>
          </p:spPr>
          <p:txBody>
            <a:bodyPr/>
            <a:lstStyle/>
            <a:p>
              <a:pPr>
                <a:spcBef>
                  <a:spcPct val="20000"/>
                </a:spcBef>
              </a:pPr>
              <a:r>
                <a:rPr lang="en-US" sz="2800" b="1">
                  <a:solidFill>
                    <a:srgbClr val="0000FF"/>
                  </a:solidFill>
                  <a:latin typeface="Times New Roman" pitchFamily="18" charset="0"/>
                </a:rPr>
                <a:t>                     : </a:t>
              </a:r>
              <a:r>
                <a:rPr lang="en-US" sz="2400" b="1">
                  <a:solidFill>
                    <a:srgbClr val="0000FF"/>
                  </a:solidFill>
                  <a:latin typeface="Times New Roman" pitchFamily="18" charset="0"/>
                </a:rPr>
                <a:t>Hãy tìm các cặp tam giác </a:t>
              </a:r>
              <a:r>
                <a:rPr lang="vi-VN" sz="2400" b="1">
                  <a:solidFill>
                    <a:srgbClr val="0000FF"/>
                  </a:solidFill>
                  <a:latin typeface="Times New Roman" pitchFamily="18" charset="0"/>
                </a:rPr>
                <a:t>đ</a:t>
              </a:r>
              <a:r>
                <a:rPr lang="en-US" sz="2400" b="1">
                  <a:solidFill>
                    <a:srgbClr val="0000FF"/>
                  </a:solidFill>
                  <a:latin typeface="Times New Roman" pitchFamily="18" charset="0"/>
                </a:rPr>
                <a:t>ồng dạng trong các hình sau </a:t>
              </a:r>
            </a:p>
          </p:txBody>
        </p:sp>
        <p:sp>
          <p:nvSpPr>
            <p:cNvPr id="11301" name="Rectangle 130"/>
            <p:cNvSpPr>
              <a:spLocks noChangeArrowheads="1"/>
            </p:cNvSpPr>
            <p:nvPr/>
          </p:nvSpPr>
          <p:spPr bwMode="auto">
            <a:xfrm>
              <a:off x="0" y="0"/>
              <a:ext cx="1296" cy="384"/>
            </a:xfrm>
            <a:prstGeom prst="rect">
              <a:avLst/>
            </a:prstGeom>
            <a:noFill/>
            <a:ln w="9525">
              <a:noFill/>
              <a:miter lim="800000"/>
              <a:headEnd/>
              <a:tailEnd/>
            </a:ln>
          </p:spPr>
          <p:txBody>
            <a:bodyPr/>
            <a:lstStyle/>
            <a:p>
              <a:pPr>
                <a:spcBef>
                  <a:spcPct val="20000"/>
                </a:spcBef>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tập</a:t>
              </a:r>
              <a:r>
                <a:rPr lang="en-US" sz="2800" b="1" dirty="0">
                  <a:solidFill>
                    <a:srgbClr val="FF0000"/>
                  </a:solidFill>
                  <a:latin typeface="Times New Roman" pitchFamily="18" charset="0"/>
                </a:rPr>
                <a:t> 1</a:t>
              </a:r>
            </a:p>
          </p:txBody>
        </p:sp>
      </p:grpSp>
      <p:grpSp>
        <p:nvGrpSpPr>
          <p:cNvPr id="15" name="Group 132"/>
          <p:cNvGrpSpPr>
            <a:grpSpLocks/>
          </p:cNvGrpSpPr>
          <p:nvPr/>
        </p:nvGrpSpPr>
        <p:grpSpPr bwMode="auto">
          <a:xfrm>
            <a:off x="5334000" y="4800600"/>
            <a:ext cx="3886200" cy="1828800"/>
            <a:chOff x="3168" y="3168"/>
            <a:chExt cx="2496" cy="1152"/>
          </a:xfrm>
        </p:grpSpPr>
        <p:grpSp>
          <p:nvGrpSpPr>
            <p:cNvPr id="16" name="Group 133"/>
            <p:cNvGrpSpPr>
              <a:grpSpLocks/>
            </p:cNvGrpSpPr>
            <p:nvPr/>
          </p:nvGrpSpPr>
          <p:grpSpPr bwMode="auto">
            <a:xfrm>
              <a:off x="3168" y="3168"/>
              <a:ext cx="2496" cy="1017"/>
              <a:chOff x="2640" y="2047"/>
              <a:chExt cx="2496" cy="1017"/>
            </a:xfrm>
          </p:grpSpPr>
          <p:sp>
            <p:nvSpPr>
              <p:cNvPr id="11288" name="Text Box 134"/>
              <p:cNvSpPr txBox="1">
                <a:spLocks noChangeArrowheads="1"/>
              </p:cNvSpPr>
              <p:nvPr/>
            </p:nvSpPr>
            <p:spPr bwMode="auto">
              <a:xfrm>
                <a:off x="3562" y="283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12</a:t>
                </a:r>
              </a:p>
            </p:txBody>
          </p:sp>
          <p:grpSp>
            <p:nvGrpSpPr>
              <p:cNvPr id="17" name="Group 135"/>
              <p:cNvGrpSpPr>
                <a:grpSpLocks/>
              </p:cNvGrpSpPr>
              <p:nvPr/>
            </p:nvGrpSpPr>
            <p:grpSpPr bwMode="auto">
              <a:xfrm>
                <a:off x="2892" y="2204"/>
                <a:ext cx="1960" cy="630"/>
                <a:chOff x="480" y="720"/>
                <a:chExt cx="1968" cy="864"/>
              </a:xfrm>
            </p:grpSpPr>
            <p:sp>
              <p:nvSpPr>
                <p:cNvPr id="11297" name="Line 136"/>
                <p:cNvSpPr>
                  <a:spLocks noChangeShapeType="1"/>
                </p:cNvSpPr>
                <p:nvPr/>
              </p:nvSpPr>
              <p:spPr bwMode="auto">
                <a:xfrm flipH="1">
                  <a:off x="480" y="720"/>
                  <a:ext cx="576" cy="864"/>
                </a:xfrm>
                <a:prstGeom prst="line">
                  <a:avLst/>
                </a:prstGeom>
                <a:noFill/>
                <a:ln w="28575">
                  <a:solidFill>
                    <a:schemeClr val="tx1"/>
                  </a:solidFill>
                  <a:round/>
                  <a:headEnd/>
                  <a:tailEnd/>
                </a:ln>
              </p:spPr>
              <p:txBody>
                <a:bodyPr/>
                <a:lstStyle/>
                <a:p>
                  <a:endParaRPr lang="en-US"/>
                </a:p>
              </p:txBody>
            </p:sp>
            <p:sp>
              <p:nvSpPr>
                <p:cNvPr id="11298" name="Line 137"/>
                <p:cNvSpPr>
                  <a:spLocks noChangeShapeType="1"/>
                </p:cNvSpPr>
                <p:nvPr/>
              </p:nvSpPr>
              <p:spPr bwMode="auto">
                <a:xfrm>
                  <a:off x="1056" y="720"/>
                  <a:ext cx="1392" cy="864"/>
                </a:xfrm>
                <a:prstGeom prst="line">
                  <a:avLst/>
                </a:prstGeom>
                <a:noFill/>
                <a:ln w="28575">
                  <a:solidFill>
                    <a:schemeClr val="tx1"/>
                  </a:solidFill>
                  <a:round/>
                  <a:headEnd/>
                  <a:tailEnd/>
                </a:ln>
              </p:spPr>
              <p:txBody>
                <a:bodyPr/>
                <a:lstStyle/>
                <a:p>
                  <a:endParaRPr lang="en-US"/>
                </a:p>
              </p:txBody>
            </p:sp>
            <p:sp>
              <p:nvSpPr>
                <p:cNvPr id="11299" name="Line 138"/>
                <p:cNvSpPr>
                  <a:spLocks noChangeShapeType="1"/>
                </p:cNvSpPr>
                <p:nvPr/>
              </p:nvSpPr>
              <p:spPr bwMode="auto">
                <a:xfrm flipH="1">
                  <a:off x="480" y="1584"/>
                  <a:ext cx="1968" cy="0"/>
                </a:xfrm>
                <a:prstGeom prst="line">
                  <a:avLst/>
                </a:prstGeom>
                <a:noFill/>
                <a:ln w="28575">
                  <a:solidFill>
                    <a:schemeClr val="tx1"/>
                  </a:solidFill>
                  <a:round/>
                  <a:headEnd/>
                  <a:tailEnd/>
                </a:ln>
              </p:spPr>
              <p:txBody>
                <a:bodyPr/>
                <a:lstStyle/>
                <a:p>
                  <a:endParaRPr lang="en-US"/>
                </a:p>
              </p:txBody>
            </p:sp>
          </p:grpSp>
          <p:sp>
            <p:nvSpPr>
              <p:cNvPr id="11290" name="Text Box 139"/>
              <p:cNvSpPr txBox="1">
                <a:spLocks noChangeArrowheads="1"/>
              </p:cNvSpPr>
              <p:nvPr/>
            </p:nvSpPr>
            <p:spPr bwMode="auto">
              <a:xfrm>
                <a:off x="3264" y="2047"/>
                <a:ext cx="298" cy="407"/>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1291" name="Text Box 140"/>
              <p:cNvSpPr txBox="1">
                <a:spLocks noChangeArrowheads="1"/>
              </p:cNvSpPr>
              <p:nvPr/>
            </p:nvSpPr>
            <p:spPr bwMode="auto">
              <a:xfrm>
                <a:off x="2640" y="2795"/>
                <a:ext cx="33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1292" name="Text Box 141"/>
              <p:cNvSpPr txBox="1">
                <a:spLocks noChangeArrowheads="1"/>
              </p:cNvSpPr>
              <p:nvPr/>
            </p:nvSpPr>
            <p:spPr bwMode="auto">
              <a:xfrm>
                <a:off x="4804" y="2795"/>
                <a:ext cx="33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11293" name="Text Box 142"/>
              <p:cNvSpPr txBox="1">
                <a:spLocks noChangeArrowheads="1"/>
              </p:cNvSpPr>
              <p:nvPr/>
            </p:nvSpPr>
            <p:spPr bwMode="auto">
              <a:xfrm>
                <a:off x="2989" y="2401"/>
                <a:ext cx="19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11294" name="Text Box 143"/>
              <p:cNvSpPr txBox="1">
                <a:spLocks noChangeArrowheads="1"/>
              </p:cNvSpPr>
              <p:nvPr/>
            </p:nvSpPr>
            <p:spPr bwMode="auto">
              <a:xfrm>
                <a:off x="4136" y="2363"/>
                <a:ext cx="190"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9</a:t>
                </a:r>
              </a:p>
            </p:txBody>
          </p:sp>
          <p:sp>
            <p:nvSpPr>
              <p:cNvPr id="11295" name="Text Box 144"/>
              <p:cNvSpPr txBox="1">
                <a:spLocks noChangeArrowheads="1"/>
              </p:cNvSpPr>
              <p:nvPr/>
            </p:nvSpPr>
            <p:spPr bwMode="auto">
              <a:xfrm>
                <a:off x="2989" y="2676"/>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11296" name="Text Box 145"/>
              <p:cNvSpPr txBox="1">
                <a:spLocks noChangeArrowheads="1"/>
              </p:cNvSpPr>
              <p:nvPr/>
            </p:nvSpPr>
            <p:spPr bwMode="auto">
              <a:xfrm>
                <a:off x="4375" y="2692"/>
                <a:ext cx="477" cy="174"/>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sp>
          <p:nvSpPr>
            <p:cNvPr id="11287" name="Text Box 146"/>
            <p:cNvSpPr txBox="1">
              <a:spLocks noChangeArrowheads="1"/>
            </p:cNvSpPr>
            <p:nvPr/>
          </p:nvSpPr>
          <p:spPr bwMode="auto">
            <a:xfrm>
              <a:off x="3696" y="410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6</a:t>
              </a:r>
            </a:p>
          </p:txBody>
        </p:sp>
      </p:grpSp>
      <p:sp>
        <p:nvSpPr>
          <p:cNvPr id="11280" name="Text Box 150"/>
          <p:cNvSpPr txBox="1">
            <a:spLocks noChangeArrowheads="1"/>
          </p:cNvSpPr>
          <p:nvPr/>
        </p:nvSpPr>
        <p:spPr bwMode="auto">
          <a:xfrm>
            <a:off x="3657600" y="5486400"/>
            <a:ext cx="1981200" cy="396875"/>
          </a:xfrm>
          <a:prstGeom prst="rect">
            <a:avLst/>
          </a:prstGeom>
          <a:noFill/>
          <a:ln w="9525">
            <a:noFill/>
            <a:miter lim="800000"/>
            <a:headEnd/>
            <a:tailEnd/>
          </a:ln>
        </p:spPr>
        <p:txBody>
          <a:bodyPr>
            <a:spAutoFit/>
          </a:bodyPr>
          <a:lstStyle/>
          <a:p>
            <a:r>
              <a:rPr lang="en-US" sz="2000">
                <a:solidFill>
                  <a:srgbClr val="000066"/>
                </a:solidFill>
                <a:latin typeface="Times New Roman" pitchFamily="18" charset="0"/>
              </a:rPr>
              <a:t> </a:t>
            </a:r>
            <a:r>
              <a:rPr lang="en-US" sz="2000">
                <a:solidFill>
                  <a:srgbClr val="FF0000"/>
                </a:solidFill>
                <a:latin typeface="Times New Roman" pitchFamily="18" charset="0"/>
              </a:rPr>
              <a:t> </a:t>
            </a:r>
          </a:p>
        </p:txBody>
      </p:sp>
      <p:graphicFrame>
        <p:nvGraphicFramePr>
          <p:cNvPr id="113823" name="Object 159"/>
          <p:cNvGraphicFramePr>
            <a:graphicFrameLocks noChangeAspect="1"/>
          </p:cNvGraphicFramePr>
          <p:nvPr/>
        </p:nvGraphicFramePr>
        <p:xfrm>
          <a:off x="3702050" y="5334000"/>
          <a:ext cx="809625" cy="609600"/>
        </p:xfrm>
        <a:graphic>
          <a:graphicData uri="http://schemas.openxmlformats.org/presentationml/2006/ole">
            <p:oleObj spid="_x0000_s78927" name="Equation" r:id="rId3" imgW="520474" imgH="393529" progId="">
              <p:embed/>
            </p:oleObj>
          </a:graphicData>
        </a:graphic>
      </p:graphicFrame>
      <p:sp>
        <p:nvSpPr>
          <p:cNvPr id="113824" name="Text Box 160"/>
          <p:cNvSpPr txBox="1">
            <a:spLocks noChangeArrowheads="1"/>
          </p:cNvSpPr>
          <p:nvPr/>
        </p:nvSpPr>
        <p:spPr bwMode="auto">
          <a:xfrm>
            <a:off x="3581400" y="6172200"/>
            <a:ext cx="1539875" cy="396875"/>
          </a:xfrm>
          <a:prstGeom prst="rect">
            <a:avLst/>
          </a:prstGeom>
          <a:noFill/>
          <a:ln w="9525">
            <a:noFill/>
            <a:miter lim="800000"/>
            <a:headEnd/>
            <a:tailEnd/>
          </a:ln>
        </p:spPr>
        <p:txBody>
          <a:bodyPr>
            <a:spAutoFit/>
          </a:bodyPr>
          <a:lstStyle/>
          <a:p>
            <a:r>
              <a:rPr lang="en-US" sz="2000">
                <a:solidFill>
                  <a:srgbClr val="000066"/>
                </a:solidFill>
                <a:latin typeface="Times New Roman" pitchFamily="18" charset="0"/>
              </a:rPr>
              <a:t> (</a:t>
            </a:r>
            <a:r>
              <a:rPr lang="en-US" sz="2000" i="1">
                <a:solidFill>
                  <a:srgbClr val="000066"/>
                </a:solidFill>
                <a:latin typeface="Times New Roman" pitchFamily="18" charset="0"/>
              </a:rPr>
              <a:t>k</a:t>
            </a:r>
            <a:r>
              <a:rPr lang="en-US" sz="2000">
                <a:solidFill>
                  <a:srgbClr val="000066"/>
                </a:solidFill>
                <a:latin typeface="Times New Roman" pitchFamily="18" charset="0"/>
              </a:rPr>
              <a:t> =</a:t>
            </a:r>
            <a:r>
              <a:rPr lang="en-US" sz="2000">
                <a:solidFill>
                  <a:srgbClr val="FF0000"/>
                </a:solidFill>
                <a:latin typeface="Times New Roman" pitchFamily="18" charset="0"/>
              </a:rPr>
              <a:t> </a:t>
            </a:r>
            <a:r>
              <a:rPr lang="en-US" sz="2000">
                <a:solidFill>
                  <a:srgbClr val="000066"/>
                </a:solidFill>
                <a:latin typeface="Times New Roman" pitchFamily="18" charset="0"/>
              </a:rPr>
              <a:t>2)</a:t>
            </a:r>
          </a:p>
        </p:txBody>
      </p:sp>
      <p:grpSp>
        <p:nvGrpSpPr>
          <p:cNvPr id="18" name="Group 161"/>
          <p:cNvGrpSpPr>
            <a:grpSpLocks/>
          </p:cNvGrpSpPr>
          <p:nvPr/>
        </p:nvGrpSpPr>
        <p:grpSpPr bwMode="auto">
          <a:xfrm>
            <a:off x="7924800" y="1600200"/>
            <a:ext cx="854075" cy="457200"/>
            <a:chOff x="5078" y="1344"/>
            <a:chExt cx="538" cy="288"/>
          </a:xfrm>
        </p:grpSpPr>
        <p:sp>
          <p:nvSpPr>
            <p:cNvPr id="11284" name="Rectangle 162"/>
            <p:cNvSpPr>
              <a:spLocks noChangeArrowheads="1"/>
            </p:cNvSpPr>
            <p:nvPr/>
          </p:nvSpPr>
          <p:spPr bwMode="auto">
            <a:xfrm>
              <a:off x="5078" y="1344"/>
              <a:ext cx="538" cy="288"/>
            </a:xfrm>
            <a:prstGeom prst="rect">
              <a:avLst/>
            </a:prstGeom>
            <a:noFill/>
            <a:ln w="9525">
              <a:noFill/>
              <a:miter lim="800000"/>
              <a:headEnd/>
              <a:tailEnd/>
            </a:ln>
          </p:spPr>
          <p:txBody>
            <a:bodyPr/>
            <a:lstStyle/>
            <a:p>
              <a:pPr>
                <a:spcBef>
                  <a:spcPct val="20000"/>
                </a:spcBef>
              </a:pPr>
              <a:r>
                <a:rPr lang="en-US" sz="2200">
                  <a:latin typeface="Times New Roman" pitchFamily="18" charset="0"/>
                </a:rPr>
                <a:t>k</a:t>
              </a:r>
              <a:r>
                <a:rPr lang="en-US" sz="2200" b="1">
                  <a:latin typeface="Times New Roman" pitchFamily="18" charset="0"/>
                </a:rPr>
                <a:t> =1</a:t>
              </a:r>
            </a:p>
          </p:txBody>
        </p:sp>
        <p:sp>
          <p:nvSpPr>
            <p:cNvPr id="11285" name="AutoShape 163"/>
            <p:cNvSpPr>
              <a:spLocks noChangeArrowheads="1"/>
            </p:cNvSpPr>
            <p:nvPr/>
          </p:nvSpPr>
          <p:spPr bwMode="auto">
            <a:xfrm>
              <a:off x="5088" y="1402"/>
              <a:ext cx="432" cy="144"/>
            </a:xfrm>
            <a:prstGeom prst="bracketPair">
              <a:avLst>
                <a:gd name="adj" fmla="val 16667"/>
              </a:avLst>
            </a:prstGeom>
            <a:noFill/>
            <a:ln w="28575">
              <a:solidFill>
                <a:schemeClr val="tx1"/>
              </a:solidFill>
              <a:round/>
              <a:headEnd/>
              <a:tailEnd/>
            </a:ln>
          </p:spPr>
          <p:txBody>
            <a:bodyPr wrap="none" anchor="ctr"/>
            <a:lstStyle/>
            <a:p>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3778"/>
                                        </p:tgtEl>
                                        <p:attrNameLst>
                                          <p:attrName>style.visibility</p:attrName>
                                        </p:attrNameLst>
                                      </p:cBhvr>
                                      <p:to>
                                        <p:strVal val="visible"/>
                                      </p:to>
                                    </p:set>
                                    <p:anim calcmode="lin" valueType="num">
                                      <p:cBhvr>
                                        <p:cTn id="7" dur="500" fill="hold"/>
                                        <p:tgtEl>
                                          <p:spTgt spid="113778"/>
                                        </p:tgtEl>
                                        <p:attrNameLst>
                                          <p:attrName>ppt_w</p:attrName>
                                        </p:attrNameLst>
                                      </p:cBhvr>
                                      <p:tavLst>
                                        <p:tav tm="0">
                                          <p:val>
                                            <p:fltVal val="0"/>
                                          </p:val>
                                        </p:tav>
                                        <p:tav tm="100000">
                                          <p:val>
                                            <p:strVal val="#ppt_w"/>
                                          </p:val>
                                        </p:tav>
                                      </p:tavLst>
                                    </p:anim>
                                    <p:anim calcmode="lin" valueType="num">
                                      <p:cBhvr>
                                        <p:cTn id="8" dur="500" fill="hold"/>
                                        <p:tgtEl>
                                          <p:spTgt spid="113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nodeType="clickEffect">
                                  <p:stCondLst>
                                    <p:cond delay="0"/>
                                  </p:stCondLst>
                                  <p:childTnLst>
                                    <p:animMotion origin="layout" path="M 3.33333E-6 -8.09249E-7 L -0.01667 -0.34959 " pathEditMode="relative" rAng="0" ptsTypes="AA">
                                      <p:cBhvr>
                                        <p:cTn id="12" dur="2000" fill="hold"/>
                                        <p:tgtEl>
                                          <p:spTgt spid="11"/>
                                        </p:tgtEl>
                                        <p:attrNameLst>
                                          <p:attrName>ppt_x</p:attrName>
                                          <p:attrName>ppt_y</p:attrName>
                                        </p:attrNameLst>
                                      </p:cBhvr>
                                      <p:rCtr x="-800" y="-175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xit" presetSubtype="32" fill="hold" nodeType="clickEffect">
                                  <p:stCondLst>
                                    <p:cond delay="0"/>
                                  </p:stCondLst>
                                  <p:childTnLst>
                                    <p:anim calcmode="lin" valueType="num">
                                      <p:cBhvr>
                                        <p:cTn id="16" dur="500"/>
                                        <p:tgtEl>
                                          <p:spTgt spid="113823"/>
                                        </p:tgtEl>
                                        <p:attrNameLst>
                                          <p:attrName>ppt_w</p:attrName>
                                        </p:attrNameLst>
                                      </p:cBhvr>
                                      <p:tavLst>
                                        <p:tav tm="0">
                                          <p:val>
                                            <p:strVal val="ppt_w"/>
                                          </p:val>
                                        </p:tav>
                                        <p:tav tm="100000">
                                          <p:val>
                                            <p:fltVal val="0"/>
                                          </p:val>
                                        </p:tav>
                                      </p:tavLst>
                                    </p:anim>
                                    <p:anim calcmode="lin" valueType="num">
                                      <p:cBhvr>
                                        <p:cTn id="17" dur="500"/>
                                        <p:tgtEl>
                                          <p:spTgt spid="113823"/>
                                        </p:tgtEl>
                                        <p:attrNameLst>
                                          <p:attrName>ppt_h</p:attrName>
                                        </p:attrNameLst>
                                      </p:cBhvr>
                                      <p:tavLst>
                                        <p:tav tm="0">
                                          <p:val>
                                            <p:strVal val="ppt_h"/>
                                          </p:val>
                                        </p:tav>
                                        <p:tav tm="100000">
                                          <p:val>
                                            <p:fltVal val="0"/>
                                          </p:val>
                                        </p:tav>
                                      </p:tavLst>
                                    </p:anim>
                                    <p:set>
                                      <p:cBhvr>
                                        <p:cTn id="18" dur="1" fill="hold">
                                          <p:stCondLst>
                                            <p:cond delay="499"/>
                                          </p:stCondLst>
                                        </p:cTn>
                                        <p:tgtEl>
                                          <p:spTgt spid="11382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13779"/>
                                        </p:tgtEl>
                                        <p:attrNameLst>
                                          <p:attrName>style.visibility</p:attrName>
                                        </p:attrNameLst>
                                      </p:cBhvr>
                                      <p:to>
                                        <p:strVal val="visible"/>
                                      </p:to>
                                    </p:set>
                                    <p:anim calcmode="lin" valueType="num">
                                      <p:cBhvr>
                                        <p:cTn id="23" dur="500" fill="hold"/>
                                        <p:tgtEl>
                                          <p:spTgt spid="113779"/>
                                        </p:tgtEl>
                                        <p:attrNameLst>
                                          <p:attrName>ppt_w</p:attrName>
                                        </p:attrNameLst>
                                      </p:cBhvr>
                                      <p:tavLst>
                                        <p:tav tm="0">
                                          <p:val>
                                            <p:fltVal val="0"/>
                                          </p:val>
                                        </p:tav>
                                        <p:tav tm="100000">
                                          <p:val>
                                            <p:strVal val="#ppt_w"/>
                                          </p:val>
                                        </p:tav>
                                      </p:tavLst>
                                    </p:anim>
                                    <p:anim calcmode="lin" valueType="num">
                                      <p:cBhvr>
                                        <p:cTn id="24" dur="500" fill="hold"/>
                                        <p:tgtEl>
                                          <p:spTgt spid="113779"/>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nodeType="clickEffect">
                                  <p:stCondLst>
                                    <p:cond delay="0"/>
                                  </p:stCondLst>
                                  <p:childTnLst>
                                    <p:animMotion origin="layout" path="M 3.33333E-6 4.79769E-6 L 0.30416 -0.44948 " pathEditMode="relative" rAng="0" ptsTypes="AA">
                                      <p:cBhvr>
                                        <p:cTn id="28" dur="2000" fill="hold"/>
                                        <p:tgtEl>
                                          <p:spTgt spid="13"/>
                                        </p:tgtEl>
                                        <p:attrNameLst>
                                          <p:attrName>ppt_x</p:attrName>
                                          <p:attrName>ppt_y</p:attrName>
                                        </p:attrNameLst>
                                      </p:cBhvr>
                                      <p:rCtr x="15200" y="-2250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xit" presetSubtype="32" fill="hold" grpId="0" nodeType="clickEffect">
                                  <p:stCondLst>
                                    <p:cond delay="0"/>
                                  </p:stCondLst>
                                  <p:childTnLst>
                                    <p:anim calcmode="lin" valueType="num">
                                      <p:cBhvr>
                                        <p:cTn id="32" dur="500"/>
                                        <p:tgtEl>
                                          <p:spTgt spid="113824"/>
                                        </p:tgtEl>
                                        <p:attrNameLst>
                                          <p:attrName>ppt_w</p:attrName>
                                        </p:attrNameLst>
                                      </p:cBhvr>
                                      <p:tavLst>
                                        <p:tav tm="0">
                                          <p:val>
                                            <p:strVal val="ppt_w"/>
                                          </p:val>
                                        </p:tav>
                                        <p:tav tm="100000">
                                          <p:val>
                                            <p:fltVal val="0"/>
                                          </p:val>
                                        </p:tav>
                                      </p:tavLst>
                                    </p:anim>
                                    <p:anim calcmode="lin" valueType="num">
                                      <p:cBhvr>
                                        <p:cTn id="33" dur="500"/>
                                        <p:tgtEl>
                                          <p:spTgt spid="113824"/>
                                        </p:tgtEl>
                                        <p:attrNameLst>
                                          <p:attrName>ppt_h</p:attrName>
                                        </p:attrNameLst>
                                      </p:cBhvr>
                                      <p:tavLst>
                                        <p:tav tm="0">
                                          <p:val>
                                            <p:strVal val="ppt_h"/>
                                          </p:val>
                                        </p:tav>
                                        <p:tav tm="100000">
                                          <p:val>
                                            <p:fltVal val="0"/>
                                          </p:val>
                                        </p:tav>
                                      </p:tavLst>
                                    </p:anim>
                                    <p:set>
                                      <p:cBhvr>
                                        <p:cTn id="34" dur="1" fill="hold">
                                          <p:stCondLst>
                                            <p:cond delay="499"/>
                                          </p:stCondLst>
                                        </p:cTn>
                                        <p:tgtEl>
                                          <p:spTgt spid="11382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13744"/>
                                        </p:tgtEl>
                                        <p:attrNameLst>
                                          <p:attrName>style.visibility</p:attrName>
                                        </p:attrNameLst>
                                      </p:cBhvr>
                                      <p:to>
                                        <p:strVal val="visible"/>
                                      </p:to>
                                    </p:set>
                                    <p:animEffect transition="in" filter="wedge">
                                      <p:cBhvr>
                                        <p:cTn id="39" dur="2000"/>
                                        <p:tgtEl>
                                          <p:spTgt spid="1137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4" presetClass="path" presetSubtype="0" accel="50000" decel="50000" fill="hold" nodeType="clickEffect">
                                  <p:stCondLst>
                                    <p:cond delay="0"/>
                                  </p:stCondLst>
                                  <p:childTnLst>
                                    <p:animMotion origin="layout" path="M -3.33333E-6 5.78035E-8 L -0.00295 -0.17757 " pathEditMode="relative" rAng="0" ptsTypes="AA">
                                      <p:cBhvr>
                                        <p:cTn id="43" dur="2000" fill="hold"/>
                                        <p:tgtEl>
                                          <p:spTgt spid="15"/>
                                        </p:tgtEl>
                                        <p:attrNameLst>
                                          <p:attrName>ppt_x</p:attrName>
                                          <p:attrName>ppt_y</p:attrName>
                                        </p:attrNameLst>
                                      </p:cBhvr>
                                      <p:rCtr x="-2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44" grpId="0" animBg="1"/>
      <p:bldP spid="113779" grpId="0"/>
      <p:bldP spid="1138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52400" y="3886200"/>
            <a:ext cx="2125663" cy="1447800"/>
            <a:chOff x="485" y="2208"/>
            <a:chExt cx="1339" cy="912"/>
          </a:xfrm>
        </p:grpSpPr>
        <p:sp>
          <p:nvSpPr>
            <p:cNvPr id="12413" name="Text Box 16"/>
            <p:cNvSpPr txBox="1">
              <a:spLocks noChangeArrowheads="1"/>
            </p:cNvSpPr>
            <p:nvPr/>
          </p:nvSpPr>
          <p:spPr bwMode="auto">
            <a:xfrm>
              <a:off x="815" y="2208"/>
              <a:ext cx="191"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grpSp>
          <p:nvGrpSpPr>
            <p:cNvPr id="3" name="Group 17"/>
            <p:cNvGrpSpPr>
              <a:grpSpLocks/>
            </p:cNvGrpSpPr>
            <p:nvPr/>
          </p:nvGrpSpPr>
          <p:grpSpPr bwMode="auto">
            <a:xfrm>
              <a:off x="485" y="2408"/>
              <a:ext cx="1339" cy="712"/>
              <a:chOff x="480" y="2428"/>
              <a:chExt cx="1339" cy="712"/>
            </a:xfrm>
          </p:grpSpPr>
          <p:sp>
            <p:nvSpPr>
              <p:cNvPr id="12415" name="Text Box 18"/>
              <p:cNvSpPr txBox="1">
                <a:spLocks noChangeArrowheads="1"/>
              </p:cNvSpPr>
              <p:nvPr/>
            </p:nvSpPr>
            <p:spPr bwMode="auto">
              <a:xfrm>
                <a:off x="480" y="2688"/>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2416" name="Text Box 19"/>
              <p:cNvSpPr txBox="1">
                <a:spLocks noChangeArrowheads="1"/>
              </p:cNvSpPr>
              <p:nvPr/>
            </p:nvSpPr>
            <p:spPr bwMode="auto">
              <a:xfrm>
                <a:off x="1288" y="2428"/>
                <a:ext cx="190"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3</a:t>
                </a:r>
              </a:p>
            </p:txBody>
          </p:sp>
          <p:grpSp>
            <p:nvGrpSpPr>
              <p:cNvPr id="4" name="Group 20"/>
              <p:cNvGrpSpPr>
                <a:grpSpLocks/>
              </p:cNvGrpSpPr>
              <p:nvPr/>
            </p:nvGrpSpPr>
            <p:grpSpPr bwMode="auto">
              <a:xfrm>
                <a:off x="671" y="2449"/>
                <a:ext cx="1005" cy="315"/>
                <a:chOff x="3120" y="720"/>
                <a:chExt cx="1968" cy="864"/>
              </a:xfrm>
            </p:grpSpPr>
            <p:sp>
              <p:nvSpPr>
                <p:cNvPr id="12424" name="Line 21"/>
                <p:cNvSpPr>
                  <a:spLocks noChangeShapeType="1"/>
                </p:cNvSpPr>
                <p:nvPr/>
              </p:nvSpPr>
              <p:spPr bwMode="auto">
                <a:xfrm flipH="1">
                  <a:off x="3120" y="720"/>
                  <a:ext cx="576" cy="864"/>
                </a:xfrm>
                <a:prstGeom prst="line">
                  <a:avLst/>
                </a:prstGeom>
                <a:noFill/>
                <a:ln w="28575">
                  <a:solidFill>
                    <a:srgbClr val="0000FF"/>
                  </a:solidFill>
                  <a:round/>
                  <a:headEnd/>
                  <a:tailEnd/>
                </a:ln>
              </p:spPr>
              <p:txBody>
                <a:bodyPr/>
                <a:lstStyle/>
                <a:p>
                  <a:endParaRPr lang="en-US"/>
                </a:p>
              </p:txBody>
            </p:sp>
            <p:sp>
              <p:nvSpPr>
                <p:cNvPr id="12425" name="Line 22"/>
                <p:cNvSpPr>
                  <a:spLocks noChangeShapeType="1"/>
                </p:cNvSpPr>
                <p:nvPr/>
              </p:nvSpPr>
              <p:spPr bwMode="auto">
                <a:xfrm>
                  <a:off x="3696" y="720"/>
                  <a:ext cx="1392" cy="864"/>
                </a:xfrm>
                <a:prstGeom prst="line">
                  <a:avLst/>
                </a:prstGeom>
                <a:noFill/>
                <a:ln w="28575">
                  <a:solidFill>
                    <a:srgbClr val="0000FF"/>
                  </a:solidFill>
                  <a:round/>
                  <a:headEnd/>
                  <a:tailEnd/>
                </a:ln>
              </p:spPr>
              <p:txBody>
                <a:bodyPr/>
                <a:lstStyle/>
                <a:p>
                  <a:endParaRPr lang="en-US"/>
                </a:p>
              </p:txBody>
            </p:sp>
            <p:sp>
              <p:nvSpPr>
                <p:cNvPr id="12426" name="Line 23"/>
                <p:cNvSpPr>
                  <a:spLocks noChangeShapeType="1"/>
                </p:cNvSpPr>
                <p:nvPr/>
              </p:nvSpPr>
              <p:spPr bwMode="auto">
                <a:xfrm flipH="1">
                  <a:off x="3120" y="1584"/>
                  <a:ext cx="1968" cy="0"/>
                </a:xfrm>
                <a:prstGeom prst="line">
                  <a:avLst/>
                </a:prstGeom>
                <a:noFill/>
                <a:ln w="28575">
                  <a:solidFill>
                    <a:srgbClr val="0000FF"/>
                  </a:solidFill>
                  <a:round/>
                  <a:headEnd/>
                  <a:tailEnd/>
                </a:ln>
              </p:spPr>
              <p:txBody>
                <a:bodyPr/>
                <a:lstStyle/>
                <a:p>
                  <a:endParaRPr lang="en-US"/>
                </a:p>
              </p:txBody>
            </p:sp>
          </p:grpSp>
          <p:sp>
            <p:nvSpPr>
              <p:cNvPr id="12418" name="Text Box 24"/>
              <p:cNvSpPr txBox="1">
                <a:spLocks noChangeArrowheads="1"/>
              </p:cNvSpPr>
              <p:nvPr/>
            </p:nvSpPr>
            <p:spPr bwMode="auto">
              <a:xfrm>
                <a:off x="1627" y="2693"/>
                <a:ext cx="1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2419" name="Text Box 25"/>
              <p:cNvSpPr txBox="1">
                <a:spLocks noChangeArrowheads="1"/>
              </p:cNvSpPr>
              <p:nvPr/>
            </p:nvSpPr>
            <p:spPr bwMode="auto">
              <a:xfrm>
                <a:off x="621" y="2489"/>
                <a:ext cx="194"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2</a:t>
                </a:r>
              </a:p>
            </p:txBody>
          </p:sp>
          <p:sp>
            <p:nvSpPr>
              <p:cNvPr id="12420" name="Text Box 26"/>
              <p:cNvSpPr txBox="1">
                <a:spLocks noChangeArrowheads="1"/>
              </p:cNvSpPr>
              <p:nvPr/>
            </p:nvSpPr>
            <p:spPr bwMode="auto">
              <a:xfrm>
                <a:off x="1006" y="2736"/>
                <a:ext cx="382" cy="212"/>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itchFamily="18" charset="0"/>
                  </a:rPr>
                  <a:t>4</a:t>
                </a:r>
              </a:p>
            </p:txBody>
          </p:sp>
          <p:sp>
            <p:nvSpPr>
              <p:cNvPr id="12421" name="Text Box 27"/>
              <p:cNvSpPr txBox="1">
                <a:spLocks noChangeArrowheads="1"/>
              </p:cNvSpPr>
              <p:nvPr/>
            </p:nvSpPr>
            <p:spPr bwMode="auto">
              <a:xfrm>
                <a:off x="864" y="2489"/>
                <a:ext cx="477"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422" name="Text Box 28"/>
              <p:cNvSpPr txBox="1">
                <a:spLocks noChangeArrowheads="1"/>
              </p:cNvSpPr>
              <p:nvPr/>
            </p:nvSpPr>
            <p:spPr bwMode="auto">
              <a:xfrm>
                <a:off x="1248" y="2611"/>
                <a:ext cx="479" cy="173"/>
              </a:xfrm>
              <a:prstGeom prst="rect">
                <a:avLst/>
              </a:prstGeom>
              <a:noFill/>
              <a:ln w="9525">
                <a:noFill/>
                <a:miter lim="800000"/>
                <a:headEnd/>
                <a:tailEnd/>
              </a:ln>
            </p:spPr>
            <p:txBody>
              <a:bodyPr>
                <a:spAutoFit/>
              </a:bodyPr>
              <a:lstStyle/>
              <a:p>
                <a:pPr>
                  <a:spcBef>
                    <a:spcPct val="50000"/>
                  </a:spcBef>
                </a:pPr>
                <a:r>
                  <a:rPr lang="en-US" sz="1200" b="1">
                    <a:solidFill>
                      <a:srgbClr val="9900FF"/>
                    </a:solidFill>
                    <a:latin typeface="Times New Roman" pitchFamily="18" charset="0"/>
                  </a:rPr>
                  <a:t>30</a:t>
                </a:r>
                <a:r>
                  <a:rPr lang="en-US" sz="1200" b="1" baseline="30000">
                    <a:solidFill>
                      <a:srgbClr val="9900FF"/>
                    </a:solidFill>
                    <a:latin typeface="Times New Roman" pitchFamily="18" charset="0"/>
                  </a:rPr>
                  <a:t>o</a:t>
                </a:r>
                <a:endParaRPr lang="en-US" sz="1200" b="1">
                  <a:solidFill>
                    <a:srgbClr val="9900FF"/>
                  </a:solidFill>
                  <a:latin typeface="Times New Roman" pitchFamily="18" charset="0"/>
                </a:endParaRPr>
              </a:p>
            </p:txBody>
          </p:sp>
          <p:sp>
            <p:nvSpPr>
              <p:cNvPr id="12423" name="Text Box 29"/>
              <p:cNvSpPr txBox="1">
                <a:spLocks noChangeArrowheads="1"/>
              </p:cNvSpPr>
              <p:nvPr/>
            </p:nvSpPr>
            <p:spPr bwMode="auto">
              <a:xfrm>
                <a:off x="819" y="292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3</a:t>
                </a:r>
              </a:p>
            </p:txBody>
          </p:sp>
        </p:grpSp>
      </p:grpSp>
      <p:grpSp>
        <p:nvGrpSpPr>
          <p:cNvPr id="5" name="Group 30"/>
          <p:cNvGrpSpPr>
            <a:grpSpLocks/>
          </p:cNvGrpSpPr>
          <p:nvPr/>
        </p:nvGrpSpPr>
        <p:grpSpPr bwMode="auto">
          <a:xfrm>
            <a:off x="2286000" y="3657600"/>
            <a:ext cx="3121025" cy="1708150"/>
            <a:chOff x="434" y="3168"/>
            <a:chExt cx="1918" cy="1076"/>
          </a:xfrm>
        </p:grpSpPr>
        <p:sp>
          <p:nvSpPr>
            <p:cNvPr id="12400" name="Text Box 31"/>
            <p:cNvSpPr txBox="1">
              <a:spLocks noChangeArrowheads="1"/>
            </p:cNvSpPr>
            <p:nvPr/>
          </p:nvSpPr>
          <p:spPr bwMode="auto">
            <a:xfrm flipH="1">
              <a:off x="1915" y="3792"/>
              <a:ext cx="43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a:t>
              </a:r>
            </a:p>
          </p:txBody>
        </p:sp>
        <p:sp>
          <p:nvSpPr>
            <p:cNvPr id="12401" name="Text Box 32"/>
            <p:cNvSpPr txBox="1">
              <a:spLocks noChangeArrowheads="1"/>
            </p:cNvSpPr>
            <p:nvPr/>
          </p:nvSpPr>
          <p:spPr bwMode="auto">
            <a:xfrm flipH="1">
              <a:off x="1355" y="3168"/>
              <a:ext cx="41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A'</a:t>
              </a:r>
            </a:p>
          </p:txBody>
        </p:sp>
        <p:sp>
          <p:nvSpPr>
            <p:cNvPr id="12402" name="Text Box 33"/>
            <p:cNvSpPr txBox="1">
              <a:spLocks noChangeArrowheads="1"/>
            </p:cNvSpPr>
            <p:nvPr/>
          </p:nvSpPr>
          <p:spPr bwMode="auto">
            <a:xfrm flipH="1">
              <a:off x="434" y="3801"/>
              <a:ext cx="286"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C'</a:t>
              </a:r>
            </a:p>
          </p:txBody>
        </p:sp>
        <p:sp>
          <p:nvSpPr>
            <p:cNvPr id="12403" name="Text Box 34"/>
            <p:cNvSpPr txBox="1">
              <a:spLocks noChangeArrowheads="1"/>
            </p:cNvSpPr>
            <p:nvPr/>
          </p:nvSpPr>
          <p:spPr bwMode="auto">
            <a:xfrm flipH="1">
              <a:off x="768" y="3413"/>
              <a:ext cx="1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6</a:t>
              </a:r>
            </a:p>
          </p:txBody>
        </p:sp>
        <p:sp>
          <p:nvSpPr>
            <p:cNvPr id="12404" name="Text Box 35"/>
            <p:cNvSpPr txBox="1">
              <a:spLocks noChangeArrowheads="1"/>
            </p:cNvSpPr>
            <p:nvPr/>
          </p:nvSpPr>
          <p:spPr bwMode="auto">
            <a:xfrm flipH="1">
              <a:off x="1717" y="3436"/>
              <a:ext cx="197"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4</a:t>
              </a:r>
            </a:p>
          </p:txBody>
        </p:sp>
        <p:sp>
          <p:nvSpPr>
            <p:cNvPr id="12405" name="Text Box 36"/>
            <p:cNvSpPr txBox="1">
              <a:spLocks noChangeArrowheads="1"/>
            </p:cNvSpPr>
            <p:nvPr/>
          </p:nvSpPr>
          <p:spPr bwMode="auto">
            <a:xfrm flipH="1">
              <a:off x="1152" y="3801"/>
              <a:ext cx="398"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8</a:t>
              </a:r>
            </a:p>
          </p:txBody>
        </p:sp>
        <p:sp>
          <p:nvSpPr>
            <p:cNvPr id="12406" name="Text Box 37"/>
            <p:cNvSpPr txBox="1">
              <a:spLocks noChangeArrowheads="1"/>
            </p:cNvSpPr>
            <p:nvPr/>
          </p:nvSpPr>
          <p:spPr bwMode="auto">
            <a:xfrm flipH="1">
              <a:off x="1632" y="3672"/>
              <a:ext cx="496" cy="173"/>
            </a:xfrm>
            <a:prstGeom prst="rect">
              <a:avLst/>
            </a:prstGeom>
            <a:noFill/>
            <a:ln w="9525">
              <a:noFill/>
              <a:miter lim="800000"/>
              <a:headEnd/>
              <a:tailEnd/>
            </a:ln>
          </p:spPr>
          <p:txBody>
            <a:bodyPr>
              <a:spAutoFit/>
            </a:bodyPr>
            <a:lstStyle/>
            <a:p>
              <a:pPr>
                <a:spcBef>
                  <a:spcPct val="50000"/>
                </a:spcBef>
              </a:pPr>
              <a:r>
                <a:rPr lang="en-US" sz="1200" b="1">
                  <a:solidFill>
                    <a:srgbClr val="0000FF"/>
                  </a:solidFill>
                  <a:latin typeface="Times New Roman" pitchFamily="18" charset="0"/>
                </a:rPr>
                <a:t>50</a:t>
              </a:r>
              <a:r>
                <a:rPr lang="en-US" sz="1200" b="1" baseline="30000">
                  <a:solidFill>
                    <a:srgbClr val="0000FF"/>
                  </a:solidFill>
                  <a:latin typeface="Times New Roman" pitchFamily="18" charset="0"/>
                </a:rPr>
                <a:t>o</a:t>
              </a:r>
              <a:endParaRPr lang="en-US" sz="1200" b="1">
                <a:solidFill>
                  <a:srgbClr val="0000FF"/>
                </a:solidFill>
                <a:latin typeface="Times New Roman" pitchFamily="18" charset="0"/>
              </a:endParaRPr>
            </a:p>
          </p:txBody>
        </p:sp>
        <p:sp>
          <p:nvSpPr>
            <p:cNvPr id="12407" name="Text Box 38"/>
            <p:cNvSpPr txBox="1">
              <a:spLocks noChangeArrowheads="1"/>
            </p:cNvSpPr>
            <p:nvPr/>
          </p:nvSpPr>
          <p:spPr bwMode="auto">
            <a:xfrm flipH="1">
              <a:off x="1246" y="3373"/>
              <a:ext cx="499"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100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grpSp>
          <p:nvGrpSpPr>
            <p:cNvPr id="6" name="Group 39"/>
            <p:cNvGrpSpPr>
              <a:grpSpLocks/>
            </p:cNvGrpSpPr>
            <p:nvPr/>
          </p:nvGrpSpPr>
          <p:grpSpPr bwMode="auto">
            <a:xfrm flipH="1">
              <a:off x="576" y="3360"/>
              <a:ext cx="1434" cy="472"/>
              <a:chOff x="816" y="1968"/>
              <a:chExt cx="1536" cy="576"/>
            </a:xfrm>
          </p:grpSpPr>
          <p:sp>
            <p:nvSpPr>
              <p:cNvPr id="12410" name="Line 40"/>
              <p:cNvSpPr>
                <a:spLocks noChangeShapeType="1"/>
              </p:cNvSpPr>
              <p:nvPr/>
            </p:nvSpPr>
            <p:spPr bwMode="auto">
              <a:xfrm>
                <a:off x="1448" y="1968"/>
                <a:ext cx="904" cy="576"/>
              </a:xfrm>
              <a:prstGeom prst="line">
                <a:avLst/>
              </a:prstGeom>
              <a:noFill/>
              <a:ln w="28575">
                <a:solidFill>
                  <a:srgbClr val="0000FF"/>
                </a:solidFill>
                <a:round/>
                <a:headEnd/>
                <a:tailEnd/>
              </a:ln>
            </p:spPr>
            <p:txBody>
              <a:bodyPr/>
              <a:lstStyle/>
              <a:p>
                <a:endParaRPr lang="en-US"/>
              </a:p>
            </p:txBody>
          </p:sp>
          <p:sp>
            <p:nvSpPr>
              <p:cNvPr id="12411" name="Line 41"/>
              <p:cNvSpPr>
                <a:spLocks noChangeShapeType="1"/>
              </p:cNvSpPr>
              <p:nvPr/>
            </p:nvSpPr>
            <p:spPr bwMode="auto">
              <a:xfrm flipH="1">
                <a:off x="816" y="1968"/>
                <a:ext cx="624" cy="576"/>
              </a:xfrm>
              <a:prstGeom prst="line">
                <a:avLst/>
              </a:prstGeom>
              <a:noFill/>
              <a:ln w="28575">
                <a:solidFill>
                  <a:srgbClr val="0000FF"/>
                </a:solidFill>
                <a:round/>
                <a:headEnd/>
                <a:tailEnd/>
              </a:ln>
            </p:spPr>
            <p:txBody>
              <a:bodyPr/>
              <a:lstStyle/>
              <a:p>
                <a:endParaRPr lang="en-US"/>
              </a:p>
            </p:txBody>
          </p:sp>
          <p:sp>
            <p:nvSpPr>
              <p:cNvPr id="12412" name="Line 42"/>
              <p:cNvSpPr>
                <a:spLocks noChangeShapeType="1"/>
              </p:cNvSpPr>
              <p:nvPr/>
            </p:nvSpPr>
            <p:spPr bwMode="auto">
              <a:xfrm>
                <a:off x="816" y="2544"/>
                <a:ext cx="1536" cy="0"/>
              </a:xfrm>
              <a:prstGeom prst="line">
                <a:avLst/>
              </a:prstGeom>
              <a:noFill/>
              <a:ln w="28575">
                <a:solidFill>
                  <a:srgbClr val="0000FF"/>
                </a:solidFill>
                <a:round/>
                <a:headEnd/>
                <a:tailEnd/>
              </a:ln>
            </p:spPr>
            <p:txBody>
              <a:bodyPr/>
              <a:lstStyle/>
              <a:p>
                <a:endParaRPr lang="en-US"/>
              </a:p>
            </p:txBody>
          </p:sp>
        </p:grpSp>
        <p:sp>
          <p:nvSpPr>
            <p:cNvPr id="12409" name="Text Box 43"/>
            <p:cNvSpPr txBox="1">
              <a:spLocks noChangeArrowheads="1"/>
            </p:cNvSpPr>
            <p:nvPr/>
          </p:nvSpPr>
          <p:spPr bwMode="auto">
            <a:xfrm>
              <a:off x="864" y="4032"/>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4</a:t>
              </a:r>
            </a:p>
          </p:txBody>
        </p:sp>
      </p:grpSp>
      <p:sp>
        <p:nvSpPr>
          <p:cNvPr id="12292" name="Rectangle 98"/>
          <p:cNvSpPr>
            <a:spLocks noChangeArrowheads="1"/>
          </p:cNvSpPr>
          <p:nvPr/>
        </p:nvSpPr>
        <p:spPr bwMode="auto">
          <a:xfrm>
            <a:off x="1143000" y="5638800"/>
            <a:ext cx="2895600" cy="533400"/>
          </a:xfrm>
          <a:prstGeom prst="rect">
            <a:avLst/>
          </a:prstGeom>
          <a:noFill/>
          <a:ln w="9525">
            <a:noFill/>
            <a:miter lim="800000"/>
            <a:headEnd/>
            <a:tailEnd/>
          </a:ln>
        </p:spPr>
        <p:txBody>
          <a:bodyPr wrap="none" anchor="ctr"/>
          <a:lstStyle/>
          <a:p>
            <a:endParaRPr lang="en-US">
              <a:latin typeface="Times New Roman" pitchFamily="18" charset="0"/>
            </a:endParaRPr>
          </a:p>
        </p:txBody>
      </p:sp>
      <p:grpSp>
        <p:nvGrpSpPr>
          <p:cNvPr id="7" name="Group 100"/>
          <p:cNvGrpSpPr>
            <a:grpSpLocks/>
          </p:cNvGrpSpPr>
          <p:nvPr/>
        </p:nvGrpSpPr>
        <p:grpSpPr bwMode="auto">
          <a:xfrm>
            <a:off x="4800600" y="5638800"/>
            <a:ext cx="3203575" cy="533400"/>
            <a:chOff x="2976" y="3840"/>
            <a:chExt cx="2064" cy="336"/>
          </a:xfrm>
        </p:grpSpPr>
        <p:sp>
          <p:nvSpPr>
            <p:cNvPr id="12395" name="Rectangle 101"/>
            <p:cNvSpPr>
              <a:spLocks noChangeArrowheads="1"/>
            </p:cNvSpPr>
            <p:nvPr/>
          </p:nvSpPr>
          <p:spPr bwMode="auto">
            <a:xfrm>
              <a:off x="4176" y="3888"/>
              <a:ext cx="864"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2396" name="AutoShape 102"/>
            <p:cNvSpPr>
              <a:spLocks noChangeArrowheads="1"/>
            </p:cNvSpPr>
            <p:nvPr/>
          </p:nvSpPr>
          <p:spPr bwMode="auto">
            <a:xfrm>
              <a:off x="2976" y="3984"/>
              <a:ext cx="188" cy="81"/>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2397" name="Rectangle 103"/>
            <p:cNvSpPr>
              <a:spLocks noChangeArrowheads="1"/>
            </p:cNvSpPr>
            <p:nvPr/>
          </p:nvSpPr>
          <p:spPr bwMode="auto">
            <a:xfrm>
              <a:off x="3168" y="3888"/>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2398" name="AutoShape 104"/>
            <p:cNvSpPr>
              <a:spLocks noChangeArrowheads="1"/>
            </p:cNvSpPr>
            <p:nvPr/>
          </p:nvSpPr>
          <p:spPr bwMode="auto">
            <a:xfrm>
              <a:off x="4032" y="3969"/>
              <a:ext cx="188"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2399" name="Rectangle 105"/>
            <p:cNvSpPr>
              <a:spLocks noChangeArrowheads="1"/>
            </p:cNvSpPr>
            <p:nvPr/>
          </p:nvSpPr>
          <p:spPr bwMode="auto">
            <a:xfrm rot="-5400000">
              <a:off x="3696" y="3840"/>
              <a:ext cx="288" cy="288"/>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grpSp>
      <p:grpSp>
        <p:nvGrpSpPr>
          <p:cNvPr id="8" name="Group 336"/>
          <p:cNvGrpSpPr>
            <a:grpSpLocks/>
          </p:cNvGrpSpPr>
          <p:nvPr/>
        </p:nvGrpSpPr>
        <p:grpSpPr bwMode="auto">
          <a:xfrm>
            <a:off x="2590800" y="6096000"/>
            <a:ext cx="3352800" cy="533400"/>
            <a:chOff x="1920" y="3936"/>
            <a:chExt cx="2112" cy="336"/>
          </a:xfrm>
        </p:grpSpPr>
        <p:sp>
          <p:nvSpPr>
            <p:cNvPr id="12389" name="Rectangle 108"/>
            <p:cNvSpPr>
              <a:spLocks noChangeArrowheads="1"/>
            </p:cNvSpPr>
            <p:nvPr/>
          </p:nvSpPr>
          <p:spPr bwMode="auto">
            <a:xfrm>
              <a:off x="1920" y="3936"/>
              <a:ext cx="2112" cy="336"/>
            </a:xfrm>
            <a:prstGeom prst="rect">
              <a:avLst/>
            </a:prstGeom>
            <a:noFill/>
            <a:ln w="9525">
              <a:noFill/>
              <a:miter lim="800000"/>
              <a:headEnd/>
              <a:tailEnd/>
            </a:ln>
          </p:spPr>
          <p:txBody>
            <a:bodyPr wrap="none" anchor="ctr"/>
            <a:lstStyle/>
            <a:p>
              <a:endParaRPr lang="en-US">
                <a:latin typeface="Times New Roman" pitchFamily="18" charset="0"/>
              </a:endParaRPr>
            </a:p>
          </p:txBody>
        </p:sp>
        <p:sp>
          <p:nvSpPr>
            <p:cNvPr id="12390" name="Rectangle 110"/>
            <p:cNvSpPr>
              <a:spLocks noChangeArrowheads="1"/>
            </p:cNvSpPr>
            <p:nvPr/>
          </p:nvSpPr>
          <p:spPr bwMode="auto">
            <a:xfrm>
              <a:off x="3082" y="3984"/>
              <a:ext cx="950"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2391" name="AutoShape 111"/>
            <p:cNvSpPr>
              <a:spLocks noChangeArrowheads="1"/>
            </p:cNvSpPr>
            <p:nvPr/>
          </p:nvSpPr>
          <p:spPr bwMode="auto">
            <a:xfrm>
              <a:off x="1973" y="4080"/>
              <a:ext cx="207" cy="81"/>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2392" name="Rectangle 112"/>
            <p:cNvSpPr>
              <a:spLocks noChangeArrowheads="1"/>
            </p:cNvSpPr>
            <p:nvPr/>
          </p:nvSpPr>
          <p:spPr bwMode="auto">
            <a:xfrm>
              <a:off x="2184" y="3984"/>
              <a:ext cx="581"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2393" name="AutoShape 113"/>
            <p:cNvSpPr>
              <a:spLocks noChangeArrowheads="1"/>
            </p:cNvSpPr>
            <p:nvPr/>
          </p:nvSpPr>
          <p:spPr bwMode="auto">
            <a:xfrm>
              <a:off x="2923" y="4065"/>
              <a:ext cx="207"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2394" name="Rectangle 114"/>
            <p:cNvSpPr>
              <a:spLocks noChangeArrowheads="1"/>
            </p:cNvSpPr>
            <p:nvPr/>
          </p:nvSpPr>
          <p:spPr bwMode="auto">
            <a:xfrm rot="-5400000">
              <a:off x="2621" y="3921"/>
              <a:ext cx="288" cy="317"/>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grpSp>
      <p:sp>
        <p:nvSpPr>
          <p:cNvPr id="112788" name="Text Box 148"/>
          <p:cNvSpPr txBox="1">
            <a:spLocks noChangeArrowheads="1"/>
          </p:cNvSpPr>
          <p:nvPr/>
        </p:nvSpPr>
        <p:spPr bwMode="auto">
          <a:xfrm>
            <a:off x="4114800" y="5638800"/>
            <a:ext cx="533400"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rPr>
              <a:t>và</a:t>
            </a:r>
          </a:p>
        </p:txBody>
      </p:sp>
      <p:sp>
        <p:nvSpPr>
          <p:cNvPr id="112800" name="Rectangle 160"/>
          <p:cNvSpPr>
            <a:spLocks noChangeArrowheads="1"/>
          </p:cNvSpPr>
          <p:nvPr/>
        </p:nvSpPr>
        <p:spPr bwMode="auto">
          <a:xfrm>
            <a:off x="398463" y="5715000"/>
            <a:ext cx="820737" cy="457200"/>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t>
            </a:r>
            <a:r>
              <a:rPr lang="en-US" sz="2200" b="1">
                <a:solidFill>
                  <a:srgbClr val="FF0000"/>
                </a:solidFill>
                <a:latin typeface="Times New Roman" pitchFamily="18" charset="0"/>
              </a:rPr>
              <a:t>Nếu</a:t>
            </a:r>
            <a:r>
              <a:rPr lang="en-US" sz="2200">
                <a:solidFill>
                  <a:srgbClr val="FF0000"/>
                </a:solidFill>
                <a:latin typeface="Times New Roman" pitchFamily="18" charset="0"/>
              </a:rPr>
              <a:t>                                                </a:t>
            </a:r>
            <a:endParaRPr lang="en-US" sz="2200" b="1">
              <a:solidFill>
                <a:srgbClr val="FF0000"/>
              </a:solidFill>
              <a:latin typeface="Times New Roman" pitchFamily="18" charset="0"/>
            </a:endParaRPr>
          </a:p>
        </p:txBody>
      </p:sp>
      <p:sp>
        <p:nvSpPr>
          <p:cNvPr id="112801" name="Rectangle 161"/>
          <p:cNvSpPr>
            <a:spLocks noChangeArrowheads="1"/>
          </p:cNvSpPr>
          <p:nvPr/>
        </p:nvSpPr>
        <p:spPr bwMode="auto">
          <a:xfrm>
            <a:off x="609600" y="6172200"/>
            <a:ext cx="533400" cy="457200"/>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thì</a:t>
            </a:r>
            <a:r>
              <a:rPr lang="en-US" sz="2200">
                <a:solidFill>
                  <a:srgbClr val="FF0000"/>
                </a:solidFill>
                <a:latin typeface="Times New Roman" pitchFamily="18" charset="0"/>
              </a:rPr>
              <a:t>                                                 </a:t>
            </a:r>
            <a:endParaRPr lang="en-US" sz="2200" b="1">
              <a:solidFill>
                <a:srgbClr val="FF0000"/>
              </a:solidFill>
              <a:latin typeface="Times New Roman" pitchFamily="18" charset="0"/>
            </a:endParaRPr>
          </a:p>
        </p:txBody>
      </p:sp>
      <p:grpSp>
        <p:nvGrpSpPr>
          <p:cNvPr id="9" name="Group 186"/>
          <p:cNvGrpSpPr>
            <a:grpSpLocks/>
          </p:cNvGrpSpPr>
          <p:nvPr/>
        </p:nvGrpSpPr>
        <p:grpSpPr bwMode="auto">
          <a:xfrm>
            <a:off x="5029200" y="3549650"/>
            <a:ext cx="3886200" cy="1784350"/>
            <a:chOff x="3072" y="2256"/>
            <a:chExt cx="2448" cy="1124"/>
          </a:xfrm>
        </p:grpSpPr>
        <p:grpSp>
          <p:nvGrpSpPr>
            <p:cNvPr id="10" name="Group 166"/>
            <p:cNvGrpSpPr>
              <a:grpSpLocks/>
            </p:cNvGrpSpPr>
            <p:nvPr/>
          </p:nvGrpSpPr>
          <p:grpSpPr bwMode="auto">
            <a:xfrm>
              <a:off x="3072" y="2256"/>
              <a:ext cx="2448" cy="1017"/>
              <a:chOff x="2640" y="2047"/>
              <a:chExt cx="2496" cy="1017"/>
            </a:xfrm>
          </p:grpSpPr>
          <p:sp>
            <p:nvSpPr>
              <p:cNvPr id="12377" name="Text Box 167"/>
              <p:cNvSpPr txBox="1">
                <a:spLocks noChangeArrowheads="1"/>
              </p:cNvSpPr>
              <p:nvPr/>
            </p:nvSpPr>
            <p:spPr bwMode="auto">
              <a:xfrm>
                <a:off x="3562" y="283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12</a:t>
                </a:r>
              </a:p>
            </p:txBody>
          </p:sp>
          <p:grpSp>
            <p:nvGrpSpPr>
              <p:cNvPr id="11" name="Group 168"/>
              <p:cNvGrpSpPr>
                <a:grpSpLocks/>
              </p:cNvGrpSpPr>
              <p:nvPr/>
            </p:nvGrpSpPr>
            <p:grpSpPr bwMode="auto">
              <a:xfrm>
                <a:off x="2892" y="2204"/>
                <a:ext cx="1960" cy="630"/>
                <a:chOff x="480" y="720"/>
                <a:chExt cx="1968" cy="864"/>
              </a:xfrm>
            </p:grpSpPr>
            <p:sp>
              <p:nvSpPr>
                <p:cNvPr id="12386" name="Line 169"/>
                <p:cNvSpPr>
                  <a:spLocks noChangeShapeType="1"/>
                </p:cNvSpPr>
                <p:nvPr/>
              </p:nvSpPr>
              <p:spPr bwMode="auto">
                <a:xfrm flipH="1">
                  <a:off x="480" y="720"/>
                  <a:ext cx="576" cy="864"/>
                </a:xfrm>
                <a:prstGeom prst="line">
                  <a:avLst/>
                </a:prstGeom>
                <a:noFill/>
                <a:ln w="28575">
                  <a:solidFill>
                    <a:schemeClr val="tx1"/>
                  </a:solidFill>
                  <a:round/>
                  <a:headEnd/>
                  <a:tailEnd/>
                </a:ln>
              </p:spPr>
              <p:txBody>
                <a:bodyPr/>
                <a:lstStyle/>
                <a:p>
                  <a:endParaRPr lang="en-US"/>
                </a:p>
              </p:txBody>
            </p:sp>
            <p:sp>
              <p:nvSpPr>
                <p:cNvPr id="12387" name="Line 170"/>
                <p:cNvSpPr>
                  <a:spLocks noChangeShapeType="1"/>
                </p:cNvSpPr>
                <p:nvPr/>
              </p:nvSpPr>
              <p:spPr bwMode="auto">
                <a:xfrm>
                  <a:off x="1056" y="720"/>
                  <a:ext cx="1392" cy="864"/>
                </a:xfrm>
                <a:prstGeom prst="line">
                  <a:avLst/>
                </a:prstGeom>
                <a:noFill/>
                <a:ln w="28575">
                  <a:solidFill>
                    <a:schemeClr val="tx1"/>
                  </a:solidFill>
                  <a:round/>
                  <a:headEnd/>
                  <a:tailEnd/>
                </a:ln>
              </p:spPr>
              <p:txBody>
                <a:bodyPr/>
                <a:lstStyle/>
                <a:p>
                  <a:endParaRPr lang="en-US"/>
                </a:p>
              </p:txBody>
            </p:sp>
            <p:sp>
              <p:nvSpPr>
                <p:cNvPr id="12388" name="Line 171"/>
                <p:cNvSpPr>
                  <a:spLocks noChangeShapeType="1"/>
                </p:cNvSpPr>
                <p:nvPr/>
              </p:nvSpPr>
              <p:spPr bwMode="auto">
                <a:xfrm flipH="1">
                  <a:off x="480" y="1584"/>
                  <a:ext cx="1968" cy="0"/>
                </a:xfrm>
                <a:prstGeom prst="line">
                  <a:avLst/>
                </a:prstGeom>
                <a:noFill/>
                <a:ln w="28575">
                  <a:solidFill>
                    <a:schemeClr val="tx1"/>
                  </a:solidFill>
                  <a:round/>
                  <a:headEnd/>
                  <a:tailEnd/>
                </a:ln>
              </p:spPr>
              <p:txBody>
                <a:bodyPr/>
                <a:lstStyle/>
                <a:p>
                  <a:endParaRPr lang="en-US"/>
                </a:p>
              </p:txBody>
            </p:sp>
          </p:grpSp>
          <p:sp>
            <p:nvSpPr>
              <p:cNvPr id="12379" name="Text Box 172"/>
              <p:cNvSpPr txBox="1">
                <a:spLocks noChangeArrowheads="1"/>
              </p:cNvSpPr>
              <p:nvPr/>
            </p:nvSpPr>
            <p:spPr bwMode="auto">
              <a:xfrm>
                <a:off x="3264" y="2047"/>
                <a:ext cx="298" cy="407"/>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2380" name="Text Box 173"/>
              <p:cNvSpPr txBox="1">
                <a:spLocks noChangeArrowheads="1"/>
              </p:cNvSpPr>
              <p:nvPr/>
            </p:nvSpPr>
            <p:spPr bwMode="auto">
              <a:xfrm>
                <a:off x="2640" y="2795"/>
                <a:ext cx="336"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2381" name="Text Box 174"/>
              <p:cNvSpPr txBox="1">
                <a:spLocks noChangeArrowheads="1"/>
              </p:cNvSpPr>
              <p:nvPr/>
            </p:nvSpPr>
            <p:spPr bwMode="auto">
              <a:xfrm>
                <a:off x="4804" y="2795"/>
                <a:ext cx="332"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12382" name="Text Box 175"/>
              <p:cNvSpPr txBox="1">
                <a:spLocks noChangeArrowheads="1"/>
              </p:cNvSpPr>
              <p:nvPr/>
            </p:nvSpPr>
            <p:spPr bwMode="auto">
              <a:xfrm>
                <a:off x="2989" y="2401"/>
                <a:ext cx="190"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6</a:t>
                </a:r>
              </a:p>
            </p:txBody>
          </p:sp>
          <p:sp>
            <p:nvSpPr>
              <p:cNvPr id="12383" name="Text Box 176"/>
              <p:cNvSpPr txBox="1">
                <a:spLocks noChangeArrowheads="1"/>
              </p:cNvSpPr>
              <p:nvPr/>
            </p:nvSpPr>
            <p:spPr bwMode="auto">
              <a:xfrm>
                <a:off x="4136" y="2363"/>
                <a:ext cx="190"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9</a:t>
                </a:r>
              </a:p>
            </p:txBody>
          </p:sp>
          <p:sp>
            <p:nvSpPr>
              <p:cNvPr id="12384" name="Text Box 177"/>
              <p:cNvSpPr txBox="1">
                <a:spLocks noChangeArrowheads="1"/>
              </p:cNvSpPr>
              <p:nvPr/>
            </p:nvSpPr>
            <p:spPr bwMode="auto">
              <a:xfrm>
                <a:off x="2989" y="2676"/>
                <a:ext cx="477"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50</a:t>
                </a:r>
                <a:r>
                  <a:rPr lang="en-US" sz="1200" b="1" baseline="30000">
                    <a:latin typeface="Times New Roman" pitchFamily="18" charset="0"/>
                  </a:rPr>
                  <a:t>o</a:t>
                </a:r>
                <a:endParaRPr lang="en-US" sz="1200" b="1">
                  <a:latin typeface="Times New Roman" pitchFamily="18" charset="0"/>
                </a:endParaRPr>
              </a:p>
            </p:txBody>
          </p:sp>
          <p:sp>
            <p:nvSpPr>
              <p:cNvPr id="12385" name="Text Box 178"/>
              <p:cNvSpPr txBox="1">
                <a:spLocks noChangeArrowheads="1"/>
              </p:cNvSpPr>
              <p:nvPr/>
            </p:nvSpPr>
            <p:spPr bwMode="auto">
              <a:xfrm>
                <a:off x="4375" y="2692"/>
                <a:ext cx="477" cy="174"/>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30</a:t>
                </a:r>
                <a:r>
                  <a:rPr lang="en-US" sz="1200" b="1" baseline="30000">
                    <a:latin typeface="Times New Roman" pitchFamily="18" charset="0"/>
                  </a:rPr>
                  <a:t>o</a:t>
                </a:r>
                <a:endParaRPr lang="en-US" sz="1200" b="1">
                  <a:latin typeface="Times New Roman" pitchFamily="18" charset="0"/>
                </a:endParaRPr>
              </a:p>
            </p:txBody>
          </p:sp>
        </p:grpSp>
        <p:sp>
          <p:nvSpPr>
            <p:cNvPr id="12376" name="Text Box 179"/>
            <p:cNvSpPr txBox="1">
              <a:spLocks noChangeArrowheads="1"/>
            </p:cNvSpPr>
            <p:nvPr/>
          </p:nvSpPr>
          <p:spPr bwMode="auto">
            <a:xfrm>
              <a:off x="4320" y="3168"/>
              <a:ext cx="703"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 6</a:t>
              </a:r>
            </a:p>
          </p:txBody>
        </p:sp>
      </p:grpSp>
      <p:sp>
        <p:nvSpPr>
          <p:cNvPr id="112824" name="AutoShape 184"/>
          <p:cNvSpPr>
            <a:spLocks/>
          </p:cNvSpPr>
          <p:nvPr/>
        </p:nvSpPr>
        <p:spPr bwMode="auto">
          <a:xfrm rot="-5400000">
            <a:off x="2247900" y="4381500"/>
            <a:ext cx="304800" cy="2209800"/>
          </a:xfrm>
          <a:prstGeom prst="leftBrace">
            <a:avLst>
              <a:gd name="adj1" fmla="val 60417"/>
              <a:gd name="adj2" fmla="val 49995"/>
            </a:avLst>
          </a:prstGeom>
          <a:noFill/>
          <a:ln w="28575">
            <a:solidFill>
              <a:srgbClr val="9900FF"/>
            </a:solidFill>
            <a:round/>
            <a:headEnd/>
            <a:tailEnd/>
          </a:ln>
        </p:spPr>
        <p:txBody>
          <a:bodyPr wrap="none" anchor="ctr"/>
          <a:lstStyle/>
          <a:p>
            <a:endParaRPr lang="en-US">
              <a:latin typeface="Times New Roman" pitchFamily="18" charset="0"/>
            </a:endParaRPr>
          </a:p>
        </p:txBody>
      </p:sp>
      <p:sp>
        <p:nvSpPr>
          <p:cNvPr id="112825" name="AutoShape 185"/>
          <p:cNvSpPr>
            <a:spLocks/>
          </p:cNvSpPr>
          <p:nvPr/>
        </p:nvSpPr>
        <p:spPr bwMode="auto">
          <a:xfrm rot="-5400000">
            <a:off x="5410200" y="3429000"/>
            <a:ext cx="381000" cy="4038600"/>
          </a:xfrm>
          <a:prstGeom prst="leftBrace">
            <a:avLst>
              <a:gd name="adj1" fmla="val 88333"/>
              <a:gd name="adj2" fmla="val 63389"/>
            </a:avLst>
          </a:prstGeom>
          <a:noFill/>
          <a:ln w="28575">
            <a:solidFill>
              <a:srgbClr val="FF0000"/>
            </a:solidFill>
            <a:round/>
            <a:headEnd/>
            <a:tailEnd/>
          </a:ln>
        </p:spPr>
        <p:txBody>
          <a:bodyPr wrap="none" anchor="ctr"/>
          <a:lstStyle/>
          <a:p>
            <a:endParaRPr lang="en-US">
              <a:latin typeface="Times New Roman" pitchFamily="18" charset="0"/>
            </a:endParaRPr>
          </a:p>
        </p:txBody>
      </p:sp>
      <p:sp>
        <p:nvSpPr>
          <p:cNvPr id="112835" name="AutoShape 195"/>
          <p:cNvSpPr>
            <a:spLocks/>
          </p:cNvSpPr>
          <p:nvPr/>
        </p:nvSpPr>
        <p:spPr bwMode="auto">
          <a:xfrm rot="-5400000">
            <a:off x="3657600" y="2743200"/>
            <a:ext cx="1447800" cy="5562600"/>
          </a:xfrm>
          <a:prstGeom prst="leftBrace">
            <a:avLst>
              <a:gd name="adj1" fmla="val 95715"/>
              <a:gd name="adj2" fmla="val 49995"/>
            </a:avLst>
          </a:prstGeom>
          <a:noFill/>
          <a:ln w="3175">
            <a:solidFill>
              <a:schemeClr val="hlink"/>
            </a:solidFill>
            <a:round/>
            <a:headEnd/>
            <a:tailEnd/>
          </a:ln>
        </p:spPr>
        <p:txBody>
          <a:bodyPr wrap="none" anchor="ctr"/>
          <a:lstStyle/>
          <a:p>
            <a:endParaRPr lang="en-US">
              <a:latin typeface="Times New Roman" pitchFamily="18" charset="0"/>
            </a:endParaRPr>
          </a:p>
        </p:txBody>
      </p:sp>
      <p:grpSp>
        <p:nvGrpSpPr>
          <p:cNvPr id="12" name="Group 248"/>
          <p:cNvGrpSpPr>
            <a:grpSpLocks/>
          </p:cNvGrpSpPr>
          <p:nvPr/>
        </p:nvGrpSpPr>
        <p:grpSpPr bwMode="auto">
          <a:xfrm>
            <a:off x="762000" y="1295400"/>
            <a:ext cx="2651125" cy="1647825"/>
            <a:chOff x="96" y="1212"/>
            <a:chExt cx="1670" cy="1038"/>
          </a:xfrm>
        </p:grpSpPr>
        <p:grpSp>
          <p:nvGrpSpPr>
            <p:cNvPr id="13" name="Group 249"/>
            <p:cNvGrpSpPr>
              <a:grpSpLocks/>
            </p:cNvGrpSpPr>
            <p:nvPr/>
          </p:nvGrpSpPr>
          <p:grpSpPr bwMode="auto">
            <a:xfrm>
              <a:off x="96" y="1212"/>
              <a:ext cx="1670" cy="868"/>
              <a:chOff x="2741" y="1728"/>
              <a:chExt cx="1677" cy="1059"/>
            </a:xfrm>
          </p:grpSpPr>
          <p:sp>
            <p:nvSpPr>
              <p:cNvPr id="12364" name="Text Box 250"/>
              <p:cNvSpPr txBox="1">
                <a:spLocks noChangeArrowheads="1"/>
              </p:cNvSpPr>
              <p:nvPr/>
            </p:nvSpPr>
            <p:spPr bwMode="auto">
              <a:xfrm flipH="1">
                <a:off x="3599" y="1728"/>
                <a:ext cx="422"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 '</a:t>
                </a:r>
              </a:p>
            </p:txBody>
          </p:sp>
          <p:sp>
            <p:nvSpPr>
              <p:cNvPr id="12365" name="Text Box 251"/>
              <p:cNvSpPr txBox="1">
                <a:spLocks noChangeArrowheads="1"/>
              </p:cNvSpPr>
              <p:nvPr/>
            </p:nvSpPr>
            <p:spPr bwMode="auto">
              <a:xfrm flipH="1">
                <a:off x="2741" y="2439"/>
                <a:ext cx="28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2366" name="Text Box 252"/>
              <p:cNvSpPr txBox="1">
                <a:spLocks noChangeArrowheads="1"/>
              </p:cNvSpPr>
              <p:nvPr/>
            </p:nvSpPr>
            <p:spPr bwMode="auto">
              <a:xfrm flipH="1">
                <a:off x="3124" y="2064"/>
                <a:ext cx="199" cy="28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2367" name="Text Box 253"/>
              <p:cNvSpPr txBox="1">
                <a:spLocks noChangeArrowheads="1"/>
              </p:cNvSpPr>
              <p:nvPr/>
            </p:nvSpPr>
            <p:spPr bwMode="auto">
              <a:xfrm flipH="1">
                <a:off x="3888" y="2103"/>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12368" name="Text Box 254"/>
              <p:cNvSpPr txBox="1">
                <a:spLocks noChangeArrowheads="1"/>
              </p:cNvSpPr>
              <p:nvPr/>
            </p:nvSpPr>
            <p:spPr bwMode="auto">
              <a:xfrm flipH="1">
                <a:off x="3410" y="2505"/>
                <a:ext cx="39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2369" name="Text Box 255"/>
              <p:cNvSpPr txBox="1">
                <a:spLocks noChangeArrowheads="1"/>
              </p:cNvSpPr>
              <p:nvPr/>
            </p:nvSpPr>
            <p:spPr bwMode="auto">
              <a:xfrm flipH="1">
                <a:off x="3844" y="2391"/>
                <a:ext cx="500" cy="211"/>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370" name="Text Box 256"/>
              <p:cNvSpPr txBox="1">
                <a:spLocks noChangeArrowheads="1"/>
              </p:cNvSpPr>
              <p:nvPr/>
            </p:nvSpPr>
            <p:spPr bwMode="auto">
              <a:xfrm flipH="1">
                <a:off x="3459" y="1968"/>
                <a:ext cx="500"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371" name="Line 257"/>
              <p:cNvSpPr>
                <a:spLocks noChangeShapeType="1"/>
              </p:cNvSpPr>
              <p:nvPr/>
            </p:nvSpPr>
            <p:spPr bwMode="auto">
              <a:xfrm flipH="1">
                <a:off x="2976" y="1920"/>
                <a:ext cx="624" cy="615"/>
              </a:xfrm>
              <a:prstGeom prst="line">
                <a:avLst/>
              </a:prstGeom>
              <a:noFill/>
              <a:ln w="28575">
                <a:solidFill>
                  <a:srgbClr val="FF0000"/>
                </a:solidFill>
                <a:round/>
                <a:headEnd/>
                <a:tailEnd/>
              </a:ln>
            </p:spPr>
            <p:txBody>
              <a:bodyPr/>
              <a:lstStyle/>
              <a:p>
                <a:endParaRPr lang="en-US"/>
              </a:p>
            </p:txBody>
          </p:sp>
          <p:sp>
            <p:nvSpPr>
              <p:cNvPr id="12372" name="Line 258"/>
              <p:cNvSpPr>
                <a:spLocks noChangeShapeType="1"/>
              </p:cNvSpPr>
              <p:nvPr/>
            </p:nvSpPr>
            <p:spPr bwMode="auto">
              <a:xfrm>
                <a:off x="3600" y="1920"/>
                <a:ext cx="528" cy="624"/>
              </a:xfrm>
              <a:prstGeom prst="line">
                <a:avLst/>
              </a:prstGeom>
              <a:noFill/>
              <a:ln w="28575">
                <a:solidFill>
                  <a:srgbClr val="FF0000"/>
                </a:solidFill>
                <a:round/>
                <a:headEnd/>
                <a:tailEnd/>
              </a:ln>
            </p:spPr>
            <p:txBody>
              <a:bodyPr/>
              <a:lstStyle/>
              <a:p>
                <a:endParaRPr lang="en-US"/>
              </a:p>
            </p:txBody>
          </p:sp>
          <p:sp>
            <p:nvSpPr>
              <p:cNvPr id="12373" name="Line 259"/>
              <p:cNvSpPr>
                <a:spLocks noChangeShapeType="1"/>
              </p:cNvSpPr>
              <p:nvPr/>
            </p:nvSpPr>
            <p:spPr bwMode="auto">
              <a:xfrm flipH="1">
                <a:off x="2976" y="2544"/>
                <a:ext cx="1152" cy="0"/>
              </a:xfrm>
              <a:prstGeom prst="line">
                <a:avLst/>
              </a:prstGeom>
              <a:noFill/>
              <a:ln w="28575">
                <a:solidFill>
                  <a:srgbClr val="FF0000"/>
                </a:solidFill>
                <a:round/>
                <a:headEnd/>
                <a:tailEnd/>
              </a:ln>
            </p:spPr>
            <p:txBody>
              <a:bodyPr/>
              <a:lstStyle/>
              <a:p>
                <a:endParaRPr lang="en-US"/>
              </a:p>
            </p:txBody>
          </p:sp>
          <p:sp>
            <p:nvSpPr>
              <p:cNvPr id="12374" name="Text Box 260"/>
              <p:cNvSpPr txBox="1">
                <a:spLocks noChangeArrowheads="1"/>
              </p:cNvSpPr>
              <p:nvPr/>
            </p:nvSpPr>
            <p:spPr bwMode="auto">
              <a:xfrm flipH="1">
                <a:off x="4131" y="2448"/>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grpSp>
        <p:sp>
          <p:nvSpPr>
            <p:cNvPr id="12363" name="Text Box 261"/>
            <p:cNvSpPr txBox="1">
              <a:spLocks noChangeArrowheads="1"/>
            </p:cNvSpPr>
            <p:nvPr/>
          </p:nvSpPr>
          <p:spPr bwMode="auto">
            <a:xfrm>
              <a:off x="501" y="2038"/>
              <a:ext cx="717"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Hình1</a:t>
              </a:r>
            </a:p>
          </p:txBody>
        </p:sp>
      </p:grpSp>
      <p:grpSp>
        <p:nvGrpSpPr>
          <p:cNvPr id="14" name="Group 262"/>
          <p:cNvGrpSpPr>
            <a:grpSpLocks/>
          </p:cNvGrpSpPr>
          <p:nvPr/>
        </p:nvGrpSpPr>
        <p:grpSpPr bwMode="auto">
          <a:xfrm>
            <a:off x="3733800" y="533400"/>
            <a:ext cx="2003425" cy="2562225"/>
            <a:chOff x="1906" y="854"/>
            <a:chExt cx="1262" cy="1614"/>
          </a:xfrm>
        </p:grpSpPr>
        <p:sp>
          <p:nvSpPr>
            <p:cNvPr id="12350" name="Text Box 263"/>
            <p:cNvSpPr txBox="1">
              <a:spLocks noChangeArrowheads="1"/>
            </p:cNvSpPr>
            <p:nvPr/>
          </p:nvSpPr>
          <p:spPr bwMode="auto">
            <a:xfrm rot="21391130" flipH="1">
              <a:off x="2603" y="1545"/>
              <a:ext cx="421" cy="231"/>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2351" name="Text Box 264"/>
            <p:cNvSpPr txBox="1">
              <a:spLocks noChangeArrowheads="1"/>
            </p:cNvSpPr>
            <p:nvPr/>
          </p:nvSpPr>
          <p:spPr bwMode="auto">
            <a:xfrm flipH="1">
              <a:off x="1941" y="854"/>
              <a:ext cx="288" cy="231"/>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2352" name="Text Box 265"/>
            <p:cNvSpPr txBox="1">
              <a:spLocks noChangeArrowheads="1"/>
            </p:cNvSpPr>
            <p:nvPr/>
          </p:nvSpPr>
          <p:spPr bwMode="auto">
            <a:xfrm rot="209091" flipH="1">
              <a:off x="2293" y="1191"/>
              <a:ext cx="199" cy="231"/>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2353" name="Text Box 266"/>
            <p:cNvSpPr txBox="1">
              <a:spLocks noChangeArrowheads="1"/>
            </p:cNvSpPr>
            <p:nvPr/>
          </p:nvSpPr>
          <p:spPr bwMode="auto">
            <a:xfrm flipH="1">
              <a:off x="2296" y="1920"/>
              <a:ext cx="200" cy="23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12354" name="Text Box 267"/>
            <p:cNvSpPr txBox="1">
              <a:spLocks noChangeArrowheads="1"/>
            </p:cNvSpPr>
            <p:nvPr/>
          </p:nvSpPr>
          <p:spPr bwMode="auto">
            <a:xfrm flipH="1">
              <a:off x="1906" y="1575"/>
              <a:ext cx="398" cy="231"/>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2355" name="Text Box 268"/>
            <p:cNvSpPr txBox="1">
              <a:spLocks noChangeArrowheads="1"/>
            </p:cNvSpPr>
            <p:nvPr/>
          </p:nvSpPr>
          <p:spPr bwMode="auto">
            <a:xfrm rot="26922" flipH="1">
              <a:off x="2094" y="1920"/>
              <a:ext cx="498"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60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356" name="Text Box 269"/>
            <p:cNvSpPr txBox="1">
              <a:spLocks noChangeArrowheads="1"/>
            </p:cNvSpPr>
            <p:nvPr/>
          </p:nvSpPr>
          <p:spPr bwMode="auto">
            <a:xfrm flipH="1">
              <a:off x="2334" y="1584"/>
              <a:ext cx="498" cy="173"/>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357" name="Line 270"/>
            <p:cNvSpPr>
              <a:spLocks noChangeShapeType="1"/>
            </p:cNvSpPr>
            <p:nvPr/>
          </p:nvSpPr>
          <p:spPr bwMode="auto">
            <a:xfrm rot="5400000" flipH="1">
              <a:off x="2064" y="1119"/>
              <a:ext cx="621" cy="504"/>
            </a:xfrm>
            <a:prstGeom prst="line">
              <a:avLst/>
            </a:prstGeom>
            <a:noFill/>
            <a:ln w="28575">
              <a:solidFill>
                <a:srgbClr val="FF0000"/>
              </a:solidFill>
              <a:round/>
              <a:headEnd/>
              <a:tailEnd/>
            </a:ln>
          </p:spPr>
          <p:txBody>
            <a:bodyPr/>
            <a:lstStyle/>
            <a:p>
              <a:endParaRPr lang="en-US"/>
            </a:p>
          </p:txBody>
        </p:sp>
        <p:sp>
          <p:nvSpPr>
            <p:cNvPr id="12358" name="Line 271"/>
            <p:cNvSpPr>
              <a:spLocks noChangeShapeType="1"/>
            </p:cNvSpPr>
            <p:nvPr/>
          </p:nvSpPr>
          <p:spPr bwMode="auto">
            <a:xfrm rot="5400000">
              <a:off x="2108" y="1688"/>
              <a:ext cx="526" cy="512"/>
            </a:xfrm>
            <a:prstGeom prst="line">
              <a:avLst/>
            </a:prstGeom>
            <a:noFill/>
            <a:ln w="28575">
              <a:solidFill>
                <a:srgbClr val="FF0000"/>
              </a:solidFill>
              <a:round/>
              <a:headEnd/>
              <a:tailEnd/>
            </a:ln>
          </p:spPr>
          <p:txBody>
            <a:bodyPr/>
            <a:lstStyle/>
            <a:p>
              <a:endParaRPr lang="en-US"/>
            </a:p>
          </p:txBody>
        </p:sp>
        <p:sp>
          <p:nvSpPr>
            <p:cNvPr id="12359" name="Line 272"/>
            <p:cNvSpPr>
              <a:spLocks noChangeShapeType="1"/>
            </p:cNvSpPr>
            <p:nvPr/>
          </p:nvSpPr>
          <p:spPr bwMode="auto">
            <a:xfrm rot="5400000" flipH="1">
              <a:off x="1541" y="1634"/>
              <a:ext cx="1147" cy="0"/>
            </a:xfrm>
            <a:prstGeom prst="line">
              <a:avLst/>
            </a:prstGeom>
            <a:noFill/>
            <a:ln w="28575">
              <a:solidFill>
                <a:srgbClr val="FF0000"/>
              </a:solidFill>
              <a:round/>
              <a:headEnd/>
              <a:tailEnd/>
            </a:ln>
          </p:spPr>
          <p:txBody>
            <a:bodyPr/>
            <a:lstStyle/>
            <a:p>
              <a:endParaRPr lang="en-US"/>
            </a:p>
          </p:txBody>
        </p:sp>
        <p:sp>
          <p:nvSpPr>
            <p:cNvPr id="12360" name="Text Box 273"/>
            <p:cNvSpPr txBox="1">
              <a:spLocks noChangeArrowheads="1"/>
            </p:cNvSpPr>
            <p:nvPr/>
          </p:nvSpPr>
          <p:spPr bwMode="auto">
            <a:xfrm flipH="1">
              <a:off x="1935" y="2237"/>
              <a:ext cx="286" cy="231"/>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sp>
          <p:nvSpPr>
            <p:cNvPr id="12361" name="Text Box 274"/>
            <p:cNvSpPr txBox="1">
              <a:spLocks noChangeArrowheads="1"/>
            </p:cNvSpPr>
            <p:nvPr/>
          </p:nvSpPr>
          <p:spPr bwMode="auto">
            <a:xfrm>
              <a:off x="2451" y="2044"/>
              <a:ext cx="717" cy="212"/>
            </a:xfrm>
            <a:prstGeom prst="rect">
              <a:avLst/>
            </a:prstGeom>
            <a:noFill/>
            <a:ln w="9525">
              <a:noFill/>
              <a:miter lim="800000"/>
              <a:headEnd/>
              <a:tailEnd/>
            </a:ln>
          </p:spPr>
          <p:txBody>
            <a:bodyPr>
              <a:spAutoFit/>
            </a:bodyPr>
            <a:lstStyle/>
            <a:p>
              <a:pPr>
                <a:spcBef>
                  <a:spcPct val="50000"/>
                </a:spcBef>
              </a:pPr>
              <a:r>
                <a:rPr lang="en-US" sz="1600" b="1" dirty="0" smtClean="0">
                  <a:latin typeface="Times New Roman" pitchFamily="18" charset="0"/>
                </a:rPr>
                <a:t>Hình5</a:t>
              </a:r>
              <a:endParaRPr lang="en-US" sz="1600" b="1" dirty="0">
                <a:latin typeface="Times New Roman" pitchFamily="18" charset="0"/>
              </a:endParaRPr>
            </a:p>
          </p:txBody>
        </p:sp>
      </p:grpSp>
      <p:grpSp>
        <p:nvGrpSpPr>
          <p:cNvPr id="15" name="Group 275"/>
          <p:cNvGrpSpPr>
            <a:grpSpLocks/>
          </p:cNvGrpSpPr>
          <p:nvPr/>
        </p:nvGrpSpPr>
        <p:grpSpPr bwMode="auto">
          <a:xfrm>
            <a:off x="5715000" y="1676400"/>
            <a:ext cx="3048000" cy="534988"/>
            <a:chOff x="3312" y="1296"/>
            <a:chExt cx="1920" cy="337"/>
          </a:xfrm>
        </p:grpSpPr>
        <p:sp>
          <p:nvSpPr>
            <p:cNvPr id="12344" name="Rectangle 276"/>
            <p:cNvSpPr>
              <a:spLocks noChangeArrowheads="1"/>
            </p:cNvSpPr>
            <p:nvPr/>
          </p:nvSpPr>
          <p:spPr bwMode="auto">
            <a:xfrm>
              <a:off x="4464" y="1344"/>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 IKH</a:t>
              </a:r>
            </a:p>
          </p:txBody>
        </p:sp>
        <p:sp>
          <p:nvSpPr>
            <p:cNvPr id="12345" name="Rectangle 277"/>
            <p:cNvSpPr>
              <a:spLocks noChangeArrowheads="1"/>
            </p:cNvSpPr>
            <p:nvPr/>
          </p:nvSpPr>
          <p:spPr bwMode="auto">
            <a:xfrm>
              <a:off x="3456" y="1344"/>
              <a:ext cx="672"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I’K’H’</a:t>
              </a:r>
            </a:p>
          </p:txBody>
        </p:sp>
        <p:sp>
          <p:nvSpPr>
            <p:cNvPr id="12346" name="Rectangle 278"/>
            <p:cNvSpPr>
              <a:spLocks noChangeArrowheads="1"/>
            </p:cNvSpPr>
            <p:nvPr/>
          </p:nvSpPr>
          <p:spPr bwMode="auto">
            <a:xfrm rot="-5400000">
              <a:off x="4032" y="1296"/>
              <a:ext cx="288" cy="288"/>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sp>
          <p:nvSpPr>
            <p:cNvPr id="12347" name="Text Box 279"/>
            <p:cNvSpPr txBox="1">
              <a:spLocks noChangeArrowheads="1"/>
            </p:cNvSpPr>
            <p:nvPr/>
          </p:nvSpPr>
          <p:spPr bwMode="auto">
            <a:xfrm>
              <a:off x="4272" y="1402"/>
              <a:ext cx="62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2348" name="AutoShape 280"/>
            <p:cNvSpPr>
              <a:spLocks noChangeArrowheads="1"/>
            </p:cNvSpPr>
            <p:nvPr/>
          </p:nvSpPr>
          <p:spPr bwMode="auto">
            <a:xfrm>
              <a:off x="3312" y="1440"/>
              <a:ext cx="144"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2349" name="AutoShape 281"/>
            <p:cNvSpPr>
              <a:spLocks noChangeArrowheads="1"/>
            </p:cNvSpPr>
            <p:nvPr/>
          </p:nvSpPr>
          <p:spPr bwMode="auto">
            <a:xfrm>
              <a:off x="4368" y="1440"/>
              <a:ext cx="144"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grpSp>
      <p:grpSp>
        <p:nvGrpSpPr>
          <p:cNvPr id="16" name="Group 303"/>
          <p:cNvGrpSpPr>
            <a:grpSpLocks/>
          </p:cNvGrpSpPr>
          <p:nvPr/>
        </p:nvGrpSpPr>
        <p:grpSpPr bwMode="auto">
          <a:xfrm>
            <a:off x="3352800" y="1676400"/>
            <a:ext cx="2651125" cy="1377950"/>
            <a:chOff x="2741" y="1728"/>
            <a:chExt cx="1677" cy="1059"/>
          </a:xfrm>
        </p:grpSpPr>
        <p:sp>
          <p:nvSpPr>
            <p:cNvPr id="12333" name="Text Box 304"/>
            <p:cNvSpPr txBox="1">
              <a:spLocks noChangeArrowheads="1"/>
            </p:cNvSpPr>
            <p:nvPr/>
          </p:nvSpPr>
          <p:spPr bwMode="auto">
            <a:xfrm flipH="1">
              <a:off x="3599" y="1728"/>
              <a:ext cx="422"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I</a:t>
              </a:r>
            </a:p>
          </p:txBody>
        </p:sp>
        <p:sp>
          <p:nvSpPr>
            <p:cNvPr id="12334" name="Text Box 305"/>
            <p:cNvSpPr txBox="1">
              <a:spLocks noChangeArrowheads="1"/>
            </p:cNvSpPr>
            <p:nvPr/>
          </p:nvSpPr>
          <p:spPr bwMode="auto">
            <a:xfrm flipH="1">
              <a:off x="2741" y="2439"/>
              <a:ext cx="28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K</a:t>
              </a:r>
            </a:p>
          </p:txBody>
        </p:sp>
        <p:sp>
          <p:nvSpPr>
            <p:cNvPr id="12335" name="Text Box 306"/>
            <p:cNvSpPr txBox="1">
              <a:spLocks noChangeArrowheads="1"/>
            </p:cNvSpPr>
            <p:nvPr/>
          </p:nvSpPr>
          <p:spPr bwMode="auto">
            <a:xfrm flipH="1">
              <a:off x="3124" y="2064"/>
              <a:ext cx="199" cy="284"/>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5</a:t>
              </a:r>
            </a:p>
          </p:txBody>
        </p:sp>
        <p:sp>
          <p:nvSpPr>
            <p:cNvPr id="12336" name="Text Box 307"/>
            <p:cNvSpPr txBox="1">
              <a:spLocks noChangeArrowheads="1"/>
            </p:cNvSpPr>
            <p:nvPr/>
          </p:nvSpPr>
          <p:spPr bwMode="auto">
            <a:xfrm flipH="1">
              <a:off x="3888" y="2103"/>
              <a:ext cx="201"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4</a:t>
              </a:r>
            </a:p>
          </p:txBody>
        </p:sp>
        <p:sp>
          <p:nvSpPr>
            <p:cNvPr id="12337" name="Text Box 308"/>
            <p:cNvSpPr txBox="1">
              <a:spLocks noChangeArrowheads="1"/>
            </p:cNvSpPr>
            <p:nvPr/>
          </p:nvSpPr>
          <p:spPr bwMode="auto">
            <a:xfrm flipH="1">
              <a:off x="3410" y="2505"/>
              <a:ext cx="399"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6</a:t>
              </a:r>
            </a:p>
          </p:txBody>
        </p:sp>
        <p:sp>
          <p:nvSpPr>
            <p:cNvPr id="12338" name="Text Box 309"/>
            <p:cNvSpPr txBox="1">
              <a:spLocks noChangeArrowheads="1"/>
            </p:cNvSpPr>
            <p:nvPr/>
          </p:nvSpPr>
          <p:spPr bwMode="auto">
            <a:xfrm flipH="1">
              <a:off x="3844" y="2391"/>
              <a:ext cx="500" cy="211"/>
            </a:xfrm>
            <a:prstGeom prst="rect">
              <a:avLst/>
            </a:prstGeom>
            <a:noFill/>
            <a:ln w="9525">
              <a:noFill/>
              <a:miter lim="800000"/>
              <a:headEnd/>
              <a:tailEnd/>
            </a:ln>
          </p:spPr>
          <p:txBody>
            <a:bodyPr>
              <a:spAutoFit/>
            </a:bodyPr>
            <a:lstStyle/>
            <a:p>
              <a:pPr>
                <a:spcBef>
                  <a:spcPct val="50000"/>
                </a:spcBef>
              </a:pPr>
              <a:r>
                <a:rPr lang="en-US" sz="1200" b="1" dirty="0">
                  <a:solidFill>
                    <a:srgbClr val="FF0000"/>
                  </a:solidFill>
                  <a:latin typeface="Times New Roman" pitchFamily="18" charset="0"/>
                </a:rPr>
                <a:t>60</a:t>
              </a:r>
              <a:r>
                <a:rPr lang="en-US" sz="1200" b="1" baseline="30000" dirty="0">
                  <a:solidFill>
                    <a:srgbClr val="FF0000"/>
                  </a:solidFill>
                  <a:latin typeface="Times New Roman" pitchFamily="18" charset="0"/>
                </a:rPr>
                <a:t>o</a:t>
              </a:r>
              <a:endParaRPr lang="en-US" sz="1200" b="1" dirty="0">
                <a:solidFill>
                  <a:srgbClr val="FF0000"/>
                </a:solidFill>
                <a:latin typeface="Times New Roman" pitchFamily="18" charset="0"/>
              </a:endParaRPr>
            </a:p>
          </p:txBody>
        </p:sp>
        <p:sp>
          <p:nvSpPr>
            <p:cNvPr id="12339" name="Text Box 310"/>
            <p:cNvSpPr txBox="1">
              <a:spLocks noChangeArrowheads="1"/>
            </p:cNvSpPr>
            <p:nvPr/>
          </p:nvSpPr>
          <p:spPr bwMode="auto">
            <a:xfrm flipH="1">
              <a:off x="3459" y="1968"/>
              <a:ext cx="500" cy="212"/>
            </a:xfrm>
            <a:prstGeom prst="rect">
              <a:avLst/>
            </a:prstGeom>
            <a:noFill/>
            <a:ln w="9525">
              <a:noFill/>
              <a:miter lim="800000"/>
              <a:headEnd/>
              <a:tailEnd/>
            </a:ln>
          </p:spPr>
          <p:txBody>
            <a:bodyPr>
              <a:spAutoFit/>
            </a:bodyPr>
            <a:lstStyle/>
            <a:p>
              <a:pPr>
                <a:spcBef>
                  <a:spcPct val="50000"/>
                </a:spcBef>
              </a:pPr>
              <a:r>
                <a:rPr lang="en-US" sz="1200" b="1">
                  <a:solidFill>
                    <a:srgbClr val="FF0000"/>
                  </a:solidFill>
                  <a:latin typeface="Times New Roman" pitchFamily="18" charset="0"/>
                </a:rPr>
                <a:t>80</a:t>
              </a:r>
              <a:r>
                <a:rPr lang="en-US" sz="1200" b="1" baseline="30000">
                  <a:solidFill>
                    <a:srgbClr val="FF0000"/>
                  </a:solidFill>
                  <a:latin typeface="Times New Roman" pitchFamily="18" charset="0"/>
                </a:rPr>
                <a:t>o</a:t>
              </a:r>
              <a:endParaRPr lang="en-US" sz="1200" b="1">
                <a:solidFill>
                  <a:srgbClr val="FF0000"/>
                </a:solidFill>
                <a:latin typeface="Times New Roman" pitchFamily="18" charset="0"/>
              </a:endParaRPr>
            </a:p>
          </p:txBody>
        </p:sp>
        <p:sp>
          <p:nvSpPr>
            <p:cNvPr id="12340" name="Line 311"/>
            <p:cNvSpPr>
              <a:spLocks noChangeShapeType="1"/>
            </p:cNvSpPr>
            <p:nvPr/>
          </p:nvSpPr>
          <p:spPr bwMode="auto">
            <a:xfrm flipH="1">
              <a:off x="2976" y="1920"/>
              <a:ext cx="624" cy="615"/>
            </a:xfrm>
            <a:prstGeom prst="line">
              <a:avLst/>
            </a:prstGeom>
            <a:noFill/>
            <a:ln w="28575">
              <a:solidFill>
                <a:srgbClr val="FF0000"/>
              </a:solidFill>
              <a:round/>
              <a:headEnd/>
              <a:tailEnd/>
            </a:ln>
          </p:spPr>
          <p:txBody>
            <a:bodyPr/>
            <a:lstStyle/>
            <a:p>
              <a:endParaRPr lang="en-US"/>
            </a:p>
          </p:txBody>
        </p:sp>
        <p:sp>
          <p:nvSpPr>
            <p:cNvPr id="12341" name="Line 312"/>
            <p:cNvSpPr>
              <a:spLocks noChangeShapeType="1"/>
            </p:cNvSpPr>
            <p:nvPr/>
          </p:nvSpPr>
          <p:spPr bwMode="auto">
            <a:xfrm>
              <a:off x="3600" y="1920"/>
              <a:ext cx="528" cy="624"/>
            </a:xfrm>
            <a:prstGeom prst="line">
              <a:avLst/>
            </a:prstGeom>
            <a:noFill/>
            <a:ln w="28575">
              <a:solidFill>
                <a:srgbClr val="FF0000"/>
              </a:solidFill>
              <a:round/>
              <a:headEnd/>
              <a:tailEnd/>
            </a:ln>
          </p:spPr>
          <p:txBody>
            <a:bodyPr/>
            <a:lstStyle/>
            <a:p>
              <a:endParaRPr lang="en-US"/>
            </a:p>
          </p:txBody>
        </p:sp>
        <p:sp>
          <p:nvSpPr>
            <p:cNvPr id="12342" name="Line 313"/>
            <p:cNvSpPr>
              <a:spLocks noChangeShapeType="1"/>
            </p:cNvSpPr>
            <p:nvPr/>
          </p:nvSpPr>
          <p:spPr bwMode="auto">
            <a:xfrm flipH="1">
              <a:off x="2976" y="2544"/>
              <a:ext cx="1152" cy="0"/>
            </a:xfrm>
            <a:prstGeom prst="line">
              <a:avLst/>
            </a:prstGeom>
            <a:noFill/>
            <a:ln w="28575">
              <a:solidFill>
                <a:srgbClr val="FF0000"/>
              </a:solidFill>
              <a:round/>
              <a:headEnd/>
              <a:tailEnd/>
            </a:ln>
          </p:spPr>
          <p:txBody>
            <a:bodyPr/>
            <a:lstStyle/>
            <a:p>
              <a:endParaRPr lang="en-US"/>
            </a:p>
          </p:txBody>
        </p:sp>
        <p:sp>
          <p:nvSpPr>
            <p:cNvPr id="12343" name="Text Box 314"/>
            <p:cNvSpPr txBox="1">
              <a:spLocks noChangeArrowheads="1"/>
            </p:cNvSpPr>
            <p:nvPr/>
          </p:nvSpPr>
          <p:spPr bwMode="auto">
            <a:xfrm flipH="1">
              <a:off x="4131" y="2448"/>
              <a:ext cx="287" cy="282"/>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Times New Roman" pitchFamily="18" charset="0"/>
                </a:rPr>
                <a:t>H</a:t>
              </a:r>
            </a:p>
          </p:txBody>
        </p:sp>
      </p:grpSp>
      <p:grpSp>
        <p:nvGrpSpPr>
          <p:cNvPr id="17" name="Group 315"/>
          <p:cNvGrpSpPr>
            <a:grpSpLocks/>
          </p:cNvGrpSpPr>
          <p:nvPr/>
        </p:nvGrpSpPr>
        <p:grpSpPr bwMode="auto">
          <a:xfrm>
            <a:off x="5715000" y="1143000"/>
            <a:ext cx="3048000" cy="534988"/>
            <a:chOff x="3168" y="1488"/>
            <a:chExt cx="1920" cy="337"/>
          </a:xfrm>
        </p:grpSpPr>
        <p:sp>
          <p:nvSpPr>
            <p:cNvPr id="12326" name="Rectangle 316"/>
            <p:cNvSpPr>
              <a:spLocks noChangeArrowheads="1"/>
            </p:cNvSpPr>
            <p:nvPr/>
          </p:nvSpPr>
          <p:spPr bwMode="auto">
            <a:xfrm>
              <a:off x="4320" y="1536"/>
              <a:ext cx="768" cy="288"/>
            </a:xfrm>
            <a:prstGeom prst="rect">
              <a:avLst/>
            </a:prstGeom>
            <a:noFill/>
            <a:ln w="9525">
              <a:noFill/>
              <a:miter lim="800000"/>
              <a:headEnd/>
              <a:tailEnd/>
            </a:ln>
          </p:spPr>
          <p:txBody>
            <a:bodyPr/>
            <a:lstStyle/>
            <a:p>
              <a:pPr>
                <a:spcBef>
                  <a:spcPct val="20000"/>
                </a:spcBef>
              </a:pPr>
              <a:r>
                <a:rPr lang="en-US" sz="2200" b="1">
                  <a:solidFill>
                    <a:srgbClr val="FF0000"/>
                  </a:solidFill>
                  <a:latin typeface="Times New Roman" pitchFamily="18" charset="0"/>
                </a:rPr>
                <a:t> IKH</a:t>
              </a:r>
            </a:p>
          </p:txBody>
        </p:sp>
        <p:sp>
          <p:nvSpPr>
            <p:cNvPr id="12327" name="Rectangle 317"/>
            <p:cNvSpPr>
              <a:spLocks noChangeArrowheads="1"/>
            </p:cNvSpPr>
            <p:nvPr/>
          </p:nvSpPr>
          <p:spPr bwMode="auto">
            <a:xfrm>
              <a:off x="3312" y="1536"/>
              <a:ext cx="672" cy="288"/>
            </a:xfrm>
            <a:prstGeom prst="rect">
              <a:avLst/>
            </a:prstGeom>
            <a:noFill/>
            <a:ln w="9525">
              <a:noFill/>
              <a:miter lim="800000"/>
              <a:headEnd/>
              <a:tailEnd/>
            </a:ln>
          </p:spPr>
          <p:txBody>
            <a:bodyPr/>
            <a:lstStyle/>
            <a:p>
              <a:pPr>
                <a:spcBef>
                  <a:spcPct val="20000"/>
                </a:spcBef>
              </a:pPr>
              <a:r>
                <a:rPr lang="en-US" sz="2200" b="1" dirty="0">
                  <a:solidFill>
                    <a:srgbClr val="FF0000"/>
                  </a:solidFill>
                  <a:latin typeface="Times New Roman" pitchFamily="18" charset="0"/>
                </a:rPr>
                <a:t>I’K’H’</a:t>
              </a:r>
            </a:p>
          </p:txBody>
        </p:sp>
        <p:sp>
          <p:nvSpPr>
            <p:cNvPr id="12328" name="Rectangle 318"/>
            <p:cNvSpPr>
              <a:spLocks noChangeArrowheads="1"/>
            </p:cNvSpPr>
            <p:nvPr/>
          </p:nvSpPr>
          <p:spPr bwMode="auto">
            <a:xfrm rot="-5400000">
              <a:off x="3888" y="1488"/>
              <a:ext cx="288" cy="288"/>
            </a:xfrm>
            <a:prstGeom prst="rect">
              <a:avLst/>
            </a:prstGeom>
            <a:noFill/>
            <a:ln w="9525">
              <a:noFill/>
              <a:miter lim="800000"/>
              <a:headEnd/>
              <a:tailEnd/>
            </a:ln>
          </p:spPr>
          <p:txBody>
            <a:bodyPr vert="eaVert"/>
            <a:lstStyle/>
            <a:p>
              <a:pPr>
                <a:spcBef>
                  <a:spcPct val="20000"/>
                </a:spcBef>
              </a:pPr>
              <a:endParaRPr lang="en-US" sz="2400" b="1">
                <a:solidFill>
                  <a:srgbClr val="FF0000"/>
                </a:solidFill>
                <a:latin typeface="Times New Roman" pitchFamily="18" charset="0"/>
              </a:endParaRPr>
            </a:p>
          </p:txBody>
        </p:sp>
        <p:sp>
          <p:nvSpPr>
            <p:cNvPr id="12329" name="Text Box 319"/>
            <p:cNvSpPr txBox="1">
              <a:spLocks noChangeArrowheads="1"/>
            </p:cNvSpPr>
            <p:nvPr/>
          </p:nvSpPr>
          <p:spPr bwMode="auto">
            <a:xfrm>
              <a:off x="4128" y="1594"/>
              <a:ext cx="62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2330" name="AutoShape 320"/>
            <p:cNvSpPr>
              <a:spLocks noChangeArrowheads="1"/>
            </p:cNvSpPr>
            <p:nvPr/>
          </p:nvSpPr>
          <p:spPr bwMode="auto">
            <a:xfrm>
              <a:off x="3168" y="1632"/>
              <a:ext cx="144"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2331" name="AutoShape 321"/>
            <p:cNvSpPr>
              <a:spLocks noChangeArrowheads="1"/>
            </p:cNvSpPr>
            <p:nvPr/>
          </p:nvSpPr>
          <p:spPr bwMode="auto">
            <a:xfrm>
              <a:off x="4224" y="1632"/>
              <a:ext cx="144" cy="96"/>
            </a:xfrm>
            <a:prstGeom prst="triangle">
              <a:avLst>
                <a:gd name="adj" fmla="val 5000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12332" name="Text Box 322"/>
            <p:cNvSpPr txBox="1">
              <a:spLocks noChangeArrowheads="1"/>
            </p:cNvSpPr>
            <p:nvPr/>
          </p:nvSpPr>
          <p:spPr bwMode="auto">
            <a:xfrm>
              <a:off x="3928" y="1536"/>
              <a:ext cx="228" cy="288"/>
            </a:xfrm>
            <a:prstGeom prst="rect">
              <a:avLst/>
            </a:prstGeom>
            <a:noFill/>
            <a:ln w="9525">
              <a:noFill/>
              <a:miter lim="800000"/>
              <a:headEnd/>
              <a:tailEnd/>
            </a:ln>
          </p:spPr>
          <p:txBody>
            <a:bodyPr wrap="none">
              <a:spAutoFit/>
            </a:bodyPr>
            <a:lstStyle/>
            <a:p>
              <a:r>
                <a:rPr lang="en-US" sz="2400">
                  <a:solidFill>
                    <a:srgbClr val="9900FF"/>
                  </a:solidFill>
                  <a:latin typeface="Times New Roman" pitchFamily="18" charset="0"/>
                </a:rPr>
                <a:t>=</a:t>
              </a:r>
            </a:p>
          </p:txBody>
        </p:sp>
      </p:grpSp>
      <p:sp>
        <p:nvSpPr>
          <p:cNvPr id="12307" name="Rectangle 323"/>
          <p:cNvSpPr>
            <a:spLocks noChangeArrowheads="1"/>
          </p:cNvSpPr>
          <p:nvPr/>
        </p:nvSpPr>
        <p:spPr bwMode="auto">
          <a:xfrm>
            <a:off x="228600" y="609600"/>
            <a:ext cx="8839200" cy="2438400"/>
          </a:xfrm>
          <a:prstGeom prst="rect">
            <a:avLst/>
          </a:prstGeom>
          <a:noFill/>
          <a:ln w="9525">
            <a:solidFill>
              <a:schemeClr val="tx1"/>
            </a:solidFill>
            <a:prstDash val="dash"/>
            <a:miter lim="800000"/>
            <a:headEnd/>
            <a:tailEnd/>
          </a:ln>
        </p:spPr>
        <p:txBody>
          <a:bodyPr wrap="none" anchor="ctr"/>
          <a:lstStyle/>
          <a:p>
            <a:pPr algn="ctr"/>
            <a:endParaRPr lang="en-US">
              <a:solidFill>
                <a:schemeClr val="bg2"/>
              </a:solidFill>
              <a:latin typeface="Times New Roman" pitchFamily="18" charset="0"/>
            </a:endParaRPr>
          </a:p>
        </p:txBody>
      </p:sp>
      <p:grpSp>
        <p:nvGrpSpPr>
          <p:cNvPr id="18" name="Group 324"/>
          <p:cNvGrpSpPr>
            <a:grpSpLocks/>
          </p:cNvGrpSpPr>
          <p:nvPr/>
        </p:nvGrpSpPr>
        <p:grpSpPr bwMode="auto">
          <a:xfrm>
            <a:off x="-457200" y="0"/>
            <a:ext cx="9601200" cy="609600"/>
            <a:chOff x="-288" y="0"/>
            <a:chExt cx="6048" cy="384"/>
          </a:xfrm>
        </p:grpSpPr>
        <p:sp>
          <p:nvSpPr>
            <p:cNvPr id="12324" name="Rectangle 325"/>
            <p:cNvSpPr>
              <a:spLocks noChangeArrowheads="1"/>
            </p:cNvSpPr>
            <p:nvPr/>
          </p:nvSpPr>
          <p:spPr bwMode="auto">
            <a:xfrm>
              <a:off x="-288" y="0"/>
              <a:ext cx="6048" cy="236"/>
            </a:xfrm>
            <a:prstGeom prst="rect">
              <a:avLst/>
            </a:prstGeom>
            <a:noFill/>
            <a:ln w="9525">
              <a:noFill/>
              <a:miter lim="800000"/>
              <a:headEnd/>
              <a:tailEnd/>
            </a:ln>
          </p:spPr>
          <p:txBody>
            <a:bodyPr/>
            <a:lstStyle/>
            <a:p>
              <a:pPr>
                <a:spcBef>
                  <a:spcPct val="20000"/>
                </a:spcBef>
              </a:pPr>
              <a:r>
                <a:rPr lang="en-US" sz="2800" b="1">
                  <a:solidFill>
                    <a:srgbClr val="0000FF"/>
                  </a:solidFill>
                  <a:latin typeface="Times New Roman" pitchFamily="18" charset="0"/>
                </a:rPr>
                <a:t>                     : </a:t>
              </a:r>
              <a:r>
                <a:rPr lang="en-US" sz="2400" b="1">
                  <a:solidFill>
                    <a:srgbClr val="0000FF"/>
                  </a:solidFill>
                  <a:latin typeface="Times New Roman" pitchFamily="18" charset="0"/>
                </a:rPr>
                <a:t>Hãy tìm các cặp tam giác </a:t>
              </a:r>
              <a:r>
                <a:rPr lang="vi-VN" sz="2400" b="1">
                  <a:solidFill>
                    <a:srgbClr val="0000FF"/>
                  </a:solidFill>
                  <a:latin typeface="Times New Roman" pitchFamily="18" charset="0"/>
                </a:rPr>
                <a:t>đ</a:t>
              </a:r>
              <a:r>
                <a:rPr lang="en-US" sz="2400" b="1">
                  <a:solidFill>
                    <a:srgbClr val="0000FF"/>
                  </a:solidFill>
                  <a:latin typeface="Times New Roman" pitchFamily="18" charset="0"/>
                </a:rPr>
                <a:t>ồng dạng trong các hình sau </a:t>
              </a:r>
            </a:p>
          </p:txBody>
        </p:sp>
        <p:sp>
          <p:nvSpPr>
            <p:cNvPr id="12325" name="Rectangle 326"/>
            <p:cNvSpPr>
              <a:spLocks noChangeArrowheads="1"/>
            </p:cNvSpPr>
            <p:nvPr/>
          </p:nvSpPr>
          <p:spPr bwMode="auto">
            <a:xfrm>
              <a:off x="0" y="0"/>
              <a:ext cx="1296" cy="384"/>
            </a:xfrm>
            <a:prstGeom prst="rect">
              <a:avLst/>
            </a:prstGeom>
            <a:noFill/>
            <a:ln w="9525">
              <a:noFill/>
              <a:miter lim="800000"/>
              <a:headEnd/>
              <a:tailEnd/>
            </a:ln>
          </p:spPr>
          <p:txBody>
            <a:bodyPr/>
            <a:lstStyle/>
            <a:p>
              <a:pPr>
                <a:spcBef>
                  <a:spcPct val="20000"/>
                </a:spcBef>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tập</a:t>
              </a:r>
              <a:r>
                <a:rPr lang="en-US" sz="2800" b="1" dirty="0">
                  <a:solidFill>
                    <a:srgbClr val="FF0000"/>
                  </a:solidFill>
                  <a:latin typeface="Times New Roman" pitchFamily="18" charset="0"/>
                </a:rPr>
                <a:t> 1</a:t>
              </a:r>
            </a:p>
          </p:txBody>
        </p:sp>
      </p:grpSp>
      <p:grpSp>
        <p:nvGrpSpPr>
          <p:cNvPr id="19" name="Group 327"/>
          <p:cNvGrpSpPr>
            <a:grpSpLocks/>
          </p:cNvGrpSpPr>
          <p:nvPr/>
        </p:nvGrpSpPr>
        <p:grpSpPr bwMode="auto">
          <a:xfrm>
            <a:off x="8305800" y="1752600"/>
            <a:ext cx="854075" cy="457200"/>
            <a:chOff x="5078" y="1344"/>
            <a:chExt cx="538" cy="288"/>
          </a:xfrm>
        </p:grpSpPr>
        <p:sp>
          <p:nvSpPr>
            <p:cNvPr id="12322" name="Rectangle 328"/>
            <p:cNvSpPr>
              <a:spLocks noChangeArrowheads="1"/>
            </p:cNvSpPr>
            <p:nvPr/>
          </p:nvSpPr>
          <p:spPr bwMode="auto">
            <a:xfrm>
              <a:off x="5078" y="1344"/>
              <a:ext cx="538" cy="288"/>
            </a:xfrm>
            <a:prstGeom prst="rect">
              <a:avLst/>
            </a:prstGeom>
            <a:noFill/>
            <a:ln w="9525">
              <a:noFill/>
              <a:miter lim="800000"/>
              <a:headEnd/>
              <a:tailEnd/>
            </a:ln>
          </p:spPr>
          <p:txBody>
            <a:bodyPr/>
            <a:lstStyle/>
            <a:p>
              <a:pPr>
                <a:spcBef>
                  <a:spcPct val="20000"/>
                </a:spcBef>
              </a:pPr>
              <a:r>
                <a:rPr lang="en-US" sz="2200">
                  <a:latin typeface="Times New Roman" pitchFamily="18" charset="0"/>
                </a:rPr>
                <a:t>k</a:t>
              </a:r>
              <a:r>
                <a:rPr lang="en-US" sz="2200" b="1">
                  <a:latin typeface="Times New Roman" pitchFamily="18" charset="0"/>
                </a:rPr>
                <a:t> =1</a:t>
              </a:r>
            </a:p>
          </p:txBody>
        </p:sp>
        <p:sp>
          <p:nvSpPr>
            <p:cNvPr id="12323" name="AutoShape 329"/>
            <p:cNvSpPr>
              <a:spLocks noChangeArrowheads="1"/>
            </p:cNvSpPr>
            <p:nvPr/>
          </p:nvSpPr>
          <p:spPr bwMode="auto">
            <a:xfrm>
              <a:off x="5088" y="1402"/>
              <a:ext cx="432" cy="144"/>
            </a:xfrm>
            <a:prstGeom prst="bracketPair">
              <a:avLst>
                <a:gd name="adj" fmla="val 16667"/>
              </a:avLst>
            </a:prstGeom>
            <a:noFill/>
            <a:ln w="28575">
              <a:solidFill>
                <a:schemeClr val="tx1"/>
              </a:solidFill>
              <a:round/>
              <a:headEnd/>
              <a:tailEnd/>
            </a:ln>
          </p:spPr>
          <p:txBody>
            <a:bodyPr wrap="none" anchor="ctr"/>
            <a:lstStyle/>
            <a:p>
              <a:endParaRPr lang="en-US">
                <a:latin typeface="Times New Roman" pitchFamily="18" charset="0"/>
              </a:endParaRPr>
            </a:p>
          </p:txBody>
        </p:sp>
      </p:grpSp>
      <p:sp>
        <p:nvSpPr>
          <p:cNvPr id="112970" name="Rectangle 330"/>
          <p:cNvSpPr>
            <a:spLocks noChangeArrowheads="1"/>
          </p:cNvSpPr>
          <p:nvPr/>
        </p:nvSpPr>
        <p:spPr bwMode="auto">
          <a:xfrm>
            <a:off x="381000" y="609600"/>
            <a:ext cx="4876800" cy="457200"/>
          </a:xfrm>
          <a:prstGeom prst="rect">
            <a:avLst/>
          </a:prstGeom>
          <a:noFill/>
          <a:ln w="9525">
            <a:solidFill>
              <a:schemeClr val="hlink"/>
            </a:solidFill>
            <a:miter lim="800000"/>
            <a:headEnd/>
            <a:tailEnd/>
          </a:ln>
        </p:spPr>
        <p:txBody>
          <a:bodyPr/>
          <a:lstStyle/>
          <a:p>
            <a:pPr>
              <a:spcBef>
                <a:spcPct val="20000"/>
              </a:spcBef>
            </a:pPr>
            <a:r>
              <a:rPr lang="en-US" sz="2400" b="1">
                <a:solidFill>
                  <a:srgbClr val="0000FF"/>
                </a:solidFill>
                <a:latin typeface="Times New Roman" pitchFamily="18" charset="0"/>
              </a:rPr>
              <a:t>*</a:t>
            </a:r>
            <a:r>
              <a:rPr lang="en-US" sz="2200" b="1">
                <a:solidFill>
                  <a:srgbClr val="0000FF"/>
                </a:solidFill>
                <a:latin typeface="Times New Roman" pitchFamily="18" charset="0"/>
              </a:rPr>
              <a:t>Mỗi tam giác </a:t>
            </a:r>
            <a:r>
              <a:rPr lang="vi-VN" sz="2200" b="1">
                <a:solidFill>
                  <a:srgbClr val="0000FF"/>
                </a:solidFill>
                <a:latin typeface="Times New Roman" pitchFamily="18" charset="0"/>
              </a:rPr>
              <a:t>đ</a:t>
            </a:r>
            <a:r>
              <a:rPr lang="en-US" sz="2200" b="1">
                <a:solidFill>
                  <a:srgbClr val="0000FF"/>
                </a:solidFill>
                <a:latin typeface="Times New Roman" pitchFamily="18" charset="0"/>
              </a:rPr>
              <a:t>ồng dạng với chính nó</a:t>
            </a:r>
          </a:p>
        </p:txBody>
      </p:sp>
      <p:grpSp>
        <p:nvGrpSpPr>
          <p:cNvPr id="20" name="Group 346"/>
          <p:cNvGrpSpPr>
            <a:grpSpLocks/>
          </p:cNvGrpSpPr>
          <p:nvPr/>
        </p:nvGrpSpPr>
        <p:grpSpPr bwMode="auto">
          <a:xfrm>
            <a:off x="1219200" y="5638800"/>
            <a:ext cx="2895600" cy="533400"/>
            <a:chOff x="768" y="3552"/>
            <a:chExt cx="1824" cy="336"/>
          </a:xfrm>
        </p:grpSpPr>
        <p:grpSp>
          <p:nvGrpSpPr>
            <p:cNvPr id="21" name="Group 83"/>
            <p:cNvGrpSpPr>
              <a:grpSpLocks/>
            </p:cNvGrpSpPr>
            <p:nvPr/>
          </p:nvGrpSpPr>
          <p:grpSpPr bwMode="auto">
            <a:xfrm>
              <a:off x="768" y="3552"/>
              <a:ext cx="1824" cy="336"/>
              <a:chOff x="3312" y="1968"/>
              <a:chExt cx="1920" cy="336"/>
            </a:xfrm>
          </p:grpSpPr>
          <p:sp>
            <p:nvSpPr>
              <p:cNvPr id="12316" name="Text Box 84"/>
              <p:cNvSpPr txBox="1">
                <a:spLocks noChangeArrowheads="1"/>
              </p:cNvSpPr>
              <p:nvPr/>
            </p:nvSpPr>
            <p:spPr bwMode="auto">
              <a:xfrm>
                <a:off x="4032" y="2064"/>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2317" name="AutoShape 85"/>
              <p:cNvSpPr>
                <a:spLocks noChangeArrowheads="1"/>
              </p:cNvSpPr>
              <p:nvPr/>
            </p:nvSpPr>
            <p:spPr bwMode="auto">
              <a:xfrm>
                <a:off x="3312" y="2112"/>
                <a:ext cx="192" cy="96"/>
              </a:xfrm>
              <a:prstGeom prst="triangle">
                <a:avLst>
                  <a:gd name="adj" fmla="val 50000"/>
                </a:avLst>
              </a:prstGeom>
              <a:noFill/>
              <a:ln w="28575">
                <a:noFill/>
                <a:miter lim="800000"/>
                <a:headEnd/>
                <a:tailEnd/>
              </a:ln>
            </p:spPr>
            <p:txBody>
              <a:bodyPr wrap="none" anchor="ctr"/>
              <a:lstStyle/>
              <a:p>
                <a:pPr algn="ctr"/>
                <a:endParaRPr lang="en-US">
                  <a:solidFill>
                    <a:srgbClr val="0000FF"/>
                  </a:solidFill>
                  <a:latin typeface="Times New Roman" pitchFamily="18" charset="0"/>
                </a:endParaRPr>
              </a:p>
            </p:txBody>
          </p:sp>
          <p:sp>
            <p:nvSpPr>
              <p:cNvPr id="12318" name="Rectangle 86"/>
              <p:cNvSpPr>
                <a:spLocks noChangeArrowheads="1"/>
              </p:cNvSpPr>
              <p:nvPr/>
            </p:nvSpPr>
            <p:spPr bwMode="auto">
              <a:xfrm>
                <a:off x="3504" y="2016"/>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ABC</a:t>
                </a:r>
              </a:p>
            </p:txBody>
          </p:sp>
          <p:sp>
            <p:nvSpPr>
              <p:cNvPr id="12319" name="AutoShape 87"/>
              <p:cNvSpPr>
                <a:spLocks noChangeArrowheads="1"/>
              </p:cNvSpPr>
              <p:nvPr/>
            </p:nvSpPr>
            <p:spPr bwMode="auto">
              <a:xfrm>
                <a:off x="4320" y="2112"/>
                <a:ext cx="192" cy="96"/>
              </a:xfrm>
              <a:prstGeom prst="triangle">
                <a:avLst>
                  <a:gd name="adj" fmla="val 50000"/>
                </a:avLst>
              </a:prstGeom>
              <a:noFill/>
              <a:ln w="28575">
                <a:noFill/>
                <a:miter lim="800000"/>
                <a:headEnd/>
                <a:tailEnd/>
              </a:ln>
            </p:spPr>
            <p:txBody>
              <a:bodyPr wrap="none" anchor="ctr"/>
              <a:lstStyle/>
              <a:p>
                <a:endParaRPr lang="en-US">
                  <a:latin typeface="Times New Roman" pitchFamily="18" charset="0"/>
                </a:endParaRPr>
              </a:p>
            </p:txBody>
          </p:sp>
          <p:sp>
            <p:nvSpPr>
              <p:cNvPr id="12320" name="Rectangle 88"/>
              <p:cNvSpPr>
                <a:spLocks noChangeArrowheads="1"/>
              </p:cNvSpPr>
              <p:nvPr/>
            </p:nvSpPr>
            <p:spPr bwMode="auto">
              <a:xfrm>
                <a:off x="4464" y="2016"/>
                <a:ext cx="768" cy="288"/>
              </a:xfrm>
              <a:prstGeom prst="rect">
                <a:avLst/>
              </a:prstGeom>
              <a:noFill/>
              <a:ln w="9525">
                <a:noFill/>
                <a:miter lim="800000"/>
                <a:headEnd/>
                <a:tailEnd/>
              </a:ln>
            </p:spPr>
            <p:txBody>
              <a:bodyPr/>
              <a:lstStyle/>
              <a:p>
                <a:pPr>
                  <a:spcBef>
                    <a:spcPct val="20000"/>
                  </a:spcBef>
                </a:pPr>
                <a:r>
                  <a:rPr lang="en-US" sz="2200" b="1">
                    <a:solidFill>
                      <a:srgbClr val="0000FF"/>
                    </a:solidFill>
                    <a:latin typeface="Times New Roman" pitchFamily="18" charset="0"/>
                  </a:rPr>
                  <a:t> A’B’C’</a:t>
                </a:r>
              </a:p>
            </p:txBody>
          </p:sp>
          <p:sp>
            <p:nvSpPr>
              <p:cNvPr id="12321" name="Rectangle 89"/>
              <p:cNvSpPr>
                <a:spLocks noChangeArrowheads="1"/>
              </p:cNvSpPr>
              <p:nvPr/>
            </p:nvSpPr>
            <p:spPr bwMode="auto">
              <a:xfrm rot="-5400000">
                <a:off x="3936" y="1968"/>
                <a:ext cx="288" cy="288"/>
              </a:xfrm>
              <a:prstGeom prst="rect">
                <a:avLst/>
              </a:prstGeom>
              <a:noFill/>
              <a:ln w="9525">
                <a:noFill/>
                <a:miter lim="800000"/>
                <a:headEnd/>
                <a:tailEnd/>
              </a:ln>
            </p:spPr>
            <p:txBody>
              <a:bodyPr/>
              <a:lstStyle/>
              <a:p>
                <a:pPr>
                  <a:spcBef>
                    <a:spcPct val="20000"/>
                  </a:spcBef>
                </a:pPr>
                <a:r>
                  <a:rPr lang="en-US" sz="2400" b="1">
                    <a:solidFill>
                      <a:srgbClr val="9900FF"/>
                    </a:solidFill>
                    <a:latin typeface="Times New Roman" pitchFamily="18" charset="0"/>
                  </a:rPr>
                  <a:t>S</a:t>
                </a:r>
              </a:p>
            </p:txBody>
          </p:sp>
        </p:grpSp>
        <p:sp>
          <p:nvSpPr>
            <p:cNvPr id="12314" name="AutoShape 340"/>
            <p:cNvSpPr>
              <a:spLocks noChangeArrowheads="1"/>
            </p:cNvSpPr>
            <p:nvPr/>
          </p:nvSpPr>
          <p:spPr bwMode="auto">
            <a:xfrm>
              <a:off x="1728" y="3696"/>
              <a:ext cx="19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2315" name="AutoShape 345"/>
            <p:cNvSpPr>
              <a:spLocks noChangeArrowheads="1"/>
            </p:cNvSpPr>
            <p:nvPr/>
          </p:nvSpPr>
          <p:spPr bwMode="auto">
            <a:xfrm>
              <a:off x="768" y="3696"/>
              <a:ext cx="19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grpSp>
      <p:sp>
        <p:nvSpPr>
          <p:cNvPr id="112987" name="Rectangle 347"/>
          <p:cNvSpPr>
            <a:spLocks noChangeArrowheads="1"/>
          </p:cNvSpPr>
          <p:nvPr/>
        </p:nvSpPr>
        <p:spPr bwMode="auto">
          <a:xfrm>
            <a:off x="304800" y="5715000"/>
            <a:ext cx="8382000" cy="838200"/>
          </a:xfrm>
          <a:prstGeom prst="rect">
            <a:avLst/>
          </a:prstGeom>
          <a:noFill/>
          <a:ln w="9525">
            <a:solidFill>
              <a:schemeClr val="hlink"/>
            </a:solidFill>
            <a:miter lim="800000"/>
            <a:headEnd/>
            <a:tailEnd/>
          </a:ln>
        </p:spPr>
        <p:txBody>
          <a:bodyPr wrap="none" anchor="ctr"/>
          <a:lstStyle/>
          <a:p>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825"/>
                                        </p:tgtEl>
                                        <p:attrNameLst>
                                          <p:attrName>style.visibility</p:attrName>
                                        </p:attrNameLst>
                                      </p:cBhvr>
                                      <p:to>
                                        <p:strVal val="visible"/>
                                      </p:to>
                                    </p:set>
                                    <p:animEffect transition="in" filter="wedge">
                                      <p:cBhvr>
                                        <p:cTn id="7" dur="2000"/>
                                        <p:tgtEl>
                                          <p:spTgt spid="112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2835"/>
                                        </p:tgtEl>
                                        <p:attrNameLst>
                                          <p:attrName>style.visibility</p:attrName>
                                        </p:attrNameLst>
                                      </p:cBhvr>
                                      <p:to>
                                        <p:strVal val="visible"/>
                                      </p:to>
                                    </p:set>
                                    <p:animEffect transition="in" filter="wedge">
                                      <p:cBhvr>
                                        <p:cTn id="18" dur="2000"/>
                                        <p:tgtEl>
                                          <p:spTgt spid="1128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xit" presetSubtype="32" fill="hold" grpId="0" nodeType="clickEffect">
                                  <p:stCondLst>
                                    <p:cond delay="0"/>
                                  </p:stCondLst>
                                  <p:childTnLst>
                                    <p:anim calcmode="lin" valueType="num">
                                      <p:cBhvr>
                                        <p:cTn id="28" dur="500"/>
                                        <p:tgtEl>
                                          <p:spTgt spid="112824"/>
                                        </p:tgtEl>
                                        <p:attrNameLst>
                                          <p:attrName>ppt_w</p:attrName>
                                        </p:attrNameLst>
                                      </p:cBhvr>
                                      <p:tavLst>
                                        <p:tav tm="0">
                                          <p:val>
                                            <p:strVal val="ppt_w"/>
                                          </p:val>
                                        </p:tav>
                                        <p:tav tm="100000">
                                          <p:val>
                                            <p:fltVal val="0"/>
                                          </p:val>
                                        </p:tav>
                                      </p:tavLst>
                                    </p:anim>
                                    <p:anim calcmode="lin" valueType="num">
                                      <p:cBhvr>
                                        <p:cTn id="29" dur="500"/>
                                        <p:tgtEl>
                                          <p:spTgt spid="112824"/>
                                        </p:tgtEl>
                                        <p:attrNameLst>
                                          <p:attrName>ppt_h</p:attrName>
                                        </p:attrNameLst>
                                      </p:cBhvr>
                                      <p:tavLst>
                                        <p:tav tm="0">
                                          <p:val>
                                            <p:strVal val="ppt_h"/>
                                          </p:val>
                                        </p:tav>
                                        <p:tav tm="100000">
                                          <p:val>
                                            <p:fltVal val="0"/>
                                          </p:val>
                                        </p:tav>
                                      </p:tavLst>
                                    </p:anim>
                                    <p:set>
                                      <p:cBhvr>
                                        <p:cTn id="30" dur="1" fill="hold">
                                          <p:stCondLst>
                                            <p:cond delay="499"/>
                                          </p:stCondLst>
                                        </p:cTn>
                                        <p:tgtEl>
                                          <p:spTgt spid="112824"/>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p:tgtEl>
                                          <p:spTgt spid="112835"/>
                                        </p:tgtEl>
                                        <p:attrNameLst>
                                          <p:attrName>ppt_w</p:attrName>
                                        </p:attrNameLst>
                                      </p:cBhvr>
                                      <p:tavLst>
                                        <p:tav tm="0">
                                          <p:val>
                                            <p:strVal val="ppt_w"/>
                                          </p:val>
                                        </p:tav>
                                        <p:tav tm="100000">
                                          <p:val>
                                            <p:fltVal val="0"/>
                                          </p:val>
                                        </p:tav>
                                      </p:tavLst>
                                    </p:anim>
                                    <p:anim calcmode="lin" valueType="num">
                                      <p:cBhvr>
                                        <p:cTn id="33" dur="500"/>
                                        <p:tgtEl>
                                          <p:spTgt spid="112835"/>
                                        </p:tgtEl>
                                        <p:attrNameLst>
                                          <p:attrName>ppt_h</p:attrName>
                                        </p:attrNameLst>
                                      </p:cBhvr>
                                      <p:tavLst>
                                        <p:tav tm="0">
                                          <p:val>
                                            <p:strVal val="ppt_h"/>
                                          </p:val>
                                        </p:tav>
                                        <p:tav tm="100000">
                                          <p:val>
                                            <p:fltVal val="0"/>
                                          </p:val>
                                        </p:tav>
                                      </p:tavLst>
                                    </p:anim>
                                    <p:set>
                                      <p:cBhvr>
                                        <p:cTn id="34" dur="1" fill="hold">
                                          <p:stCondLst>
                                            <p:cond delay="499"/>
                                          </p:stCondLst>
                                        </p:cTn>
                                        <p:tgtEl>
                                          <p:spTgt spid="112835"/>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p:tgtEl>
                                          <p:spTgt spid="112825"/>
                                        </p:tgtEl>
                                        <p:attrNameLst>
                                          <p:attrName>ppt_w</p:attrName>
                                        </p:attrNameLst>
                                      </p:cBhvr>
                                      <p:tavLst>
                                        <p:tav tm="0">
                                          <p:val>
                                            <p:strVal val="ppt_w"/>
                                          </p:val>
                                        </p:tav>
                                        <p:tav tm="100000">
                                          <p:val>
                                            <p:fltVal val="0"/>
                                          </p:val>
                                        </p:tav>
                                      </p:tavLst>
                                    </p:anim>
                                    <p:anim calcmode="lin" valueType="num">
                                      <p:cBhvr>
                                        <p:cTn id="37" dur="500"/>
                                        <p:tgtEl>
                                          <p:spTgt spid="112825"/>
                                        </p:tgtEl>
                                        <p:attrNameLst>
                                          <p:attrName>ppt_h</p:attrName>
                                        </p:attrNameLst>
                                      </p:cBhvr>
                                      <p:tavLst>
                                        <p:tav tm="0">
                                          <p:val>
                                            <p:strVal val="ppt_h"/>
                                          </p:val>
                                        </p:tav>
                                        <p:tav tm="100000">
                                          <p:val>
                                            <p:fltVal val="0"/>
                                          </p:val>
                                        </p:tav>
                                      </p:tavLst>
                                    </p:anim>
                                    <p:set>
                                      <p:cBhvr>
                                        <p:cTn id="38" dur="1" fill="hold">
                                          <p:stCondLst>
                                            <p:cond delay="499"/>
                                          </p:stCondLst>
                                        </p:cTn>
                                        <p:tgtEl>
                                          <p:spTgt spid="11282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2788"/>
                                        </p:tgtEl>
                                        <p:attrNameLst>
                                          <p:attrName>style.visibility</p:attrName>
                                        </p:attrNameLst>
                                      </p:cBhvr>
                                      <p:to>
                                        <p:strVal val="visible"/>
                                      </p:to>
                                    </p:set>
                                    <p:anim calcmode="lin" valueType="num">
                                      <p:cBhvr>
                                        <p:cTn id="43" dur="500" fill="hold"/>
                                        <p:tgtEl>
                                          <p:spTgt spid="112788"/>
                                        </p:tgtEl>
                                        <p:attrNameLst>
                                          <p:attrName>ppt_w</p:attrName>
                                        </p:attrNameLst>
                                      </p:cBhvr>
                                      <p:tavLst>
                                        <p:tav tm="0">
                                          <p:val>
                                            <p:fltVal val="0"/>
                                          </p:val>
                                        </p:tav>
                                        <p:tav tm="100000">
                                          <p:val>
                                            <p:strVal val="#ppt_w"/>
                                          </p:val>
                                        </p:tav>
                                      </p:tavLst>
                                    </p:anim>
                                    <p:anim calcmode="lin" valueType="num">
                                      <p:cBhvr>
                                        <p:cTn id="44" dur="500" fill="hold"/>
                                        <p:tgtEl>
                                          <p:spTgt spid="11278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2800"/>
                                        </p:tgtEl>
                                        <p:attrNameLst>
                                          <p:attrName>style.visibility</p:attrName>
                                        </p:attrNameLst>
                                      </p:cBhvr>
                                      <p:to>
                                        <p:strVal val="visible"/>
                                      </p:to>
                                    </p:set>
                                    <p:anim calcmode="lin" valueType="num">
                                      <p:cBhvr>
                                        <p:cTn id="47" dur="500" fill="hold"/>
                                        <p:tgtEl>
                                          <p:spTgt spid="112800"/>
                                        </p:tgtEl>
                                        <p:attrNameLst>
                                          <p:attrName>ppt_w</p:attrName>
                                        </p:attrNameLst>
                                      </p:cBhvr>
                                      <p:tavLst>
                                        <p:tav tm="0">
                                          <p:val>
                                            <p:fltVal val="0"/>
                                          </p:val>
                                        </p:tav>
                                        <p:tav tm="100000">
                                          <p:val>
                                            <p:strVal val="#ppt_w"/>
                                          </p:val>
                                        </p:tav>
                                      </p:tavLst>
                                    </p:anim>
                                    <p:anim calcmode="lin" valueType="num">
                                      <p:cBhvr>
                                        <p:cTn id="48" dur="500" fill="hold"/>
                                        <p:tgtEl>
                                          <p:spTgt spid="112800"/>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12801"/>
                                        </p:tgtEl>
                                        <p:attrNameLst>
                                          <p:attrName>style.visibility</p:attrName>
                                        </p:attrNameLst>
                                      </p:cBhvr>
                                      <p:to>
                                        <p:strVal val="visible"/>
                                      </p:to>
                                    </p:set>
                                    <p:anim calcmode="lin" valueType="num">
                                      <p:cBhvr>
                                        <p:cTn id="53" dur="500" fill="hold"/>
                                        <p:tgtEl>
                                          <p:spTgt spid="112801"/>
                                        </p:tgtEl>
                                        <p:attrNameLst>
                                          <p:attrName>ppt_w</p:attrName>
                                        </p:attrNameLst>
                                      </p:cBhvr>
                                      <p:tavLst>
                                        <p:tav tm="0">
                                          <p:val>
                                            <p:fltVal val="0"/>
                                          </p:val>
                                        </p:tav>
                                        <p:tav tm="100000">
                                          <p:val>
                                            <p:strVal val="#ppt_w"/>
                                          </p:val>
                                        </p:tav>
                                      </p:tavLst>
                                    </p:anim>
                                    <p:anim calcmode="lin" valueType="num">
                                      <p:cBhvr>
                                        <p:cTn id="54" dur="500" fill="hold"/>
                                        <p:tgtEl>
                                          <p:spTgt spid="11280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path" presetSubtype="0" accel="50000" decel="50000" fill="hold" nodeType="clickEffect">
                                  <p:stCondLst>
                                    <p:cond delay="0"/>
                                  </p:stCondLst>
                                  <p:childTnLst>
                                    <p:animMotion origin="layout" path="M 3.33333E-6 4.79769E-6 L -0.16667 -0.00555 " pathEditMode="relative" rAng="0" ptsTypes="AA">
                                      <p:cBhvr>
                                        <p:cTn id="58" dur="2000" fill="hold"/>
                                        <p:tgtEl>
                                          <p:spTgt spid="8"/>
                                        </p:tgtEl>
                                        <p:attrNameLst>
                                          <p:attrName>ppt_x</p:attrName>
                                          <p:attrName>ppt_y</p:attrName>
                                        </p:attrNameLst>
                                      </p:cBhvr>
                                      <p:rCtr x="-8300" y="-300"/>
                                    </p:animMotion>
                                  </p:childTnLst>
                                </p:cTn>
                              </p:par>
                              <p:par>
                                <p:cTn id="59" presetID="20" presetClass="entr" presetSubtype="0" fill="hold" grpId="0" nodeType="withEffect">
                                  <p:stCondLst>
                                    <p:cond delay="0"/>
                                  </p:stCondLst>
                                  <p:childTnLst>
                                    <p:set>
                                      <p:cBhvr>
                                        <p:cTn id="60" dur="1" fill="hold">
                                          <p:stCondLst>
                                            <p:cond delay="0"/>
                                          </p:stCondLst>
                                        </p:cTn>
                                        <p:tgtEl>
                                          <p:spTgt spid="112987"/>
                                        </p:tgtEl>
                                        <p:attrNameLst>
                                          <p:attrName>style.visibility</p:attrName>
                                        </p:attrNameLst>
                                      </p:cBhvr>
                                      <p:to>
                                        <p:strVal val="visible"/>
                                      </p:to>
                                    </p:set>
                                    <p:animEffect transition="in" filter="wedge">
                                      <p:cBhvr>
                                        <p:cTn id="61" dur="2000"/>
                                        <p:tgtEl>
                                          <p:spTgt spid="11298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mph" presetSubtype="0" fill="hold" nodeType="clickEffect">
                                  <p:stCondLst>
                                    <p:cond delay="0"/>
                                  </p:stCondLst>
                                  <p:childTnLst>
                                    <p:animRot by="16200000">
                                      <p:cBhvr>
                                        <p:cTn id="71" dur="2000" fill="hold"/>
                                        <p:tgtEl>
                                          <p:spTgt spid="14"/>
                                        </p:tgtEl>
                                        <p:attrNameLst>
                                          <p:attrName>r</p:attrName>
                                        </p:attrNameLst>
                                      </p:cBhvr>
                                    </p:animRot>
                                  </p:childTnLst>
                                </p:cTn>
                              </p:par>
                            </p:childTnLst>
                          </p:cTn>
                        </p:par>
                        <p:par>
                          <p:cTn id="72" fill="hold" nodeType="afterGroup">
                            <p:stCondLst>
                              <p:cond delay="2000"/>
                            </p:stCondLst>
                            <p:childTnLst>
                              <p:par>
                                <p:cTn id="73" presetID="5" presetClass="exit" presetSubtype="10" fill="hold" nodeType="afterEffect">
                                  <p:stCondLst>
                                    <p:cond delay="0"/>
                                  </p:stCondLst>
                                  <p:childTnLst>
                                    <p:animEffect transition="out" filter="checkerboard(across)">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childTnLst>
                          </p:cTn>
                        </p:par>
                        <p:par>
                          <p:cTn id="76" fill="hold" nodeType="afterGroup">
                            <p:stCondLst>
                              <p:cond delay="2500"/>
                            </p:stCondLst>
                            <p:childTnLst>
                              <p:par>
                                <p:cTn id="77" presetID="3" presetClass="entr" presetSubtype="10"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linds(horizontal)">
                                      <p:cBhvr>
                                        <p:cTn id="79" dur="500"/>
                                        <p:tgtEl>
                                          <p:spTgt spid="16"/>
                                        </p:tgtEl>
                                      </p:cBhvr>
                                    </p:animEffect>
                                  </p:childTnLst>
                                </p:cTn>
                              </p:par>
                            </p:childTnLst>
                          </p:cTn>
                        </p:par>
                        <p:par>
                          <p:cTn id="80" fill="hold" nodeType="afterGroup">
                            <p:stCondLst>
                              <p:cond delay="3000"/>
                            </p:stCondLst>
                            <p:childTnLst>
                              <p:par>
                                <p:cTn id="81" presetID="35" presetClass="path" presetSubtype="0" accel="50000" decel="50000" fill="hold" nodeType="afterEffect">
                                  <p:stCondLst>
                                    <p:cond delay="0"/>
                                  </p:stCondLst>
                                  <p:childTnLst>
                                    <p:animMotion origin="layout" path="M 1.94444E-6 1.27168E-6 L -0.28004 -0.05503 " pathEditMode="relative" rAng="0" ptsTypes="AA">
                                      <p:cBhvr>
                                        <p:cTn id="82" dur="2000" fill="hold"/>
                                        <p:tgtEl>
                                          <p:spTgt spid="16"/>
                                        </p:tgtEl>
                                        <p:attrNameLst>
                                          <p:attrName>ppt_x</p:attrName>
                                          <p:attrName>ppt_y</p:attrName>
                                        </p:attrNameLst>
                                      </p:cBhvr>
                                      <p:rCtr x="-14000" y="-2800"/>
                                    </p:animMotion>
                                  </p:childTnLst>
                                </p:cTn>
                              </p:par>
                              <p:par>
                                <p:cTn id="83" presetID="9" presetClass="exit" presetSubtype="0" fill="hold" nodeType="withEffect">
                                  <p:stCondLst>
                                    <p:cond delay="0"/>
                                  </p:stCondLst>
                                  <p:childTnLst>
                                    <p:animEffect transition="out" filter="dissolv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xit" presetSubtype="32" fill="hold" nodeType="clickEffect">
                                  <p:stCondLst>
                                    <p:cond delay="0"/>
                                  </p:stCondLst>
                                  <p:childTnLst>
                                    <p:anim calcmode="lin" valueType="num">
                                      <p:cBhvr>
                                        <p:cTn id="89" dur="500"/>
                                        <p:tgtEl>
                                          <p:spTgt spid="19"/>
                                        </p:tgtEl>
                                        <p:attrNameLst>
                                          <p:attrName>ppt_w</p:attrName>
                                        </p:attrNameLst>
                                      </p:cBhvr>
                                      <p:tavLst>
                                        <p:tav tm="0">
                                          <p:val>
                                            <p:strVal val="ppt_w"/>
                                          </p:val>
                                        </p:tav>
                                        <p:tav tm="100000">
                                          <p:val>
                                            <p:fltVal val="0"/>
                                          </p:val>
                                        </p:tav>
                                      </p:tavLst>
                                    </p:anim>
                                    <p:anim calcmode="lin" valueType="num">
                                      <p:cBhvr>
                                        <p:cTn id="90" dur="500"/>
                                        <p:tgtEl>
                                          <p:spTgt spid="19"/>
                                        </p:tgtEl>
                                        <p:attrNameLst>
                                          <p:attrName>ppt_h</p:attrName>
                                        </p:attrNameLst>
                                      </p:cBhvr>
                                      <p:tavLst>
                                        <p:tav tm="0">
                                          <p:val>
                                            <p:strVal val="ppt_h"/>
                                          </p:val>
                                        </p:tav>
                                        <p:tav tm="100000">
                                          <p:val>
                                            <p:fltVal val="0"/>
                                          </p:val>
                                        </p:tav>
                                      </p:tavLst>
                                    </p:anim>
                                    <p:set>
                                      <p:cBhvr>
                                        <p:cTn id="91" dur="1" fill="hold">
                                          <p:stCondLst>
                                            <p:cond delay="499"/>
                                          </p:stCondLst>
                                        </p:cTn>
                                        <p:tgtEl>
                                          <p:spTgt spid="19"/>
                                        </p:tgtEl>
                                        <p:attrNameLst>
                                          <p:attrName>style.visibility</p:attrName>
                                        </p:attrNameLst>
                                      </p:cBhvr>
                                      <p:to>
                                        <p:strVal val="hidden"/>
                                      </p:to>
                                    </p:set>
                                  </p:childTnLst>
                                </p:cTn>
                              </p:par>
                              <p:par>
                                <p:cTn id="92" presetID="23" presetClass="exit" presetSubtype="32" fill="hold" nodeType="withEffect">
                                  <p:stCondLst>
                                    <p:cond delay="0"/>
                                  </p:stCondLst>
                                  <p:childTnLst>
                                    <p:anim calcmode="lin" valueType="num">
                                      <p:cBhvr>
                                        <p:cTn id="93" dur="500"/>
                                        <p:tgtEl>
                                          <p:spTgt spid="15"/>
                                        </p:tgtEl>
                                        <p:attrNameLst>
                                          <p:attrName>ppt_w</p:attrName>
                                        </p:attrNameLst>
                                      </p:cBhvr>
                                      <p:tavLst>
                                        <p:tav tm="0">
                                          <p:val>
                                            <p:strVal val="ppt_w"/>
                                          </p:val>
                                        </p:tav>
                                        <p:tav tm="100000">
                                          <p:val>
                                            <p:fltVal val="0"/>
                                          </p:val>
                                        </p:tav>
                                      </p:tavLst>
                                    </p:anim>
                                    <p:anim calcmode="lin" valueType="num">
                                      <p:cBhvr>
                                        <p:cTn id="94" dur="500"/>
                                        <p:tgtEl>
                                          <p:spTgt spid="15"/>
                                        </p:tgtEl>
                                        <p:attrNameLst>
                                          <p:attrName>ppt_h</p:attrName>
                                        </p:attrNameLst>
                                      </p:cBhvr>
                                      <p:tavLst>
                                        <p:tav tm="0">
                                          <p:val>
                                            <p:strVal val="ppt_h"/>
                                          </p:val>
                                        </p:tav>
                                        <p:tav tm="100000">
                                          <p:val>
                                            <p:fltVal val="0"/>
                                          </p:val>
                                        </p:tav>
                                      </p:tavLst>
                                    </p:anim>
                                    <p:set>
                                      <p:cBhvr>
                                        <p:cTn id="95" dur="1" fill="hold">
                                          <p:stCondLst>
                                            <p:cond delay="499"/>
                                          </p:stCondLst>
                                        </p:cTn>
                                        <p:tgtEl>
                                          <p:spTgt spid="15"/>
                                        </p:tgtEl>
                                        <p:attrNameLst>
                                          <p:attrName>style.visibility</p:attrName>
                                        </p:attrNameLst>
                                      </p:cBhvr>
                                      <p:to>
                                        <p:strVal val="hidden"/>
                                      </p:to>
                                    </p:set>
                                  </p:childTnLst>
                                </p:cTn>
                              </p:par>
                              <p:par>
                                <p:cTn id="96" presetID="23" presetClass="exit" presetSubtype="32" fill="hold" nodeType="withEffect">
                                  <p:stCondLst>
                                    <p:cond delay="0"/>
                                  </p:stCondLst>
                                  <p:childTnLst>
                                    <p:anim calcmode="lin" valueType="num">
                                      <p:cBhvr>
                                        <p:cTn id="97" dur="500"/>
                                        <p:tgtEl>
                                          <p:spTgt spid="17"/>
                                        </p:tgtEl>
                                        <p:attrNameLst>
                                          <p:attrName>ppt_w</p:attrName>
                                        </p:attrNameLst>
                                      </p:cBhvr>
                                      <p:tavLst>
                                        <p:tav tm="0">
                                          <p:val>
                                            <p:strVal val="ppt_w"/>
                                          </p:val>
                                        </p:tav>
                                        <p:tav tm="100000">
                                          <p:val>
                                            <p:fltVal val="0"/>
                                          </p:val>
                                        </p:tav>
                                      </p:tavLst>
                                    </p:anim>
                                    <p:anim calcmode="lin" valueType="num">
                                      <p:cBhvr>
                                        <p:cTn id="98" dur="500"/>
                                        <p:tgtEl>
                                          <p:spTgt spid="17"/>
                                        </p:tgtEl>
                                        <p:attrNameLst>
                                          <p:attrName>ppt_h</p:attrName>
                                        </p:attrNameLst>
                                      </p:cBhvr>
                                      <p:tavLst>
                                        <p:tav tm="0">
                                          <p:val>
                                            <p:strVal val="ppt_h"/>
                                          </p:val>
                                        </p:tav>
                                        <p:tav tm="100000">
                                          <p:val>
                                            <p:fltVal val="0"/>
                                          </p:val>
                                        </p:tav>
                                      </p:tavLst>
                                    </p:anim>
                                    <p:set>
                                      <p:cBhvr>
                                        <p:cTn id="99" dur="1" fill="hold">
                                          <p:stCondLst>
                                            <p:cond delay="499"/>
                                          </p:stCondLst>
                                        </p:cTn>
                                        <p:tgtEl>
                                          <p:spTgt spid="17"/>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112970"/>
                                        </p:tgtEl>
                                        <p:attrNameLst>
                                          <p:attrName>style.visibility</p:attrName>
                                        </p:attrNameLst>
                                      </p:cBhvr>
                                      <p:to>
                                        <p:strVal val="visible"/>
                                      </p:to>
                                    </p:set>
                                    <p:anim calcmode="lin" valueType="num">
                                      <p:cBhvr>
                                        <p:cTn id="104" dur="500" fill="hold"/>
                                        <p:tgtEl>
                                          <p:spTgt spid="112970"/>
                                        </p:tgtEl>
                                        <p:attrNameLst>
                                          <p:attrName>ppt_w</p:attrName>
                                        </p:attrNameLst>
                                      </p:cBhvr>
                                      <p:tavLst>
                                        <p:tav tm="0">
                                          <p:val>
                                            <p:fltVal val="0"/>
                                          </p:val>
                                        </p:tav>
                                        <p:tav tm="100000">
                                          <p:val>
                                            <p:strVal val="#ppt_w"/>
                                          </p:val>
                                        </p:tav>
                                      </p:tavLst>
                                    </p:anim>
                                    <p:anim calcmode="lin" valueType="num">
                                      <p:cBhvr>
                                        <p:cTn id="105" dur="500" fill="hold"/>
                                        <p:tgtEl>
                                          <p:spTgt spid="1129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8" grpId="0"/>
      <p:bldP spid="112800" grpId="0"/>
      <p:bldP spid="112801" grpId="0"/>
      <p:bldP spid="112824" grpId="0" animBg="1"/>
      <p:bldP spid="112825" grpId="0" animBg="1"/>
      <p:bldP spid="112825" grpId="1" animBg="1"/>
      <p:bldP spid="112835" grpId="0" animBg="1"/>
      <p:bldP spid="112835" grpId="1" animBg="1"/>
      <p:bldP spid="112970" grpId="0" animBg="1"/>
      <p:bldP spid="1129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1"/>
          <p:cNvSpPr txBox="1">
            <a:spLocks/>
          </p:cNvSpPr>
          <p:nvPr/>
        </p:nvSpPr>
        <p:spPr>
          <a:xfrm>
            <a:off x="228600" y="228600"/>
            <a:ext cx="9144000" cy="1295400"/>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Mỗi tam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giác</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đồng</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dạng</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chính</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nó</a:t>
            </a:r>
            <a:r>
              <a:rPr kumimoji="0" lang="en-US" sz="360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endParaRPr kumimoji="0" lang="vi-VN"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5" name="TextBox 34"/>
          <p:cNvSpPr txBox="1"/>
          <p:nvPr/>
        </p:nvSpPr>
        <p:spPr>
          <a:xfrm>
            <a:off x="228600" y="1371600"/>
            <a:ext cx="6096000" cy="646331"/>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Tính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chất</a:t>
            </a:r>
            <a:r>
              <a:rPr lang="en-US" sz="3600" b="1" dirty="0" smtClean="0">
                <a:solidFill>
                  <a:srgbClr val="FF0000"/>
                </a:solidFill>
                <a:latin typeface="Times New Roman" pitchFamily="18" charset="0"/>
                <a:cs typeface="Times New Roman" pitchFamily="18" charset="0"/>
              </a:rPr>
              <a:t> 2 </a:t>
            </a:r>
            <a:r>
              <a:rPr lang="en-US" sz="3600" dirty="0" smtClean="0">
                <a:solidFill>
                  <a:srgbClr val="FF000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3810000" y="1447800"/>
          <a:ext cx="1524000" cy="533400"/>
        </p:xfrm>
        <a:graphic>
          <a:graphicData uri="http://schemas.openxmlformats.org/presentationml/2006/ole">
            <p:oleObj spid="_x0000_s43891" name="Equation" r:id="rId3" imgW="596641" imgH="177723" progId="Equation.DSMT4">
              <p:embed/>
            </p:oleObj>
          </a:graphicData>
        </a:graphic>
      </p:graphicFrame>
      <p:sp>
        <p:nvSpPr>
          <p:cNvPr id="43042"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41" name="Object 33"/>
          <p:cNvGraphicFramePr>
            <a:graphicFrameLocks noChangeAspect="1"/>
          </p:cNvGraphicFramePr>
          <p:nvPr/>
        </p:nvGraphicFramePr>
        <p:xfrm>
          <a:off x="5410200" y="1524000"/>
          <a:ext cx="609600" cy="381000"/>
        </p:xfrm>
        <a:graphic>
          <a:graphicData uri="http://schemas.openxmlformats.org/presentationml/2006/ole">
            <p:oleObj spid="_x0000_s43892" name="Bitmap Image" r:id="rId4" imgW="237969" imgH="114467" progId="PBrush">
              <p:embed/>
            </p:oleObj>
          </a:graphicData>
        </a:graphic>
      </p:graphicFrame>
      <p:graphicFrame>
        <p:nvGraphicFramePr>
          <p:cNvPr id="39" name="Object 38"/>
          <p:cNvGraphicFramePr>
            <a:graphicFrameLocks noChangeAspect="1"/>
          </p:cNvGraphicFramePr>
          <p:nvPr/>
        </p:nvGraphicFramePr>
        <p:xfrm>
          <a:off x="6248400" y="1371600"/>
          <a:ext cx="1143000" cy="533400"/>
        </p:xfrm>
        <a:graphic>
          <a:graphicData uri="http://schemas.openxmlformats.org/presentationml/2006/ole">
            <p:oleObj spid="_x0000_s43893" name="Equation" r:id="rId5" imgW="431425" imgH="177646" progId="Equation.DSMT4">
              <p:embed/>
            </p:oleObj>
          </a:graphicData>
        </a:graphic>
      </p:graphicFrame>
      <p:sp>
        <p:nvSpPr>
          <p:cNvPr id="40" name="TextBox 39"/>
          <p:cNvSpPr txBox="1"/>
          <p:nvPr/>
        </p:nvSpPr>
        <p:spPr>
          <a:xfrm>
            <a:off x="7543800" y="1295400"/>
            <a:ext cx="14478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graphicFrame>
        <p:nvGraphicFramePr>
          <p:cNvPr id="41" name="Object 40"/>
          <p:cNvGraphicFramePr>
            <a:graphicFrameLocks noChangeAspect="1"/>
          </p:cNvGraphicFramePr>
          <p:nvPr/>
        </p:nvGraphicFramePr>
        <p:xfrm>
          <a:off x="4114800" y="2057400"/>
          <a:ext cx="1219200" cy="533400"/>
        </p:xfrm>
        <a:graphic>
          <a:graphicData uri="http://schemas.openxmlformats.org/presentationml/2006/ole">
            <p:oleObj spid="_x0000_s43894" name="Equation" r:id="rId6" imgW="431425" imgH="177646" progId="Equation.DSMT4">
              <p:embed/>
            </p:oleObj>
          </a:graphicData>
        </a:graphic>
      </p:graphicFrame>
      <p:pic>
        <p:nvPicPr>
          <p:cNvPr id="43046" name="Picture 38"/>
          <p:cNvPicPr>
            <a:picLocks noChangeAspect="1" noChangeArrowheads="1"/>
          </p:cNvPicPr>
          <p:nvPr/>
        </p:nvPicPr>
        <p:blipFill>
          <a:blip r:embed="rId7" cstate="print"/>
          <a:srcRect/>
          <a:stretch>
            <a:fillRect/>
          </a:stretch>
        </p:blipFill>
        <p:spPr bwMode="auto">
          <a:xfrm>
            <a:off x="5410200" y="2133600"/>
            <a:ext cx="609600" cy="381000"/>
          </a:xfrm>
          <a:prstGeom prst="rect">
            <a:avLst/>
          </a:prstGeom>
          <a:noFill/>
        </p:spPr>
      </p:pic>
      <p:graphicFrame>
        <p:nvGraphicFramePr>
          <p:cNvPr id="43047" name="Object 39"/>
          <p:cNvGraphicFramePr>
            <a:graphicFrameLocks noChangeAspect="1"/>
          </p:cNvGraphicFramePr>
          <p:nvPr/>
        </p:nvGraphicFramePr>
        <p:xfrm>
          <a:off x="6248400" y="1981200"/>
          <a:ext cx="1524000" cy="533400"/>
        </p:xfrm>
        <a:graphic>
          <a:graphicData uri="http://schemas.openxmlformats.org/presentationml/2006/ole">
            <p:oleObj spid="_x0000_s43895" name="Equation" r:id="rId8" imgW="596641" imgH="177723" progId="Equation.DSMT4">
              <p:embed/>
            </p:oleObj>
          </a:graphicData>
        </a:graphic>
      </p:graphicFrame>
      <p:sp>
        <p:nvSpPr>
          <p:cNvPr id="44" name="TextBox 43"/>
          <p:cNvSpPr txBox="1"/>
          <p:nvPr/>
        </p:nvSpPr>
        <p:spPr>
          <a:xfrm>
            <a:off x="381000" y="5029200"/>
            <a:ext cx="4038600" cy="707886"/>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Tính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chất</a:t>
            </a:r>
            <a:r>
              <a:rPr lang="en-US" sz="3600" b="1" dirty="0" smtClean="0">
                <a:solidFill>
                  <a:srgbClr val="FF0000"/>
                </a:solidFill>
                <a:latin typeface="Times New Roman" pitchFamily="18" charset="0"/>
                <a:cs typeface="Times New Roman" pitchFamily="18" charset="0"/>
              </a:rPr>
              <a:t> 3: </a:t>
            </a:r>
            <a:r>
              <a:rPr lang="en-US" sz="4000" dirty="0" err="1" smtClean="0">
                <a:latin typeface="Times New Roman" pitchFamily="18" charset="0"/>
                <a:cs typeface="Times New Roman" pitchFamily="18" charset="0"/>
              </a:rPr>
              <a:t>Nếu</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graphicFrame>
        <p:nvGraphicFramePr>
          <p:cNvPr id="45" name="Object 44"/>
          <p:cNvGraphicFramePr>
            <a:graphicFrameLocks noChangeAspect="1"/>
          </p:cNvGraphicFramePr>
          <p:nvPr/>
        </p:nvGraphicFramePr>
        <p:xfrm>
          <a:off x="3886200" y="5105400"/>
          <a:ext cx="1676400" cy="533400"/>
        </p:xfrm>
        <a:graphic>
          <a:graphicData uri="http://schemas.openxmlformats.org/presentationml/2006/ole">
            <p:oleObj spid="_x0000_s43896" name="Equation" r:id="rId9" imgW="596641" imgH="177723" progId="Equation.DSMT4">
              <p:embed/>
            </p:oleObj>
          </a:graphicData>
        </a:graphic>
      </p:graphicFrame>
      <p:pic>
        <p:nvPicPr>
          <p:cNvPr id="46" name="Picture 38"/>
          <p:cNvPicPr>
            <a:picLocks noChangeAspect="1" noChangeArrowheads="1"/>
          </p:cNvPicPr>
          <p:nvPr/>
        </p:nvPicPr>
        <p:blipFill>
          <a:blip r:embed="rId7" cstate="print"/>
          <a:srcRect/>
          <a:stretch>
            <a:fillRect/>
          </a:stretch>
        </p:blipFill>
        <p:spPr bwMode="auto">
          <a:xfrm>
            <a:off x="5562600" y="5257800"/>
            <a:ext cx="609600" cy="381000"/>
          </a:xfrm>
          <a:prstGeom prst="rect">
            <a:avLst/>
          </a:prstGeom>
          <a:noFill/>
        </p:spPr>
      </p:pic>
      <p:graphicFrame>
        <p:nvGraphicFramePr>
          <p:cNvPr id="43049" name="Object 41"/>
          <p:cNvGraphicFramePr>
            <a:graphicFrameLocks noChangeAspect="1"/>
          </p:cNvGraphicFramePr>
          <p:nvPr/>
        </p:nvGraphicFramePr>
        <p:xfrm>
          <a:off x="6096000" y="5181600"/>
          <a:ext cx="1854200" cy="533400"/>
        </p:xfrm>
        <a:graphic>
          <a:graphicData uri="http://schemas.openxmlformats.org/presentationml/2006/ole">
            <p:oleObj spid="_x0000_s43897" name="Equation" r:id="rId10" imgW="660113" imgH="177723" progId="Equation.DSMT4">
              <p:embed/>
            </p:oleObj>
          </a:graphicData>
        </a:graphic>
      </p:graphicFrame>
      <p:sp>
        <p:nvSpPr>
          <p:cNvPr id="48" name="TextBox 47"/>
          <p:cNvSpPr txBox="1"/>
          <p:nvPr/>
        </p:nvSpPr>
        <p:spPr>
          <a:xfrm>
            <a:off x="8077200" y="5105400"/>
            <a:ext cx="8382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và</a:t>
            </a:r>
            <a:endParaRPr lang="en-US" sz="4000" dirty="0">
              <a:latin typeface="Times New Roman" pitchFamily="18" charset="0"/>
              <a:cs typeface="Times New Roman" pitchFamily="18" charset="0"/>
            </a:endParaRPr>
          </a:p>
        </p:txBody>
      </p:sp>
      <p:pic>
        <p:nvPicPr>
          <p:cNvPr id="50" name="Picture 38"/>
          <p:cNvPicPr>
            <a:picLocks noChangeAspect="1" noChangeArrowheads="1"/>
          </p:cNvPicPr>
          <p:nvPr/>
        </p:nvPicPr>
        <p:blipFill>
          <a:blip r:embed="rId7" cstate="print"/>
          <a:srcRect/>
          <a:stretch>
            <a:fillRect/>
          </a:stretch>
        </p:blipFill>
        <p:spPr bwMode="auto">
          <a:xfrm>
            <a:off x="6705600" y="6019800"/>
            <a:ext cx="609600" cy="381000"/>
          </a:xfrm>
          <a:prstGeom prst="rect">
            <a:avLst/>
          </a:prstGeom>
          <a:noFill/>
        </p:spPr>
      </p:pic>
      <p:graphicFrame>
        <p:nvGraphicFramePr>
          <p:cNvPr id="43051" name="Object 43"/>
          <p:cNvGraphicFramePr>
            <a:graphicFrameLocks noChangeAspect="1"/>
          </p:cNvGraphicFramePr>
          <p:nvPr/>
        </p:nvGraphicFramePr>
        <p:xfrm>
          <a:off x="4953000" y="5867400"/>
          <a:ext cx="1676400" cy="533400"/>
        </p:xfrm>
        <a:graphic>
          <a:graphicData uri="http://schemas.openxmlformats.org/presentationml/2006/ole">
            <p:oleObj spid="_x0000_s43898" name="Equation" r:id="rId11" imgW="596641" imgH="177723" progId="Equation.DSMT4">
              <p:embed/>
            </p:oleObj>
          </a:graphicData>
        </a:graphic>
      </p:graphicFrame>
      <p:graphicFrame>
        <p:nvGraphicFramePr>
          <p:cNvPr id="43052" name="Object 44"/>
          <p:cNvGraphicFramePr>
            <a:graphicFrameLocks noChangeAspect="1"/>
          </p:cNvGraphicFramePr>
          <p:nvPr/>
        </p:nvGraphicFramePr>
        <p:xfrm>
          <a:off x="381000" y="5715000"/>
          <a:ext cx="1854200" cy="533400"/>
        </p:xfrm>
        <a:graphic>
          <a:graphicData uri="http://schemas.openxmlformats.org/presentationml/2006/ole">
            <p:oleObj spid="_x0000_s43899" name="Equation" r:id="rId12" imgW="660113" imgH="177723" progId="Equation.DSMT4">
              <p:embed/>
            </p:oleObj>
          </a:graphicData>
        </a:graphic>
      </p:graphicFrame>
      <p:pic>
        <p:nvPicPr>
          <p:cNvPr id="53" name="Picture 38"/>
          <p:cNvPicPr>
            <a:picLocks noChangeAspect="1" noChangeArrowheads="1"/>
          </p:cNvPicPr>
          <p:nvPr/>
        </p:nvPicPr>
        <p:blipFill>
          <a:blip r:embed="rId7" cstate="print"/>
          <a:srcRect/>
          <a:stretch>
            <a:fillRect/>
          </a:stretch>
        </p:blipFill>
        <p:spPr bwMode="auto">
          <a:xfrm>
            <a:off x="2286000" y="5867400"/>
            <a:ext cx="609600" cy="381000"/>
          </a:xfrm>
          <a:prstGeom prst="rect">
            <a:avLst/>
          </a:prstGeom>
          <a:noFill/>
        </p:spPr>
      </p:pic>
      <p:graphicFrame>
        <p:nvGraphicFramePr>
          <p:cNvPr id="54" name="Object 53"/>
          <p:cNvGraphicFramePr>
            <a:graphicFrameLocks noChangeAspect="1"/>
          </p:cNvGraphicFramePr>
          <p:nvPr/>
        </p:nvGraphicFramePr>
        <p:xfrm>
          <a:off x="2895600" y="5791200"/>
          <a:ext cx="1143000" cy="533400"/>
        </p:xfrm>
        <a:graphic>
          <a:graphicData uri="http://schemas.openxmlformats.org/presentationml/2006/ole">
            <p:oleObj spid="_x0000_s43900" name="Equation" r:id="rId13" imgW="431425" imgH="177646" progId="Equation.DSMT4">
              <p:embed/>
            </p:oleObj>
          </a:graphicData>
        </a:graphic>
      </p:graphicFrame>
      <p:sp>
        <p:nvSpPr>
          <p:cNvPr id="55" name="TextBox 54"/>
          <p:cNvSpPr txBox="1"/>
          <p:nvPr/>
        </p:nvSpPr>
        <p:spPr>
          <a:xfrm>
            <a:off x="4038600" y="5715000"/>
            <a:ext cx="12192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thì</a:t>
            </a:r>
            <a:endParaRPr lang="en-US" sz="4000" dirty="0">
              <a:latin typeface="Times New Roman" pitchFamily="18" charset="0"/>
              <a:cs typeface="Times New Roman" pitchFamily="18" charset="0"/>
            </a:endParaRPr>
          </a:p>
        </p:txBody>
      </p:sp>
      <p:graphicFrame>
        <p:nvGraphicFramePr>
          <p:cNvPr id="43054" name="Object 46"/>
          <p:cNvGraphicFramePr>
            <a:graphicFrameLocks noChangeAspect="1"/>
          </p:cNvGraphicFramePr>
          <p:nvPr/>
        </p:nvGraphicFramePr>
        <p:xfrm>
          <a:off x="7467600" y="5943600"/>
          <a:ext cx="1143000" cy="533400"/>
        </p:xfrm>
        <a:graphic>
          <a:graphicData uri="http://schemas.openxmlformats.org/presentationml/2006/ole">
            <p:oleObj spid="_x0000_s43901" name="Equation" r:id="rId14" imgW="431425" imgH="177646" progId="Equation.DSMT4">
              <p:embed/>
            </p:oleObj>
          </a:graphicData>
        </a:graphic>
      </p:graphicFrame>
      <p:grpSp>
        <p:nvGrpSpPr>
          <p:cNvPr id="57" name="Group 3"/>
          <p:cNvGrpSpPr>
            <a:grpSpLocks/>
          </p:cNvGrpSpPr>
          <p:nvPr/>
        </p:nvGrpSpPr>
        <p:grpSpPr bwMode="auto">
          <a:xfrm>
            <a:off x="0" y="3200400"/>
            <a:ext cx="2776538" cy="1544639"/>
            <a:chOff x="1510" y="1477"/>
            <a:chExt cx="1749" cy="973"/>
          </a:xfrm>
        </p:grpSpPr>
        <p:sp>
          <p:nvSpPr>
            <p:cNvPr id="58" name="Line 4"/>
            <p:cNvSpPr>
              <a:spLocks noChangeShapeType="1"/>
            </p:cNvSpPr>
            <p:nvPr/>
          </p:nvSpPr>
          <p:spPr bwMode="auto">
            <a:xfrm flipH="1">
              <a:off x="1728" y="1728"/>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59" name="Line 5"/>
            <p:cNvSpPr>
              <a:spLocks noChangeShapeType="1"/>
            </p:cNvSpPr>
            <p:nvPr/>
          </p:nvSpPr>
          <p:spPr bwMode="auto">
            <a:xfrm>
              <a:off x="1728" y="2304"/>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0" name="Line 6"/>
            <p:cNvSpPr>
              <a:spLocks noChangeShapeType="1"/>
            </p:cNvSpPr>
            <p:nvPr/>
          </p:nvSpPr>
          <p:spPr bwMode="auto">
            <a:xfrm>
              <a:off x="2064" y="1728"/>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1" name="Text Box 7"/>
            <p:cNvSpPr txBox="1">
              <a:spLocks noChangeArrowheads="1"/>
            </p:cNvSpPr>
            <p:nvPr/>
          </p:nvSpPr>
          <p:spPr bwMode="auto">
            <a:xfrm>
              <a:off x="1964" y="1477"/>
              <a:ext cx="294"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A</a:t>
              </a:r>
              <a:r>
                <a:rPr lang="en-US" sz="2400" dirty="0">
                  <a:solidFill>
                    <a:srgbClr val="CC00CC"/>
                  </a:solidFill>
                  <a:latin typeface="+mn-lt"/>
                </a:rPr>
                <a:t>’</a:t>
              </a:r>
            </a:p>
          </p:txBody>
        </p:sp>
        <p:sp>
          <p:nvSpPr>
            <p:cNvPr id="62" name="Text Box 8"/>
            <p:cNvSpPr txBox="1">
              <a:spLocks noChangeArrowheads="1"/>
            </p:cNvSpPr>
            <p:nvPr/>
          </p:nvSpPr>
          <p:spPr bwMode="auto">
            <a:xfrm>
              <a:off x="1510" y="2159"/>
              <a:ext cx="294"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B</a:t>
              </a:r>
              <a:r>
                <a:rPr lang="en-US" sz="2400" dirty="0">
                  <a:solidFill>
                    <a:srgbClr val="CC00CC"/>
                  </a:solidFill>
                  <a:latin typeface="+mn-lt"/>
                </a:rPr>
                <a:t>’</a:t>
              </a:r>
            </a:p>
          </p:txBody>
        </p:sp>
        <p:sp>
          <p:nvSpPr>
            <p:cNvPr id="63" name="Text Box 9"/>
            <p:cNvSpPr txBox="1">
              <a:spLocks noChangeArrowheads="1"/>
            </p:cNvSpPr>
            <p:nvPr/>
          </p:nvSpPr>
          <p:spPr bwMode="auto">
            <a:xfrm>
              <a:off x="2954" y="2150"/>
              <a:ext cx="305"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C</a:t>
              </a:r>
              <a:r>
                <a:rPr lang="en-US" sz="2400" dirty="0">
                  <a:solidFill>
                    <a:srgbClr val="CC00CC"/>
                  </a:solidFill>
                  <a:latin typeface="+mn-lt"/>
                </a:rPr>
                <a:t>’</a:t>
              </a:r>
            </a:p>
          </p:txBody>
        </p:sp>
        <p:sp>
          <p:nvSpPr>
            <p:cNvPr id="64" name="Line 10"/>
            <p:cNvSpPr>
              <a:spLocks noChangeShapeType="1"/>
            </p:cNvSpPr>
            <p:nvPr/>
          </p:nvSpPr>
          <p:spPr bwMode="auto">
            <a:xfrm>
              <a:off x="1872" y="1985"/>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5" name="Line 11"/>
            <p:cNvSpPr>
              <a:spLocks noChangeShapeType="1"/>
            </p:cNvSpPr>
            <p:nvPr/>
          </p:nvSpPr>
          <p:spPr bwMode="auto">
            <a:xfrm>
              <a:off x="2256"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6" name="Line 12"/>
            <p:cNvSpPr>
              <a:spLocks noChangeShapeType="1"/>
            </p:cNvSpPr>
            <p:nvPr/>
          </p:nvSpPr>
          <p:spPr bwMode="auto">
            <a:xfrm>
              <a:off x="2292"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7" name="Line 13"/>
            <p:cNvSpPr>
              <a:spLocks noChangeShapeType="1"/>
            </p:cNvSpPr>
            <p:nvPr/>
          </p:nvSpPr>
          <p:spPr bwMode="auto">
            <a:xfrm flipH="1">
              <a:off x="2448" y="2007"/>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68" name="Line 14"/>
            <p:cNvSpPr>
              <a:spLocks noChangeShapeType="1"/>
            </p:cNvSpPr>
            <p:nvPr/>
          </p:nvSpPr>
          <p:spPr bwMode="auto">
            <a:xfrm>
              <a:off x="2496" y="1981"/>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grpSp>
      <p:grpSp>
        <p:nvGrpSpPr>
          <p:cNvPr id="69" name="Group 3"/>
          <p:cNvGrpSpPr>
            <a:grpSpLocks/>
          </p:cNvGrpSpPr>
          <p:nvPr/>
        </p:nvGrpSpPr>
        <p:grpSpPr bwMode="auto">
          <a:xfrm>
            <a:off x="2743200" y="3048000"/>
            <a:ext cx="2956856" cy="1716433"/>
            <a:chOff x="1507" y="1532"/>
            <a:chExt cx="1786" cy="855"/>
          </a:xfrm>
        </p:grpSpPr>
        <p:sp>
          <p:nvSpPr>
            <p:cNvPr id="70" name="Line 4"/>
            <p:cNvSpPr>
              <a:spLocks noChangeShapeType="1"/>
            </p:cNvSpPr>
            <p:nvPr/>
          </p:nvSpPr>
          <p:spPr bwMode="auto">
            <a:xfrm flipH="1">
              <a:off x="1728" y="1728"/>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1" name="Line 5"/>
            <p:cNvSpPr>
              <a:spLocks noChangeShapeType="1"/>
            </p:cNvSpPr>
            <p:nvPr/>
          </p:nvSpPr>
          <p:spPr bwMode="auto">
            <a:xfrm>
              <a:off x="1728" y="2304"/>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2" name="Line 6"/>
            <p:cNvSpPr>
              <a:spLocks noChangeShapeType="1"/>
            </p:cNvSpPr>
            <p:nvPr/>
          </p:nvSpPr>
          <p:spPr bwMode="auto">
            <a:xfrm>
              <a:off x="2064" y="1728"/>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3" name="Text Box 7"/>
            <p:cNvSpPr txBox="1">
              <a:spLocks noChangeArrowheads="1"/>
            </p:cNvSpPr>
            <p:nvPr/>
          </p:nvSpPr>
          <p:spPr bwMode="auto">
            <a:xfrm>
              <a:off x="1980" y="1532"/>
              <a:ext cx="328"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A</a:t>
              </a:r>
              <a:r>
                <a:rPr lang="en-US" sz="2400" dirty="0" smtClean="0">
                  <a:solidFill>
                    <a:srgbClr val="CC00CC"/>
                  </a:solidFill>
                  <a:latin typeface="+mn-lt"/>
                </a:rPr>
                <a:t>’’</a:t>
              </a:r>
              <a:endParaRPr lang="en-US" sz="2400" dirty="0">
                <a:solidFill>
                  <a:srgbClr val="CC00CC"/>
                </a:solidFill>
                <a:latin typeface="+mn-lt"/>
              </a:endParaRPr>
            </a:p>
          </p:txBody>
        </p:sp>
        <p:sp>
          <p:nvSpPr>
            <p:cNvPr id="74" name="Text Box 8"/>
            <p:cNvSpPr txBox="1">
              <a:spLocks noChangeArrowheads="1"/>
            </p:cNvSpPr>
            <p:nvPr/>
          </p:nvSpPr>
          <p:spPr bwMode="auto">
            <a:xfrm>
              <a:off x="1507" y="2157"/>
              <a:ext cx="328"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B</a:t>
              </a:r>
              <a:r>
                <a:rPr lang="en-US" sz="2400" dirty="0" smtClean="0">
                  <a:solidFill>
                    <a:srgbClr val="CC00CC"/>
                  </a:solidFill>
                  <a:latin typeface="+mn-lt"/>
                </a:rPr>
                <a:t>’’</a:t>
              </a:r>
              <a:endParaRPr lang="en-US" sz="2400" dirty="0">
                <a:solidFill>
                  <a:srgbClr val="CC00CC"/>
                </a:solidFill>
                <a:latin typeface="+mn-lt"/>
              </a:endParaRPr>
            </a:p>
          </p:txBody>
        </p:sp>
        <p:sp>
          <p:nvSpPr>
            <p:cNvPr id="75" name="Text Box 9"/>
            <p:cNvSpPr txBox="1">
              <a:spLocks noChangeArrowheads="1"/>
            </p:cNvSpPr>
            <p:nvPr/>
          </p:nvSpPr>
          <p:spPr bwMode="auto">
            <a:xfrm>
              <a:off x="2954" y="2150"/>
              <a:ext cx="339"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C</a:t>
              </a:r>
              <a:r>
                <a:rPr lang="en-US" sz="2400" dirty="0" smtClean="0">
                  <a:solidFill>
                    <a:srgbClr val="CC00CC"/>
                  </a:solidFill>
                  <a:latin typeface="+mn-lt"/>
                </a:rPr>
                <a:t>’’</a:t>
              </a:r>
              <a:endParaRPr lang="en-US" sz="2400" dirty="0">
                <a:solidFill>
                  <a:srgbClr val="CC00CC"/>
                </a:solidFill>
                <a:latin typeface="+mn-lt"/>
              </a:endParaRPr>
            </a:p>
          </p:txBody>
        </p:sp>
        <p:sp>
          <p:nvSpPr>
            <p:cNvPr id="76" name="Line 10"/>
            <p:cNvSpPr>
              <a:spLocks noChangeShapeType="1"/>
            </p:cNvSpPr>
            <p:nvPr/>
          </p:nvSpPr>
          <p:spPr bwMode="auto">
            <a:xfrm>
              <a:off x="1872" y="1985"/>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7" name="Line 11"/>
            <p:cNvSpPr>
              <a:spLocks noChangeShapeType="1"/>
            </p:cNvSpPr>
            <p:nvPr/>
          </p:nvSpPr>
          <p:spPr bwMode="auto">
            <a:xfrm>
              <a:off x="2256"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8" name="Line 12"/>
            <p:cNvSpPr>
              <a:spLocks noChangeShapeType="1"/>
            </p:cNvSpPr>
            <p:nvPr/>
          </p:nvSpPr>
          <p:spPr bwMode="auto">
            <a:xfrm>
              <a:off x="2292"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79" name="Line 13"/>
            <p:cNvSpPr>
              <a:spLocks noChangeShapeType="1"/>
            </p:cNvSpPr>
            <p:nvPr/>
          </p:nvSpPr>
          <p:spPr bwMode="auto">
            <a:xfrm flipH="1">
              <a:off x="2448" y="2007"/>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80" name="Line 14"/>
            <p:cNvSpPr>
              <a:spLocks noChangeShapeType="1"/>
            </p:cNvSpPr>
            <p:nvPr/>
          </p:nvSpPr>
          <p:spPr bwMode="auto">
            <a:xfrm>
              <a:off x="2496" y="1981"/>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grpSp>
      <p:grpSp>
        <p:nvGrpSpPr>
          <p:cNvPr id="81" name="Group 15"/>
          <p:cNvGrpSpPr>
            <a:grpSpLocks/>
          </p:cNvGrpSpPr>
          <p:nvPr/>
        </p:nvGrpSpPr>
        <p:grpSpPr bwMode="auto">
          <a:xfrm>
            <a:off x="5714999" y="2590799"/>
            <a:ext cx="3297928" cy="2153015"/>
            <a:chOff x="3277" y="1988"/>
            <a:chExt cx="1560" cy="798"/>
          </a:xfrm>
        </p:grpSpPr>
        <p:sp>
          <p:nvSpPr>
            <p:cNvPr id="82" name="Line 16"/>
            <p:cNvSpPr>
              <a:spLocks noChangeShapeType="1"/>
            </p:cNvSpPr>
            <p:nvPr/>
          </p:nvSpPr>
          <p:spPr bwMode="auto">
            <a:xfrm flipH="1">
              <a:off x="3418" y="2140"/>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83" name="Line 17"/>
            <p:cNvSpPr>
              <a:spLocks noChangeShapeType="1"/>
            </p:cNvSpPr>
            <p:nvPr/>
          </p:nvSpPr>
          <p:spPr bwMode="auto">
            <a:xfrm>
              <a:off x="3418" y="2716"/>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84" name="Line 18"/>
            <p:cNvSpPr>
              <a:spLocks noChangeShapeType="1"/>
            </p:cNvSpPr>
            <p:nvPr/>
          </p:nvSpPr>
          <p:spPr bwMode="auto">
            <a:xfrm>
              <a:off x="3754" y="2140"/>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85" name="Text Box 19"/>
            <p:cNvSpPr txBox="1">
              <a:spLocks noChangeArrowheads="1"/>
            </p:cNvSpPr>
            <p:nvPr/>
          </p:nvSpPr>
          <p:spPr bwMode="auto">
            <a:xfrm>
              <a:off x="3668" y="1988"/>
              <a:ext cx="184"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A</a:t>
              </a:r>
            </a:p>
          </p:txBody>
        </p:sp>
        <p:sp>
          <p:nvSpPr>
            <p:cNvPr id="86" name="Text Box 20"/>
            <p:cNvSpPr txBox="1">
              <a:spLocks noChangeArrowheads="1"/>
            </p:cNvSpPr>
            <p:nvPr/>
          </p:nvSpPr>
          <p:spPr bwMode="auto">
            <a:xfrm>
              <a:off x="3277" y="2615"/>
              <a:ext cx="184"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CC00CC"/>
                  </a:solidFill>
                </a:rPr>
                <a:t>B</a:t>
              </a:r>
            </a:p>
          </p:txBody>
        </p:sp>
        <p:sp>
          <p:nvSpPr>
            <p:cNvPr id="87" name="Text Box 21"/>
            <p:cNvSpPr txBox="1">
              <a:spLocks noChangeArrowheads="1"/>
            </p:cNvSpPr>
            <p:nvPr/>
          </p:nvSpPr>
          <p:spPr bwMode="auto">
            <a:xfrm>
              <a:off x="4644" y="2562"/>
              <a:ext cx="193"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a:solidFill>
                    <a:srgbClr val="CC00CC"/>
                  </a:solidFill>
                </a:rPr>
                <a:t>C</a:t>
              </a:r>
            </a:p>
          </p:txBody>
        </p:sp>
        <p:sp>
          <p:nvSpPr>
            <p:cNvPr id="88" name="Line 22"/>
            <p:cNvSpPr>
              <a:spLocks noChangeShapeType="1"/>
            </p:cNvSpPr>
            <p:nvPr/>
          </p:nvSpPr>
          <p:spPr bwMode="auto">
            <a:xfrm>
              <a:off x="3562" y="2397"/>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89" name="Line 23"/>
            <p:cNvSpPr>
              <a:spLocks noChangeShapeType="1"/>
            </p:cNvSpPr>
            <p:nvPr/>
          </p:nvSpPr>
          <p:spPr bwMode="auto">
            <a:xfrm>
              <a:off x="3946" y="2668"/>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90" name="Line 24"/>
            <p:cNvSpPr>
              <a:spLocks noChangeShapeType="1"/>
            </p:cNvSpPr>
            <p:nvPr/>
          </p:nvSpPr>
          <p:spPr bwMode="auto">
            <a:xfrm>
              <a:off x="3982" y="2668"/>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91" name="Line 25"/>
            <p:cNvSpPr>
              <a:spLocks noChangeShapeType="1"/>
            </p:cNvSpPr>
            <p:nvPr/>
          </p:nvSpPr>
          <p:spPr bwMode="auto">
            <a:xfrm flipH="1">
              <a:off x="4138" y="2419"/>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sp>
          <p:nvSpPr>
            <p:cNvPr id="92" name="Line 26"/>
            <p:cNvSpPr>
              <a:spLocks noChangeShapeType="1"/>
            </p:cNvSpPr>
            <p:nvPr/>
          </p:nvSpPr>
          <p:spPr bwMode="auto">
            <a:xfrm>
              <a:off x="4186" y="2393"/>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CC00CC"/>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7"/>
          <p:cNvGrpSpPr>
            <a:grpSpLocks/>
          </p:cNvGrpSpPr>
          <p:nvPr/>
        </p:nvGrpSpPr>
        <p:grpSpPr bwMode="auto">
          <a:xfrm>
            <a:off x="1974029" y="4267200"/>
            <a:ext cx="4495800" cy="1816100"/>
            <a:chOff x="2736" y="1344"/>
            <a:chExt cx="2832" cy="1143"/>
          </a:xfrm>
        </p:grpSpPr>
        <p:sp>
          <p:nvSpPr>
            <p:cNvPr id="7" name="Line 28"/>
            <p:cNvSpPr>
              <a:spLocks noChangeShapeType="1"/>
            </p:cNvSpPr>
            <p:nvPr/>
          </p:nvSpPr>
          <p:spPr bwMode="auto">
            <a:xfrm flipH="1">
              <a:off x="3165" y="1527"/>
              <a:ext cx="576" cy="768"/>
            </a:xfrm>
            <a:prstGeom prst="line">
              <a:avLst/>
            </a:prstGeom>
            <a:noFill/>
            <a:ln w="28575">
              <a:solidFill>
                <a:srgbClr val="0000FF"/>
              </a:solidFill>
              <a:round/>
              <a:headEnd/>
              <a:tailEnd/>
            </a:ln>
          </p:spPr>
          <p:txBody>
            <a:bodyPr/>
            <a:lstStyle/>
            <a:p>
              <a:endParaRPr lang="en-US"/>
            </a:p>
          </p:txBody>
        </p:sp>
        <p:sp>
          <p:nvSpPr>
            <p:cNvPr id="8" name="Line 29"/>
            <p:cNvSpPr>
              <a:spLocks noChangeShapeType="1"/>
            </p:cNvSpPr>
            <p:nvPr/>
          </p:nvSpPr>
          <p:spPr bwMode="auto">
            <a:xfrm>
              <a:off x="3741" y="1527"/>
              <a:ext cx="1392" cy="768"/>
            </a:xfrm>
            <a:prstGeom prst="line">
              <a:avLst/>
            </a:prstGeom>
            <a:noFill/>
            <a:ln w="28575">
              <a:solidFill>
                <a:srgbClr val="0000FF"/>
              </a:solidFill>
              <a:round/>
              <a:headEnd/>
              <a:tailEnd/>
            </a:ln>
          </p:spPr>
          <p:txBody>
            <a:bodyPr/>
            <a:lstStyle/>
            <a:p>
              <a:endParaRPr lang="en-US"/>
            </a:p>
          </p:txBody>
        </p:sp>
        <p:sp>
          <p:nvSpPr>
            <p:cNvPr id="9" name="Line 30"/>
            <p:cNvSpPr>
              <a:spLocks noChangeShapeType="1"/>
            </p:cNvSpPr>
            <p:nvPr/>
          </p:nvSpPr>
          <p:spPr bwMode="auto">
            <a:xfrm flipH="1">
              <a:off x="3165" y="2295"/>
              <a:ext cx="1968" cy="0"/>
            </a:xfrm>
            <a:prstGeom prst="line">
              <a:avLst/>
            </a:prstGeom>
            <a:noFill/>
            <a:ln w="28575">
              <a:solidFill>
                <a:srgbClr val="0000FF"/>
              </a:solidFill>
              <a:round/>
              <a:headEnd/>
              <a:tailEnd/>
            </a:ln>
          </p:spPr>
          <p:txBody>
            <a:bodyPr/>
            <a:lstStyle/>
            <a:p>
              <a:endParaRPr lang="en-US"/>
            </a:p>
          </p:txBody>
        </p:sp>
        <p:sp>
          <p:nvSpPr>
            <p:cNvPr id="10" name="Text Box 31"/>
            <p:cNvSpPr txBox="1">
              <a:spLocks noChangeArrowheads="1"/>
            </p:cNvSpPr>
            <p:nvPr/>
          </p:nvSpPr>
          <p:spPr bwMode="auto">
            <a:xfrm>
              <a:off x="3645" y="1344"/>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1" name="Text Box 32"/>
            <p:cNvSpPr txBox="1">
              <a:spLocks noChangeArrowheads="1"/>
            </p:cNvSpPr>
            <p:nvPr/>
          </p:nvSpPr>
          <p:spPr bwMode="auto">
            <a:xfrm>
              <a:off x="2973" y="2247"/>
              <a:ext cx="288" cy="231"/>
            </a:xfrm>
            <a:prstGeom prst="rect">
              <a:avLst/>
            </a:prstGeom>
            <a:noFill/>
            <a:ln w="9525">
              <a:noFill/>
              <a:miter lim="800000"/>
              <a:headEnd/>
              <a:tailEnd/>
            </a:ln>
          </p:spPr>
          <p:txBody>
            <a:bodyPr>
              <a:spAutoFit/>
            </a:bodyPr>
            <a:lstStyle/>
            <a:p>
              <a:pPr>
                <a:spcBef>
                  <a:spcPct val="50000"/>
                </a:spcBef>
              </a:pPr>
              <a:r>
                <a:rPr lang="en-US" b="1" dirty="0">
                  <a:latin typeface="Times New Roman" pitchFamily="18" charset="0"/>
                </a:rPr>
                <a:t>B</a:t>
              </a:r>
            </a:p>
          </p:txBody>
        </p:sp>
        <p:sp>
          <p:nvSpPr>
            <p:cNvPr id="12" name="Text Box 33"/>
            <p:cNvSpPr txBox="1">
              <a:spLocks noChangeArrowheads="1"/>
            </p:cNvSpPr>
            <p:nvPr/>
          </p:nvSpPr>
          <p:spPr bwMode="auto">
            <a:xfrm>
              <a:off x="5058" y="2256"/>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13" name="Line 34"/>
            <p:cNvSpPr>
              <a:spLocks noChangeShapeType="1"/>
            </p:cNvSpPr>
            <p:nvPr/>
          </p:nvSpPr>
          <p:spPr bwMode="auto">
            <a:xfrm flipV="1">
              <a:off x="2736" y="1956"/>
              <a:ext cx="2688" cy="0"/>
            </a:xfrm>
            <a:prstGeom prst="line">
              <a:avLst/>
            </a:prstGeom>
            <a:noFill/>
            <a:ln w="19050">
              <a:solidFill>
                <a:schemeClr val="tx1"/>
              </a:solidFill>
              <a:round/>
              <a:headEnd/>
              <a:tailEnd/>
            </a:ln>
          </p:spPr>
          <p:txBody>
            <a:bodyPr/>
            <a:lstStyle/>
            <a:p>
              <a:endParaRPr lang="en-US"/>
            </a:p>
          </p:txBody>
        </p:sp>
        <p:sp>
          <p:nvSpPr>
            <p:cNvPr id="14" name="Text Box 35"/>
            <p:cNvSpPr txBox="1">
              <a:spLocks noChangeArrowheads="1"/>
            </p:cNvSpPr>
            <p:nvPr/>
          </p:nvSpPr>
          <p:spPr bwMode="auto">
            <a:xfrm>
              <a:off x="3216" y="1728"/>
              <a:ext cx="384" cy="23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15" name="Text Box 36"/>
            <p:cNvSpPr txBox="1">
              <a:spLocks noChangeArrowheads="1"/>
            </p:cNvSpPr>
            <p:nvPr/>
          </p:nvSpPr>
          <p:spPr bwMode="auto">
            <a:xfrm>
              <a:off x="4461" y="1726"/>
              <a:ext cx="384" cy="23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16" name="Text Box 37"/>
            <p:cNvSpPr txBox="1">
              <a:spLocks noChangeArrowheads="1"/>
            </p:cNvSpPr>
            <p:nvPr/>
          </p:nvSpPr>
          <p:spPr bwMode="auto">
            <a:xfrm>
              <a:off x="5184" y="1776"/>
              <a:ext cx="384" cy="23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grpSp>
      <p:sp>
        <p:nvSpPr>
          <p:cNvPr id="747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342"/>
          <p:cNvSpPr>
            <a:spLocks noChangeArrowheads="1"/>
          </p:cNvSpPr>
          <p:nvPr/>
        </p:nvSpPr>
        <p:spPr bwMode="auto">
          <a:xfrm>
            <a:off x="800100" y="1384518"/>
            <a:ext cx="7543800"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en-US" sz="2800" dirty="0" smtClean="0">
                <a:latin typeface="Arial" panose="020B0604020202020204" pitchFamily="34" charset="0"/>
                <a:ea typeface="Times New Roman" panose="02020603050405020304" pitchFamily="18" charset="0"/>
                <a:cs typeface="Times New Roman" panose="02020603050405020304" pitchFamily="18" charset="0"/>
              </a:rPr>
              <a:t>Cho    </a:t>
            </a:r>
            <a:r>
              <a:rPr kumimoji="0" lang="sv-SE"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ABC, kẻ đường thẳng   a//BC và cắt hai cạnh AB, AC theo thứ tự là M và N. Hỏi tam giác AMN và ABC có đồng dạng với nhau hay không? Vì sao?</a:t>
            </a:r>
            <a:endParaRPr kumimoji="0" lang="sv-SE"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4" name="AutoShape 320"/>
          <p:cNvSpPr>
            <a:spLocks noChangeArrowheads="1"/>
          </p:cNvSpPr>
          <p:nvPr/>
        </p:nvSpPr>
        <p:spPr bwMode="auto">
          <a:xfrm>
            <a:off x="1677189" y="1510352"/>
            <a:ext cx="228600" cy="228600"/>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ln w="0"/>
              <a:solidFill>
                <a:sysClr val="windowText" lastClr="000000"/>
              </a:solidFill>
              <a:effectLst>
                <a:outerShdw blurRad="38100" dist="19050" dir="2700000" algn="tl" rotWithShape="0">
                  <a:schemeClr val="dk1">
                    <a:alpha val="40000"/>
                  </a:schemeClr>
                </a:outerShdw>
              </a:effectLst>
            </a:endParaRPr>
          </a:p>
        </p:txBody>
      </p:sp>
      <p:sp>
        <p:nvSpPr>
          <p:cNvPr id="36" name="Rectangle 35"/>
          <p:cNvSpPr/>
          <p:nvPr/>
        </p:nvSpPr>
        <p:spPr>
          <a:xfrm>
            <a:off x="2822903" y="274557"/>
            <a:ext cx="270285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4.  </a:t>
            </a:r>
            <a:endParaRPr lang="en-US" sz="3600" b="1" cap="all" spc="0"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7"/>
          <p:cNvGrpSpPr>
            <a:grpSpLocks/>
          </p:cNvGrpSpPr>
          <p:nvPr/>
        </p:nvGrpSpPr>
        <p:grpSpPr bwMode="auto">
          <a:xfrm>
            <a:off x="5105400" y="0"/>
            <a:ext cx="4038600" cy="3429000"/>
            <a:chOff x="2736" y="1408"/>
            <a:chExt cx="2832" cy="996"/>
          </a:xfrm>
        </p:grpSpPr>
        <p:sp>
          <p:nvSpPr>
            <p:cNvPr id="4" name="Line 28"/>
            <p:cNvSpPr>
              <a:spLocks noChangeShapeType="1"/>
            </p:cNvSpPr>
            <p:nvPr/>
          </p:nvSpPr>
          <p:spPr bwMode="auto">
            <a:xfrm flipH="1">
              <a:off x="3165" y="1527"/>
              <a:ext cx="576"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 name="Line 29"/>
            <p:cNvSpPr>
              <a:spLocks noChangeShapeType="1"/>
            </p:cNvSpPr>
            <p:nvPr/>
          </p:nvSpPr>
          <p:spPr bwMode="auto">
            <a:xfrm>
              <a:off x="3741" y="1527"/>
              <a:ext cx="1392"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 name="Line 30"/>
            <p:cNvSpPr>
              <a:spLocks noChangeShapeType="1"/>
            </p:cNvSpPr>
            <p:nvPr/>
          </p:nvSpPr>
          <p:spPr bwMode="auto">
            <a:xfrm flipH="1">
              <a:off x="3165" y="2295"/>
              <a:ext cx="1968" cy="0"/>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 name="Text Box 31"/>
            <p:cNvSpPr txBox="1">
              <a:spLocks noChangeArrowheads="1"/>
            </p:cNvSpPr>
            <p:nvPr/>
          </p:nvSpPr>
          <p:spPr bwMode="auto">
            <a:xfrm>
              <a:off x="3645" y="1408"/>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A</a:t>
              </a:r>
            </a:p>
          </p:txBody>
        </p:sp>
        <p:sp>
          <p:nvSpPr>
            <p:cNvPr id="8" name="Text Box 32"/>
            <p:cNvSpPr txBox="1">
              <a:spLocks noChangeArrowheads="1"/>
            </p:cNvSpPr>
            <p:nvPr/>
          </p:nvSpPr>
          <p:spPr bwMode="auto">
            <a:xfrm>
              <a:off x="2973" y="2247"/>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B</a:t>
              </a:r>
            </a:p>
          </p:txBody>
        </p:sp>
        <p:sp>
          <p:nvSpPr>
            <p:cNvPr id="9" name="Text Box 33"/>
            <p:cNvSpPr txBox="1">
              <a:spLocks noChangeArrowheads="1"/>
            </p:cNvSpPr>
            <p:nvPr/>
          </p:nvSpPr>
          <p:spPr bwMode="auto">
            <a:xfrm>
              <a:off x="5085" y="2256"/>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C</a:t>
              </a:r>
            </a:p>
          </p:txBody>
        </p:sp>
        <p:sp>
          <p:nvSpPr>
            <p:cNvPr id="10" name="Line 34"/>
            <p:cNvSpPr>
              <a:spLocks noChangeShapeType="1"/>
            </p:cNvSpPr>
            <p:nvPr/>
          </p:nvSpPr>
          <p:spPr bwMode="auto">
            <a:xfrm flipV="1">
              <a:off x="2736" y="1956"/>
              <a:ext cx="2688" cy="0"/>
            </a:xfrm>
            <a:prstGeom prst="line">
              <a:avLst/>
            </a:prstGeom>
            <a:noFill/>
            <a:ln w="19050">
              <a:solidFill>
                <a:schemeClr val="tx1"/>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Text Box 35"/>
            <p:cNvSpPr txBox="1">
              <a:spLocks noChangeArrowheads="1"/>
            </p:cNvSpPr>
            <p:nvPr/>
          </p:nvSpPr>
          <p:spPr bwMode="auto">
            <a:xfrm>
              <a:off x="3216" y="1728"/>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M</a:t>
              </a:r>
            </a:p>
          </p:txBody>
        </p:sp>
        <p:sp>
          <p:nvSpPr>
            <p:cNvPr id="12" name="Text Box 36"/>
            <p:cNvSpPr txBox="1">
              <a:spLocks noChangeArrowheads="1"/>
            </p:cNvSpPr>
            <p:nvPr/>
          </p:nvSpPr>
          <p:spPr bwMode="auto">
            <a:xfrm>
              <a:off x="4461" y="1726"/>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N</a:t>
              </a:r>
            </a:p>
          </p:txBody>
        </p:sp>
        <p:sp>
          <p:nvSpPr>
            <p:cNvPr id="13" name="Text Box 37"/>
            <p:cNvSpPr txBox="1">
              <a:spLocks noChangeArrowheads="1"/>
            </p:cNvSpPr>
            <p:nvPr/>
          </p:nvSpPr>
          <p:spPr bwMode="auto">
            <a:xfrm>
              <a:off x="5184" y="1776"/>
              <a:ext cx="384" cy="16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800" b="1" dirty="0">
                  <a:solidFill>
                    <a:srgbClr val="FF0000"/>
                  </a:solidFill>
                </a:rPr>
                <a:t>a</a:t>
              </a:r>
            </a:p>
          </p:txBody>
        </p:sp>
      </p:grpSp>
      <p:cxnSp>
        <p:nvCxnSpPr>
          <p:cNvPr id="15" name="Straight Connector 14"/>
          <p:cNvCxnSpPr/>
          <p:nvPr/>
        </p:nvCxnSpPr>
        <p:spPr>
          <a:xfrm rot="5400000">
            <a:off x="-38100" y="14859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447800"/>
            <a:ext cx="487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533400"/>
            <a:ext cx="762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GT</a:t>
            </a:r>
            <a:endParaRPr lang="en-US" sz="3200" dirty="0">
              <a:latin typeface="Times New Roman" pitchFamily="18" charset="0"/>
              <a:cs typeface="Times New Roman" pitchFamily="18" charset="0"/>
            </a:endParaRPr>
          </a:p>
        </p:txBody>
      </p:sp>
      <p:sp>
        <p:nvSpPr>
          <p:cNvPr id="20" name="TextBox 19"/>
          <p:cNvSpPr txBox="1"/>
          <p:nvPr/>
        </p:nvSpPr>
        <p:spPr>
          <a:xfrm>
            <a:off x="457200" y="1828800"/>
            <a:ext cx="762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KL</a:t>
            </a:r>
            <a:endParaRPr lang="en-US" sz="3200" dirty="0">
              <a:latin typeface="Times New Roman" pitchFamily="18" charset="0"/>
              <a:cs typeface="Times New Roman" pitchFamily="18" charset="0"/>
            </a:endParaRPr>
          </a:p>
        </p:txBody>
      </p:sp>
      <p:graphicFrame>
        <p:nvGraphicFramePr>
          <p:cNvPr id="47106" name="Object 2"/>
          <p:cNvGraphicFramePr>
            <a:graphicFrameLocks noChangeAspect="1"/>
          </p:cNvGraphicFramePr>
          <p:nvPr/>
        </p:nvGraphicFramePr>
        <p:xfrm>
          <a:off x="2133600" y="990600"/>
          <a:ext cx="381000" cy="381000"/>
        </p:xfrm>
        <a:graphic>
          <a:graphicData uri="http://schemas.openxmlformats.org/presentationml/2006/ole">
            <p:oleObj spid="_x0000_s119011" name="Equation" r:id="rId3" imgW="126725" imgH="126725" progId="Equation.DSMT4">
              <p:embed/>
            </p:oleObj>
          </a:graphicData>
        </a:graphic>
      </p:graphicFrame>
      <p:graphicFrame>
        <p:nvGraphicFramePr>
          <p:cNvPr id="29" name="Object 28"/>
          <p:cNvGraphicFramePr>
            <a:graphicFrameLocks noChangeAspect="1"/>
          </p:cNvGraphicFramePr>
          <p:nvPr/>
        </p:nvGraphicFramePr>
        <p:xfrm>
          <a:off x="1524000" y="228600"/>
          <a:ext cx="1219200" cy="533400"/>
        </p:xfrm>
        <a:graphic>
          <a:graphicData uri="http://schemas.openxmlformats.org/presentationml/2006/ole">
            <p:oleObj spid="_x0000_s119012" name="Equation" r:id="rId4" imgW="431425" imgH="177646" progId="Equation.DSMT4">
              <p:embed/>
            </p:oleObj>
          </a:graphicData>
        </a:graphic>
      </p:graphicFrame>
      <p:sp>
        <p:nvSpPr>
          <p:cNvPr id="30" name="TextBox 29"/>
          <p:cNvSpPr txBox="1"/>
          <p:nvPr/>
        </p:nvSpPr>
        <p:spPr>
          <a:xfrm>
            <a:off x="2819400" y="228600"/>
            <a:ext cx="213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 MN//BC )</a:t>
            </a:r>
            <a:endParaRPr lang="en-US" sz="3200" dirty="0">
              <a:latin typeface="Times New Roman" pitchFamily="18" charset="0"/>
              <a:cs typeface="Times New Roman" pitchFamily="18" charset="0"/>
            </a:endParaRPr>
          </a:p>
        </p:txBody>
      </p:sp>
      <p:sp>
        <p:nvSpPr>
          <p:cNvPr id="31" name="TextBox 30"/>
          <p:cNvSpPr txBox="1"/>
          <p:nvPr/>
        </p:nvSpPr>
        <p:spPr>
          <a:xfrm>
            <a:off x="1524000" y="838200"/>
            <a:ext cx="1143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(M</a:t>
            </a:r>
            <a:endParaRPr lang="en-US" sz="3600" dirty="0">
              <a:latin typeface="Times New Roman" pitchFamily="18" charset="0"/>
              <a:cs typeface="Times New Roman" pitchFamily="18" charset="0"/>
            </a:endParaRPr>
          </a:p>
        </p:txBody>
      </p:sp>
      <p:sp>
        <p:nvSpPr>
          <p:cNvPr id="32" name="TextBox 31"/>
          <p:cNvSpPr txBox="1"/>
          <p:nvPr/>
        </p:nvSpPr>
        <p:spPr>
          <a:xfrm>
            <a:off x="2362200" y="838200"/>
            <a:ext cx="2743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AB, N     AC)</a:t>
            </a:r>
            <a:endParaRPr lang="en-US" sz="3600" dirty="0">
              <a:latin typeface="Times New Roman" pitchFamily="18" charset="0"/>
              <a:cs typeface="Times New Roman" pitchFamily="18" charset="0"/>
            </a:endParaRPr>
          </a:p>
        </p:txBody>
      </p:sp>
      <p:graphicFrame>
        <p:nvGraphicFramePr>
          <p:cNvPr id="47113" name="Object 9"/>
          <p:cNvGraphicFramePr>
            <a:graphicFrameLocks noChangeAspect="1"/>
          </p:cNvGraphicFramePr>
          <p:nvPr/>
        </p:nvGraphicFramePr>
        <p:xfrm>
          <a:off x="3733800" y="990600"/>
          <a:ext cx="381000" cy="381000"/>
        </p:xfrm>
        <a:graphic>
          <a:graphicData uri="http://schemas.openxmlformats.org/presentationml/2006/ole">
            <p:oleObj spid="_x0000_s119013" name="Equation" r:id="rId5" imgW="126725" imgH="126725" progId="Equation.DSMT4">
              <p:embed/>
            </p:oleObj>
          </a:graphicData>
        </a:graphic>
      </p:graphicFrame>
      <p:graphicFrame>
        <p:nvGraphicFramePr>
          <p:cNvPr id="35" name="Object 34"/>
          <p:cNvGraphicFramePr>
            <a:graphicFrameLocks noChangeAspect="1"/>
          </p:cNvGraphicFramePr>
          <p:nvPr/>
        </p:nvGraphicFramePr>
        <p:xfrm>
          <a:off x="1676400" y="1981200"/>
          <a:ext cx="1143000" cy="533400"/>
        </p:xfrm>
        <a:graphic>
          <a:graphicData uri="http://schemas.openxmlformats.org/presentationml/2006/ole">
            <p:oleObj spid="_x0000_s119014" name="Equation" r:id="rId6" imgW="482181" imgH="177646" progId="Equation.DSMT4">
              <p:embed/>
            </p:oleObj>
          </a:graphicData>
        </a:graphic>
      </p:graphicFrame>
      <p:sp>
        <p:nvSpPr>
          <p:cNvPr id="471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15" name="Object 11"/>
          <p:cNvGraphicFramePr>
            <a:graphicFrameLocks noChangeAspect="1"/>
          </p:cNvGraphicFramePr>
          <p:nvPr/>
        </p:nvGraphicFramePr>
        <p:xfrm>
          <a:off x="3048000" y="2057400"/>
          <a:ext cx="457200" cy="381000"/>
        </p:xfrm>
        <a:graphic>
          <a:graphicData uri="http://schemas.openxmlformats.org/presentationml/2006/ole">
            <p:oleObj spid="_x0000_s119015" name="Bitmap Image" r:id="rId7" imgW="237969" imgH="114467" progId="PBrush">
              <p:embed/>
            </p:oleObj>
          </a:graphicData>
        </a:graphic>
      </p:graphicFrame>
      <p:graphicFrame>
        <p:nvGraphicFramePr>
          <p:cNvPr id="38" name="Object 37"/>
          <p:cNvGraphicFramePr>
            <a:graphicFrameLocks noChangeAspect="1"/>
          </p:cNvGraphicFramePr>
          <p:nvPr/>
        </p:nvGraphicFramePr>
        <p:xfrm>
          <a:off x="3505200" y="1981200"/>
          <a:ext cx="1066800" cy="533400"/>
        </p:xfrm>
        <a:graphic>
          <a:graphicData uri="http://schemas.openxmlformats.org/presentationml/2006/ole">
            <p:oleObj spid="_x0000_s119016" name="Equation" r:id="rId8" imgW="431425" imgH="177646" progId="Equation.DSMT4">
              <p:embed/>
            </p:oleObj>
          </a:graphicData>
        </a:graphic>
      </p:graphicFrame>
      <p:sp>
        <p:nvSpPr>
          <p:cNvPr id="39" name="TextBox 38"/>
          <p:cNvSpPr txBox="1"/>
          <p:nvPr/>
        </p:nvSpPr>
        <p:spPr>
          <a:xfrm>
            <a:off x="0" y="3048000"/>
            <a:ext cx="3200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MN// BC</a:t>
            </a:r>
          </a:p>
          <a:p>
            <a:r>
              <a:rPr lang="en-US" sz="3200" dirty="0" smtClean="0">
                <a:latin typeface="Times New Roman" pitchFamily="18" charset="0"/>
                <a:cs typeface="Times New Roman" pitchFamily="18" charset="0"/>
              </a:rPr>
              <a:t>=&gt; </a:t>
            </a:r>
            <a:endParaRPr lang="en-US" sz="3200" dirty="0">
              <a:latin typeface="Times New Roman" pitchFamily="18" charset="0"/>
              <a:cs typeface="Times New Roman" pitchFamily="18" charset="0"/>
            </a:endParaRPr>
          </a:p>
        </p:txBody>
      </p:sp>
      <p:graphicFrame>
        <p:nvGraphicFramePr>
          <p:cNvPr id="40" name="Object 39"/>
          <p:cNvGraphicFramePr>
            <a:graphicFrameLocks noChangeAspect="1"/>
          </p:cNvGraphicFramePr>
          <p:nvPr/>
        </p:nvGraphicFramePr>
        <p:xfrm>
          <a:off x="609600" y="3657600"/>
          <a:ext cx="990600" cy="533400"/>
        </p:xfrm>
        <a:graphic>
          <a:graphicData uri="http://schemas.openxmlformats.org/presentationml/2006/ole">
            <p:oleObj spid="_x0000_s119017" name="Equation" r:id="rId9" imgW="494870" imgH="253780" progId="Equation.DSMT4">
              <p:embed/>
            </p:oleObj>
          </a:graphicData>
        </a:graphic>
      </p:graphicFrame>
      <p:graphicFrame>
        <p:nvGraphicFramePr>
          <p:cNvPr id="41" name="Object 40"/>
          <p:cNvGraphicFramePr>
            <a:graphicFrameLocks noChangeAspect="1"/>
          </p:cNvGraphicFramePr>
          <p:nvPr/>
        </p:nvGraphicFramePr>
        <p:xfrm>
          <a:off x="1752600" y="3657600"/>
          <a:ext cx="838200" cy="457200"/>
        </p:xfrm>
        <a:graphic>
          <a:graphicData uri="http://schemas.openxmlformats.org/presentationml/2006/ole">
            <p:oleObj spid="_x0000_s119018" name="Equation" r:id="rId10" imgW="431613" imgH="228501" progId="Equation.DSMT4">
              <p:embed/>
            </p:oleObj>
          </a:graphicData>
        </a:graphic>
      </p:graphicFrame>
      <p:sp>
        <p:nvSpPr>
          <p:cNvPr id="42" name="TextBox 41"/>
          <p:cNvSpPr txBox="1"/>
          <p:nvPr/>
        </p:nvSpPr>
        <p:spPr>
          <a:xfrm>
            <a:off x="4724400" y="3352800"/>
            <a:ext cx="184731" cy="369332"/>
          </a:xfrm>
          <a:prstGeom prst="rect">
            <a:avLst/>
          </a:prstGeom>
          <a:noFill/>
        </p:spPr>
        <p:txBody>
          <a:bodyPr wrap="none" rtlCol="0">
            <a:spAutoFit/>
          </a:bodyPr>
          <a:lstStyle/>
          <a:p>
            <a:endParaRPr lang="en-US"/>
          </a:p>
        </p:txBody>
      </p:sp>
      <p:sp>
        <p:nvSpPr>
          <p:cNvPr id="43" name="TextBox 42"/>
          <p:cNvSpPr txBox="1"/>
          <p:nvPr/>
        </p:nvSpPr>
        <p:spPr>
          <a:xfrm>
            <a:off x="2743200" y="3581400"/>
            <a:ext cx="2209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4" name="TextBox 43"/>
          <p:cNvSpPr txBox="1"/>
          <p:nvPr/>
        </p:nvSpPr>
        <p:spPr>
          <a:xfrm>
            <a:off x="609600" y="5410200"/>
            <a:ext cx="3200400" cy="369332"/>
          </a:xfrm>
          <a:prstGeom prst="rect">
            <a:avLst/>
          </a:prstGeom>
          <a:noFill/>
        </p:spPr>
        <p:txBody>
          <a:bodyPr wrap="square" rtlCol="0">
            <a:spAutoFit/>
          </a:bodyPr>
          <a:lstStyle/>
          <a:p>
            <a:endParaRPr lang="en-US" dirty="0"/>
          </a:p>
        </p:txBody>
      </p:sp>
      <p:sp>
        <p:nvSpPr>
          <p:cNvPr id="45" name="TextBox 44"/>
          <p:cNvSpPr txBox="1"/>
          <p:nvPr/>
        </p:nvSpPr>
        <p:spPr>
          <a:xfrm>
            <a:off x="0" y="4267200"/>
            <a:ext cx="62484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Theo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Ta-</a:t>
            </a:r>
            <a:r>
              <a:rPr lang="en-US" sz="3200" dirty="0" err="1" smtClean="0">
                <a:latin typeface="Times New Roman" pitchFamily="18" charset="0"/>
                <a:cs typeface="Times New Roman" pitchFamily="18" charset="0"/>
              </a:rPr>
              <a:t>lét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712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20" name="Object 16"/>
          <p:cNvGraphicFramePr>
            <a:graphicFrameLocks noChangeAspect="1"/>
          </p:cNvGraphicFramePr>
          <p:nvPr/>
        </p:nvGraphicFramePr>
        <p:xfrm>
          <a:off x="6172200" y="4038600"/>
          <a:ext cx="2209800" cy="923925"/>
        </p:xfrm>
        <a:graphic>
          <a:graphicData uri="http://schemas.openxmlformats.org/presentationml/2006/ole">
            <p:oleObj spid="_x0000_s119019" name="Equation" r:id="rId11" imgW="1155700" imgH="393700" progId="Equation.DSMT4">
              <p:embed/>
            </p:oleObj>
          </a:graphicData>
        </a:graphic>
      </p:graphicFrame>
      <p:graphicFrame>
        <p:nvGraphicFramePr>
          <p:cNvPr id="47124" name="Object 20"/>
          <p:cNvGraphicFramePr>
            <a:graphicFrameLocks noChangeAspect="1"/>
          </p:cNvGraphicFramePr>
          <p:nvPr/>
        </p:nvGraphicFramePr>
        <p:xfrm>
          <a:off x="2082800" y="5443538"/>
          <a:ext cx="1016000" cy="542925"/>
        </p:xfrm>
        <a:graphic>
          <a:graphicData uri="http://schemas.openxmlformats.org/presentationml/2006/ole">
            <p:oleObj spid="_x0000_s119020" name="Equation" r:id="rId12" imgW="508000" imgH="241300" progId="Equation.DSMT4">
              <p:embed/>
            </p:oleObj>
          </a:graphicData>
        </a:graphic>
      </p:graphicFrame>
      <p:graphicFrame>
        <p:nvGraphicFramePr>
          <p:cNvPr id="47123" name="Object 19"/>
          <p:cNvGraphicFramePr>
            <a:graphicFrameLocks noChangeAspect="1"/>
          </p:cNvGraphicFramePr>
          <p:nvPr/>
        </p:nvGraphicFramePr>
        <p:xfrm>
          <a:off x="3276600" y="5486400"/>
          <a:ext cx="938212" cy="511175"/>
        </p:xfrm>
        <a:graphic>
          <a:graphicData uri="http://schemas.openxmlformats.org/presentationml/2006/ole">
            <p:oleObj spid="_x0000_s119021" name="Equation" r:id="rId13" imgW="482391" imgH="241195" progId="Equation.DSMT4">
              <p:embed/>
            </p:oleObj>
          </a:graphicData>
        </a:graphic>
      </p:graphicFrame>
      <p:graphicFrame>
        <p:nvGraphicFramePr>
          <p:cNvPr id="47122" name="Object 18"/>
          <p:cNvGraphicFramePr>
            <a:graphicFrameLocks noChangeAspect="1"/>
          </p:cNvGraphicFramePr>
          <p:nvPr/>
        </p:nvGraphicFramePr>
        <p:xfrm>
          <a:off x="304800" y="5867400"/>
          <a:ext cx="2133600" cy="990600"/>
        </p:xfrm>
        <a:graphic>
          <a:graphicData uri="http://schemas.openxmlformats.org/presentationml/2006/ole">
            <p:oleObj spid="_x0000_s119022" name="Equation" r:id="rId14" imgW="1155700" imgH="393700" progId="Equation.DSMT4">
              <p:embed/>
            </p:oleObj>
          </a:graphicData>
        </a:graphic>
      </p:graphicFrame>
      <p:sp>
        <p:nvSpPr>
          <p:cNvPr id="47126" name="Rectangle 22"/>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TextBox 45"/>
          <p:cNvSpPr txBox="1"/>
          <p:nvPr/>
        </p:nvSpPr>
        <p:spPr>
          <a:xfrm>
            <a:off x="4495800" y="5486400"/>
            <a:ext cx="3276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7128" name="Rectangle 24"/>
          <p:cNvSpPr>
            <a:spLocks noChangeArrowheads="1"/>
          </p:cNvSpPr>
          <p:nvPr/>
        </p:nvSpPr>
        <p:spPr bwMode="auto">
          <a:xfrm>
            <a:off x="0" y="4876800"/>
            <a:ext cx="685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tam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AMN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ABC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p:txBody>
      </p:sp>
      <p:sp>
        <p:nvSpPr>
          <p:cNvPr id="47" name="TextBox 46"/>
          <p:cNvSpPr txBox="1"/>
          <p:nvPr/>
        </p:nvSpPr>
        <p:spPr>
          <a:xfrm>
            <a:off x="2514600" y="5943600"/>
            <a:ext cx="9906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=&gt;</a:t>
            </a:r>
            <a:endParaRPr lang="en-US" sz="3600" b="1" dirty="0">
              <a:latin typeface="Times New Roman" pitchFamily="18" charset="0"/>
              <a:cs typeface="Times New Roman" pitchFamily="18" charset="0"/>
            </a:endParaRPr>
          </a:p>
        </p:txBody>
      </p:sp>
      <p:graphicFrame>
        <p:nvGraphicFramePr>
          <p:cNvPr id="47130" name="Object 26"/>
          <p:cNvGraphicFramePr>
            <a:graphicFrameLocks noChangeAspect="1"/>
          </p:cNvGraphicFramePr>
          <p:nvPr/>
        </p:nvGraphicFramePr>
        <p:xfrm>
          <a:off x="4495800" y="6172200"/>
          <a:ext cx="685800" cy="304800"/>
        </p:xfrm>
        <a:graphic>
          <a:graphicData uri="http://schemas.openxmlformats.org/presentationml/2006/ole">
            <p:oleObj spid="_x0000_s119023" name="Bitmap Image" r:id="rId15" imgW="237969" imgH="114467" progId="PBrush">
              <p:embed/>
            </p:oleObj>
          </a:graphicData>
        </a:graphic>
      </p:graphicFrame>
      <p:sp>
        <p:nvSpPr>
          <p:cNvPr id="4713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34" name="Rectangle 30"/>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 name="Object 51"/>
          <p:cNvGraphicFramePr>
            <a:graphicFrameLocks noChangeAspect="1"/>
          </p:cNvGraphicFramePr>
          <p:nvPr/>
        </p:nvGraphicFramePr>
        <p:xfrm>
          <a:off x="3124200" y="6019800"/>
          <a:ext cx="1219200" cy="533400"/>
        </p:xfrm>
        <a:graphic>
          <a:graphicData uri="http://schemas.openxmlformats.org/presentationml/2006/ole">
            <p:oleObj spid="_x0000_s119024" name="Equation" r:id="rId16" imgW="482181" imgH="177646" progId="Equation.DSMT4">
              <p:embed/>
            </p:oleObj>
          </a:graphicData>
        </a:graphic>
      </p:graphicFrame>
      <p:graphicFrame>
        <p:nvGraphicFramePr>
          <p:cNvPr id="53" name="Object 52"/>
          <p:cNvGraphicFramePr>
            <a:graphicFrameLocks noChangeAspect="1"/>
          </p:cNvGraphicFramePr>
          <p:nvPr/>
        </p:nvGraphicFramePr>
        <p:xfrm>
          <a:off x="5334000" y="6019800"/>
          <a:ext cx="1066800" cy="533400"/>
        </p:xfrm>
        <a:graphic>
          <a:graphicData uri="http://schemas.openxmlformats.org/presentationml/2006/ole">
            <p:oleObj spid="_x0000_s119025" name="Equation" r:id="rId17" imgW="431425" imgH="177646" progId="Equation.DSMT4">
              <p:embed/>
            </p:oleObj>
          </a:graphicData>
        </a:graphic>
      </p:graphicFrame>
      <p:graphicFrame>
        <p:nvGraphicFramePr>
          <p:cNvPr id="49" name="Object 48"/>
          <p:cNvGraphicFramePr>
            <a:graphicFrameLocks noChangeAspect="1"/>
          </p:cNvGraphicFramePr>
          <p:nvPr/>
        </p:nvGraphicFramePr>
        <p:xfrm>
          <a:off x="457200" y="5410200"/>
          <a:ext cx="609600" cy="457200"/>
        </p:xfrm>
        <a:graphic>
          <a:graphicData uri="http://schemas.openxmlformats.org/presentationml/2006/ole">
            <p:oleObj spid="_x0000_s119026" name="Equation" r:id="rId18" imgW="152268" imgH="215713" progId="Equation.DSMT4">
              <p:embed/>
            </p:oleObj>
          </a:graphicData>
        </a:graphic>
      </p:graphicFrame>
      <p:sp>
        <p:nvSpPr>
          <p:cNvPr id="50" name="TextBox 49"/>
          <p:cNvSpPr txBox="1"/>
          <p:nvPr/>
        </p:nvSpPr>
        <p:spPr>
          <a:xfrm>
            <a:off x="914400" y="5410200"/>
            <a:ext cx="1188146"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chung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7106"/>
                                        </p:tgtEl>
                                        <p:attrNameLst>
                                          <p:attrName>style.visibility</p:attrName>
                                        </p:attrNameLst>
                                      </p:cBhvr>
                                      <p:to>
                                        <p:strVal val="visible"/>
                                      </p:to>
                                    </p:set>
                                    <p:animEffect transition="in" filter="box(in)">
                                      <p:cBhvr>
                                        <p:cTn id="27" dur="500"/>
                                        <p:tgtEl>
                                          <p:spTgt spid="4710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ox(i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7113"/>
                                        </p:tgtEl>
                                        <p:attrNameLst>
                                          <p:attrName>style.visibility</p:attrName>
                                        </p:attrNameLst>
                                      </p:cBhvr>
                                      <p:to>
                                        <p:strVal val="visible"/>
                                      </p:to>
                                    </p:set>
                                    <p:animEffect transition="in" filter="blinds(horizontal)">
                                      <p:cBhvr>
                                        <p:cTn id="37" dur="500"/>
                                        <p:tgtEl>
                                          <p:spTgt spid="471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7115"/>
                                        </p:tgtEl>
                                        <p:attrNameLst>
                                          <p:attrName>style.visibility</p:attrName>
                                        </p:attrNameLst>
                                      </p:cBhvr>
                                      <p:to>
                                        <p:strVal val="visible"/>
                                      </p:to>
                                    </p:set>
                                    <p:animEffect transition="in" filter="box(in)">
                                      <p:cBhvr>
                                        <p:cTn id="52" dur="500"/>
                                        <p:tgtEl>
                                          <p:spTgt spid="471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ox(in)">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ox(in)">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checkerboard(across)">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checkerboard(across)">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47120"/>
                                        </p:tgtEl>
                                        <p:attrNameLst>
                                          <p:attrName>style.visibility</p:attrName>
                                        </p:attrNameLst>
                                      </p:cBhvr>
                                      <p:to>
                                        <p:strVal val="visible"/>
                                      </p:to>
                                    </p:set>
                                    <p:animEffect transition="in" filter="circle(in)">
                                      <p:cBhvr>
                                        <p:cTn id="87" dur="2000"/>
                                        <p:tgtEl>
                                          <p:spTgt spid="471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7128"/>
                                        </p:tgtEl>
                                        <p:attrNameLst>
                                          <p:attrName>style.visibility</p:attrName>
                                        </p:attrNameLst>
                                      </p:cBhvr>
                                      <p:to>
                                        <p:strVal val="visible"/>
                                      </p:to>
                                    </p:set>
                                    <p:animEffect transition="in" filter="blinds(horizontal)">
                                      <p:cBhvr>
                                        <p:cTn id="92" dur="500"/>
                                        <p:tgtEl>
                                          <p:spTgt spid="4712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box(in)">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ox(in)">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47124"/>
                                        </p:tgtEl>
                                        <p:attrNameLst>
                                          <p:attrName>style.visibility</p:attrName>
                                        </p:attrNameLst>
                                      </p:cBhvr>
                                      <p:to>
                                        <p:strVal val="visible"/>
                                      </p:to>
                                    </p:set>
                                    <p:animEffect transition="in" filter="box(in)">
                                      <p:cBhvr>
                                        <p:cTn id="107" dur="500"/>
                                        <p:tgtEl>
                                          <p:spTgt spid="47124"/>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nodeType="clickEffect">
                                  <p:stCondLst>
                                    <p:cond delay="0"/>
                                  </p:stCondLst>
                                  <p:childTnLst>
                                    <p:set>
                                      <p:cBhvr>
                                        <p:cTn id="111" dur="1" fill="hold">
                                          <p:stCondLst>
                                            <p:cond delay="0"/>
                                          </p:stCondLst>
                                        </p:cTn>
                                        <p:tgtEl>
                                          <p:spTgt spid="47123"/>
                                        </p:tgtEl>
                                        <p:attrNameLst>
                                          <p:attrName>style.visibility</p:attrName>
                                        </p:attrNameLst>
                                      </p:cBhvr>
                                      <p:to>
                                        <p:strVal val="visible"/>
                                      </p:to>
                                    </p:set>
                                    <p:animEffect transition="in" filter="box(in)">
                                      <p:cBhvr>
                                        <p:cTn id="112" dur="500"/>
                                        <p:tgtEl>
                                          <p:spTgt spid="47123"/>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box(in)">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nodeType="clickEffect">
                                  <p:stCondLst>
                                    <p:cond delay="0"/>
                                  </p:stCondLst>
                                  <p:childTnLst>
                                    <p:set>
                                      <p:cBhvr>
                                        <p:cTn id="121" dur="1" fill="hold">
                                          <p:stCondLst>
                                            <p:cond delay="0"/>
                                          </p:stCondLst>
                                        </p:cTn>
                                        <p:tgtEl>
                                          <p:spTgt spid="47122"/>
                                        </p:tgtEl>
                                        <p:attrNameLst>
                                          <p:attrName>style.visibility</p:attrName>
                                        </p:attrNameLst>
                                      </p:cBhvr>
                                      <p:to>
                                        <p:strVal val="visible"/>
                                      </p:to>
                                    </p:set>
                                    <p:animEffect transition="in" filter="box(in)">
                                      <p:cBhvr>
                                        <p:cTn id="122" dur="500"/>
                                        <p:tgtEl>
                                          <p:spTgt spid="47122"/>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ox(in)">
                                      <p:cBhvr>
                                        <p:cTn id="127" dur="500"/>
                                        <p:tgtEl>
                                          <p:spTgt spid="47"/>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box(in)">
                                      <p:cBhvr>
                                        <p:cTn id="132" dur="500"/>
                                        <p:tgtEl>
                                          <p:spTgt spid="52"/>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nodeType="clickEffect">
                                  <p:stCondLst>
                                    <p:cond delay="0"/>
                                  </p:stCondLst>
                                  <p:childTnLst>
                                    <p:set>
                                      <p:cBhvr>
                                        <p:cTn id="136" dur="1" fill="hold">
                                          <p:stCondLst>
                                            <p:cond delay="0"/>
                                          </p:stCondLst>
                                        </p:cTn>
                                        <p:tgtEl>
                                          <p:spTgt spid="47130"/>
                                        </p:tgtEl>
                                        <p:attrNameLst>
                                          <p:attrName>style.visibility</p:attrName>
                                        </p:attrNameLst>
                                      </p:cBhvr>
                                      <p:to>
                                        <p:strVal val="visible"/>
                                      </p:to>
                                    </p:set>
                                    <p:animEffect transition="in" filter="checkerboard(across)">
                                      <p:cBhvr>
                                        <p:cTn id="137" dur="500"/>
                                        <p:tgtEl>
                                          <p:spTgt spid="47130"/>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box(in)">
                                      <p:cBhvr>
                                        <p:cTn id="1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0" grpId="0"/>
      <p:bldP spid="31" grpId="0"/>
      <p:bldP spid="32" grpId="0"/>
      <p:bldP spid="39" grpId="0"/>
      <p:bldP spid="43" grpId="0"/>
      <p:bldP spid="45" grpId="0"/>
      <p:bldP spid="46" grpId="0"/>
      <p:bldP spid="47128" grpId="0"/>
      <p:bldP spid="47"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Dell\Downloads\hinh nen hoa trinh chie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371600" y="990600"/>
            <a:ext cx="5791200" cy="518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solidFill>
                  <a:srgbClr val="FF0000"/>
                </a:solidFill>
                <a:latin typeface="Times New Roman" pitchFamily="18" charset="0"/>
                <a:cs typeface="Times New Roman" pitchFamily="18" charset="0"/>
              </a:rPr>
              <a:t>-</a:t>
            </a:r>
            <a:r>
              <a:rPr lang="en-US" sz="4400" dirty="0" err="1" smtClean="0">
                <a:solidFill>
                  <a:srgbClr val="FF0000"/>
                </a:solidFill>
                <a:latin typeface="Times New Roman" pitchFamily="18" charset="0"/>
                <a:cs typeface="Times New Roman" pitchFamily="18" charset="0"/>
              </a:rPr>
              <a:t>Nếu</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một</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đường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thẳng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cắt</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hai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cạnh</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của</a:t>
            </a:r>
            <a:r>
              <a:rPr lang="en-US" sz="4400" dirty="0" smtClean="0">
                <a:solidFill>
                  <a:srgbClr val="FF0000"/>
                </a:solidFill>
                <a:latin typeface="Times New Roman" pitchFamily="18" charset="0"/>
                <a:cs typeface="Times New Roman" pitchFamily="18" charset="0"/>
              </a:rPr>
              <a:t> tam </a:t>
            </a:r>
            <a:r>
              <a:rPr lang="en-US" sz="4400" dirty="0" err="1" smtClean="0">
                <a:solidFill>
                  <a:srgbClr val="FF0000"/>
                </a:solidFill>
                <a:latin typeface="Times New Roman" pitchFamily="18" charset="0"/>
                <a:cs typeface="Times New Roman" pitchFamily="18" charset="0"/>
              </a:rPr>
              <a:t>giác</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và</a:t>
            </a:r>
            <a:r>
              <a:rPr lang="en-US" sz="4400" dirty="0" smtClean="0">
                <a:solidFill>
                  <a:srgbClr val="FF0000"/>
                </a:solidFill>
                <a:latin typeface="Times New Roman" pitchFamily="18" charset="0"/>
                <a:cs typeface="Times New Roman" pitchFamily="18" charset="0"/>
              </a:rPr>
              <a:t> song </a:t>
            </a:r>
            <a:r>
              <a:rPr lang="en-US" sz="4400" dirty="0" err="1" smtClean="0">
                <a:solidFill>
                  <a:srgbClr val="FF0000"/>
                </a:solidFill>
                <a:latin typeface="Times New Roman" pitchFamily="18" charset="0"/>
                <a:cs typeface="Times New Roman" pitchFamily="18" charset="0"/>
              </a:rPr>
              <a:t>song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với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cạnh</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còn</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lại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thì</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nó</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tạo</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thành</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một</a:t>
            </a:r>
            <a:r>
              <a:rPr lang="en-US" sz="4400" dirty="0" smtClean="0">
                <a:solidFill>
                  <a:srgbClr val="FF0000"/>
                </a:solidFill>
                <a:latin typeface="Times New Roman" pitchFamily="18" charset="0"/>
                <a:cs typeface="Times New Roman" pitchFamily="18" charset="0"/>
              </a:rPr>
              <a:t> tam </a:t>
            </a:r>
            <a:r>
              <a:rPr lang="en-US" sz="4400" dirty="0" err="1" smtClean="0">
                <a:solidFill>
                  <a:srgbClr val="FF0000"/>
                </a:solidFill>
                <a:latin typeface="Times New Roman" pitchFamily="18" charset="0"/>
                <a:cs typeface="Times New Roman" pitchFamily="18" charset="0"/>
              </a:rPr>
              <a:t>giác</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mới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đồng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dạng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với</a:t>
            </a:r>
            <a:r>
              <a:rPr lang="en-US" sz="4400" dirty="0" smtClean="0">
                <a:solidFill>
                  <a:srgbClr val="FF0000"/>
                </a:solidFill>
                <a:latin typeface="Times New Roman" pitchFamily="18" charset="0"/>
                <a:cs typeface="Times New Roman" pitchFamily="18" charset="0"/>
              </a:rPr>
              <a:t> tam </a:t>
            </a:r>
            <a:r>
              <a:rPr lang="en-US" sz="4400" dirty="0" err="1" smtClean="0">
                <a:solidFill>
                  <a:srgbClr val="FF0000"/>
                </a:solidFill>
                <a:latin typeface="Times New Roman" pitchFamily="18" charset="0"/>
                <a:cs typeface="Times New Roman" pitchFamily="18" charset="0"/>
              </a:rPr>
              <a:t>giác</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đã</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cho</a:t>
            </a:r>
            <a:r>
              <a:rPr lang="en-US" sz="4400" dirty="0" smtClean="0">
                <a:solidFill>
                  <a:srgbClr val="FF0000"/>
                </a:solidFill>
                <a:latin typeface="Times New Roman" pitchFamily="18" charset="0"/>
                <a:cs typeface="Times New Roman" pitchFamily="18" charset="0"/>
              </a:rPr>
              <a:t> .</a:t>
            </a:r>
            <a:endParaRPr lang="en-US" sz="4400" dirty="0">
              <a:solidFill>
                <a:srgbClr val="FF0000"/>
              </a:solidFill>
              <a:latin typeface="Times New Roman" pitchFamily="18" charset="0"/>
              <a:cs typeface="Times New Roman" pitchFamily="18" charset="0"/>
            </a:endParaRPr>
          </a:p>
        </p:txBody>
      </p:sp>
      <p:sp>
        <p:nvSpPr>
          <p:cNvPr id="5" name="Rectangle 4"/>
          <p:cNvSpPr/>
          <p:nvPr/>
        </p:nvSpPr>
        <p:spPr>
          <a:xfrm>
            <a:off x="609600" y="0"/>
            <a:ext cx="29718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Định</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lí</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33600" y="395288"/>
            <a:ext cx="457200" cy="609600"/>
          </a:xfrm>
          <a:prstGeom prst="rect">
            <a:avLst/>
          </a:prstGeom>
          <a:noFill/>
          <a:ln w="9525">
            <a:noFill/>
            <a:miter lim="800000"/>
            <a:headEnd/>
            <a:tailEnd/>
          </a:ln>
        </p:spPr>
        <p:txBody>
          <a:bodyPr/>
          <a:lstStyle/>
          <a:p>
            <a:pPr>
              <a:spcBef>
                <a:spcPct val="20000"/>
              </a:spcBef>
            </a:pPr>
            <a:endParaRPr lang="en-US" sz="2400" b="1">
              <a:solidFill>
                <a:srgbClr val="0000FF"/>
              </a:solidFill>
              <a:latin typeface="Times New Roman" pitchFamily="18" charset="0"/>
            </a:endParaRPr>
          </a:p>
        </p:txBody>
      </p:sp>
      <p:sp>
        <p:nvSpPr>
          <p:cNvPr id="15363" name="Rectangle 6"/>
          <p:cNvSpPr>
            <a:spLocks noChangeArrowheads="1"/>
          </p:cNvSpPr>
          <p:nvPr/>
        </p:nvSpPr>
        <p:spPr bwMode="auto">
          <a:xfrm>
            <a:off x="4343400" y="471488"/>
            <a:ext cx="4724400" cy="609600"/>
          </a:xfrm>
          <a:prstGeom prst="rect">
            <a:avLst/>
          </a:prstGeom>
          <a:noFill/>
          <a:ln w="9525">
            <a:noFill/>
            <a:miter lim="800000"/>
            <a:headEnd/>
            <a:tailEnd/>
          </a:ln>
        </p:spPr>
        <p:txBody>
          <a:bodyPr/>
          <a:lstStyle/>
          <a:p>
            <a:pPr>
              <a:spcBef>
                <a:spcPct val="20000"/>
              </a:spcBef>
            </a:pPr>
            <a:endParaRPr lang="en-US" sz="2400" b="1">
              <a:solidFill>
                <a:srgbClr val="0000FF"/>
              </a:solidFill>
              <a:latin typeface="Times New Roman" pitchFamily="18" charset="0"/>
            </a:endParaRPr>
          </a:p>
          <a:p>
            <a:pPr>
              <a:spcBef>
                <a:spcPct val="20000"/>
              </a:spcBef>
            </a:pPr>
            <a:endParaRPr lang="en-US" sz="2400" b="1">
              <a:solidFill>
                <a:srgbClr val="0000FF"/>
              </a:solidFill>
              <a:latin typeface="Times New Roman" pitchFamily="18" charset="0"/>
            </a:endParaRPr>
          </a:p>
        </p:txBody>
      </p:sp>
      <p:sp>
        <p:nvSpPr>
          <p:cNvPr id="15365" name="Line 8"/>
          <p:cNvSpPr>
            <a:spLocks noChangeShapeType="1"/>
          </p:cNvSpPr>
          <p:nvPr/>
        </p:nvSpPr>
        <p:spPr bwMode="auto">
          <a:xfrm flipH="1">
            <a:off x="757238" y="2195513"/>
            <a:ext cx="914400" cy="1219200"/>
          </a:xfrm>
          <a:prstGeom prst="line">
            <a:avLst/>
          </a:prstGeom>
          <a:noFill/>
          <a:ln w="28575">
            <a:solidFill>
              <a:srgbClr val="0000FF"/>
            </a:solidFill>
            <a:round/>
            <a:headEnd/>
            <a:tailEnd/>
          </a:ln>
        </p:spPr>
        <p:txBody>
          <a:bodyPr/>
          <a:lstStyle/>
          <a:p>
            <a:endParaRPr lang="en-US"/>
          </a:p>
        </p:txBody>
      </p:sp>
      <p:sp>
        <p:nvSpPr>
          <p:cNvPr id="15366" name="Line 9"/>
          <p:cNvSpPr>
            <a:spLocks noChangeShapeType="1"/>
          </p:cNvSpPr>
          <p:nvPr/>
        </p:nvSpPr>
        <p:spPr bwMode="auto">
          <a:xfrm>
            <a:off x="1676400" y="2209800"/>
            <a:ext cx="2209800" cy="1219200"/>
          </a:xfrm>
          <a:prstGeom prst="line">
            <a:avLst/>
          </a:prstGeom>
          <a:noFill/>
          <a:ln w="28575">
            <a:solidFill>
              <a:srgbClr val="0000FF"/>
            </a:solidFill>
            <a:round/>
            <a:headEnd/>
            <a:tailEnd/>
          </a:ln>
        </p:spPr>
        <p:txBody>
          <a:bodyPr/>
          <a:lstStyle/>
          <a:p>
            <a:endParaRPr lang="en-US"/>
          </a:p>
        </p:txBody>
      </p:sp>
      <p:sp>
        <p:nvSpPr>
          <p:cNvPr id="15367" name="Line 10"/>
          <p:cNvSpPr>
            <a:spLocks noChangeShapeType="1"/>
          </p:cNvSpPr>
          <p:nvPr/>
        </p:nvSpPr>
        <p:spPr bwMode="auto">
          <a:xfrm flipH="1">
            <a:off x="757238" y="3414713"/>
            <a:ext cx="3124200" cy="0"/>
          </a:xfrm>
          <a:prstGeom prst="line">
            <a:avLst/>
          </a:prstGeom>
          <a:noFill/>
          <a:ln w="28575">
            <a:solidFill>
              <a:srgbClr val="0000FF"/>
            </a:solidFill>
            <a:round/>
            <a:headEnd/>
            <a:tailEnd/>
          </a:ln>
        </p:spPr>
        <p:txBody>
          <a:bodyPr/>
          <a:lstStyle/>
          <a:p>
            <a:endParaRPr lang="en-US"/>
          </a:p>
        </p:txBody>
      </p:sp>
      <p:sp>
        <p:nvSpPr>
          <p:cNvPr id="15368" name="Text Box 11"/>
          <p:cNvSpPr txBox="1">
            <a:spLocks noChangeArrowheads="1"/>
          </p:cNvSpPr>
          <p:nvPr/>
        </p:nvSpPr>
        <p:spPr bwMode="auto">
          <a:xfrm>
            <a:off x="1519238" y="19050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5369" name="Text Box 12"/>
          <p:cNvSpPr txBox="1">
            <a:spLocks noChangeArrowheads="1"/>
          </p:cNvSpPr>
          <p:nvPr/>
        </p:nvSpPr>
        <p:spPr bwMode="auto">
          <a:xfrm>
            <a:off x="452438" y="3338513"/>
            <a:ext cx="457200"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5370" name="Text Box 13"/>
          <p:cNvSpPr txBox="1">
            <a:spLocks noChangeArrowheads="1"/>
          </p:cNvSpPr>
          <p:nvPr/>
        </p:nvSpPr>
        <p:spPr bwMode="auto">
          <a:xfrm>
            <a:off x="3805238" y="33528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15371" name="Line 14"/>
          <p:cNvSpPr>
            <a:spLocks noChangeShapeType="1"/>
          </p:cNvSpPr>
          <p:nvPr/>
        </p:nvSpPr>
        <p:spPr bwMode="auto">
          <a:xfrm>
            <a:off x="757238" y="2900363"/>
            <a:ext cx="3048000" cy="0"/>
          </a:xfrm>
          <a:prstGeom prst="line">
            <a:avLst/>
          </a:prstGeom>
          <a:noFill/>
          <a:ln w="28575">
            <a:solidFill>
              <a:srgbClr val="FF0000"/>
            </a:solidFill>
            <a:round/>
            <a:headEnd/>
            <a:tailEnd/>
          </a:ln>
        </p:spPr>
        <p:txBody>
          <a:bodyPr/>
          <a:lstStyle/>
          <a:p>
            <a:endParaRPr lang="en-US"/>
          </a:p>
        </p:txBody>
      </p:sp>
      <p:sp>
        <p:nvSpPr>
          <p:cNvPr id="15372" name="Freeform 15"/>
          <p:cNvSpPr>
            <a:spLocks/>
          </p:cNvSpPr>
          <p:nvPr/>
        </p:nvSpPr>
        <p:spPr bwMode="auto">
          <a:xfrm>
            <a:off x="1352550" y="26527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0000FF"/>
            </a:solidFill>
            <a:round/>
            <a:headEnd/>
            <a:tailEnd/>
          </a:ln>
        </p:spPr>
        <p:txBody>
          <a:bodyPr/>
          <a:lstStyle/>
          <a:p>
            <a:endParaRPr lang="en-US"/>
          </a:p>
        </p:txBody>
      </p:sp>
      <p:sp>
        <p:nvSpPr>
          <p:cNvPr id="15373" name="Text Box 16"/>
          <p:cNvSpPr txBox="1">
            <a:spLocks noChangeArrowheads="1"/>
          </p:cNvSpPr>
          <p:nvPr/>
        </p:nvSpPr>
        <p:spPr bwMode="auto">
          <a:xfrm>
            <a:off x="862013" y="2586038"/>
            <a:ext cx="609600"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15374" name="Text Box 17"/>
          <p:cNvSpPr txBox="1">
            <a:spLocks noChangeArrowheads="1"/>
          </p:cNvSpPr>
          <p:nvPr/>
        </p:nvSpPr>
        <p:spPr bwMode="auto">
          <a:xfrm>
            <a:off x="2814638" y="2586038"/>
            <a:ext cx="609600"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15375" name="Text Box 18"/>
          <p:cNvSpPr txBox="1">
            <a:spLocks noChangeArrowheads="1"/>
          </p:cNvSpPr>
          <p:nvPr/>
        </p:nvSpPr>
        <p:spPr bwMode="auto">
          <a:xfrm>
            <a:off x="3262313" y="2590800"/>
            <a:ext cx="6096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5376" name="Freeform 19"/>
          <p:cNvSpPr>
            <a:spLocks/>
          </p:cNvSpPr>
          <p:nvPr/>
        </p:nvSpPr>
        <p:spPr bwMode="auto">
          <a:xfrm>
            <a:off x="909638" y="31861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0000FF"/>
            </a:solidFill>
            <a:round/>
            <a:headEnd/>
            <a:tailEnd/>
          </a:ln>
        </p:spPr>
        <p:txBody>
          <a:bodyPr/>
          <a:lstStyle/>
          <a:p>
            <a:endParaRPr lang="en-US"/>
          </a:p>
        </p:txBody>
      </p:sp>
      <p:grpSp>
        <p:nvGrpSpPr>
          <p:cNvPr id="2" name="Group 20"/>
          <p:cNvGrpSpPr>
            <a:grpSpLocks/>
          </p:cNvGrpSpPr>
          <p:nvPr/>
        </p:nvGrpSpPr>
        <p:grpSpPr bwMode="auto">
          <a:xfrm>
            <a:off x="4495800" y="3429000"/>
            <a:ext cx="3810000" cy="2005013"/>
            <a:chOff x="336" y="2784"/>
            <a:chExt cx="2400" cy="1263"/>
          </a:xfrm>
        </p:grpSpPr>
        <p:sp>
          <p:nvSpPr>
            <p:cNvPr id="15400" name="Text Box 21"/>
            <p:cNvSpPr txBox="1">
              <a:spLocks noChangeArrowheads="1"/>
            </p:cNvSpPr>
            <p:nvPr/>
          </p:nvSpPr>
          <p:spPr bwMode="auto">
            <a:xfrm>
              <a:off x="1584" y="3120"/>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grpSp>
          <p:nvGrpSpPr>
            <p:cNvPr id="3" name="Group 22"/>
            <p:cNvGrpSpPr>
              <a:grpSpLocks/>
            </p:cNvGrpSpPr>
            <p:nvPr/>
          </p:nvGrpSpPr>
          <p:grpSpPr bwMode="auto">
            <a:xfrm>
              <a:off x="336" y="2784"/>
              <a:ext cx="2400" cy="1263"/>
              <a:chOff x="3120" y="1920"/>
              <a:chExt cx="2400" cy="1263"/>
            </a:xfrm>
          </p:grpSpPr>
          <p:sp>
            <p:nvSpPr>
              <p:cNvPr id="15402" name="Text Box 23"/>
              <p:cNvSpPr txBox="1">
                <a:spLocks noChangeArrowheads="1"/>
              </p:cNvSpPr>
              <p:nvPr/>
            </p:nvSpPr>
            <p:spPr bwMode="auto">
              <a:xfrm>
                <a:off x="4344" y="1920"/>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grpSp>
            <p:nvGrpSpPr>
              <p:cNvPr id="4" name="Group 24"/>
              <p:cNvGrpSpPr>
                <a:grpSpLocks/>
              </p:cNvGrpSpPr>
              <p:nvPr/>
            </p:nvGrpSpPr>
            <p:grpSpPr bwMode="auto">
              <a:xfrm>
                <a:off x="3120" y="1968"/>
                <a:ext cx="2400" cy="1215"/>
                <a:chOff x="3120" y="1977"/>
                <a:chExt cx="2400" cy="1215"/>
              </a:xfrm>
            </p:grpSpPr>
            <p:grpSp>
              <p:nvGrpSpPr>
                <p:cNvPr id="5" name="Group 25"/>
                <p:cNvGrpSpPr>
                  <a:grpSpLocks/>
                </p:cNvGrpSpPr>
                <p:nvPr/>
              </p:nvGrpSpPr>
              <p:grpSpPr bwMode="auto">
                <a:xfrm>
                  <a:off x="3120" y="1977"/>
                  <a:ext cx="2400" cy="1155"/>
                  <a:chOff x="1920" y="1584"/>
                  <a:chExt cx="2400" cy="1155"/>
                </a:xfrm>
              </p:grpSpPr>
              <p:grpSp>
                <p:nvGrpSpPr>
                  <p:cNvPr id="6" name="Group 26"/>
                  <p:cNvGrpSpPr>
                    <a:grpSpLocks/>
                  </p:cNvGrpSpPr>
                  <p:nvPr/>
                </p:nvGrpSpPr>
                <p:grpSpPr bwMode="auto">
                  <a:xfrm>
                    <a:off x="2112" y="1776"/>
                    <a:ext cx="1968" cy="768"/>
                    <a:chOff x="480" y="720"/>
                    <a:chExt cx="1968" cy="864"/>
                  </a:xfrm>
                </p:grpSpPr>
                <p:sp>
                  <p:nvSpPr>
                    <p:cNvPr id="15413" name="Line 27"/>
                    <p:cNvSpPr>
                      <a:spLocks noChangeShapeType="1"/>
                    </p:cNvSpPr>
                    <p:nvPr/>
                  </p:nvSpPr>
                  <p:spPr bwMode="auto">
                    <a:xfrm flipH="1">
                      <a:off x="480" y="720"/>
                      <a:ext cx="576" cy="864"/>
                    </a:xfrm>
                    <a:prstGeom prst="line">
                      <a:avLst/>
                    </a:prstGeom>
                    <a:noFill/>
                    <a:ln w="28575">
                      <a:solidFill>
                        <a:srgbClr val="0000FF"/>
                      </a:solidFill>
                      <a:round/>
                      <a:headEnd/>
                      <a:tailEnd/>
                    </a:ln>
                  </p:spPr>
                  <p:txBody>
                    <a:bodyPr/>
                    <a:lstStyle/>
                    <a:p>
                      <a:endParaRPr lang="en-US"/>
                    </a:p>
                  </p:txBody>
                </p:sp>
                <p:sp>
                  <p:nvSpPr>
                    <p:cNvPr id="15414" name="Line 28"/>
                    <p:cNvSpPr>
                      <a:spLocks noChangeShapeType="1"/>
                    </p:cNvSpPr>
                    <p:nvPr/>
                  </p:nvSpPr>
                  <p:spPr bwMode="auto">
                    <a:xfrm>
                      <a:off x="1056" y="720"/>
                      <a:ext cx="1392" cy="864"/>
                    </a:xfrm>
                    <a:prstGeom prst="line">
                      <a:avLst/>
                    </a:prstGeom>
                    <a:noFill/>
                    <a:ln w="28575">
                      <a:solidFill>
                        <a:srgbClr val="0000FF"/>
                      </a:solidFill>
                      <a:round/>
                      <a:headEnd/>
                      <a:tailEnd/>
                    </a:ln>
                  </p:spPr>
                  <p:txBody>
                    <a:bodyPr/>
                    <a:lstStyle/>
                    <a:p>
                      <a:endParaRPr lang="en-US"/>
                    </a:p>
                  </p:txBody>
                </p:sp>
                <p:sp>
                  <p:nvSpPr>
                    <p:cNvPr id="15415" name="Line 29"/>
                    <p:cNvSpPr>
                      <a:spLocks noChangeShapeType="1"/>
                    </p:cNvSpPr>
                    <p:nvPr/>
                  </p:nvSpPr>
                  <p:spPr bwMode="auto">
                    <a:xfrm flipH="1">
                      <a:off x="480" y="1584"/>
                      <a:ext cx="1968" cy="0"/>
                    </a:xfrm>
                    <a:prstGeom prst="line">
                      <a:avLst/>
                    </a:prstGeom>
                    <a:noFill/>
                    <a:ln w="28575">
                      <a:solidFill>
                        <a:srgbClr val="0000FF"/>
                      </a:solidFill>
                      <a:round/>
                      <a:headEnd/>
                      <a:tailEnd/>
                    </a:ln>
                  </p:spPr>
                  <p:txBody>
                    <a:bodyPr/>
                    <a:lstStyle/>
                    <a:p>
                      <a:endParaRPr lang="en-US"/>
                    </a:p>
                  </p:txBody>
                </p:sp>
              </p:grpSp>
              <p:sp>
                <p:nvSpPr>
                  <p:cNvPr id="15410" name="Text Box 30"/>
                  <p:cNvSpPr txBox="1">
                    <a:spLocks noChangeArrowheads="1"/>
                  </p:cNvSpPr>
                  <p:nvPr/>
                </p:nvSpPr>
                <p:spPr bwMode="auto">
                  <a:xfrm>
                    <a:off x="2592" y="1584"/>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5411" name="Text Box 31"/>
                  <p:cNvSpPr txBox="1">
                    <a:spLocks noChangeArrowheads="1"/>
                  </p:cNvSpPr>
                  <p:nvPr/>
                </p:nvSpPr>
                <p:spPr bwMode="auto">
                  <a:xfrm>
                    <a:off x="1920" y="2508"/>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5412" name="Text Box 32"/>
                  <p:cNvSpPr txBox="1">
                    <a:spLocks noChangeArrowheads="1"/>
                  </p:cNvSpPr>
                  <p:nvPr/>
                </p:nvSpPr>
                <p:spPr bwMode="auto">
                  <a:xfrm>
                    <a:off x="4032" y="2496"/>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grpSp>
            <p:sp>
              <p:nvSpPr>
                <p:cNvPr id="15405" name="Line 33"/>
                <p:cNvSpPr>
                  <a:spLocks noChangeShapeType="1"/>
                </p:cNvSpPr>
                <p:nvPr/>
              </p:nvSpPr>
              <p:spPr bwMode="auto">
                <a:xfrm flipV="1">
                  <a:off x="3663" y="2040"/>
                  <a:ext cx="876" cy="1152"/>
                </a:xfrm>
                <a:prstGeom prst="line">
                  <a:avLst/>
                </a:prstGeom>
                <a:noFill/>
                <a:ln w="28575">
                  <a:solidFill>
                    <a:srgbClr val="FF0000"/>
                  </a:solidFill>
                  <a:round/>
                  <a:headEnd/>
                  <a:tailEnd/>
                </a:ln>
              </p:spPr>
              <p:txBody>
                <a:bodyPr/>
                <a:lstStyle/>
                <a:p>
                  <a:endParaRPr lang="en-US"/>
                </a:p>
              </p:txBody>
            </p:sp>
            <p:sp>
              <p:nvSpPr>
                <p:cNvPr id="15406" name="Text Box 34"/>
                <p:cNvSpPr txBox="1">
                  <a:spLocks noChangeArrowheads="1"/>
                </p:cNvSpPr>
                <p:nvPr/>
              </p:nvSpPr>
              <p:spPr bwMode="auto">
                <a:xfrm>
                  <a:off x="3792" y="2928"/>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15407" name="Freeform 35"/>
                <p:cNvSpPr>
                  <a:spLocks/>
                </p:cNvSpPr>
                <p:nvPr/>
              </p:nvSpPr>
              <p:spPr bwMode="auto">
                <a:xfrm>
                  <a:off x="3828" y="2244"/>
                  <a:ext cx="192" cy="48"/>
                </a:xfrm>
                <a:custGeom>
                  <a:avLst/>
                  <a:gdLst>
                    <a:gd name="T0" fmla="*/ 0 w 192"/>
                    <a:gd name="T1" fmla="*/ 0 h 48"/>
                    <a:gd name="T2" fmla="*/ 96 w 192"/>
                    <a:gd name="T3" fmla="*/ 48 h 48"/>
                    <a:gd name="T4" fmla="*/ 192 w 192"/>
                    <a:gd name="T5" fmla="*/ 0 h 48"/>
                    <a:gd name="T6" fmla="*/ 0 60000 65536"/>
                    <a:gd name="T7" fmla="*/ 0 60000 65536"/>
                    <a:gd name="T8" fmla="*/ 0 60000 65536"/>
                    <a:gd name="T9" fmla="*/ 0 w 192"/>
                    <a:gd name="T10" fmla="*/ 0 h 48"/>
                    <a:gd name="T11" fmla="*/ 192 w 192"/>
                    <a:gd name="T12" fmla="*/ 48 h 48"/>
                  </a:gdLst>
                  <a:ahLst/>
                  <a:cxnLst>
                    <a:cxn ang="T6">
                      <a:pos x="T0" y="T1"/>
                    </a:cxn>
                    <a:cxn ang="T7">
                      <a:pos x="T2" y="T3"/>
                    </a:cxn>
                    <a:cxn ang="T8">
                      <a:pos x="T4" y="T5"/>
                    </a:cxn>
                  </a:cxnLst>
                  <a:rect l="T9" t="T10" r="T11" b="T12"/>
                  <a:pathLst>
                    <a:path w="192" h="48">
                      <a:moveTo>
                        <a:pt x="0" y="0"/>
                      </a:moveTo>
                      <a:cubicBezTo>
                        <a:pt x="32" y="24"/>
                        <a:pt x="64" y="48"/>
                        <a:pt x="96" y="48"/>
                      </a:cubicBezTo>
                      <a:cubicBezTo>
                        <a:pt x="128" y="48"/>
                        <a:pt x="160" y="24"/>
                        <a:pt x="192" y="0"/>
                      </a:cubicBezTo>
                    </a:path>
                  </a:pathLst>
                </a:custGeom>
                <a:noFill/>
                <a:ln w="9525">
                  <a:solidFill>
                    <a:srgbClr val="0000FF"/>
                  </a:solidFill>
                  <a:round/>
                  <a:headEnd/>
                  <a:tailEnd/>
                </a:ln>
              </p:spPr>
              <p:txBody>
                <a:bodyPr/>
                <a:lstStyle/>
                <a:p>
                  <a:endParaRPr lang="en-US"/>
                </a:p>
              </p:txBody>
            </p:sp>
            <p:sp>
              <p:nvSpPr>
                <p:cNvPr id="15408" name="Freeform 36"/>
                <p:cNvSpPr>
                  <a:spLocks/>
                </p:cNvSpPr>
                <p:nvPr/>
              </p:nvSpPr>
              <p:spPr bwMode="auto">
                <a:xfrm>
                  <a:off x="4224" y="2469"/>
                  <a:ext cx="192" cy="48"/>
                </a:xfrm>
                <a:custGeom>
                  <a:avLst/>
                  <a:gdLst>
                    <a:gd name="T0" fmla="*/ 0 w 192"/>
                    <a:gd name="T1" fmla="*/ 0 h 48"/>
                    <a:gd name="T2" fmla="*/ 96 w 192"/>
                    <a:gd name="T3" fmla="*/ 48 h 48"/>
                    <a:gd name="T4" fmla="*/ 192 w 192"/>
                    <a:gd name="T5" fmla="*/ 0 h 48"/>
                    <a:gd name="T6" fmla="*/ 0 60000 65536"/>
                    <a:gd name="T7" fmla="*/ 0 60000 65536"/>
                    <a:gd name="T8" fmla="*/ 0 60000 65536"/>
                    <a:gd name="T9" fmla="*/ 0 w 192"/>
                    <a:gd name="T10" fmla="*/ 0 h 48"/>
                    <a:gd name="T11" fmla="*/ 192 w 192"/>
                    <a:gd name="T12" fmla="*/ 48 h 48"/>
                  </a:gdLst>
                  <a:ahLst/>
                  <a:cxnLst>
                    <a:cxn ang="T6">
                      <a:pos x="T0" y="T1"/>
                    </a:cxn>
                    <a:cxn ang="T7">
                      <a:pos x="T2" y="T3"/>
                    </a:cxn>
                    <a:cxn ang="T8">
                      <a:pos x="T4" y="T5"/>
                    </a:cxn>
                  </a:cxnLst>
                  <a:rect l="T9" t="T10" r="T11" b="T12"/>
                  <a:pathLst>
                    <a:path w="192" h="48">
                      <a:moveTo>
                        <a:pt x="0" y="0"/>
                      </a:moveTo>
                      <a:cubicBezTo>
                        <a:pt x="32" y="24"/>
                        <a:pt x="64" y="48"/>
                        <a:pt x="96" y="48"/>
                      </a:cubicBezTo>
                      <a:cubicBezTo>
                        <a:pt x="128" y="48"/>
                        <a:pt x="160" y="24"/>
                        <a:pt x="192" y="0"/>
                      </a:cubicBezTo>
                    </a:path>
                  </a:pathLst>
                </a:custGeom>
                <a:noFill/>
                <a:ln w="9525">
                  <a:solidFill>
                    <a:srgbClr val="0000FF"/>
                  </a:solidFill>
                  <a:round/>
                  <a:headEnd/>
                  <a:tailEnd/>
                </a:ln>
              </p:spPr>
              <p:txBody>
                <a:bodyPr/>
                <a:lstStyle/>
                <a:p>
                  <a:endParaRPr lang="en-US"/>
                </a:p>
              </p:txBody>
            </p:sp>
          </p:grpSp>
        </p:grpSp>
      </p:grpSp>
      <p:grpSp>
        <p:nvGrpSpPr>
          <p:cNvPr id="7" name="Group 37"/>
          <p:cNvGrpSpPr>
            <a:grpSpLocks/>
          </p:cNvGrpSpPr>
          <p:nvPr/>
        </p:nvGrpSpPr>
        <p:grpSpPr bwMode="auto">
          <a:xfrm>
            <a:off x="5029200" y="838200"/>
            <a:ext cx="3910012" cy="1838325"/>
            <a:chOff x="2985" y="2874"/>
            <a:chExt cx="2463" cy="1158"/>
          </a:xfrm>
        </p:grpSpPr>
        <p:grpSp>
          <p:nvGrpSpPr>
            <p:cNvPr id="8" name="Group 38"/>
            <p:cNvGrpSpPr>
              <a:grpSpLocks/>
            </p:cNvGrpSpPr>
            <p:nvPr/>
          </p:nvGrpSpPr>
          <p:grpSpPr bwMode="auto">
            <a:xfrm>
              <a:off x="3048" y="2874"/>
              <a:ext cx="2400" cy="1155"/>
              <a:chOff x="1920" y="1584"/>
              <a:chExt cx="2400" cy="1155"/>
            </a:xfrm>
          </p:grpSpPr>
          <p:grpSp>
            <p:nvGrpSpPr>
              <p:cNvPr id="9" name="Group 39"/>
              <p:cNvGrpSpPr>
                <a:grpSpLocks/>
              </p:cNvGrpSpPr>
              <p:nvPr/>
            </p:nvGrpSpPr>
            <p:grpSpPr bwMode="auto">
              <a:xfrm>
                <a:off x="2112" y="1776"/>
                <a:ext cx="1968" cy="768"/>
                <a:chOff x="480" y="720"/>
                <a:chExt cx="1968" cy="864"/>
              </a:xfrm>
            </p:grpSpPr>
            <p:sp>
              <p:nvSpPr>
                <p:cNvPr id="15397" name="Line 40"/>
                <p:cNvSpPr>
                  <a:spLocks noChangeShapeType="1"/>
                </p:cNvSpPr>
                <p:nvPr/>
              </p:nvSpPr>
              <p:spPr bwMode="auto">
                <a:xfrm flipH="1">
                  <a:off x="480" y="720"/>
                  <a:ext cx="576" cy="864"/>
                </a:xfrm>
                <a:prstGeom prst="line">
                  <a:avLst/>
                </a:prstGeom>
                <a:noFill/>
                <a:ln w="28575">
                  <a:solidFill>
                    <a:srgbClr val="0000FF"/>
                  </a:solidFill>
                  <a:round/>
                  <a:headEnd/>
                  <a:tailEnd/>
                </a:ln>
              </p:spPr>
              <p:txBody>
                <a:bodyPr/>
                <a:lstStyle/>
                <a:p>
                  <a:endParaRPr lang="en-US"/>
                </a:p>
              </p:txBody>
            </p:sp>
            <p:sp>
              <p:nvSpPr>
                <p:cNvPr id="15398" name="Line 41"/>
                <p:cNvSpPr>
                  <a:spLocks noChangeShapeType="1"/>
                </p:cNvSpPr>
                <p:nvPr/>
              </p:nvSpPr>
              <p:spPr bwMode="auto">
                <a:xfrm>
                  <a:off x="1056" y="720"/>
                  <a:ext cx="1392" cy="864"/>
                </a:xfrm>
                <a:prstGeom prst="line">
                  <a:avLst/>
                </a:prstGeom>
                <a:noFill/>
                <a:ln w="28575">
                  <a:solidFill>
                    <a:srgbClr val="0000FF"/>
                  </a:solidFill>
                  <a:round/>
                  <a:headEnd/>
                  <a:tailEnd/>
                </a:ln>
              </p:spPr>
              <p:txBody>
                <a:bodyPr/>
                <a:lstStyle/>
                <a:p>
                  <a:endParaRPr lang="en-US"/>
                </a:p>
              </p:txBody>
            </p:sp>
            <p:sp>
              <p:nvSpPr>
                <p:cNvPr id="15399" name="Line 42"/>
                <p:cNvSpPr>
                  <a:spLocks noChangeShapeType="1"/>
                </p:cNvSpPr>
                <p:nvPr/>
              </p:nvSpPr>
              <p:spPr bwMode="auto">
                <a:xfrm flipH="1">
                  <a:off x="480" y="1584"/>
                  <a:ext cx="1968" cy="0"/>
                </a:xfrm>
                <a:prstGeom prst="line">
                  <a:avLst/>
                </a:prstGeom>
                <a:noFill/>
                <a:ln w="28575">
                  <a:solidFill>
                    <a:srgbClr val="0000FF"/>
                  </a:solidFill>
                  <a:round/>
                  <a:headEnd/>
                  <a:tailEnd/>
                </a:ln>
              </p:spPr>
              <p:txBody>
                <a:bodyPr/>
                <a:lstStyle/>
                <a:p>
                  <a:endParaRPr lang="en-US"/>
                </a:p>
              </p:txBody>
            </p:sp>
          </p:grpSp>
          <p:sp>
            <p:nvSpPr>
              <p:cNvPr id="15394" name="Text Box 43"/>
              <p:cNvSpPr txBox="1">
                <a:spLocks noChangeArrowheads="1"/>
              </p:cNvSpPr>
              <p:nvPr/>
            </p:nvSpPr>
            <p:spPr bwMode="auto">
              <a:xfrm>
                <a:off x="2592" y="1584"/>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5395" name="Text Box 44"/>
              <p:cNvSpPr txBox="1">
                <a:spLocks noChangeArrowheads="1"/>
              </p:cNvSpPr>
              <p:nvPr/>
            </p:nvSpPr>
            <p:spPr bwMode="auto">
              <a:xfrm>
                <a:off x="1920" y="2508"/>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15396" name="Text Box 45"/>
              <p:cNvSpPr txBox="1">
                <a:spLocks noChangeArrowheads="1"/>
              </p:cNvSpPr>
              <p:nvPr/>
            </p:nvSpPr>
            <p:spPr bwMode="auto">
              <a:xfrm>
                <a:off x="4032" y="2496"/>
                <a:ext cx="288"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grpSp>
        <p:sp>
          <p:nvSpPr>
            <p:cNvPr id="15387" name="Line 46"/>
            <p:cNvSpPr>
              <a:spLocks noChangeShapeType="1"/>
            </p:cNvSpPr>
            <p:nvPr/>
          </p:nvSpPr>
          <p:spPr bwMode="auto">
            <a:xfrm>
              <a:off x="3039" y="3129"/>
              <a:ext cx="1662" cy="882"/>
            </a:xfrm>
            <a:prstGeom prst="line">
              <a:avLst/>
            </a:prstGeom>
            <a:noFill/>
            <a:ln w="28575">
              <a:solidFill>
                <a:srgbClr val="FF0000"/>
              </a:solidFill>
              <a:round/>
              <a:headEnd/>
              <a:tailEnd/>
            </a:ln>
          </p:spPr>
          <p:txBody>
            <a:bodyPr/>
            <a:lstStyle/>
            <a:p>
              <a:endParaRPr lang="en-US"/>
            </a:p>
          </p:txBody>
        </p:sp>
        <p:sp>
          <p:nvSpPr>
            <p:cNvPr id="15388" name="Text Box 47"/>
            <p:cNvSpPr txBox="1">
              <a:spLocks noChangeArrowheads="1"/>
            </p:cNvSpPr>
            <p:nvPr/>
          </p:nvSpPr>
          <p:spPr bwMode="auto">
            <a:xfrm>
              <a:off x="3408" y="3177"/>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15389" name="Text Box 48"/>
            <p:cNvSpPr txBox="1">
              <a:spLocks noChangeArrowheads="1"/>
            </p:cNvSpPr>
            <p:nvPr/>
          </p:nvSpPr>
          <p:spPr bwMode="auto">
            <a:xfrm>
              <a:off x="4224" y="3801"/>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15390" name="Text Box 49"/>
            <p:cNvSpPr txBox="1">
              <a:spLocks noChangeArrowheads="1"/>
            </p:cNvSpPr>
            <p:nvPr/>
          </p:nvSpPr>
          <p:spPr bwMode="auto">
            <a:xfrm>
              <a:off x="2985" y="3123"/>
              <a:ext cx="384" cy="231"/>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15391" name="Freeform 50"/>
            <p:cNvSpPr>
              <a:spLocks/>
            </p:cNvSpPr>
            <p:nvPr/>
          </p:nvSpPr>
          <p:spPr bwMode="auto">
            <a:xfrm>
              <a:off x="4080" y="3696"/>
              <a:ext cx="48" cy="144"/>
            </a:xfrm>
            <a:custGeom>
              <a:avLst/>
              <a:gdLst>
                <a:gd name="T0" fmla="*/ 48 w 48"/>
                <a:gd name="T1" fmla="*/ 0 h 144"/>
                <a:gd name="T2" fmla="*/ 0 w 48"/>
                <a:gd name="T3" fmla="*/ 48 h 144"/>
                <a:gd name="T4" fmla="*/ 48 w 48"/>
                <a:gd name="T5" fmla="*/ 144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24" y="12"/>
                    <a:pt x="0" y="24"/>
                    <a:pt x="0" y="48"/>
                  </a:cubicBezTo>
                  <a:cubicBezTo>
                    <a:pt x="0" y="72"/>
                    <a:pt x="24" y="108"/>
                    <a:pt x="48" y="144"/>
                  </a:cubicBezTo>
                </a:path>
              </a:pathLst>
            </a:custGeom>
            <a:noFill/>
            <a:ln w="9525">
              <a:solidFill>
                <a:srgbClr val="0000FF"/>
              </a:solidFill>
              <a:round/>
              <a:headEnd/>
              <a:tailEnd/>
            </a:ln>
          </p:spPr>
          <p:txBody>
            <a:bodyPr/>
            <a:lstStyle/>
            <a:p>
              <a:endParaRPr lang="en-US"/>
            </a:p>
          </p:txBody>
        </p:sp>
        <p:sp>
          <p:nvSpPr>
            <p:cNvPr id="15392" name="Freeform 51"/>
            <p:cNvSpPr>
              <a:spLocks/>
            </p:cNvSpPr>
            <p:nvPr/>
          </p:nvSpPr>
          <p:spPr bwMode="auto">
            <a:xfrm>
              <a:off x="4880" y="3680"/>
              <a:ext cx="48" cy="144"/>
            </a:xfrm>
            <a:custGeom>
              <a:avLst/>
              <a:gdLst>
                <a:gd name="T0" fmla="*/ 48 w 48"/>
                <a:gd name="T1" fmla="*/ 0 h 144"/>
                <a:gd name="T2" fmla="*/ 0 w 48"/>
                <a:gd name="T3" fmla="*/ 48 h 144"/>
                <a:gd name="T4" fmla="*/ 48 w 48"/>
                <a:gd name="T5" fmla="*/ 144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24" y="12"/>
                    <a:pt x="0" y="24"/>
                    <a:pt x="0" y="48"/>
                  </a:cubicBezTo>
                  <a:cubicBezTo>
                    <a:pt x="0" y="72"/>
                    <a:pt x="24" y="108"/>
                    <a:pt x="48" y="144"/>
                  </a:cubicBezTo>
                </a:path>
              </a:pathLst>
            </a:custGeom>
            <a:noFill/>
            <a:ln w="9525">
              <a:solidFill>
                <a:srgbClr val="0000FF"/>
              </a:solidFill>
              <a:round/>
              <a:headEnd/>
              <a:tailEnd/>
            </a:ln>
          </p:spPr>
          <p:txBody>
            <a:bodyPr/>
            <a:lstStyle/>
            <a:p>
              <a:endParaRPr lang="en-US"/>
            </a:p>
          </p:txBody>
        </p:sp>
      </p:grpSp>
      <p:grpSp>
        <p:nvGrpSpPr>
          <p:cNvPr id="10" name="Group 52"/>
          <p:cNvGrpSpPr>
            <a:grpSpLocks/>
          </p:cNvGrpSpPr>
          <p:nvPr/>
        </p:nvGrpSpPr>
        <p:grpSpPr bwMode="auto">
          <a:xfrm>
            <a:off x="1219200" y="4953000"/>
            <a:ext cx="2362200" cy="915987"/>
            <a:chOff x="3120" y="2397"/>
            <a:chExt cx="1488" cy="577"/>
          </a:xfrm>
        </p:grpSpPr>
        <p:grpSp>
          <p:nvGrpSpPr>
            <p:cNvPr id="11" name="Group 53"/>
            <p:cNvGrpSpPr>
              <a:grpSpLocks/>
            </p:cNvGrpSpPr>
            <p:nvPr/>
          </p:nvGrpSpPr>
          <p:grpSpPr bwMode="auto">
            <a:xfrm>
              <a:off x="3120" y="2724"/>
              <a:ext cx="1488" cy="250"/>
              <a:chOff x="3120" y="2724"/>
              <a:chExt cx="1488" cy="250"/>
            </a:xfrm>
          </p:grpSpPr>
          <p:sp>
            <p:nvSpPr>
              <p:cNvPr id="15382" name="Text Box 54"/>
              <p:cNvSpPr txBox="1">
                <a:spLocks noChangeArrowheads="1"/>
              </p:cNvSpPr>
              <p:nvPr/>
            </p:nvSpPr>
            <p:spPr bwMode="auto">
              <a:xfrm>
                <a:off x="3216" y="2724"/>
                <a:ext cx="576" cy="250"/>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Times New Roman" pitchFamily="18" charset="0"/>
                  </a:rPr>
                  <a:t>AMN</a:t>
                </a:r>
              </a:p>
            </p:txBody>
          </p:sp>
          <p:sp>
            <p:nvSpPr>
              <p:cNvPr id="15383" name="AutoShape 55"/>
              <p:cNvSpPr>
                <a:spLocks noChangeArrowheads="1"/>
              </p:cNvSpPr>
              <p:nvPr/>
            </p:nvSpPr>
            <p:spPr bwMode="auto">
              <a:xfrm>
                <a:off x="3120" y="2784"/>
                <a:ext cx="144" cy="132"/>
              </a:xfrm>
              <a:prstGeom prst="triangle">
                <a:avLst>
                  <a:gd name="adj" fmla="val 50000"/>
                </a:avLst>
              </a:prstGeom>
              <a:noFill/>
              <a:ln w="9525">
                <a:solidFill>
                  <a:srgbClr val="FF0000"/>
                </a:solidFill>
                <a:miter lim="800000"/>
                <a:headEnd/>
                <a:tailEnd/>
              </a:ln>
            </p:spPr>
            <p:txBody>
              <a:bodyPr wrap="none" anchor="ctr"/>
              <a:lstStyle/>
              <a:p>
                <a:pPr algn="ctr"/>
                <a:endParaRPr lang="en-US">
                  <a:solidFill>
                    <a:srgbClr val="FF0000"/>
                  </a:solidFill>
                  <a:latin typeface="Times New Roman" pitchFamily="18" charset="0"/>
                </a:endParaRPr>
              </a:p>
            </p:txBody>
          </p:sp>
          <p:sp>
            <p:nvSpPr>
              <p:cNvPr id="15384" name="Text Box 56"/>
              <p:cNvSpPr txBox="1">
                <a:spLocks noChangeArrowheads="1"/>
              </p:cNvSpPr>
              <p:nvPr/>
            </p:nvSpPr>
            <p:spPr bwMode="auto">
              <a:xfrm>
                <a:off x="4032" y="2724"/>
                <a:ext cx="57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Times New Roman" pitchFamily="18" charset="0"/>
                  </a:rPr>
                  <a:t>ABC</a:t>
                </a:r>
              </a:p>
            </p:txBody>
          </p:sp>
          <p:sp>
            <p:nvSpPr>
              <p:cNvPr id="15385" name="AutoShape 57"/>
              <p:cNvSpPr>
                <a:spLocks noChangeArrowheads="1"/>
              </p:cNvSpPr>
              <p:nvPr/>
            </p:nvSpPr>
            <p:spPr bwMode="auto">
              <a:xfrm>
                <a:off x="3936" y="2784"/>
                <a:ext cx="144" cy="132"/>
              </a:xfrm>
              <a:prstGeom prst="triangle">
                <a:avLst>
                  <a:gd name="adj" fmla="val 50000"/>
                </a:avLst>
              </a:prstGeom>
              <a:noFill/>
              <a:ln w="9525">
                <a:solidFill>
                  <a:srgbClr val="0000FF"/>
                </a:solidFill>
                <a:miter lim="800000"/>
                <a:headEnd/>
                <a:tailEnd/>
              </a:ln>
            </p:spPr>
            <p:txBody>
              <a:bodyPr wrap="none" anchor="ctr"/>
              <a:lstStyle/>
              <a:p>
                <a:endParaRPr lang="en-US">
                  <a:latin typeface="Times New Roman" pitchFamily="18" charset="0"/>
                </a:endParaRPr>
              </a:p>
            </p:txBody>
          </p:sp>
        </p:grpSp>
        <p:sp>
          <p:nvSpPr>
            <p:cNvPr id="15381" name="Text Box 58"/>
            <p:cNvSpPr txBox="1">
              <a:spLocks noChangeArrowheads="1"/>
            </p:cNvSpPr>
            <p:nvPr/>
          </p:nvSpPr>
          <p:spPr bwMode="auto">
            <a:xfrm rot="-5400000">
              <a:off x="3504" y="2541"/>
              <a:ext cx="576" cy="288"/>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Times New Roman" pitchFamily="18" charset="0"/>
                </a:rPr>
                <a:t>S</a:t>
              </a:r>
            </a:p>
          </p:txBody>
        </p:sp>
      </p:grpSp>
      <p:sp>
        <p:nvSpPr>
          <p:cNvPr id="56" name="Rectangle 55"/>
          <p:cNvSpPr/>
          <p:nvPr/>
        </p:nvSpPr>
        <p:spPr>
          <a:xfrm>
            <a:off x="457200" y="228600"/>
            <a:ext cx="29718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Định</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lí</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IMAGE0047"/>
          <p:cNvPicPr>
            <a:picLocks noChangeAspect="1" noChangeArrowheads="1"/>
          </p:cNvPicPr>
          <p:nvPr/>
        </p:nvPicPr>
        <p:blipFill>
          <a:blip r:embed="rId2" cstate="print"/>
          <a:srcRect/>
          <a:stretch>
            <a:fillRect/>
          </a:stretch>
        </p:blipFill>
        <p:spPr bwMode="auto">
          <a:xfrm>
            <a:off x="2895600" y="2895600"/>
            <a:ext cx="1084431" cy="1042071"/>
          </a:xfrm>
          <a:prstGeom prst="rect">
            <a:avLst/>
          </a:prstGeom>
          <a:noFill/>
          <a:ln w="9525">
            <a:noFill/>
            <a:miter lim="800000"/>
            <a:headEnd/>
            <a:tailEnd/>
          </a:ln>
        </p:spPr>
      </p:pic>
      <p:pic>
        <p:nvPicPr>
          <p:cNvPr id="4100" name="Picture 9" descr="IMAGE0048"/>
          <p:cNvPicPr>
            <a:picLocks noChangeAspect="1" noChangeArrowheads="1"/>
          </p:cNvPicPr>
          <p:nvPr/>
        </p:nvPicPr>
        <p:blipFill>
          <a:blip r:embed="rId3" cstate="print"/>
          <a:srcRect/>
          <a:stretch>
            <a:fillRect/>
          </a:stretch>
        </p:blipFill>
        <p:spPr bwMode="auto">
          <a:xfrm>
            <a:off x="334177" y="0"/>
            <a:ext cx="1611600" cy="1630363"/>
          </a:xfrm>
          <a:prstGeom prst="rect">
            <a:avLst/>
          </a:prstGeom>
          <a:noFill/>
          <a:ln w="9525">
            <a:noFill/>
            <a:miter lim="800000"/>
            <a:headEnd/>
            <a:tailEnd/>
          </a:ln>
        </p:spPr>
      </p:pic>
      <p:sp>
        <p:nvSpPr>
          <p:cNvPr id="4101" name="AutoShape 10"/>
          <p:cNvSpPr>
            <a:spLocks noChangeArrowheads="1"/>
          </p:cNvSpPr>
          <p:nvPr/>
        </p:nvSpPr>
        <p:spPr bwMode="auto">
          <a:xfrm>
            <a:off x="3200400" y="4800600"/>
            <a:ext cx="1066800" cy="1536277"/>
          </a:xfrm>
          <a:prstGeom prst="rtTriangle">
            <a:avLst/>
          </a:prstGeom>
          <a:solidFill>
            <a:srgbClr val="FF66FF"/>
          </a:solidFill>
          <a:ln w="38100">
            <a:solidFill>
              <a:schemeClr val="tx1"/>
            </a:solidFill>
            <a:miter lim="800000"/>
            <a:headEnd/>
            <a:tailEnd/>
          </a:ln>
        </p:spPr>
        <p:txBody>
          <a:bodyPr wrap="none" anchor="ctr"/>
          <a:lstStyle/>
          <a:p>
            <a:pPr algn="ctr"/>
            <a:endParaRPr lang="en-US">
              <a:latin typeface="Times New Roman" pitchFamily="18" charset="0"/>
            </a:endParaRPr>
          </a:p>
        </p:txBody>
      </p:sp>
      <p:sp>
        <p:nvSpPr>
          <p:cNvPr id="4102" name="AutoShape 11"/>
          <p:cNvSpPr>
            <a:spLocks noChangeArrowheads="1"/>
          </p:cNvSpPr>
          <p:nvPr/>
        </p:nvSpPr>
        <p:spPr bwMode="auto">
          <a:xfrm>
            <a:off x="7848600" y="5161292"/>
            <a:ext cx="762000" cy="858508"/>
          </a:xfrm>
          <a:prstGeom prst="rtTriangle">
            <a:avLst/>
          </a:prstGeom>
          <a:solidFill>
            <a:srgbClr val="FF66FF"/>
          </a:solidFill>
          <a:ln w="38100">
            <a:solidFill>
              <a:schemeClr val="tx1"/>
            </a:solidFill>
            <a:miter lim="800000"/>
            <a:headEnd/>
            <a:tailEnd/>
          </a:ln>
        </p:spPr>
        <p:txBody>
          <a:bodyPr wrap="none" anchor="ctr"/>
          <a:lstStyle/>
          <a:p>
            <a:endParaRPr lang="en-US">
              <a:latin typeface="Times New Roman" pitchFamily="18" charset="0"/>
            </a:endParaRPr>
          </a:p>
        </p:txBody>
      </p:sp>
      <p:sp>
        <p:nvSpPr>
          <p:cNvPr id="4108" name="Text Box 24"/>
          <p:cNvSpPr txBox="1">
            <a:spLocks noChangeArrowheads="1"/>
          </p:cNvSpPr>
          <p:nvPr/>
        </p:nvSpPr>
        <p:spPr bwMode="auto">
          <a:xfrm>
            <a:off x="7867936" y="6063016"/>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12</a:t>
            </a:r>
            <a:endParaRPr lang="en-US" sz="1600" b="1" dirty="0">
              <a:solidFill>
                <a:srgbClr val="FF0000"/>
              </a:solidFill>
              <a:latin typeface="Times New Roman" pitchFamily="18" charset="0"/>
            </a:endParaRPr>
          </a:p>
        </p:txBody>
      </p:sp>
      <p:sp>
        <p:nvSpPr>
          <p:cNvPr id="4109" name="Text Box 25"/>
          <p:cNvSpPr txBox="1">
            <a:spLocks noChangeArrowheads="1"/>
          </p:cNvSpPr>
          <p:nvPr/>
        </p:nvSpPr>
        <p:spPr bwMode="auto">
          <a:xfrm>
            <a:off x="2957088" y="4445402"/>
            <a:ext cx="381000" cy="366713"/>
          </a:xfrm>
          <a:prstGeom prst="rect">
            <a:avLst/>
          </a:prstGeom>
          <a:noFill/>
          <a:ln w="9525">
            <a:noFill/>
            <a:miter lim="800000"/>
            <a:headEnd/>
            <a:tailEnd/>
          </a:ln>
        </p:spPr>
        <p:txBody>
          <a:bodyPr>
            <a:spAutoFit/>
          </a:bodyPr>
          <a:lstStyle/>
          <a:p>
            <a:pPr>
              <a:spcBef>
                <a:spcPct val="50000"/>
              </a:spcBef>
            </a:pPr>
            <a:r>
              <a:rPr lang="en-US" b="1" dirty="0">
                <a:latin typeface="Times New Roman" pitchFamily="18" charset="0"/>
              </a:rPr>
              <a:t>C</a:t>
            </a:r>
          </a:p>
        </p:txBody>
      </p:sp>
      <p:sp>
        <p:nvSpPr>
          <p:cNvPr id="4110" name="Text Box 26"/>
          <p:cNvSpPr txBox="1">
            <a:spLocks noChangeArrowheads="1"/>
          </p:cNvSpPr>
          <p:nvPr/>
        </p:nvSpPr>
        <p:spPr bwMode="auto">
          <a:xfrm>
            <a:off x="6553200" y="3214688"/>
            <a:ext cx="381000"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4111" name="Text Box 27"/>
          <p:cNvSpPr txBox="1">
            <a:spLocks noChangeArrowheads="1"/>
          </p:cNvSpPr>
          <p:nvPr/>
        </p:nvSpPr>
        <p:spPr bwMode="auto">
          <a:xfrm>
            <a:off x="4372523" y="6477000"/>
            <a:ext cx="381000" cy="366712"/>
          </a:xfrm>
          <a:prstGeom prst="rect">
            <a:avLst/>
          </a:prstGeom>
          <a:noFill/>
          <a:ln w="9525">
            <a:noFill/>
            <a:miter lim="800000"/>
            <a:headEnd/>
            <a:tailEnd/>
          </a:ln>
        </p:spPr>
        <p:txBody>
          <a:bodyPr>
            <a:spAutoFit/>
          </a:bodyPr>
          <a:lstStyle/>
          <a:p>
            <a:pPr>
              <a:spcBef>
                <a:spcPct val="50000"/>
              </a:spcBef>
            </a:pPr>
            <a:r>
              <a:rPr lang="en-US" b="1" dirty="0">
                <a:latin typeface="Times New Roman" pitchFamily="18" charset="0"/>
              </a:rPr>
              <a:t>B</a:t>
            </a:r>
          </a:p>
        </p:txBody>
      </p:sp>
      <p:sp>
        <p:nvSpPr>
          <p:cNvPr id="4112" name="Text Box 28"/>
          <p:cNvSpPr txBox="1">
            <a:spLocks noChangeArrowheads="1"/>
          </p:cNvSpPr>
          <p:nvPr/>
        </p:nvSpPr>
        <p:spPr bwMode="auto">
          <a:xfrm>
            <a:off x="7529624" y="4839615"/>
            <a:ext cx="457200" cy="338554"/>
          </a:xfrm>
          <a:prstGeom prst="rect">
            <a:avLst/>
          </a:prstGeom>
          <a:noFill/>
          <a:ln w="9525">
            <a:noFill/>
            <a:miter lim="800000"/>
            <a:headEnd/>
            <a:tailEnd/>
          </a:ln>
        </p:spPr>
        <p:txBody>
          <a:bodyPr wrap="square">
            <a:spAutoFit/>
          </a:bodyPr>
          <a:lstStyle/>
          <a:p>
            <a:pPr>
              <a:spcBef>
                <a:spcPct val="50000"/>
              </a:spcBef>
            </a:pPr>
            <a:r>
              <a:rPr lang="en-US" sz="1600" b="1" dirty="0">
                <a:latin typeface="Times New Roman" pitchFamily="18" charset="0"/>
              </a:rPr>
              <a:t>C'</a:t>
            </a:r>
          </a:p>
        </p:txBody>
      </p:sp>
      <p:sp>
        <p:nvSpPr>
          <p:cNvPr id="4113" name="Text Box 31"/>
          <p:cNvSpPr txBox="1">
            <a:spLocks noChangeArrowheads="1"/>
          </p:cNvSpPr>
          <p:nvPr/>
        </p:nvSpPr>
        <p:spPr bwMode="auto">
          <a:xfrm>
            <a:off x="2819400" y="6360022"/>
            <a:ext cx="381000" cy="338554"/>
          </a:xfrm>
          <a:prstGeom prst="rect">
            <a:avLst/>
          </a:prstGeom>
          <a:noFill/>
          <a:ln w="9525">
            <a:noFill/>
            <a:miter lim="800000"/>
            <a:headEnd/>
            <a:tailEnd/>
          </a:ln>
        </p:spPr>
        <p:txBody>
          <a:bodyPr>
            <a:spAutoFit/>
          </a:bodyPr>
          <a:lstStyle/>
          <a:p>
            <a:pPr>
              <a:spcBef>
                <a:spcPct val="50000"/>
              </a:spcBef>
            </a:pPr>
            <a:r>
              <a:rPr lang="en-US" sz="1600" b="1" dirty="0" smtClean="0">
                <a:latin typeface="Times New Roman" pitchFamily="18" charset="0"/>
              </a:rPr>
              <a:t>A</a:t>
            </a:r>
            <a:endParaRPr lang="en-US" sz="1600" b="1" dirty="0">
              <a:latin typeface="Times New Roman" pitchFamily="18" charset="0"/>
            </a:endParaRPr>
          </a:p>
        </p:txBody>
      </p:sp>
      <p:sp>
        <p:nvSpPr>
          <p:cNvPr id="4114" name="Text Box 32"/>
          <p:cNvSpPr txBox="1">
            <a:spLocks noChangeArrowheads="1"/>
          </p:cNvSpPr>
          <p:nvPr/>
        </p:nvSpPr>
        <p:spPr bwMode="auto">
          <a:xfrm>
            <a:off x="8610600" y="5988050"/>
            <a:ext cx="3810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B'</a:t>
            </a:r>
          </a:p>
        </p:txBody>
      </p:sp>
      <p:sp>
        <p:nvSpPr>
          <p:cNvPr id="4115" name="Rectangle 34"/>
          <p:cNvSpPr>
            <a:spLocks noChangeArrowheads="1"/>
          </p:cNvSpPr>
          <p:nvPr/>
        </p:nvSpPr>
        <p:spPr bwMode="auto">
          <a:xfrm>
            <a:off x="7848600" y="5867400"/>
            <a:ext cx="152400" cy="152400"/>
          </a:xfrm>
          <a:prstGeom prst="rect">
            <a:avLst/>
          </a:prstGeom>
          <a:solidFill>
            <a:srgbClr val="FF66FF"/>
          </a:solidFill>
          <a:ln w="9525">
            <a:solidFill>
              <a:schemeClr val="tx1"/>
            </a:solidFill>
            <a:miter lim="800000"/>
            <a:headEnd/>
            <a:tailEnd/>
          </a:ln>
        </p:spPr>
        <p:txBody>
          <a:bodyPr wrap="none" anchor="ctr"/>
          <a:lstStyle/>
          <a:p>
            <a:endParaRPr lang="en-US">
              <a:latin typeface="Times New Roman" pitchFamily="18" charset="0"/>
            </a:endParaRPr>
          </a:p>
        </p:txBody>
      </p:sp>
      <p:sp>
        <p:nvSpPr>
          <p:cNvPr id="4117" name="Freeform 38"/>
          <p:cNvSpPr>
            <a:spLocks/>
          </p:cNvSpPr>
          <p:nvPr/>
        </p:nvSpPr>
        <p:spPr bwMode="auto">
          <a:xfrm>
            <a:off x="8293100" y="58420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p>
        </p:txBody>
      </p:sp>
      <p:pic>
        <p:nvPicPr>
          <p:cNvPr id="4122" name="Picture 45" descr="IMAGE0030"/>
          <p:cNvPicPr>
            <a:picLocks noChangeAspect="1" noChangeArrowheads="1"/>
          </p:cNvPicPr>
          <p:nvPr/>
        </p:nvPicPr>
        <p:blipFill>
          <a:blip r:embed="rId4" cstate="print"/>
          <a:srcRect/>
          <a:stretch>
            <a:fillRect/>
          </a:stretch>
        </p:blipFill>
        <p:spPr bwMode="auto">
          <a:xfrm>
            <a:off x="990600" y="4800600"/>
            <a:ext cx="1400723" cy="1536277"/>
          </a:xfrm>
          <a:prstGeom prst="rect">
            <a:avLst/>
          </a:prstGeom>
          <a:noFill/>
          <a:ln w="9525">
            <a:noFill/>
            <a:miter lim="800000"/>
            <a:headEnd/>
            <a:tailEnd/>
          </a:ln>
        </p:spPr>
      </p:pic>
      <p:pic>
        <p:nvPicPr>
          <p:cNvPr id="4123" name="Picture 46" descr="IMAGE0041"/>
          <p:cNvPicPr>
            <a:picLocks noChangeAspect="1" noChangeArrowheads="1"/>
          </p:cNvPicPr>
          <p:nvPr/>
        </p:nvPicPr>
        <p:blipFill>
          <a:blip r:embed="rId5" cstate="print"/>
          <a:srcRect/>
          <a:stretch>
            <a:fillRect/>
          </a:stretch>
        </p:blipFill>
        <p:spPr bwMode="auto">
          <a:xfrm>
            <a:off x="4932692" y="2743200"/>
            <a:ext cx="858508" cy="994062"/>
          </a:xfrm>
          <a:prstGeom prst="rect">
            <a:avLst/>
          </a:prstGeom>
          <a:noFill/>
          <a:ln w="9525">
            <a:noFill/>
            <a:miter lim="800000"/>
            <a:headEnd/>
            <a:tailEnd/>
          </a:ln>
        </p:spPr>
      </p:pic>
      <p:pic>
        <p:nvPicPr>
          <p:cNvPr id="28" name="Picture 27" descr="C:\Users\Administrator\Desktop\CHUYÊN ĐỀ\hinh ảnh\images.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4281" y="2433802"/>
            <a:ext cx="1981200" cy="1781175"/>
          </a:xfrm>
          <a:prstGeom prst="rect">
            <a:avLst/>
          </a:prstGeom>
          <a:noFill/>
          <a:ln>
            <a:noFill/>
          </a:ln>
        </p:spPr>
      </p:pic>
      <p:pic>
        <p:nvPicPr>
          <p:cNvPr id="29" name="Picture 28" descr="C:\Users\Administrator\Desktop\CHUYÊN ĐỀ\hinh ảnh\nv001-chan-trau-thoi-sao.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5800" y="762000"/>
            <a:ext cx="1511300" cy="1320006"/>
          </a:xfrm>
          <a:prstGeom prst="rect">
            <a:avLst/>
          </a:prstGeom>
          <a:noFill/>
          <a:ln>
            <a:noFill/>
          </a:ln>
        </p:spPr>
      </p:pic>
      <p:pic>
        <p:nvPicPr>
          <p:cNvPr id="30" name="Picture 29" descr="C:\Users\Administrator\Desktop\CHUYÊN ĐỀ\hinh ảnh\unnamed.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32777" y="838200"/>
            <a:ext cx="1629623" cy="1556420"/>
          </a:xfrm>
          <a:prstGeom prst="rect">
            <a:avLst/>
          </a:prstGeom>
          <a:noFill/>
          <a:ln>
            <a:noFill/>
          </a:ln>
        </p:spPr>
      </p:pic>
      <p:pic>
        <p:nvPicPr>
          <p:cNvPr id="31" name="Picture 30" descr="C:\Users\Administrator\Desktop\CHUYÊN ĐỀ\hinh ảnh\unnamed.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53200" y="76200"/>
            <a:ext cx="1858223" cy="1732614"/>
          </a:xfrm>
          <a:prstGeom prst="rect">
            <a:avLst/>
          </a:prstGeom>
          <a:noFill/>
          <a:ln>
            <a:noFill/>
          </a:ln>
        </p:spPr>
      </p:pic>
      <p:pic>
        <p:nvPicPr>
          <p:cNvPr id="32" name="Picture 31" descr="C:\Users\Administrator\Desktop\CHUYÊN ĐỀ\hinh ảnh\images.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 y="2819400"/>
            <a:ext cx="1629324" cy="1414462"/>
          </a:xfrm>
          <a:prstGeom prst="rect">
            <a:avLst/>
          </a:prstGeom>
          <a:noFill/>
          <a:ln>
            <a:noFill/>
          </a:ln>
        </p:spPr>
      </p:pic>
      <p:pic>
        <p:nvPicPr>
          <p:cNvPr id="33" name="Picture 32" descr="C:\Users\Administrator\Desktop\CHUYÊN ĐỀ\hinh ảnh\nv001-chan-trau-thoi-sao.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84700" y="4372722"/>
            <a:ext cx="1892300" cy="1891506"/>
          </a:xfrm>
          <a:prstGeom prst="rect">
            <a:avLst/>
          </a:prstGeom>
          <a:noFill/>
          <a:ln>
            <a:noFill/>
          </a:ln>
        </p:spPr>
      </p:pic>
      <p:sp>
        <p:nvSpPr>
          <p:cNvPr id="34" name="Text Box 31"/>
          <p:cNvSpPr txBox="1">
            <a:spLocks noChangeArrowheads="1"/>
          </p:cNvSpPr>
          <p:nvPr/>
        </p:nvSpPr>
        <p:spPr bwMode="auto">
          <a:xfrm>
            <a:off x="7391400" y="6019800"/>
            <a:ext cx="448015" cy="338554"/>
          </a:xfrm>
          <a:prstGeom prst="rect">
            <a:avLst/>
          </a:prstGeom>
          <a:noFill/>
          <a:ln w="9525">
            <a:noFill/>
            <a:miter lim="800000"/>
            <a:headEnd/>
            <a:tailEnd/>
          </a:ln>
        </p:spPr>
        <p:txBody>
          <a:bodyPr wrap="square">
            <a:spAutoFit/>
          </a:bodyPr>
          <a:lstStyle/>
          <a:p>
            <a:pPr>
              <a:spcBef>
                <a:spcPct val="50000"/>
              </a:spcBef>
            </a:pPr>
            <a:r>
              <a:rPr lang="en-US" sz="1600" b="1" dirty="0" smtClean="0">
                <a:latin typeface="Times New Roman" pitchFamily="18" charset="0"/>
              </a:rPr>
              <a:t>A’</a:t>
            </a:r>
            <a:endParaRPr lang="en-US" sz="1600" b="1" dirty="0">
              <a:latin typeface="Times New Roman" pitchFamily="18" charset="0"/>
            </a:endParaRPr>
          </a:p>
        </p:txBody>
      </p:sp>
      <p:sp>
        <p:nvSpPr>
          <p:cNvPr id="35" name="Rectangle 34"/>
          <p:cNvSpPr>
            <a:spLocks noChangeArrowheads="1"/>
          </p:cNvSpPr>
          <p:nvPr/>
        </p:nvSpPr>
        <p:spPr bwMode="auto">
          <a:xfrm>
            <a:off x="3195282" y="6207456"/>
            <a:ext cx="152400" cy="152400"/>
          </a:xfrm>
          <a:prstGeom prst="rect">
            <a:avLst/>
          </a:prstGeom>
          <a:solidFill>
            <a:srgbClr val="FF66FF"/>
          </a:solidFill>
          <a:ln w="9525">
            <a:solidFill>
              <a:schemeClr val="tx1"/>
            </a:solidFill>
            <a:miter lim="800000"/>
            <a:headEnd/>
            <a:tailEnd/>
          </a:ln>
        </p:spPr>
        <p:txBody>
          <a:bodyPr wrap="none" anchor="ctr"/>
          <a:lstStyle/>
          <a:p>
            <a:endParaRPr lang="en-US">
              <a:latin typeface="Times New Roman" pitchFamily="18" charset="0"/>
            </a:endParaRPr>
          </a:p>
        </p:txBody>
      </p:sp>
      <p:sp>
        <p:nvSpPr>
          <p:cNvPr id="36" name="Freeform 38"/>
          <p:cNvSpPr>
            <a:spLocks/>
          </p:cNvSpPr>
          <p:nvPr/>
        </p:nvSpPr>
        <p:spPr bwMode="auto">
          <a:xfrm>
            <a:off x="4024763" y="61722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p>
        </p:txBody>
      </p:sp>
      <p:sp>
        <p:nvSpPr>
          <p:cNvPr id="37" name="Text Box 24"/>
          <p:cNvSpPr txBox="1">
            <a:spLocks noChangeArrowheads="1"/>
          </p:cNvSpPr>
          <p:nvPr/>
        </p:nvSpPr>
        <p:spPr bwMode="auto">
          <a:xfrm>
            <a:off x="5298407" y="6262048"/>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11</a:t>
            </a:r>
            <a:endParaRPr lang="en-US" sz="1600" b="1" dirty="0">
              <a:solidFill>
                <a:srgbClr val="FF0000"/>
              </a:solidFill>
              <a:latin typeface="Times New Roman" pitchFamily="18" charset="0"/>
            </a:endParaRPr>
          </a:p>
        </p:txBody>
      </p:sp>
      <p:sp>
        <p:nvSpPr>
          <p:cNvPr id="38" name="Text Box 24"/>
          <p:cNvSpPr txBox="1">
            <a:spLocks noChangeArrowheads="1"/>
          </p:cNvSpPr>
          <p:nvPr/>
        </p:nvSpPr>
        <p:spPr bwMode="auto">
          <a:xfrm>
            <a:off x="3270345" y="638682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10</a:t>
            </a:r>
            <a:endParaRPr lang="en-US" sz="1600" b="1" dirty="0">
              <a:solidFill>
                <a:srgbClr val="FF0000"/>
              </a:solidFill>
              <a:latin typeface="Times New Roman" pitchFamily="18" charset="0"/>
            </a:endParaRPr>
          </a:p>
        </p:txBody>
      </p:sp>
      <p:sp>
        <p:nvSpPr>
          <p:cNvPr id="39" name="Text Box 24"/>
          <p:cNvSpPr txBox="1">
            <a:spLocks noChangeArrowheads="1"/>
          </p:cNvSpPr>
          <p:nvPr/>
        </p:nvSpPr>
        <p:spPr bwMode="auto">
          <a:xfrm>
            <a:off x="7299887" y="4229324"/>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8</a:t>
            </a:r>
            <a:endParaRPr lang="en-US" sz="1600" b="1" dirty="0">
              <a:solidFill>
                <a:srgbClr val="FF0000"/>
              </a:solidFill>
              <a:latin typeface="Times New Roman" pitchFamily="18" charset="0"/>
            </a:endParaRPr>
          </a:p>
        </p:txBody>
      </p:sp>
      <p:sp>
        <p:nvSpPr>
          <p:cNvPr id="40" name="Text Box 24"/>
          <p:cNvSpPr txBox="1">
            <a:spLocks noChangeArrowheads="1"/>
          </p:cNvSpPr>
          <p:nvPr/>
        </p:nvSpPr>
        <p:spPr bwMode="auto">
          <a:xfrm>
            <a:off x="7253711" y="1831987"/>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4</a:t>
            </a:r>
            <a:endParaRPr lang="en-US" sz="1600" b="1" dirty="0">
              <a:solidFill>
                <a:srgbClr val="FF0000"/>
              </a:solidFill>
              <a:latin typeface="Times New Roman" pitchFamily="18" charset="0"/>
            </a:endParaRPr>
          </a:p>
        </p:txBody>
      </p:sp>
      <p:sp>
        <p:nvSpPr>
          <p:cNvPr id="41" name="Text Box 24"/>
          <p:cNvSpPr txBox="1">
            <a:spLocks noChangeArrowheads="1"/>
          </p:cNvSpPr>
          <p:nvPr/>
        </p:nvSpPr>
        <p:spPr bwMode="auto">
          <a:xfrm>
            <a:off x="5019046" y="3752285"/>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7</a:t>
            </a:r>
            <a:endParaRPr lang="en-US" sz="1600" b="1" dirty="0">
              <a:solidFill>
                <a:srgbClr val="FF0000"/>
              </a:solidFill>
              <a:latin typeface="Times New Roman" pitchFamily="18" charset="0"/>
            </a:endParaRPr>
          </a:p>
        </p:txBody>
      </p:sp>
      <p:sp>
        <p:nvSpPr>
          <p:cNvPr id="42" name="Text Box 24"/>
          <p:cNvSpPr txBox="1">
            <a:spLocks noChangeArrowheads="1"/>
          </p:cNvSpPr>
          <p:nvPr/>
        </p:nvSpPr>
        <p:spPr bwMode="auto">
          <a:xfrm>
            <a:off x="3111548" y="3907121"/>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6</a:t>
            </a:r>
            <a:endParaRPr lang="en-US" sz="1600" b="1" dirty="0">
              <a:solidFill>
                <a:srgbClr val="FF0000"/>
              </a:solidFill>
              <a:latin typeface="Times New Roman" pitchFamily="18" charset="0"/>
            </a:endParaRPr>
          </a:p>
        </p:txBody>
      </p:sp>
      <p:sp>
        <p:nvSpPr>
          <p:cNvPr id="43" name="Text Box 24"/>
          <p:cNvSpPr txBox="1">
            <a:spLocks noChangeArrowheads="1"/>
          </p:cNvSpPr>
          <p:nvPr/>
        </p:nvSpPr>
        <p:spPr bwMode="auto">
          <a:xfrm>
            <a:off x="4932692" y="2076736"/>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3</a:t>
            </a:r>
            <a:endParaRPr lang="en-US" sz="1600" b="1" dirty="0">
              <a:solidFill>
                <a:srgbClr val="FF0000"/>
              </a:solidFill>
              <a:latin typeface="Times New Roman" pitchFamily="18" charset="0"/>
            </a:endParaRPr>
          </a:p>
        </p:txBody>
      </p:sp>
      <p:sp>
        <p:nvSpPr>
          <p:cNvPr id="44" name="Text Box 24"/>
          <p:cNvSpPr txBox="1">
            <a:spLocks noChangeArrowheads="1"/>
          </p:cNvSpPr>
          <p:nvPr/>
        </p:nvSpPr>
        <p:spPr bwMode="auto">
          <a:xfrm>
            <a:off x="1315278" y="6346208"/>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9</a:t>
            </a:r>
            <a:endParaRPr lang="en-US" sz="1600" b="1" dirty="0">
              <a:solidFill>
                <a:srgbClr val="FF0000"/>
              </a:solidFill>
              <a:latin typeface="Times New Roman" pitchFamily="18" charset="0"/>
            </a:endParaRPr>
          </a:p>
        </p:txBody>
      </p:sp>
      <p:sp>
        <p:nvSpPr>
          <p:cNvPr id="45" name="Text Box 24"/>
          <p:cNvSpPr txBox="1">
            <a:spLocks noChangeArrowheads="1"/>
          </p:cNvSpPr>
          <p:nvPr/>
        </p:nvSpPr>
        <p:spPr bwMode="auto">
          <a:xfrm>
            <a:off x="6487927" y="2409163"/>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Vid</a:t>
            </a:r>
            <a:endParaRPr lang="en-US" sz="1600" b="1" dirty="0">
              <a:solidFill>
                <a:srgbClr val="FF0000"/>
              </a:solidFill>
              <a:latin typeface="Times New Roman" pitchFamily="18" charset="0"/>
            </a:endParaRPr>
          </a:p>
        </p:txBody>
      </p:sp>
      <p:sp>
        <p:nvSpPr>
          <p:cNvPr id="46" name="Text Box 24"/>
          <p:cNvSpPr txBox="1">
            <a:spLocks noChangeArrowheads="1"/>
          </p:cNvSpPr>
          <p:nvPr/>
        </p:nvSpPr>
        <p:spPr bwMode="auto">
          <a:xfrm>
            <a:off x="692999" y="160020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a:t>
            </a:r>
            <a:endParaRPr lang="en-US" sz="1600" b="1" dirty="0">
              <a:solidFill>
                <a:srgbClr val="FF0000"/>
              </a:solidFill>
              <a:latin typeface="Times New Roman" pitchFamily="18" charset="0"/>
            </a:endParaRPr>
          </a:p>
        </p:txBody>
      </p:sp>
      <p:sp>
        <p:nvSpPr>
          <p:cNvPr id="47" name="Text Box 24"/>
          <p:cNvSpPr txBox="1">
            <a:spLocks noChangeArrowheads="1"/>
          </p:cNvSpPr>
          <p:nvPr/>
        </p:nvSpPr>
        <p:spPr bwMode="auto">
          <a:xfrm>
            <a:off x="852762" y="4231424"/>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5</a:t>
            </a:r>
            <a:endParaRPr lang="en-US" sz="1600" b="1" dirty="0">
              <a:solidFill>
                <a:srgbClr val="FF0000"/>
              </a:solidFill>
              <a:latin typeface="Times New Roman" pitchFamily="18" charset="0"/>
            </a:endParaRPr>
          </a:p>
        </p:txBody>
      </p:sp>
      <p:sp>
        <p:nvSpPr>
          <p:cNvPr id="49" name="Text Box 24"/>
          <p:cNvSpPr txBox="1">
            <a:spLocks noChangeArrowheads="1"/>
          </p:cNvSpPr>
          <p:nvPr/>
        </p:nvSpPr>
        <p:spPr bwMode="auto">
          <a:xfrm>
            <a:off x="2752015" y="2378549"/>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2</a:t>
            </a:r>
            <a:endParaRPr lang="en-US" sz="1600" b="1" dirty="0">
              <a:solidFill>
                <a:srgbClr val="FF0000"/>
              </a:solidFill>
              <a:latin typeface="Times New Roman" pitchFamily="18" charset="0"/>
            </a:endParaRPr>
          </a:p>
        </p:txBody>
      </p:sp>
      <p:sp>
        <p:nvSpPr>
          <p:cNvPr id="50" name="Text Box 24"/>
          <p:cNvSpPr txBox="1">
            <a:spLocks noChangeArrowheads="1"/>
          </p:cNvSpPr>
          <p:nvPr/>
        </p:nvSpPr>
        <p:spPr bwMode="auto">
          <a:xfrm>
            <a:off x="190623" y="2823902"/>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Co</a:t>
            </a:r>
            <a:endParaRPr lang="en-US" sz="1600" b="1" dirty="0">
              <a:solidFill>
                <a:srgbClr val="FF0000"/>
              </a:solidFill>
              <a:latin typeface="Times New Roman" pitchFamily="18" charset="0"/>
            </a:endParaRPr>
          </a:p>
        </p:txBody>
      </p:sp>
      <p:sp>
        <p:nvSpPr>
          <p:cNvPr id="3" name="Oval 2"/>
          <p:cNvSpPr/>
          <p:nvPr/>
        </p:nvSpPr>
        <p:spPr>
          <a:xfrm>
            <a:off x="5283238" y="838200"/>
            <a:ext cx="279362"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853578" y="680301"/>
            <a:ext cx="553278" cy="4626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Digit 30"/>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15759" y="1353"/>
            <a:ext cx="1243957" cy="683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Line 8"/>
          <p:cNvSpPr>
            <a:spLocks noChangeShapeType="1"/>
          </p:cNvSpPr>
          <p:nvPr/>
        </p:nvSpPr>
        <p:spPr bwMode="auto">
          <a:xfrm flipH="1">
            <a:off x="3124200" y="2133600"/>
            <a:ext cx="914400" cy="1219200"/>
          </a:xfrm>
          <a:prstGeom prst="line">
            <a:avLst/>
          </a:prstGeom>
          <a:noFill/>
          <a:ln w="28575">
            <a:solidFill>
              <a:srgbClr val="0000FF"/>
            </a:solidFill>
            <a:round/>
            <a:headEnd/>
            <a:tailEnd/>
          </a:ln>
        </p:spPr>
        <p:txBody>
          <a:bodyPr/>
          <a:lstStyle/>
          <a:p>
            <a:endParaRPr lang="en-US"/>
          </a:p>
        </p:txBody>
      </p:sp>
      <p:sp>
        <p:nvSpPr>
          <p:cNvPr id="41993" name="Line 9"/>
          <p:cNvSpPr>
            <a:spLocks noChangeShapeType="1"/>
          </p:cNvSpPr>
          <p:nvPr/>
        </p:nvSpPr>
        <p:spPr bwMode="auto">
          <a:xfrm>
            <a:off x="4038600" y="2133600"/>
            <a:ext cx="2209800" cy="1219200"/>
          </a:xfrm>
          <a:prstGeom prst="line">
            <a:avLst/>
          </a:prstGeom>
          <a:noFill/>
          <a:ln w="28575">
            <a:solidFill>
              <a:srgbClr val="0000FF"/>
            </a:solidFill>
            <a:round/>
            <a:headEnd/>
            <a:tailEnd/>
          </a:ln>
        </p:spPr>
        <p:txBody>
          <a:bodyPr/>
          <a:lstStyle/>
          <a:p>
            <a:endParaRPr lang="en-US"/>
          </a:p>
        </p:txBody>
      </p:sp>
      <p:sp>
        <p:nvSpPr>
          <p:cNvPr id="41994" name="Line 10"/>
          <p:cNvSpPr>
            <a:spLocks noChangeShapeType="1"/>
          </p:cNvSpPr>
          <p:nvPr/>
        </p:nvSpPr>
        <p:spPr bwMode="auto">
          <a:xfrm flipH="1">
            <a:off x="3124200" y="3352800"/>
            <a:ext cx="3124200" cy="0"/>
          </a:xfrm>
          <a:prstGeom prst="line">
            <a:avLst/>
          </a:prstGeom>
          <a:noFill/>
          <a:ln w="28575">
            <a:solidFill>
              <a:srgbClr val="0000FF"/>
            </a:solidFill>
            <a:round/>
            <a:headEnd/>
            <a:tailEnd/>
          </a:ln>
        </p:spPr>
        <p:txBody>
          <a:bodyPr/>
          <a:lstStyle/>
          <a:p>
            <a:endParaRPr lang="en-US"/>
          </a:p>
        </p:txBody>
      </p:sp>
      <p:sp>
        <p:nvSpPr>
          <p:cNvPr id="41995" name="Text Box 11"/>
          <p:cNvSpPr txBox="1">
            <a:spLocks noChangeArrowheads="1"/>
          </p:cNvSpPr>
          <p:nvPr/>
        </p:nvSpPr>
        <p:spPr bwMode="auto">
          <a:xfrm>
            <a:off x="4114800" y="1919288"/>
            <a:ext cx="457200"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41996" name="Text Box 12"/>
          <p:cNvSpPr txBox="1">
            <a:spLocks noChangeArrowheads="1"/>
          </p:cNvSpPr>
          <p:nvPr/>
        </p:nvSpPr>
        <p:spPr bwMode="auto">
          <a:xfrm>
            <a:off x="2819400" y="32766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41997" name="Text Box 13"/>
          <p:cNvSpPr txBox="1">
            <a:spLocks noChangeArrowheads="1"/>
          </p:cNvSpPr>
          <p:nvPr/>
        </p:nvSpPr>
        <p:spPr bwMode="auto">
          <a:xfrm>
            <a:off x="6248400" y="32004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41999" name="Line 15"/>
          <p:cNvSpPr>
            <a:spLocks noChangeShapeType="1"/>
          </p:cNvSpPr>
          <p:nvPr/>
        </p:nvSpPr>
        <p:spPr bwMode="auto">
          <a:xfrm flipV="1">
            <a:off x="2449513" y="1504950"/>
            <a:ext cx="3265487" cy="19050"/>
          </a:xfrm>
          <a:prstGeom prst="line">
            <a:avLst/>
          </a:prstGeom>
          <a:noFill/>
          <a:ln w="28575">
            <a:solidFill>
              <a:srgbClr val="FF0000"/>
            </a:solidFill>
            <a:round/>
            <a:headEnd/>
            <a:tailEnd/>
          </a:ln>
        </p:spPr>
        <p:txBody>
          <a:bodyPr/>
          <a:lstStyle/>
          <a:p>
            <a:endParaRPr lang="en-US"/>
          </a:p>
        </p:txBody>
      </p:sp>
      <p:sp>
        <p:nvSpPr>
          <p:cNvPr id="42000" name="Text Box 16"/>
          <p:cNvSpPr txBox="1">
            <a:spLocks noChangeArrowheads="1"/>
          </p:cNvSpPr>
          <p:nvPr/>
        </p:nvSpPr>
        <p:spPr bwMode="auto">
          <a:xfrm>
            <a:off x="4546600" y="1219200"/>
            <a:ext cx="73025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42001" name="Text Box 17"/>
          <p:cNvSpPr txBox="1">
            <a:spLocks noChangeArrowheads="1"/>
          </p:cNvSpPr>
          <p:nvPr/>
        </p:nvSpPr>
        <p:spPr bwMode="auto">
          <a:xfrm>
            <a:off x="2468563" y="1219200"/>
            <a:ext cx="731837"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42002" name="Text Box 18"/>
          <p:cNvSpPr txBox="1">
            <a:spLocks noChangeArrowheads="1"/>
          </p:cNvSpPr>
          <p:nvPr/>
        </p:nvSpPr>
        <p:spPr bwMode="auto">
          <a:xfrm>
            <a:off x="5143500" y="1181100"/>
            <a:ext cx="731838"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42003" name="Freeform 19"/>
          <p:cNvSpPr>
            <a:spLocks/>
          </p:cNvSpPr>
          <p:nvPr/>
        </p:nvSpPr>
        <p:spPr bwMode="auto">
          <a:xfrm>
            <a:off x="3276600" y="3124200"/>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p:spPr>
        <p:txBody>
          <a:bodyPr/>
          <a:lstStyle/>
          <a:p>
            <a:endParaRPr lang="en-US"/>
          </a:p>
        </p:txBody>
      </p:sp>
      <p:sp>
        <p:nvSpPr>
          <p:cNvPr id="42007" name="AutoShape 23"/>
          <p:cNvSpPr>
            <a:spLocks noChangeArrowheads="1"/>
          </p:cNvSpPr>
          <p:nvPr/>
        </p:nvSpPr>
        <p:spPr bwMode="auto">
          <a:xfrm>
            <a:off x="6097588" y="2368550"/>
            <a:ext cx="228600" cy="152400"/>
          </a:xfrm>
          <a:prstGeom prst="flowChartExtract">
            <a:avLst/>
          </a:prstGeom>
          <a:noFill/>
          <a:ln w="28575">
            <a:solidFill>
              <a:srgbClr val="FF0066"/>
            </a:solidFill>
            <a:miter lim="800000"/>
            <a:headEnd/>
            <a:tailEnd/>
          </a:ln>
        </p:spPr>
        <p:txBody>
          <a:bodyPr wrap="none" anchor="ctr"/>
          <a:lstStyle/>
          <a:p>
            <a:endParaRPr lang="en-US">
              <a:latin typeface="Times New Roman" pitchFamily="18" charset="0"/>
            </a:endParaRPr>
          </a:p>
        </p:txBody>
      </p:sp>
      <p:sp>
        <p:nvSpPr>
          <p:cNvPr id="42008" name="Text Box 24"/>
          <p:cNvSpPr txBox="1">
            <a:spLocks noChangeArrowheads="1"/>
          </p:cNvSpPr>
          <p:nvPr/>
        </p:nvSpPr>
        <p:spPr bwMode="auto">
          <a:xfrm rot="21597708" flipH="1">
            <a:off x="6324600" y="2292350"/>
            <a:ext cx="687388" cy="336550"/>
          </a:xfrm>
          <a:prstGeom prst="rect">
            <a:avLst/>
          </a:prstGeom>
          <a:noFill/>
          <a:ln w="9525">
            <a:noFill/>
            <a:miter lim="800000"/>
            <a:headEnd/>
            <a:tailEnd/>
          </a:ln>
        </p:spPr>
        <p:txBody>
          <a:bodyPr>
            <a:spAutoFit/>
          </a:bodyPr>
          <a:lstStyle/>
          <a:p>
            <a:pPr>
              <a:spcBef>
                <a:spcPct val="50000"/>
              </a:spcBef>
            </a:pPr>
            <a:r>
              <a:rPr lang="en-US" sz="1600" b="1">
                <a:solidFill>
                  <a:srgbClr val="FF0066"/>
                </a:solidFill>
                <a:latin typeface="Times New Roman" pitchFamily="18" charset="0"/>
              </a:rPr>
              <a:t>AMN</a:t>
            </a:r>
          </a:p>
        </p:txBody>
      </p:sp>
      <p:sp>
        <p:nvSpPr>
          <p:cNvPr id="42010" name="AutoShape 26"/>
          <p:cNvSpPr>
            <a:spLocks noChangeArrowheads="1"/>
          </p:cNvSpPr>
          <p:nvPr/>
        </p:nvSpPr>
        <p:spPr bwMode="auto">
          <a:xfrm>
            <a:off x="7316788" y="2349500"/>
            <a:ext cx="228600" cy="152400"/>
          </a:xfrm>
          <a:prstGeom prst="flowChartExtract">
            <a:avLst/>
          </a:prstGeom>
          <a:noFill/>
          <a:ln w="28575">
            <a:solidFill>
              <a:srgbClr val="FF0066"/>
            </a:solidFill>
            <a:miter lim="800000"/>
            <a:headEnd/>
            <a:tailEnd/>
          </a:ln>
        </p:spPr>
        <p:txBody>
          <a:bodyPr wrap="none" anchor="ctr"/>
          <a:lstStyle/>
          <a:p>
            <a:endParaRPr lang="en-US">
              <a:latin typeface="Times New Roman" pitchFamily="18" charset="0"/>
            </a:endParaRPr>
          </a:p>
        </p:txBody>
      </p:sp>
      <p:sp>
        <p:nvSpPr>
          <p:cNvPr id="42011" name="Text Box 27"/>
          <p:cNvSpPr txBox="1">
            <a:spLocks noChangeArrowheads="1"/>
          </p:cNvSpPr>
          <p:nvPr/>
        </p:nvSpPr>
        <p:spPr bwMode="auto">
          <a:xfrm rot="21597708" flipH="1">
            <a:off x="7543800" y="2286000"/>
            <a:ext cx="687388" cy="336550"/>
          </a:xfrm>
          <a:prstGeom prst="rect">
            <a:avLst/>
          </a:prstGeom>
          <a:noFill/>
          <a:ln w="9525">
            <a:noFill/>
            <a:miter lim="800000"/>
            <a:headEnd/>
            <a:tailEnd/>
          </a:ln>
        </p:spPr>
        <p:txBody>
          <a:bodyPr>
            <a:spAutoFit/>
          </a:bodyPr>
          <a:lstStyle/>
          <a:p>
            <a:pPr>
              <a:spcBef>
                <a:spcPct val="50000"/>
              </a:spcBef>
            </a:pPr>
            <a:r>
              <a:rPr lang="en-US" sz="1600" b="1">
                <a:solidFill>
                  <a:srgbClr val="FF0066"/>
                </a:solidFill>
                <a:latin typeface="Times New Roman" pitchFamily="18" charset="0"/>
              </a:rPr>
              <a:t>ABC</a:t>
            </a:r>
          </a:p>
        </p:txBody>
      </p:sp>
      <p:sp>
        <p:nvSpPr>
          <p:cNvPr id="42017" name="Line 33"/>
          <p:cNvSpPr>
            <a:spLocks noChangeShapeType="1"/>
          </p:cNvSpPr>
          <p:nvPr/>
        </p:nvSpPr>
        <p:spPr bwMode="auto">
          <a:xfrm flipH="1">
            <a:off x="3200400" y="4138613"/>
            <a:ext cx="914400" cy="1219200"/>
          </a:xfrm>
          <a:prstGeom prst="line">
            <a:avLst/>
          </a:prstGeom>
          <a:noFill/>
          <a:ln w="28575">
            <a:solidFill>
              <a:srgbClr val="0000FF"/>
            </a:solidFill>
            <a:round/>
            <a:headEnd/>
            <a:tailEnd/>
          </a:ln>
        </p:spPr>
        <p:txBody>
          <a:bodyPr/>
          <a:lstStyle/>
          <a:p>
            <a:endParaRPr lang="en-US"/>
          </a:p>
        </p:txBody>
      </p:sp>
      <p:sp>
        <p:nvSpPr>
          <p:cNvPr id="42018" name="Line 34"/>
          <p:cNvSpPr>
            <a:spLocks noChangeShapeType="1"/>
          </p:cNvSpPr>
          <p:nvPr/>
        </p:nvSpPr>
        <p:spPr bwMode="auto">
          <a:xfrm>
            <a:off x="4114800" y="4138613"/>
            <a:ext cx="2209800" cy="1219200"/>
          </a:xfrm>
          <a:prstGeom prst="line">
            <a:avLst/>
          </a:prstGeom>
          <a:noFill/>
          <a:ln w="28575">
            <a:solidFill>
              <a:srgbClr val="0000FF"/>
            </a:solidFill>
            <a:round/>
            <a:headEnd/>
            <a:tailEnd/>
          </a:ln>
        </p:spPr>
        <p:txBody>
          <a:bodyPr/>
          <a:lstStyle/>
          <a:p>
            <a:endParaRPr lang="en-US"/>
          </a:p>
        </p:txBody>
      </p:sp>
      <p:sp>
        <p:nvSpPr>
          <p:cNvPr id="42019" name="Line 35"/>
          <p:cNvSpPr>
            <a:spLocks noChangeShapeType="1"/>
          </p:cNvSpPr>
          <p:nvPr/>
        </p:nvSpPr>
        <p:spPr bwMode="auto">
          <a:xfrm flipH="1">
            <a:off x="3200400" y="5357813"/>
            <a:ext cx="3124200" cy="0"/>
          </a:xfrm>
          <a:prstGeom prst="line">
            <a:avLst/>
          </a:prstGeom>
          <a:noFill/>
          <a:ln w="28575">
            <a:solidFill>
              <a:srgbClr val="0000FF"/>
            </a:solidFill>
            <a:round/>
            <a:headEnd/>
            <a:tailEnd/>
          </a:ln>
        </p:spPr>
        <p:txBody>
          <a:bodyPr/>
          <a:lstStyle/>
          <a:p>
            <a:endParaRPr lang="en-US"/>
          </a:p>
        </p:txBody>
      </p:sp>
      <p:sp>
        <p:nvSpPr>
          <p:cNvPr id="42020" name="Text Box 36"/>
          <p:cNvSpPr txBox="1">
            <a:spLocks noChangeArrowheads="1"/>
          </p:cNvSpPr>
          <p:nvPr/>
        </p:nvSpPr>
        <p:spPr bwMode="auto">
          <a:xfrm>
            <a:off x="4038600" y="38100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42021" name="Text Box 37"/>
          <p:cNvSpPr txBox="1">
            <a:spLocks noChangeArrowheads="1"/>
          </p:cNvSpPr>
          <p:nvPr/>
        </p:nvSpPr>
        <p:spPr bwMode="auto">
          <a:xfrm>
            <a:off x="2895600" y="50673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B</a:t>
            </a:r>
          </a:p>
        </p:txBody>
      </p:sp>
      <p:sp>
        <p:nvSpPr>
          <p:cNvPr id="42022" name="Text Box 38"/>
          <p:cNvSpPr txBox="1">
            <a:spLocks noChangeArrowheads="1"/>
          </p:cNvSpPr>
          <p:nvPr/>
        </p:nvSpPr>
        <p:spPr bwMode="auto">
          <a:xfrm>
            <a:off x="6215063" y="5067300"/>
            <a:ext cx="4572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C</a:t>
            </a:r>
          </a:p>
        </p:txBody>
      </p:sp>
      <p:sp>
        <p:nvSpPr>
          <p:cNvPr id="42024" name="Line 40"/>
          <p:cNvSpPr>
            <a:spLocks noChangeShapeType="1"/>
          </p:cNvSpPr>
          <p:nvPr/>
        </p:nvSpPr>
        <p:spPr bwMode="auto">
          <a:xfrm flipV="1">
            <a:off x="1719263" y="5967413"/>
            <a:ext cx="5924550" cy="0"/>
          </a:xfrm>
          <a:prstGeom prst="line">
            <a:avLst/>
          </a:prstGeom>
          <a:noFill/>
          <a:ln w="28575">
            <a:solidFill>
              <a:srgbClr val="FF0000"/>
            </a:solidFill>
            <a:round/>
            <a:headEnd/>
            <a:tailEnd/>
          </a:ln>
        </p:spPr>
        <p:txBody>
          <a:bodyPr/>
          <a:lstStyle/>
          <a:p>
            <a:endParaRPr lang="en-US"/>
          </a:p>
        </p:txBody>
      </p:sp>
      <p:sp>
        <p:nvSpPr>
          <p:cNvPr id="42025" name="Text Box 41"/>
          <p:cNvSpPr txBox="1">
            <a:spLocks noChangeArrowheads="1"/>
          </p:cNvSpPr>
          <p:nvPr/>
        </p:nvSpPr>
        <p:spPr bwMode="auto">
          <a:xfrm>
            <a:off x="2386013" y="5624513"/>
            <a:ext cx="998537"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M</a:t>
            </a:r>
          </a:p>
        </p:txBody>
      </p:sp>
      <p:sp>
        <p:nvSpPr>
          <p:cNvPr id="42026" name="Text Box 42"/>
          <p:cNvSpPr txBox="1">
            <a:spLocks noChangeArrowheads="1"/>
          </p:cNvSpPr>
          <p:nvPr/>
        </p:nvSpPr>
        <p:spPr bwMode="auto">
          <a:xfrm>
            <a:off x="7180263" y="5562600"/>
            <a:ext cx="99695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N</a:t>
            </a:r>
          </a:p>
        </p:txBody>
      </p:sp>
      <p:sp>
        <p:nvSpPr>
          <p:cNvPr id="42027" name="Text Box 43"/>
          <p:cNvSpPr txBox="1">
            <a:spLocks noChangeArrowheads="1"/>
          </p:cNvSpPr>
          <p:nvPr/>
        </p:nvSpPr>
        <p:spPr bwMode="auto">
          <a:xfrm>
            <a:off x="1833563" y="5643563"/>
            <a:ext cx="1074737"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p>
        </p:txBody>
      </p:sp>
      <p:sp>
        <p:nvSpPr>
          <p:cNvPr id="42028" name="Freeform 44"/>
          <p:cNvSpPr>
            <a:spLocks/>
          </p:cNvSpPr>
          <p:nvPr/>
        </p:nvSpPr>
        <p:spPr bwMode="auto">
          <a:xfrm>
            <a:off x="3352800" y="51292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p:spPr>
        <p:txBody>
          <a:bodyPr/>
          <a:lstStyle/>
          <a:p>
            <a:endParaRPr lang="en-US"/>
          </a:p>
        </p:txBody>
      </p:sp>
      <p:sp>
        <p:nvSpPr>
          <p:cNvPr id="42029" name="AutoShape 45"/>
          <p:cNvSpPr>
            <a:spLocks noChangeArrowheads="1"/>
          </p:cNvSpPr>
          <p:nvPr/>
        </p:nvSpPr>
        <p:spPr bwMode="auto">
          <a:xfrm>
            <a:off x="6097588" y="4572000"/>
            <a:ext cx="228600" cy="152400"/>
          </a:xfrm>
          <a:prstGeom prst="flowChartExtract">
            <a:avLst/>
          </a:prstGeom>
          <a:noFill/>
          <a:ln w="28575">
            <a:solidFill>
              <a:srgbClr val="FF0066"/>
            </a:solidFill>
            <a:miter lim="800000"/>
            <a:headEnd/>
            <a:tailEnd/>
          </a:ln>
        </p:spPr>
        <p:txBody>
          <a:bodyPr wrap="none" anchor="ctr"/>
          <a:lstStyle/>
          <a:p>
            <a:endParaRPr lang="en-US">
              <a:latin typeface="Times New Roman" pitchFamily="18" charset="0"/>
            </a:endParaRPr>
          </a:p>
        </p:txBody>
      </p:sp>
      <p:sp>
        <p:nvSpPr>
          <p:cNvPr id="42030" name="Text Box 46"/>
          <p:cNvSpPr txBox="1">
            <a:spLocks noChangeArrowheads="1"/>
          </p:cNvSpPr>
          <p:nvPr/>
        </p:nvSpPr>
        <p:spPr bwMode="auto">
          <a:xfrm rot="21597708" flipH="1">
            <a:off x="6324600" y="4495800"/>
            <a:ext cx="687388" cy="336550"/>
          </a:xfrm>
          <a:prstGeom prst="rect">
            <a:avLst/>
          </a:prstGeom>
          <a:noFill/>
          <a:ln w="9525">
            <a:noFill/>
            <a:miter lim="800000"/>
            <a:headEnd/>
            <a:tailEnd/>
          </a:ln>
        </p:spPr>
        <p:txBody>
          <a:bodyPr>
            <a:spAutoFit/>
          </a:bodyPr>
          <a:lstStyle/>
          <a:p>
            <a:pPr>
              <a:spcBef>
                <a:spcPct val="50000"/>
              </a:spcBef>
            </a:pPr>
            <a:r>
              <a:rPr lang="en-US" sz="1600" b="1">
                <a:solidFill>
                  <a:srgbClr val="FF0066"/>
                </a:solidFill>
                <a:latin typeface="Times New Roman" pitchFamily="18" charset="0"/>
              </a:rPr>
              <a:t>AMN</a:t>
            </a:r>
          </a:p>
        </p:txBody>
      </p:sp>
      <p:sp>
        <p:nvSpPr>
          <p:cNvPr id="42031" name="AutoShape 47"/>
          <p:cNvSpPr>
            <a:spLocks noChangeArrowheads="1"/>
          </p:cNvSpPr>
          <p:nvPr/>
        </p:nvSpPr>
        <p:spPr bwMode="auto">
          <a:xfrm>
            <a:off x="7316788" y="4552950"/>
            <a:ext cx="228600" cy="152400"/>
          </a:xfrm>
          <a:prstGeom prst="flowChartExtract">
            <a:avLst/>
          </a:prstGeom>
          <a:noFill/>
          <a:ln w="28575">
            <a:solidFill>
              <a:srgbClr val="FF0066"/>
            </a:solidFill>
            <a:miter lim="800000"/>
            <a:headEnd/>
            <a:tailEnd/>
          </a:ln>
        </p:spPr>
        <p:txBody>
          <a:bodyPr wrap="none" anchor="ctr"/>
          <a:lstStyle/>
          <a:p>
            <a:endParaRPr lang="en-US">
              <a:latin typeface="Times New Roman" pitchFamily="18" charset="0"/>
            </a:endParaRPr>
          </a:p>
        </p:txBody>
      </p:sp>
      <p:sp>
        <p:nvSpPr>
          <p:cNvPr id="42032" name="Text Box 48"/>
          <p:cNvSpPr txBox="1">
            <a:spLocks noChangeArrowheads="1"/>
          </p:cNvSpPr>
          <p:nvPr/>
        </p:nvSpPr>
        <p:spPr bwMode="auto">
          <a:xfrm rot="21597708" flipH="1">
            <a:off x="7543800" y="4489450"/>
            <a:ext cx="687388" cy="336550"/>
          </a:xfrm>
          <a:prstGeom prst="rect">
            <a:avLst/>
          </a:prstGeom>
          <a:noFill/>
          <a:ln w="9525">
            <a:noFill/>
            <a:miter lim="800000"/>
            <a:headEnd/>
            <a:tailEnd/>
          </a:ln>
        </p:spPr>
        <p:txBody>
          <a:bodyPr>
            <a:spAutoFit/>
          </a:bodyPr>
          <a:lstStyle/>
          <a:p>
            <a:pPr>
              <a:spcBef>
                <a:spcPct val="50000"/>
              </a:spcBef>
            </a:pPr>
            <a:r>
              <a:rPr lang="en-US" sz="1600" b="1">
                <a:solidFill>
                  <a:srgbClr val="FF0066"/>
                </a:solidFill>
                <a:latin typeface="Times New Roman" pitchFamily="18" charset="0"/>
              </a:rPr>
              <a:t>ABC</a:t>
            </a:r>
          </a:p>
        </p:txBody>
      </p:sp>
      <p:grpSp>
        <p:nvGrpSpPr>
          <p:cNvPr id="2" name="Group 55"/>
          <p:cNvGrpSpPr>
            <a:grpSpLocks/>
          </p:cNvGrpSpPr>
          <p:nvPr/>
        </p:nvGrpSpPr>
        <p:grpSpPr bwMode="auto">
          <a:xfrm>
            <a:off x="2743200" y="1371600"/>
            <a:ext cx="1828800" cy="762000"/>
            <a:chOff x="192" y="1056"/>
            <a:chExt cx="1152" cy="480"/>
          </a:xfrm>
        </p:grpSpPr>
        <p:sp>
          <p:nvSpPr>
            <p:cNvPr id="17450" name="Line 49"/>
            <p:cNvSpPr>
              <a:spLocks noChangeShapeType="1"/>
            </p:cNvSpPr>
            <p:nvPr/>
          </p:nvSpPr>
          <p:spPr bwMode="auto">
            <a:xfrm flipV="1">
              <a:off x="1008" y="1056"/>
              <a:ext cx="336" cy="480"/>
            </a:xfrm>
            <a:prstGeom prst="line">
              <a:avLst/>
            </a:prstGeom>
            <a:noFill/>
            <a:ln w="28575">
              <a:solidFill>
                <a:srgbClr val="0000FF"/>
              </a:solidFill>
              <a:prstDash val="sysDot"/>
              <a:round/>
              <a:headEnd/>
              <a:tailEnd/>
            </a:ln>
          </p:spPr>
          <p:txBody>
            <a:bodyPr/>
            <a:lstStyle/>
            <a:p>
              <a:endParaRPr lang="en-US"/>
            </a:p>
          </p:txBody>
        </p:sp>
        <p:sp>
          <p:nvSpPr>
            <p:cNvPr id="17451" name="Line 50"/>
            <p:cNvSpPr>
              <a:spLocks noChangeShapeType="1"/>
            </p:cNvSpPr>
            <p:nvPr/>
          </p:nvSpPr>
          <p:spPr bwMode="auto">
            <a:xfrm flipH="1" flipV="1">
              <a:off x="192" y="1056"/>
              <a:ext cx="816" cy="480"/>
            </a:xfrm>
            <a:prstGeom prst="line">
              <a:avLst/>
            </a:prstGeom>
            <a:noFill/>
            <a:ln w="28575">
              <a:solidFill>
                <a:srgbClr val="0000FF"/>
              </a:solidFill>
              <a:prstDash val="sysDot"/>
              <a:round/>
              <a:headEnd/>
              <a:tailEnd/>
            </a:ln>
          </p:spPr>
          <p:txBody>
            <a:bodyPr/>
            <a:lstStyle/>
            <a:p>
              <a:endParaRPr lang="en-US"/>
            </a:p>
          </p:txBody>
        </p:sp>
      </p:grpSp>
      <p:sp>
        <p:nvSpPr>
          <p:cNvPr id="42035" name="Freeform 51"/>
          <p:cNvSpPr>
            <a:spLocks/>
          </p:cNvSpPr>
          <p:nvPr/>
        </p:nvSpPr>
        <p:spPr bwMode="auto">
          <a:xfrm>
            <a:off x="4191000" y="1524000"/>
            <a:ext cx="163513" cy="152400"/>
          </a:xfrm>
          <a:custGeom>
            <a:avLst/>
            <a:gdLst>
              <a:gd name="T0" fmla="*/ 2147483647 w 128"/>
              <a:gd name="T1" fmla="*/ 0 h 147"/>
              <a:gd name="T2" fmla="*/ 2147483647 w 128"/>
              <a:gd name="T3" fmla="*/ 2147483647 h 147"/>
              <a:gd name="T4" fmla="*/ 2147483647 w 128"/>
              <a:gd name="T5" fmla="*/ 2147483647 h 147"/>
              <a:gd name="T6" fmla="*/ 0 60000 65536"/>
              <a:gd name="T7" fmla="*/ 0 60000 65536"/>
              <a:gd name="T8" fmla="*/ 0 60000 65536"/>
              <a:gd name="T9" fmla="*/ 0 w 128"/>
              <a:gd name="T10" fmla="*/ 0 h 147"/>
              <a:gd name="T11" fmla="*/ 128 w 128"/>
              <a:gd name="T12" fmla="*/ 147 h 147"/>
            </a:gdLst>
            <a:ahLst/>
            <a:cxnLst>
              <a:cxn ang="T6">
                <a:pos x="T0" y="T1"/>
              </a:cxn>
              <a:cxn ang="T7">
                <a:pos x="T2" y="T3"/>
              </a:cxn>
              <a:cxn ang="T8">
                <a:pos x="T4" y="T5"/>
              </a:cxn>
            </a:cxnLst>
            <a:rect l="T9" t="T10" r="T11" b="T12"/>
            <a:pathLst>
              <a:path w="128" h="147">
                <a:moveTo>
                  <a:pt x="18" y="0"/>
                </a:moveTo>
                <a:cubicBezTo>
                  <a:pt x="25" y="95"/>
                  <a:pt x="0" y="136"/>
                  <a:pt x="91" y="146"/>
                </a:cubicBezTo>
                <a:cubicBezTo>
                  <a:pt x="103" y="147"/>
                  <a:pt x="116" y="146"/>
                  <a:pt x="128" y="146"/>
                </a:cubicBezTo>
              </a:path>
            </a:pathLst>
          </a:custGeom>
          <a:noFill/>
          <a:ln w="19050">
            <a:solidFill>
              <a:srgbClr val="FF0000"/>
            </a:solidFill>
            <a:round/>
            <a:headEnd/>
            <a:tailEnd/>
          </a:ln>
        </p:spPr>
        <p:txBody>
          <a:bodyPr/>
          <a:lstStyle/>
          <a:p>
            <a:endParaRPr lang="en-US"/>
          </a:p>
        </p:txBody>
      </p:sp>
      <p:sp>
        <p:nvSpPr>
          <p:cNvPr id="42050" name="Line 66"/>
          <p:cNvSpPr>
            <a:spLocks noChangeShapeType="1"/>
          </p:cNvSpPr>
          <p:nvPr/>
        </p:nvSpPr>
        <p:spPr bwMode="auto">
          <a:xfrm>
            <a:off x="6291263" y="5357813"/>
            <a:ext cx="1447800" cy="838200"/>
          </a:xfrm>
          <a:prstGeom prst="line">
            <a:avLst/>
          </a:prstGeom>
          <a:noFill/>
          <a:ln w="28575">
            <a:solidFill>
              <a:srgbClr val="0000FF"/>
            </a:solidFill>
            <a:prstDash val="sysDot"/>
            <a:round/>
            <a:headEnd/>
            <a:tailEnd/>
          </a:ln>
        </p:spPr>
        <p:txBody>
          <a:bodyPr/>
          <a:lstStyle/>
          <a:p>
            <a:endParaRPr lang="en-US"/>
          </a:p>
        </p:txBody>
      </p:sp>
      <p:sp>
        <p:nvSpPr>
          <p:cNvPr id="42052" name="Freeform 68"/>
          <p:cNvSpPr>
            <a:spLocks/>
          </p:cNvSpPr>
          <p:nvPr/>
        </p:nvSpPr>
        <p:spPr bwMode="auto">
          <a:xfrm>
            <a:off x="2925763" y="57388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p:spPr>
        <p:txBody>
          <a:bodyPr/>
          <a:lstStyle/>
          <a:p>
            <a:endParaRPr lang="en-US"/>
          </a:p>
        </p:txBody>
      </p:sp>
      <p:sp>
        <p:nvSpPr>
          <p:cNvPr id="42054" name="Text Box 70"/>
          <p:cNvSpPr txBox="1">
            <a:spLocks noChangeArrowheads="1"/>
          </p:cNvSpPr>
          <p:nvPr/>
        </p:nvSpPr>
        <p:spPr bwMode="auto">
          <a:xfrm rot="5400000">
            <a:off x="6789738" y="2354262"/>
            <a:ext cx="5334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rPr>
              <a:t>S</a:t>
            </a:r>
          </a:p>
        </p:txBody>
      </p:sp>
      <p:sp>
        <p:nvSpPr>
          <p:cNvPr id="42055" name="Text Box 71"/>
          <p:cNvSpPr txBox="1">
            <a:spLocks noChangeArrowheads="1"/>
          </p:cNvSpPr>
          <p:nvPr/>
        </p:nvSpPr>
        <p:spPr bwMode="auto">
          <a:xfrm rot="5400000">
            <a:off x="6818313" y="4557712"/>
            <a:ext cx="5334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rPr>
              <a:t>S</a:t>
            </a:r>
          </a:p>
        </p:txBody>
      </p:sp>
      <p:sp>
        <p:nvSpPr>
          <p:cNvPr id="42056" name="Text Box 72"/>
          <p:cNvSpPr txBox="1">
            <a:spLocks noChangeArrowheads="1"/>
          </p:cNvSpPr>
          <p:nvPr/>
        </p:nvSpPr>
        <p:spPr bwMode="auto">
          <a:xfrm>
            <a:off x="157163" y="214313"/>
            <a:ext cx="9144000" cy="1384995"/>
          </a:xfrm>
          <a:prstGeom prst="rect">
            <a:avLst/>
          </a:prstGeom>
          <a:noFill/>
          <a:ln w="9525">
            <a:noFill/>
            <a:miter lim="800000"/>
            <a:headEnd/>
            <a:tailEnd/>
          </a:ln>
        </p:spPr>
        <p:txBody>
          <a:bodyPr>
            <a:spAutoFit/>
          </a:bodyPr>
          <a:lstStyle/>
          <a:p>
            <a:pPr>
              <a:spcBef>
                <a:spcPct val="50000"/>
              </a:spcBef>
            </a:pPr>
            <a:r>
              <a:rPr lang="en-US" sz="2800" b="1" dirty="0" smtClean="0">
                <a:solidFill>
                  <a:srgbClr val="0000FF"/>
                </a:solidFill>
                <a:latin typeface="Times New Roman" pitchFamily="18" charset="0"/>
              </a:rPr>
              <a:t>               : </a:t>
            </a:r>
            <a:r>
              <a:rPr lang="en-US" sz="2800" b="1" dirty="0" err="1" smtClean="0">
                <a:solidFill>
                  <a:srgbClr val="0000FF"/>
                </a:solidFill>
                <a:latin typeface="Times New Roman" pitchFamily="18" charset="0"/>
              </a:rPr>
              <a:t>Định</a:t>
            </a:r>
            <a:r>
              <a:rPr lang="en-US" sz="2800" b="1" dirty="0" smtClean="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cũng</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đ</a:t>
            </a:r>
            <a:r>
              <a:rPr lang="en-US" sz="2800" b="1" dirty="0" err="1">
                <a:solidFill>
                  <a:srgbClr val="0000FF"/>
                </a:solidFill>
                <a:latin typeface="Times New Roman" pitchFamily="18" charset="0"/>
              </a:rPr>
              <a:t>úng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a:t>
            </a:r>
            <a:r>
              <a:rPr lang="vi-VN" sz="2800" b="1" dirty="0">
                <a:solidFill>
                  <a:srgbClr val="0000FF"/>
                </a:solidFill>
                <a:latin typeface="Times New Roman" pitchFamily="18" charset="0"/>
              </a:rPr>
              <a:t>ư</a:t>
            </a:r>
            <a:r>
              <a:rPr lang="en-US" sz="2800" b="1" dirty="0" err="1">
                <a:solidFill>
                  <a:srgbClr val="0000FF"/>
                </a:solidFill>
                <a:latin typeface="Times New Roman" pitchFamily="18" charset="0"/>
              </a:rPr>
              <a:t>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hợp</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đư</a:t>
            </a:r>
            <a:r>
              <a:rPr lang="en-US" sz="2800" b="1" dirty="0" err="1">
                <a:solidFill>
                  <a:srgbClr val="0000FF"/>
                </a:solidFill>
                <a:latin typeface="Times New Roman" pitchFamily="18" charset="0"/>
              </a:rPr>
              <a:t>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thẳng</a:t>
            </a:r>
            <a:r>
              <a:rPr lang="en-US" sz="2800" b="1" dirty="0">
                <a:solidFill>
                  <a:srgbClr val="0000FF"/>
                </a:solidFill>
                <a:latin typeface="Times New Roman" pitchFamily="18" charset="0"/>
              </a:rPr>
              <a:t> a </a:t>
            </a:r>
            <a:r>
              <a:rPr lang="en-US" sz="2800" b="1" dirty="0" err="1">
                <a:solidFill>
                  <a:srgbClr val="0000FF"/>
                </a:solidFill>
                <a:latin typeface="Times New Roman" pitchFamily="18" charset="0"/>
              </a:rPr>
              <a:t>cắt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phần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kéo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hai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cạnh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tam </a:t>
            </a:r>
            <a:r>
              <a:rPr lang="en-US" sz="2800" b="1" dirty="0" err="1">
                <a:solidFill>
                  <a:srgbClr val="0000FF"/>
                </a:solidFill>
                <a:latin typeface="Times New Roman" pitchFamily="18" charset="0"/>
              </a:rPr>
              <a:t>giác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song </a:t>
            </a:r>
            <a:r>
              <a:rPr lang="en-US" sz="2800" b="1" dirty="0" err="1">
                <a:solidFill>
                  <a:srgbClr val="0000FF"/>
                </a:solidFill>
                <a:latin typeface="Times New Roman" pitchFamily="18" charset="0"/>
              </a:rPr>
              <a:t>song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với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cạnh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còn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lại</a:t>
            </a:r>
            <a:r>
              <a:rPr lang="en-US" sz="2800" b="1" dirty="0">
                <a:solidFill>
                  <a:srgbClr val="0000FF"/>
                </a:solidFill>
                <a:latin typeface="Times New Roman" pitchFamily="18" charset="0"/>
              </a:rPr>
              <a:t>.</a:t>
            </a:r>
          </a:p>
        </p:txBody>
      </p:sp>
      <p:sp>
        <p:nvSpPr>
          <p:cNvPr id="42057" name="Line 73"/>
          <p:cNvSpPr>
            <a:spLocks noChangeShapeType="1"/>
          </p:cNvSpPr>
          <p:nvPr/>
        </p:nvSpPr>
        <p:spPr bwMode="auto">
          <a:xfrm flipH="1">
            <a:off x="2405063" y="5281613"/>
            <a:ext cx="838200" cy="1066800"/>
          </a:xfrm>
          <a:prstGeom prst="line">
            <a:avLst/>
          </a:prstGeom>
          <a:noFill/>
          <a:ln w="28575">
            <a:solidFill>
              <a:srgbClr val="0000FF"/>
            </a:solidFill>
            <a:prstDash val="sysDot"/>
            <a:round/>
            <a:headEnd/>
            <a:tailEnd/>
          </a:ln>
        </p:spPr>
        <p:txBody>
          <a:bodyPr/>
          <a:lstStyle/>
          <a:p>
            <a:endParaRPr lang="en-US"/>
          </a:p>
        </p:txBody>
      </p:sp>
      <p:sp>
        <p:nvSpPr>
          <p:cNvPr id="42061" name="Text Box 77"/>
          <p:cNvSpPr txBox="1">
            <a:spLocks noChangeArrowheads="1"/>
          </p:cNvSpPr>
          <p:nvPr/>
        </p:nvSpPr>
        <p:spPr bwMode="auto">
          <a:xfrm>
            <a:off x="706438" y="2419350"/>
            <a:ext cx="1219200" cy="427038"/>
          </a:xfrm>
          <a:prstGeom prst="rect">
            <a:avLst/>
          </a:prstGeom>
          <a:solidFill>
            <a:srgbClr val="FFFF00"/>
          </a:solidFill>
          <a:ln w="9525">
            <a:noFill/>
            <a:miter lim="800000"/>
            <a:headEnd/>
            <a:tailEnd/>
          </a:ln>
        </p:spPr>
        <p:txBody>
          <a:bodyPr>
            <a:spAutoFit/>
          </a:bodyPr>
          <a:lstStyle/>
          <a:p>
            <a:pPr>
              <a:spcBef>
                <a:spcPct val="50000"/>
              </a:spcBef>
            </a:pPr>
            <a:r>
              <a:rPr lang="en-US" sz="2200" b="1">
                <a:solidFill>
                  <a:srgbClr val="FF0000"/>
                </a:solidFill>
                <a:latin typeface="Times New Roman" pitchFamily="18" charset="0"/>
              </a:rPr>
              <a:t>Hình a</a:t>
            </a:r>
            <a:endParaRPr lang="en-US" sz="2200" b="1" i="1">
              <a:solidFill>
                <a:srgbClr val="0000FF"/>
              </a:solidFill>
              <a:latin typeface="Times New Roman" pitchFamily="18" charset="0"/>
            </a:endParaRPr>
          </a:p>
        </p:txBody>
      </p:sp>
      <p:sp>
        <p:nvSpPr>
          <p:cNvPr id="42062" name="Text Box 78"/>
          <p:cNvSpPr txBox="1">
            <a:spLocks noChangeArrowheads="1"/>
          </p:cNvSpPr>
          <p:nvPr/>
        </p:nvSpPr>
        <p:spPr bwMode="auto">
          <a:xfrm>
            <a:off x="838200" y="4870450"/>
            <a:ext cx="1219200" cy="427038"/>
          </a:xfrm>
          <a:prstGeom prst="rect">
            <a:avLst/>
          </a:prstGeom>
          <a:solidFill>
            <a:srgbClr val="FFFF00"/>
          </a:solidFill>
          <a:ln w="9525">
            <a:noFill/>
            <a:miter lim="800000"/>
            <a:headEnd/>
            <a:tailEnd/>
          </a:ln>
        </p:spPr>
        <p:txBody>
          <a:bodyPr>
            <a:spAutoFit/>
          </a:bodyPr>
          <a:lstStyle/>
          <a:p>
            <a:pPr>
              <a:spcBef>
                <a:spcPct val="50000"/>
              </a:spcBef>
            </a:pPr>
            <a:r>
              <a:rPr lang="en-US" sz="2200" b="1">
                <a:solidFill>
                  <a:srgbClr val="FF0000"/>
                </a:solidFill>
                <a:latin typeface="Times New Roman" pitchFamily="18" charset="0"/>
              </a:rPr>
              <a:t>Hình b</a:t>
            </a:r>
            <a:endParaRPr lang="en-US" sz="2200" b="1" i="1">
              <a:solidFill>
                <a:srgbClr val="0000FF"/>
              </a:solidFill>
              <a:latin typeface="Times New Roman" pitchFamily="18" charset="0"/>
            </a:endParaRPr>
          </a:p>
        </p:txBody>
      </p:sp>
      <p:sp>
        <p:nvSpPr>
          <p:cNvPr id="44" name="Rectangle 43"/>
          <p:cNvSpPr/>
          <p:nvPr/>
        </p:nvSpPr>
        <p:spPr>
          <a:xfrm>
            <a:off x="228600" y="0"/>
            <a:ext cx="14478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err="1">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Chú</a:t>
            </a:r>
            <a:r>
              <a:rPr lang="en-US" sz="2800" b="1" cap="all" spc="0"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 ý</a:t>
            </a: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checkerboard(across)">
                                      <p:cBhvr>
                                        <p:cTn id="7" dur="500"/>
                                        <p:tgtEl>
                                          <p:spTgt spid="419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993"/>
                                        </p:tgtEl>
                                        <p:attrNameLst>
                                          <p:attrName>style.visibility</p:attrName>
                                        </p:attrNameLst>
                                      </p:cBhvr>
                                      <p:to>
                                        <p:strVal val="visible"/>
                                      </p:to>
                                    </p:set>
                                    <p:animEffect transition="in" filter="checkerboard(across)">
                                      <p:cBhvr>
                                        <p:cTn id="10" dur="500"/>
                                        <p:tgtEl>
                                          <p:spTgt spid="4199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checkerboard(across)">
                                      <p:cBhvr>
                                        <p:cTn id="13" dur="500"/>
                                        <p:tgtEl>
                                          <p:spTgt spid="4199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1995"/>
                                        </p:tgtEl>
                                        <p:attrNameLst>
                                          <p:attrName>style.visibility</p:attrName>
                                        </p:attrNameLst>
                                      </p:cBhvr>
                                      <p:to>
                                        <p:strVal val="visible"/>
                                      </p:to>
                                    </p:set>
                                    <p:animEffect transition="in" filter="checkerboard(across)">
                                      <p:cBhvr>
                                        <p:cTn id="16" dur="500"/>
                                        <p:tgtEl>
                                          <p:spTgt spid="4199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1996"/>
                                        </p:tgtEl>
                                        <p:attrNameLst>
                                          <p:attrName>style.visibility</p:attrName>
                                        </p:attrNameLst>
                                      </p:cBhvr>
                                      <p:to>
                                        <p:strVal val="visible"/>
                                      </p:to>
                                    </p:set>
                                    <p:animEffect transition="in" filter="checkerboard(across)">
                                      <p:cBhvr>
                                        <p:cTn id="19" dur="500"/>
                                        <p:tgtEl>
                                          <p:spTgt spid="4199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1997"/>
                                        </p:tgtEl>
                                        <p:attrNameLst>
                                          <p:attrName>style.visibility</p:attrName>
                                        </p:attrNameLst>
                                      </p:cBhvr>
                                      <p:to>
                                        <p:strVal val="visible"/>
                                      </p:to>
                                    </p:set>
                                    <p:animEffect transition="in" filter="checkerboard(across)">
                                      <p:cBhvr>
                                        <p:cTn id="22" dur="500"/>
                                        <p:tgtEl>
                                          <p:spTgt spid="4199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1999"/>
                                        </p:tgtEl>
                                        <p:attrNameLst>
                                          <p:attrName>style.visibility</p:attrName>
                                        </p:attrNameLst>
                                      </p:cBhvr>
                                      <p:to>
                                        <p:strVal val="visible"/>
                                      </p:to>
                                    </p:set>
                                    <p:animEffect transition="in" filter="checkerboard(across)">
                                      <p:cBhvr>
                                        <p:cTn id="25" dur="500"/>
                                        <p:tgtEl>
                                          <p:spTgt spid="4199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2000"/>
                                        </p:tgtEl>
                                        <p:attrNameLst>
                                          <p:attrName>style.visibility</p:attrName>
                                        </p:attrNameLst>
                                      </p:cBhvr>
                                      <p:to>
                                        <p:strVal val="visible"/>
                                      </p:to>
                                    </p:set>
                                    <p:animEffect transition="in" filter="checkerboard(across)">
                                      <p:cBhvr>
                                        <p:cTn id="28" dur="500"/>
                                        <p:tgtEl>
                                          <p:spTgt spid="4200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2001"/>
                                        </p:tgtEl>
                                        <p:attrNameLst>
                                          <p:attrName>style.visibility</p:attrName>
                                        </p:attrNameLst>
                                      </p:cBhvr>
                                      <p:to>
                                        <p:strVal val="visible"/>
                                      </p:to>
                                    </p:set>
                                    <p:animEffect transition="in" filter="checkerboard(across)">
                                      <p:cBhvr>
                                        <p:cTn id="31" dur="500"/>
                                        <p:tgtEl>
                                          <p:spTgt spid="4200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2002"/>
                                        </p:tgtEl>
                                        <p:attrNameLst>
                                          <p:attrName>style.visibility</p:attrName>
                                        </p:attrNameLst>
                                      </p:cBhvr>
                                      <p:to>
                                        <p:strVal val="visible"/>
                                      </p:to>
                                    </p:set>
                                    <p:animEffect transition="in" filter="checkerboard(across)">
                                      <p:cBhvr>
                                        <p:cTn id="34" dur="500"/>
                                        <p:tgtEl>
                                          <p:spTgt spid="4200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2003"/>
                                        </p:tgtEl>
                                        <p:attrNameLst>
                                          <p:attrName>style.visibility</p:attrName>
                                        </p:attrNameLst>
                                      </p:cBhvr>
                                      <p:to>
                                        <p:strVal val="visible"/>
                                      </p:to>
                                    </p:set>
                                    <p:animEffect transition="in" filter="checkerboard(across)">
                                      <p:cBhvr>
                                        <p:cTn id="37" dur="500"/>
                                        <p:tgtEl>
                                          <p:spTgt spid="4200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2007"/>
                                        </p:tgtEl>
                                        <p:attrNameLst>
                                          <p:attrName>style.visibility</p:attrName>
                                        </p:attrNameLst>
                                      </p:cBhvr>
                                      <p:to>
                                        <p:strVal val="visible"/>
                                      </p:to>
                                    </p:set>
                                    <p:animEffect transition="in" filter="checkerboard(across)">
                                      <p:cBhvr>
                                        <p:cTn id="40" dur="500"/>
                                        <p:tgtEl>
                                          <p:spTgt spid="4200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2008"/>
                                        </p:tgtEl>
                                        <p:attrNameLst>
                                          <p:attrName>style.visibility</p:attrName>
                                        </p:attrNameLst>
                                      </p:cBhvr>
                                      <p:to>
                                        <p:strVal val="visible"/>
                                      </p:to>
                                    </p:set>
                                    <p:animEffect transition="in" filter="checkerboard(across)">
                                      <p:cBhvr>
                                        <p:cTn id="43" dur="500"/>
                                        <p:tgtEl>
                                          <p:spTgt spid="4200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2010"/>
                                        </p:tgtEl>
                                        <p:attrNameLst>
                                          <p:attrName>style.visibility</p:attrName>
                                        </p:attrNameLst>
                                      </p:cBhvr>
                                      <p:to>
                                        <p:strVal val="visible"/>
                                      </p:to>
                                    </p:set>
                                    <p:animEffect transition="in" filter="checkerboard(across)">
                                      <p:cBhvr>
                                        <p:cTn id="46" dur="500"/>
                                        <p:tgtEl>
                                          <p:spTgt spid="4201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2011"/>
                                        </p:tgtEl>
                                        <p:attrNameLst>
                                          <p:attrName>style.visibility</p:attrName>
                                        </p:attrNameLst>
                                      </p:cBhvr>
                                      <p:to>
                                        <p:strVal val="visible"/>
                                      </p:to>
                                    </p:set>
                                    <p:animEffect transition="in" filter="checkerboard(across)">
                                      <p:cBhvr>
                                        <p:cTn id="49" dur="500"/>
                                        <p:tgtEl>
                                          <p:spTgt spid="4201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2017"/>
                                        </p:tgtEl>
                                        <p:attrNameLst>
                                          <p:attrName>style.visibility</p:attrName>
                                        </p:attrNameLst>
                                      </p:cBhvr>
                                      <p:to>
                                        <p:strVal val="visible"/>
                                      </p:to>
                                    </p:set>
                                    <p:animEffect transition="in" filter="checkerboard(across)">
                                      <p:cBhvr>
                                        <p:cTn id="52" dur="500"/>
                                        <p:tgtEl>
                                          <p:spTgt spid="42017"/>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2018"/>
                                        </p:tgtEl>
                                        <p:attrNameLst>
                                          <p:attrName>style.visibility</p:attrName>
                                        </p:attrNameLst>
                                      </p:cBhvr>
                                      <p:to>
                                        <p:strVal val="visible"/>
                                      </p:to>
                                    </p:set>
                                    <p:animEffect transition="in" filter="checkerboard(across)">
                                      <p:cBhvr>
                                        <p:cTn id="55" dur="500"/>
                                        <p:tgtEl>
                                          <p:spTgt spid="4201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42019"/>
                                        </p:tgtEl>
                                        <p:attrNameLst>
                                          <p:attrName>style.visibility</p:attrName>
                                        </p:attrNameLst>
                                      </p:cBhvr>
                                      <p:to>
                                        <p:strVal val="visible"/>
                                      </p:to>
                                    </p:set>
                                    <p:animEffect transition="in" filter="checkerboard(across)">
                                      <p:cBhvr>
                                        <p:cTn id="58" dur="500"/>
                                        <p:tgtEl>
                                          <p:spTgt spid="42019"/>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42020"/>
                                        </p:tgtEl>
                                        <p:attrNameLst>
                                          <p:attrName>style.visibility</p:attrName>
                                        </p:attrNameLst>
                                      </p:cBhvr>
                                      <p:to>
                                        <p:strVal val="visible"/>
                                      </p:to>
                                    </p:set>
                                    <p:animEffect transition="in" filter="checkerboard(across)">
                                      <p:cBhvr>
                                        <p:cTn id="61" dur="500"/>
                                        <p:tgtEl>
                                          <p:spTgt spid="42020"/>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42021"/>
                                        </p:tgtEl>
                                        <p:attrNameLst>
                                          <p:attrName>style.visibility</p:attrName>
                                        </p:attrNameLst>
                                      </p:cBhvr>
                                      <p:to>
                                        <p:strVal val="visible"/>
                                      </p:to>
                                    </p:set>
                                    <p:animEffect transition="in" filter="checkerboard(across)">
                                      <p:cBhvr>
                                        <p:cTn id="64" dur="500"/>
                                        <p:tgtEl>
                                          <p:spTgt spid="42021"/>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42022"/>
                                        </p:tgtEl>
                                        <p:attrNameLst>
                                          <p:attrName>style.visibility</p:attrName>
                                        </p:attrNameLst>
                                      </p:cBhvr>
                                      <p:to>
                                        <p:strVal val="visible"/>
                                      </p:to>
                                    </p:set>
                                    <p:animEffect transition="in" filter="checkerboard(across)">
                                      <p:cBhvr>
                                        <p:cTn id="67" dur="500"/>
                                        <p:tgtEl>
                                          <p:spTgt spid="42022"/>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42024"/>
                                        </p:tgtEl>
                                        <p:attrNameLst>
                                          <p:attrName>style.visibility</p:attrName>
                                        </p:attrNameLst>
                                      </p:cBhvr>
                                      <p:to>
                                        <p:strVal val="visible"/>
                                      </p:to>
                                    </p:set>
                                    <p:animEffect transition="in" filter="checkerboard(across)">
                                      <p:cBhvr>
                                        <p:cTn id="70" dur="500"/>
                                        <p:tgtEl>
                                          <p:spTgt spid="4202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2025"/>
                                        </p:tgtEl>
                                        <p:attrNameLst>
                                          <p:attrName>style.visibility</p:attrName>
                                        </p:attrNameLst>
                                      </p:cBhvr>
                                      <p:to>
                                        <p:strVal val="visible"/>
                                      </p:to>
                                    </p:set>
                                    <p:animEffect transition="in" filter="checkerboard(across)">
                                      <p:cBhvr>
                                        <p:cTn id="73" dur="500"/>
                                        <p:tgtEl>
                                          <p:spTgt spid="42025"/>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2026"/>
                                        </p:tgtEl>
                                        <p:attrNameLst>
                                          <p:attrName>style.visibility</p:attrName>
                                        </p:attrNameLst>
                                      </p:cBhvr>
                                      <p:to>
                                        <p:strVal val="visible"/>
                                      </p:to>
                                    </p:set>
                                    <p:animEffect transition="in" filter="checkerboard(across)">
                                      <p:cBhvr>
                                        <p:cTn id="76" dur="500"/>
                                        <p:tgtEl>
                                          <p:spTgt spid="4202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2027"/>
                                        </p:tgtEl>
                                        <p:attrNameLst>
                                          <p:attrName>style.visibility</p:attrName>
                                        </p:attrNameLst>
                                      </p:cBhvr>
                                      <p:to>
                                        <p:strVal val="visible"/>
                                      </p:to>
                                    </p:set>
                                    <p:animEffect transition="in" filter="checkerboard(across)">
                                      <p:cBhvr>
                                        <p:cTn id="79" dur="500"/>
                                        <p:tgtEl>
                                          <p:spTgt spid="42027"/>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42028"/>
                                        </p:tgtEl>
                                        <p:attrNameLst>
                                          <p:attrName>style.visibility</p:attrName>
                                        </p:attrNameLst>
                                      </p:cBhvr>
                                      <p:to>
                                        <p:strVal val="visible"/>
                                      </p:to>
                                    </p:set>
                                    <p:animEffect transition="in" filter="checkerboard(across)">
                                      <p:cBhvr>
                                        <p:cTn id="82" dur="500"/>
                                        <p:tgtEl>
                                          <p:spTgt spid="42028"/>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42029"/>
                                        </p:tgtEl>
                                        <p:attrNameLst>
                                          <p:attrName>style.visibility</p:attrName>
                                        </p:attrNameLst>
                                      </p:cBhvr>
                                      <p:to>
                                        <p:strVal val="visible"/>
                                      </p:to>
                                    </p:set>
                                    <p:animEffect transition="in" filter="checkerboard(across)">
                                      <p:cBhvr>
                                        <p:cTn id="85" dur="500"/>
                                        <p:tgtEl>
                                          <p:spTgt spid="42029"/>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2030"/>
                                        </p:tgtEl>
                                        <p:attrNameLst>
                                          <p:attrName>style.visibility</p:attrName>
                                        </p:attrNameLst>
                                      </p:cBhvr>
                                      <p:to>
                                        <p:strVal val="visible"/>
                                      </p:to>
                                    </p:set>
                                    <p:animEffect transition="in" filter="checkerboard(across)">
                                      <p:cBhvr>
                                        <p:cTn id="88" dur="500"/>
                                        <p:tgtEl>
                                          <p:spTgt spid="42030"/>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42031"/>
                                        </p:tgtEl>
                                        <p:attrNameLst>
                                          <p:attrName>style.visibility</p:attrName>
                                        </p:attrNameLst>
                                      </p:cBhvr>
                                      <p:to>
                                        <p:strVal val="visible"/>
                                      </p:to>
                                    </p:set>
                                    <p:animEffect transition="in" filter="checkerboard(across)">
                                      <p:cBhvr>
                                        <p:cTn id="91" dur="500"/>
                                        <p:tgtEl>
                                          <p:spTgt spid="42031"/>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42032"/>
                                        </p:tgtEl>
                                        <p:attrNameLst>
                                          <p:attrName>style.visibility</p:attrName>
                                        </p:attrNameLst>
                                      </p:cBhvr>
                                      <p:to>
                                        <p:strVal val="visible"/>
                                      </p:to>
                                    </p:set>
                                    <p:animEffect transition="in" filter="checkerboard(across)">
                                      <p:cBhvr>
                                        <p:cTn id="94" dur="500"/>
                                        <p:tgtEl>
                                          <p:spTgt spid="42032"/>
                                        </p:tgtEl>
                                      </p:cBhvr>
                                    </p:animEffect>
                                  </p:childTnLst>
                                </p:cTn>
                              </p:par>
                              <p:par>
                                <p:cTn id="95" presetID="5" presetClass="entr" presetSubtype="1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checkerboard(across)">
                                      <p:cBhvr>
                                        <p:cTn id="97" dur="500"/>
                                        <p:tgtEl>
                                          <p:spTgt spid="2"/>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42035"/>
                                        </p:tgtEl>
                                        <p:attrNameLst>
                                          <p:attrName>style.visibility</p:attrName>
                                        </p:attrNameLst>
                                      </p:cBhvr>
                                      <p:to>
                                        <p:strVal val="visible"/>
                                      </p:to>
                                    </p:set>
                                    <p:animEffect transition="in" filter="checkerboard(across)">
                                      <p:cBhvr>
                                        <p:cTn id="100" dur="500"/>
                                        <p:tgtEl>
                                          <p:spTgt spid="42035"/>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42050"/>
                                        </p:tgtEl>
                                        <p:attrNameLst>
                                          <p:attrName>style.visibility</p:attrName>
                                        </p:attrNameLst>
                                      </p:cBhvr>
                                      <p:to>
                                        <p:strVal val="visible"/>
                                      </p:to>
                                    </p:set>
                                    <p:animEffect transition="in" filter="checkerboard(across)">
                                      <p:cBhvr>
                                        <p:cTn id="103" dur="500"/>
                                        <p:tgtEl>
                                          <p:spTgt spid="4205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42052"/>
                                        </p:tgtEl>
                                        <p:attrNameLst>
                                          <p:attrName>style.visibility</p:attrName>
                                        </p:attrNameLst>
                                      </p:cBhvr>
                                      <p:to>
                                        <p:strVal val="visible"/>
                                      </p:to>
                                    </p:set>
                                    <p:animEffect transition="in" filter="checkerboard(across)">
                                      <p:cBhvr>
                                        <p:cTn id="106" dur="500"/>
                                        <p:tgtEl>
                                          <p:spTgt spid="42052"/>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42057"/>
                                        </p:tgtEl>
                                        <p:attrNameLst>
                                          <p:attrName>style.visibility</p:attrName>
                                        </p:attrNameLst>
                                      </p:cBhvr>
                                      <p:to>
                                        <p:strVal val="visible"/>
                                      </p:to>
                                    </p:set>
                                    <p:animEffect transition="in" filter="checkerboard(across)">
                                      <p:cBhvr>
                                        <p:cTn id="109" dur="500"/>
                                        <p:tgtEl>
                                          <p:spTgt spid="42057"/>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42061"/>
                                        </p:tgtEl>
                                        <p:attrNameLst>
                                          <p:attrName>style.visibility</p:attrName>
                                        </p:attrNameLst>
                                      </p:cBhvr>
                                      <p:to>
                                        <p:strVal val="visible"/>
                                      </p:to>
                                    </p:set>
                                    <p:animEffect transition="in" filter="checkerboard(across)">
                                      <p:cBhvr>
                                        <p:cTn id="112" dur="500"/>
                                        <p:tgtEl>
                                          <p:spTgt spid="42061"/>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42062"/>
                                        </p:tgtEl>
                                        <p:attrNameLst>
                                          <p:attrName>style.visibility</p:attrName>
                                        </p:attrNameLst>
                                      </p:cBhvr>
                                      <p:to>
                                        <p:strVal val="visible"/>
                                      </p:to>
                                    </p:set>
                                    <p:animEffect transition="in" filter="checkerboard(across)">
                                      <p:cBhvr>
                                        <p:cTn id="115" dur="500"/>
                                        <p:tgtEl>
                                          <p:spTgt spid="4206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 presetClass="entr" presetSubtype="10" fill="hold" grpId="0" nodeType="clickEffect">
                                  <p:stCondLst>
                                    <p:cond delay="0"/>
                                  </p:stCondLst>
                                  <p:childTnLst>
                                    <p:set>
                                      <p:cBhvr>
                                        <p:cTn id="119" dur="1" fill="hold">
                                          <p:stCondLst>
                                            <p:cond delay="0"/>
                                          </p:stCondLst>
                                        </p:cTn>
                                        <p:tgtEl>
                                          <p:spTgt spid="42054"/>
                                        </p:tgtEl>
                                        <p:attrNameLst>
                                          <p:attrName>style.visibility</p:attrName>
                                        </p:attrNameLst>
                                      </p:cBhvr>
                                      <p:to>
                                        <p:strVal val="visible"/>
                                      </p:to>
                                    </p:set>
                                    <p:animEffect transition="in" filter="checkerboard(across)">
                                      <p:cBhvr>
                                        <p:cTn id="120" dur="500"/>
                                        <p:tgtEl>
                                          <p:spTgt spid="42054"/>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 presetClass="entr" presetSubtype="10" fill="hold" grpId="0" nodeType="clickEffect">
                                  <p:stCondLst>
                                    <p:cond delay="0"/>
                                  </p:stCondLst>
                                  <p:childTnLst>
                                    <p:set>
                                      <p:cBhvr>
                                        <p:cTn id="124" dur="1" fill="hold">
                                          <p:stCondLst>
                                            <p:cond delay="0"/>
                                          </p:stCondLst>
                                        </p:cTn>
                                        <p:tgtEl>
                                          <p:spTgt spid="42055"/>
                                        </p:tgtEl>
                                        <p:attrNameLst>
                                          <p:attrName>style.visibility</p:attrName>
                                        </p:attrNameLst>
                                      </p:cBhvr>
                                      <p:to>
                                        <p:strVal val="visible"/>
                                      </p:to>
                                    </p:set>
                                    <p:animEffect transition="in" filter="checkerboard(across)">
                                      <p:cBhvr>
                                        <p:cTn id="125" dur="500"/>
                                        <p:tgtEl>
                                          <p:spTgt spid="4205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42056"/>
                                        </p:tgtEl>
                                        <p:attrNameLst>
                                          <p:attrName>style.visibility</p:attrName>
                                        </p:attrNameLst>
                                      </p:cBhvr>
                                      <p:to>
                                        <p:strVal val="visible"/>
                                      </p:to>
                                    </p:set>
                                    <p:animEffect transition="in" filter="checkerboard(across)">
                                      <p:cBhvr>
                                        <p:cTn id="130" dur="500"/>
                                        <p:tgtEl>
                                          <p:spTgt spid="4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animBg="1"/>
      <p:bldP spid="41994" grpId="0" animBg="1"/>
      <p:bldP spid="41995" grpId="0"/>
      <p:bldP spid="41996" grpId="0"/>
      <p:bldP spid="41997" grpId="0"/>
      <p:bldP spid="41999" grpId="0" animBg="1"/>
      <p:bldP spid="42000" grpId="0"/>
      <p:bldP spid="42001" grpId="0"/>
      <p:bldP spid="42002" grpId="0"/>
      <p:bldP spid="42003" grpId="0" animBg="1"/>
      <p:bldP spid="42007" grpId="0" animBg="1"/>
      <p:bldP spid="42008" grpId="0"/>
      <p:bldP spid="42010" grpId="0" animBg="1"/>
      <p:bldP spid="42011" grpId="0"/>
      <p:bldP spid="42017" grpId="0" animBg="1"/>
      <p:bldP spid="42018" grpId="0" animBg="1"/>
      <p:bldP spid="42019" grpId="0" animBg="1"/>
      <p:bldP spid="42020" grpId="0"/>
      <p:bldP spid="42021" grpId="0"/>
      <p:bldP spid="42022" grpId="0"/>
      <p:bldP spid="42024" grpId="0" animBg="1"/>
      <p:bldP spid="42025" grpId="0"/>
      <p:bldP spid="42026" grpId="0"/>
      <p:bldP spid="42027" grpId="0"/>
      <p:bldP spid="42028" grpId="0" animBg="1"/>
      <p:bldP spid="42029" grpId="0" animBg="1"/>
      <p:bldP spid="42030" grpId="0"/>
      <p:bldP spid="42031" grpId="0" animBg="1"/>
      <p:bldP spid="42032" grpId="0"/>
      <p:bldP spid="42035" grpId="0" animBg="1"/>
      <p:bldP spid="42050" grpId="0" animBg="1"/>
      <p:bldP spid="42052" grpId="0" animBg="1"/>
      <p:bldP spid="42054" grpId="0"/>
      <p:bldP spid="42055" grpId="0"/>
      <p:bldP spid="42056" grpId="0"/>
      <p:bldP spid="42057" grpId="0" animBg="1"/>
      <p:bldP spid="42061" grpId="0" animBg="1"/>
      <p:bldP spid="420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1905000" y="228600"/>
            <a:ext cx="5791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4400" b="1" dirty="0" err="1" smtClean="0">
                <a:latin typeface="Times New Roman" panose="02020603050405020304" pitchFamily="18" charset="0"/>
              </a:rPr>
              <a:t>Hoạt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động</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Luyện</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tập</a:t>
            </a:r>
            <a:endParaRPr lang="en-US" altLang="en-US" sz="4400" b="1" dirty="0">
              <a:latin typeface="Times New Roman" panose="02020603050405020304" pitchFamily="18" charset="0"/>
            </a:endParaRPr>
          </a:p>
        </p:txBody>
      </p:sp>
      <p:sp>
        <p:nvSpPr>
          <p:cNvPr id="5" name="Text Box 43"/>
          <p:cNvSpPr txBox="1">
            <a:spLocks noChangeArrowheads="1"/>
          </p:cNvSpPr>
          <p:nvPr/>
        </p:nvSpPr>
        <p:spPr bwMode="auto">
          <a:xfrm>
            <a:off x="533400" y="1219201"/>
            <a:ext cx="8077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r>
              <a:rPr lang="en-US" altLang="en-US" sz="2800" b="1" dirty="0" err="1" smtClean="0">
                <a:latin typeface="Times New Roman" panose="02020603050405020304" pitchFamily="18" charset="0"/>
              </a:rPr>
              <a:t>Bài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tập</a:t>
            </a:r>
            <a:r>
              <a:rPr lang="en-US" altLang="en-US" sz="2800" b="1" dirty="0" smtClean="0">
                <a:latin typeface="Times New Roman" panose="02020603050405020304" pitchFamily="18" charset="0"/>
              </a:rPr>
              <a:t> 5: </a:t>
            </a:r>
            <a:r>
              <a:rPr lang="en-US" altLang="en-US" sz="2800" b="1" dirty="0" err="1" smtClean="0">
                <a:latin typeface="Times New Roman" panose="02020603050405020304" pitchFamily="18" charset="0"/>
              </a:rPr>
              <a:t>Đo</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cột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cờ</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trường</a:t>
            </a:r>
            <a:r>
              <a:rPr lang="en-US" altLang="en-US" sz="2800" b="1" dirty="0" smtClean="0">
                <a:latin typeface="Times New Roman" panose="02020603050405020304" pitchFamily="18" charset="0"/>
              </a:rPr>
              <a:t> THCS GIA PHƯƠNG</a:t>
            </a:r>
            <a:endParaRPr lang="en-US" altLang="en-US" sz="3200" b="1" dirty="0">
              <a:latin typeface="Times New Roman" panose="02020603050405020304" pitchFamily="18" charset="0"/>
            </a:endParaRPr>
          </a:p>
        </p:txBody>
      </p:sp>
      <p:sp>
        <p:nvSpPr>
          <p:cNvPr id="6" name="Text Box 43"/>
          <p:cNvSpPr txBox="1">
            <a:spLocks noChangeArrowheads="1"/>
          </p:cNvSpPr>
          <p:nvPr/>
        </p:nvSpPr>
        <p:spPr bwMode="auto">
          <a:xfrm>
            <a:off x="533399" y="2209800"/>
            <a:ext cx="763549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Giáo</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viên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giới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thiệu</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cách</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đo</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cột</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cờ</a:t>
            </a:r>
            <a:r>
              <a:rPr lang="en-US" altLang="en-US" sz="3200" b="1" dirty="0" smtClean="0">
                <a:latin typeface="Times New Roman" panose="02020603050405020304" pitchFamily="18" charset="0"/>
              </a:rPr>
              <a:t>.</a:t>
            </a:r>
            <a:endParaRPr lang="en-US" altLang="en-US" sz="3200" b="1" dirty="0">
              <a:latin typeface="Times New Roman" panose="02020603050405020304" pitchFamily="18" charset="0"/>
            </a:endParaRPr>
          </a:p>
        </p:txBody>
      </p:sp>
    </p:spTree>
    <p:extLst>
      <p:ext uri="{BB962C8B-B14F-4D97-AF65-F5344CB8AC3E}">
        <p14:creationId xmlns:p14="http://schemas.microsoft.com/office/powerpoint/2010/main" xmlns="" val="29649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9"/>
          <p:cNvPicPr>
            <a:picLocks noChangeAspect="1" noChangeArrowheads="1"/>
          </p:cNvPicPr>
          <p:nvPr/>
        </p:nvPicPr>
        <p:blipFill>
          <a:blip r:embed="rId2" cstate="print">
            <a:clrChange>
              <a:clrFrom>
                <a:srgbClr val="0080FE"/>
              </a:clrFrom>
              <a:clrTo>
                <a:srgbClr val="0080FE">
                  <a:alpha val="0"/>
                </a:srgbClr>
              </a:clrTo>
            </a:clrChange>
            <a:extLst>
              <a:ext uri="{28A0092B-C50C-407E-A947-70E740481C1C}">
                <a14:useLocalDpi xmlns:a14="http://schemas.microsoft.com/office/drawing/2010/main" xmlns="" val="0"/>
              </a:ext>
            </a:extLst>
          </a:blip>
          <a:srcRect/>
          <a:stretch>
            <a:fillRect/>
          </a:stretch>
        </p:blipFill>
        <p:spPr bwMode="auto">
          <a:xfrm>
            <a:off x="4211638" y="2857500"/>
            <a:ext cx="733425" cy="1828800"/>
          </a:xfrm>
          <a:prstGeom prst="rect">
            <a:avLst/>
          </a:prstGeom>
          <a:solidFill>
            <a:srgbClr val="00FF99"/>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 name="Picture 1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37573">
            <a:off x="3516313" y="3532188"/>
            <a:ext cx="638175"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84"/>
          <p:cNvSpPr>
            <a:spLocks noChangeShapeType="1"/>
          </p:cNvSpPr>
          <p:nvPr/>
        </p:nvSpPr>
        <p:spPr bwMode="auto">
          <a:xfrm flipV="1">
            <a:off x="2354263" y="4643438"/>
            <a:ext cx="4191000" cy="9525"/>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 name="Group 136"/>
          <p:cNvGrpSpPr>
            <a:grpSpLocks/>
          </p:cNvGrpSpPr>
          <p:nvPr/>
        </p:nvGrpSpPr>
        <p:grpSpPr bwMode="auto">
          <a:xfrm>
            <a:off x="3832225" y="2781300"/>
            <a:ext cx="2401888" cy="1868488"/>
            <a:chOff x="4051" y="2393"/>
            <a:chExt cx="1513" cy="1177"/>
          </a:xfrm>
        </p:grpSpPr>
        <p:grpSp>
          <p:nvGrpSpPr>
            <p:cNvPr id="13330" name="Group 110"/>
            <p:cNvGrpSpPr>
              <a:grpSpLocks/>
            </p:cNvGrpSpPr>
            <p:nvPr/>
          </p:nvGrpSpPr>
          <p:grpSpPr bwMode="auto">
            <a:xfrm>
              <a:off x="4154" y="2717"/>
              <a:ext cx="240" cy="853"/>
              <a:chOff x="1003" y="1270"/>
              <a:chExt cx="365" cy="798"/>
            </a:xfrm>
          </p:grpSpPr>
          <p:sp>
            <p:nvSpPr>
              <p:cNvPr id="13341" name="Rectangle 111" descr="Dark downward diagonal"/>
              <p:cNvSpPr>
                <a:spLocks noChangeArrowheads="1"/>
              </p:cNvSpPr>
              <p:nvPr/>
            </p:nvSpPr>
            <p:spPr bwMode="auto">
              <a:xfrm>
                <a:off x="1133" y="1270"/>
                <a:ext cx="96" cy="791"/>
              </a:xfrm>
              <a:prstGeom prst="rect">
                <a:avLst/>
              </a:prstGeom>
              <a:pattFill prst="dkDnDiag">
                <a:fgClr>
                  <a:srgbClr val="3333CC"/>
                </a:fgClr>
                <a:bgClr>
                  <a:srgbClr val="FFFFFF"/>
                </a:bgClr>
              </a:patt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3342" name="Rectangle 112"/>
              <p:cNvSpPr>
                <a:spLocks noChangeArrowheads="1"/>
              </p:cNvSpPr>
              <p:nvPr/>
            </p:nvSpPr>
            <p:spPr bwMode="auto">
              <a:xfrm>
                <a:off x="1003" y="2016"/>
                <a:ext cx="365" cy="52"/>
              </a:xfrm>
              <a:prstGeom prst="rect">
                <a:avLst/>
              </a:prstGeom>
              <a:solidFill>
                <a:srgbClr val="3333C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3331" name="Group 113"/>
            <p:cNvGrpSpPr>
              <a:grpSpLocks/>
            </p:cNvGrpSpPr>
            <p:nvPr/>
          </p:nvGrpSpPr>
          <p:grpSpPr bwMode="auto">
            <a:xfrm rot="-2260486">
              <a:off x="4114" y="2701"/>
              <a:ext cx="345" cy="153"/>
              <a:chOff x="2984" y="1579"/>
              <a:chExt cx="528" cy="114"/>
            </a:xfrm>
          </p:grpSpPr>
          <p:sp>
            <p:nvSpPr>
              <p:cNvPr id="13339" name="Rectangle 114" descr="30%"/>
              <p:cNvSpPr>
                <a:spLocks noChangeArrowheads="1"/>
              </p:cNvSpPr>
              <p:nvPr/>
            </p:nvSpPr>
            <p:spPr bwMode="auto">
              <a:xfrm>
                <a:off x="2984" y="1629"/>
                <a:ext cx="528" cy="64"/>
              </a:xfrm>
              <a:prstGeom prst="rect">
                <a:avLst/>
              </a:prstGeom>
              <a:pattFill prst="pct30">
                <a:fgClr>
                  <a:srgbClr val="FF9933"/>
                </a:fgClr>
                <a:bgClr>
                  <a:srgbClr val="FFFFFF"/>
                </a:bgClr>
              </a:patt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3340" name="Oval 117"/>
              <p:cNvSpPr>
                <a:spLocks noChangeArrowheads="1"/>
              </p:cNvSpPr>
              <p:nvPr/>
            </p:nvSpPr>
            <p:spPr bwMode="auto">
              <a:xfrm>
                <a:off x="3227" y="1579"/>
                <a:ext cx="31" cy="3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3332" name="Group 119"/>
            <p:cNvGrpSpPr>
              <a:grpSpLocks/>
            </p:cNvGrpSpPr>
            <p:nvPr/>
          </p:nvGrpSpPr>
          <p:grpSpPr bwMode="auto">
            <a:xfrm>
              <a:off x="4252" y="2815"/>
              <a:ext cx="23" cy="560"/>
              <a:chOff x="948" y="1693"/>
              <a:chExt cx="48" cy="1547"/>
            </a:xfrm>
          </p:grpSpPr>
          <p:sp>
            <p:nvSpPr>
              <p:cNvPr id="13335" name="Line 120"/>
              <p:cNvSpPr>
                <a:spLocks noChangeShapeType="1"/>
              </p:cNvSpPr>
              <p:nvPr/>
            </p:nvSpPr>
            <p:spPr bwMode="auto">
              <a:xfrm>
                <a:off x="983" y="1693"/>
                <a:ext cx="0" cy="1536"/>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3336" name="Group 121"/>
              <p:cNvGrpSpPr>
                <a:grpSpLocks/>
              </p:cNvGrpSpPr>
              <p:nvPr/>
            </p:nvGrpSpPr>
            <p:grpSpPr bwMode="auto">
              <a:xfrm>
                <a:off x="948" y="3024"/>
                <a:ext cx="48" cy="216"/>
                <a:chOff x="948" y="3024"/>
                <a:chExt cx="48" cy="216"/>
              </a:xfrm>
            </p:grpSpPr>
            <p:sp>
              <p:nvSpPr>
                <p:cNvPr id="13337" name="Rectangle 122"/>
                <p:cNvSpPr>
                  <a:spLocks noChangeArrowheads="1"/>
                </p:cNvSpPr>
                <p:nvPr/>
              </p:nvSpPr>
              <p:spPr bwMode="auto">
                <a:xfrm rot="10800000">
                  <a:off x="948" y="3024"/>
                  <a:ext cx="48" cy="129"/>
                </a:xfrm>
                <a:prstGeom prst="rect">
                  <a:avLst/>
                </a:prstGeom>
                <a:gradFill rotWithShape="1">
                  <a:gsLst>
                    <a:gs pos="0">
                      <a:srgbClr val="663300"/>
                    </a:gs>
                    <a:gs pos="100000">
                      <a:schemeClr val="bg1"/>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3338" name="AutoShape 123"/>
                <p:cNvSpPr>
                  <a:spLocks noChangeArrowheads="1"/>
                </p:cNvSpPr>
                <p:nvPr/>
              </p:nvSpPr>
              <p:spPr bwMode="auto">
                <a:xfrm rot="10800000">
                  <a:off x="948" y="3154"/>
                  <a:ext cx="48" cy="86"/>
                </a:xfrm>
                <a:prstGeom prst="triangle">
                  <a:avLst>
                    <a:gd name="adj" fmla="val 50000"/>
                  </a:avLst>
                </a:prstGeom>
                <a:gradFill rotWithShape="1">
                  <a:gsLst>
                    <a:gs pos="0">
                      <a:srgbClr val="663300"/>
                    </a:gs>
                    <a:gs pos="100000">
                      <a:schemeClr val="bg1"/>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sp>
          <p:nvSpPr>
            <p:cNvPr id="13333" name="Rectangle 86"/>
            <p:cNvSpPr>
              <a:spLocks noChangeArrowheads="1"/>
            </p:cNvSpPr>
            <p:nvPr/>
          </p:nvSpPr>
          <p:spPr bwMode="auto">
            <a:xfrm>
              <a:off x="5167" y="3430"/>
              <a:ext cx="397" cy="10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3334" name="Text Box 126"/>
            <p:cNvSpPr txBox="1">
              <a:spLocks noChangeArrowheads="1"/>
            </p:cNvSpPr>
            <p:nvPr/>
          </p:nvSpPr>
          <p:spPr bwMode="auto">
            <a:xfrm>
              <a:off x="4051" y="2393"/>
              <a:ext cx="43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t>C</a:t>
              </a:r>
            </a:p>
          </p:txBody>
        </p:sp>
      </p:grpSp>
      <p:sp>
        <p:nvSpPr>
          <p:cNvPr id="19" name="Line 134"/>
          <p:cNvSpPr>
            <a:spLocks noChangeShapeType="1"/>
          </p:cNvSpPr>
          <p:nvPr/>
        </p:nvSpPr>
        <p:spPr bwMode="auto">
          <a:xfrm flipV="1">
            <a:off x="4437063" y="2162175"/>
            <a:ext cx="1479550" cy="1031875"/>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 name="Line 137"/>
          <p:cNvSpPr>
            <a:spLocks noChangeShapeType="1"/>
          </p:cNvSpPr>
          <p:nvPr/>
        </p:nvSpPr>
        <p:spPr bwMode="auto">
          <a:xfrm flipH="1">
            <a:off x="2514600" y="3546475"/>
            <a:ext cx="1462088" cy="1092200"/>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3320" name="Group 36"/>
          <p:cNvGrpSpPr>
            <a:grpSpLocks/>
          </p:cNvGrpSpPr>
          <p:nvPr/>
        </p:nvGrpSpPr>
        <p:grpSpPr bwMode="auto">
          <a:xfrm>
            <a:off x="5895975" y="2135188"/>
            <a:ext cx="904875" cy="2397125"/>
            <a:chOff x="1035" y="768"/>
            <a:chExt cx="787" cy="2107"/>
          </a:xfrm>
        </p:grpSpPr>
        <p:pic>
          <p:nvPicPr>
            <p:cNvPr id="13328" name="Picture 6" descr="280806ngochungcodoquockhanh"/>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5" y="768"/>
              <a:ext cx="787"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9" name="Line 7"/>
            <p:cNvSpPr>
              <a:spLocks noChangeShapeType="1"/>
            </p:cNvSpPr>
            <p:nvPr/>
          </p:nvSpPr>
          <p:spPr bwMode="auto">
            <a:xfrm>
              <a:off x="1080" y="811"/>
              <a:ext cx="0" cy="2064"/>
            </a:xfrm>
            <a:prstGeom prst="line">
              <a:avLst/>
            </a:prstGeom>
            <a:noFill/>
            <a:ln w="76200">
              <a:solidFill>
                <a:srgbClr val="FF0000"/>
              </a:solidFill>
              <a:round/>
              <a:headEnd/>
              <a:tailEnd type="oval" w="med" len="med"/>
            </a:ln>
            <a:extLst>
              <a:ext uri="{909E8E84-426E-40DD-AFC4-6F175D3DCCD1}">
                <a14:hiddenFill xmlns:a14="http://schemas.microsoft.com/office/drawing/2010/main" xmlns="">
                  <a:noFill/>
                </a14:hiddenFill>
              </a:ext>
            </a:extLst>
          </p:spPr>
          <p:txBody>
            <a:bodyPr/>
            <a:lstStyle/>
            <a:p>
              <a:endParaRPr lang="en-US"/>
            </a:p>
          </p:txBody>
        </p:sp>
      </p:grpSp>
      <p:sp>
        <p:nvSpPr>
          <p:cNvPr id="24" name="Text Box 14"/>
          <p:cNvSpPr txBox="1">
            <a:spLocks noChangeArrowheads="1"/>
          </p:cNvSpPr>
          <p:nvPr/>
        </p:nvSpPr>
        <p:spPr bwMode="auto">
          <a:xfrm>
            <a:off x="5595938" y="4686300"/>
            <a:ext cx="762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A</a:t>
            </a:r>
            <a:r>
              <a:rPr lang="en-US" altLang="en-US" sz="2800" b="1" baseline="3000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25" name="Text Box 29"/>
          <p:cNvSpPr txBox="1">
            <a:spLocks noChangeArrowheads="1"/>
          </p:cNvSpPr>
          <p:nvPr/>
        </p:nvSpPr>
        <p:spPr bwMode="auto">
          <a:xfrm>
            <a:off x="3983038" y="4686300"/>
            <a:ext cx="762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A</a:t>
            </a:r>
          </a:p>
        </p:txBody>
      </p:sp>
      <p:sp>
        <p:nvSpPr>
          <p:cNvPr id="26" name="Text Box 31"/>
          <p:cNvSpPr txBox="1">
            <a:spLocks noChangeArrowheads="1"/>
          </p:cNvSpPr>
          <p:nvPr/>
        </p:nvSpPr>
        <p:spPr bwMode="auto">
          <a:xfrm>
            <a:off x="5659438" y="1724025"/>
            <a:ext cx="762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a:t>
            </a:r>
            <a:r>
              <a:rPr lang="en-US" altLang="en-US" sz="2800" b="1" baseline="3000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27" name="Text Box 29"/>
          <p:cNvSpPr txBox="1">
            <a:spLocks noChangeArrowheads="1"/>
          </p:cNvSpPr>
          <p:nvPr/>
        </p:nvSpPr>
        <p:spPr bwMode="auto">
          <a:xfrm>
            <a:off x="2286000" y="4597400"/>
            <a:ext cx="762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B</a:t>
            </a:r>
          </a:p>
        </p:txBody>
      </p:sp>
      <p:sp>
        <p:nvSpPr>
          <p:cNvPr id="13325" name="Rectangle 1"/>
          <p:cNvSpPr>
            <a:spLocks noChangeArrowheads="1"/>
          </p:cNvSpPr>
          <p:nvPr/>
        </p:nvSpPr>
        <p:spPr bwMode="auto">
          <a:xfrm>
            <a:off x="1020763" y="136525"/>
            <a:ext cx="23574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a:solidFill>
                  <a:srgbClr val="FF0000"/>
                </a:solidFill>
                <a:latin typeface="Times New Roman" panose="02020603050405020304" pitchFamily="18" charset="0"/>
                <a:cs typeface="Times New Roman" panose="02020603050405020304" pitchFamily="18" charset="0"/>
              </a:rPr>
              <a:t>Cách đo</a:t>
            </a:r>
            <a:endParaRPr lang="vi-VN" altLang="en-US" sz="4800">
              <a:solidFill>
                <a:srgbClr val="FF0000"/>
              </a:solidFill>
            </a:endParaRPr>
          </a:p>
        </p:txBody>
      </p:sp>
      <p:sp>
        <p:nvSpPr>
          <p:cNvPr id="30" name="Rectangle 1"/>
          <p:cNvSpPr>
            <a:spLocks noChangeArrowheads="1"/>
          </p:cNvSpPr>
          <p:nvPr/>
        </p:nvSpPr>
        <p:spPr bwMode="auto">
          <a:xfrm>
            <a:off x="133350" y="5210176"/>
            <a:ext cx="901065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dirty="0" err="1">
                <a:solidFill>
                  <a:srgbClr val="FF0000"/>
                </a:solidFill>
                <a:latin typeface="Times New Roman" panose="02020603050405020304" pitchFamily="18" charset="0"/>
                <a:cs typeface="Times New Roman" panose="02020603050405020304" pitchFamily="18" charset="0"/>
              </a:rPr>
              <a:t>Đo</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các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khoảng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cách</a:t>
            </a:r>
            <a:r>
              <a:rPr lang="en-US" altLang="en-US" sz="4800" b="1" dirty="0">
                <a:solidFill>
                  <a:srgbClr val="FF0000"/>
                </a:solidFill>
                <a:latin typeface="Times New Roman" panose="02020603050405020304" pitchFamily="18" charset="0"/>
                <a:cs typeface="Times New Roman" panose="02020603050405020304" pitchFamily="18" charset="0"/>
              </a:rPr>
              <a:t> A’B; </a:t>
            </a:r>
            <a:r>
              <a:rPr lang="en-US" altLang="en-US" sz="4800" b="1" dirty="0" smtClean="0">
                <a:solidFill>
                  <a:srgbClr val="FF0000"/>
                </a:solidFill>
                <a:latin typeface="Times New Roman" panose="02020603050405020304" pitchFamily="18" charset="0"/>
                <a:cs typeface="Times New Roman" panose="02020603050405020304" pitchFamily="18" charset="0"/>
              </a:rPr>
              <a:t>AB; AC</a:t>
            </a:r>
            <a:endParaRPr lang="vi-VN" altLang="en-US" sz="4800" dirty="0">
              <a:solidFill>
                <a:srgbClr val="FF0000"/>
              </a:solidFill>
            </a:endParaRPr>
          </a:p>
        </p:txBody>
      </p:sp>
      <p:pic>
        <p:nvPicPr>
          <p:cNvPr id="1332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350" y="950913"/>
            <a:ext cx="2533650" cy="245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3637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2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nodeType="clickEffect">
                                  <p:stCondLst>
                                    <p:cond delay="0"/>
                                  </p:stCondLst>
                                  <p:childTnLst>
                                    <p:animEffect transition="out" filter="checkerboard(across)">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nodeType="afterGroup">
                            <p:stCondLst>
                              <p:cond delay="1000"/>
                            </p:stCondLst>
                            <p:childTnLst>
                              <p:par>
                                <p:cTn id="39" presetID="18" presetClass="entr" presetSubtype="1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trips(downLeft)">
                                      <p:cBhvr>
                                        <p:cTn id="41" dur="2000"/>
                                        <p:tgtEl>
                                          <p:spTgt spid="20"/>
                                        </p:tgtEl>
                                      </p:cBhvr>
                                    </p:animEffect>
                                  </p:childTnLst>
                                </p:cTn>
                              </p:par>
                            </p:childTnLst>
                          </p:cTn>
                        </p:par>
                        <p:par>
                          <p:cTn id="42" fill="hold" nodeType="afterGroup">
                            <p:stCondLst>
                              <p:cond delay="3000"/>
                            </p:stCondLst>
                            <p:childTnLst>
                              <p:par>
                                <p:cTn id="43" presetID="16" presetClass="entr" presetSubtype="2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par>
                          <p:cTn id="46" fill="hold" nodeType="afterGroup">
                            <p:stCondLst>
                              <p:cond delay="3500"/>
                            </p:stCondLst>
                            <p:childTnLst>
                              <p:par>
                                <p:cTn id="47" presetID="1" presetClass="exit" presetSubtype="0" fill="hold" nodeType="afterEffect">
                                  <p:stCondLst>
                                    <p:cond delay="0"/>
                                  </p:stCondLst>
                                  <p:childTnLst>
                                    <p:set>
                                      <p:cBhvr>
                                        <p:cTn id="48" dur="1" fill="hold">
                                          <p:stCondLst>
                                            <p:cond delay="0"/>
                                          </p:stCondLst>
                                        </p:cTn>
                                        <p:tgtEl>
                                          <p:spTgt spid="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4" grpId="0"/>
      <p:bldP spid="25" grpId="0"/>
      <p:bldP spid="26" grpId="0"/>
      <p:bldP spid="27"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3"/>
          <p:cNvSpPr txBox="1">
            <a:spLocks noChangeArrowheads="1"/>
          </p:cNvSpPr>
          <p:nvPr/>
        </p:nvSpPr>
        <p:spPr bwMode="auto">
          <a:xfrm>
            <a:off x="533400" y="1219201"/>
            <a:ext cx="80772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r>
              <a:rPr lang="en-US" altLang="en-US" sz="2800" b="1" dirty="0" err="1" smtClean="0">
                <a:latin typeface="Times New Roman" panose="02020603050405020304" pitchFamily="18" charset="0"/>
              </a:rPr>
              <a:t>Các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bạn</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học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sinh</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đo</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được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các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số</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liệu</a:t>
            </a:r>
            <a:r>
              <a:rPr lang="en-US" altLang="en-US" sz="2800" b="1" dirty="0" smtClean="0">
                <a:latin typeface="Times New Roman" panose="02020603050405020304" pitchFamily="18" charset="0"/>
              </a:rPr>
              <a:t>:</a:t>
            </a:r>
          </a:p>
          <a:p>
            <a:pPr eaLnBrk="0" hangingPunct="0">
              <a:spcBef>
                <a:spcPct val="50000"/>
              </a:spcBef>
            </a:pPr>
            <a:r>
              <a:rPr lang="en-US" altLang="en-US" sz="2800" b="1" dirty="0" smtClean="0">
                <a:latin typeface="Times New Roman" panose="02020603050405020304" pitchFamily="18" charset="0"/>
              </a:rPr>
              <a:t>AB=      </a:t>
            </a:r>
            <a:r>
              <a:rPr lang="en-US" altLang="en-US" sz="2800" b="1" dirty="0" err="1" smtClean="0">
                <a:latin typeface="Times New Roman" panose="02020603050405020304" pitchFamily="18" charset="0"/>
              </a:rPr>
              <a:t>cm;A’B</a:t>
            </a:r>
            <a:r>
              <a:rPr lang="en-US" altLang="en-US" sz="2800" b="1" dirty="0" smtClean="0">
                <a:latin typeface="Times New Roman" panose="02020603050405020304" pitchFamily="18" charset="0"/>
              </a:rPr>
              <a:t>=     cm, </a:t>
            </a:r>
            <a:r>
              <a:rPr lang="en-US" altLang="en-US" sz="2800" b="1" dirty="0" err="1" smtClean="0">
                <a:latin typeface="Times New Roman" panose="02020603050405020304" pitchFamily="18" charset="0"/>
              </a:rPr>
              <a:t>cọc</a:t>
            </a:r>
            <a:r>
              <a:rPr lang="en-US" altLang="en-US" sz="2800" b="1" dirty="0" smtClean="0">
                <a:latin typeface="Times New Roman" panose="02020603050405020304" pitchFamily="18" charset="0"/>
              </a:rPr>
              <a:t> AC=     cm.</a:t>
            </a:r>
          </a:p>
          <a:p>
            <a:pPr eaLnBrk="0" hangingPunct="0">
              <a:spcBef>
                <a:spcPct val="50000"/>
              </a:spcBef>
            </a:pP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Em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hãy</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tính</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chiều</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cao</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của</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cột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cờ</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trường</a:t>
            </a:r>
            <a:r>
              <a:rPr lang="en-US" altLang="en-US" sz="2800" b="1" dirty="0" smtClean="0">
                <a:latin typeface="Times New Roman" panose="02020603050405020304" pitchFamily="18" charset="0"/>
              </a:rPr>
              <a:t> THCS </a:t>
            </a:r>
            <a:r>
              <a:rPr lang="en-US" altLang="en-US" sz="2800" b="1" dirty="0" err="1" smtClean="0">
                <a:latin typeface="Times New Roman" panose="02020603050405020304" pitchFamily="18" charset="0"/>
              </a:rPr>
              <a:t>Gia</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Phương</a:t>
            </a:r>
            <a:r>
              <a:rPr lang="en-US" altLang="en-US" sz="2800" b="1" dirty="0" smtClean="0">
                <a:latin typeface="Times New Roman" panose="02020603050405020304" pitchFamily="18" charset="0"/>
              </a:rPr>
              <a:t>?</a:t>
            </a:r>
            <a:endParaRPr lang="en-US" altLang="en-US" sz="3200" b="1" dirty="0">
              <a:latin typeface="Times New Roman" panose="02020603050405020304" pitchFamily="18" charset="0"/>
            </a:endParaRPr>
          </a:p>
        </p:txBody>
      </p:sp>
    </p:spTree>
    <p:extLst>
      <p:ext uri="{BB962C8B-B14F-4D97-AF65-F5344CB8AC3E}">
        <p14:creationId xmlns:p14="http://schemas.microsoft.com/office/powerpoint/2010/main" xmlns="" val="47009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3536950"/>
            <a:ext cx="2984500" cy="193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7" name="Picture 3" descr="image0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3322638"/>
            <a:ext cx="1266825" cy="101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8" name="Picture 4" descr="image00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76400" y="2768600"/>
            <a:ext cx="774700" cy="119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9" name="Picture 5" descr="image0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27400" y="4495800"/>
            <a:ext cx="1716088" cy="1384300"/>
          </a:xfrm>
          <a:prstGeom prst="rect">
            <a:avLst/>
          </a:prstGeom>
          <a:solidFill>
            <a:srgbClr val="0000FF"/>
          </a:solidFill>
          <a:ln w="9525">
            <a:solidFill>
              <a:srgbClr val="33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2" name="Picture 8" descr="2fe53c4312c2f8e20f4-7ff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7400" y="2740025"/>
            <a:ext cx="7588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3" name="Picture 9" descr="image00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76400" y="3303588"/>
            <a:ext cx="1709738"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4" name="Picture 10" descr="image00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40025" y="1844675"/>
            <a:ext cx="2541588" cy="185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5" name="Picture 11" descr="image00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94025" y="2528888"/>
            <a:ext cx="2114550" cy="103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6" name="Picture 12" descr="2fe53c4312c2f8e20f4-7ffe"/>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429000" y="2413000"/>
            <a:ext cx="1539875" cy="17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7" name="Picture 13" descr="image00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48000" y="3222625"/>
            <a:ext cx="2265363"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8" name="Picture 14" descr="2fe53c4312c2f8e20f4-7ffb"/>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76600" y="3074988"/>
            <a:ext cx="2819400" cy="20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9" name="Picture 15" descr="image009"/>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767263" y="4038600"/>
            <a:ext cx="1924050" cy="148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80" name="Picture 16" descr="image010"/>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172200" y="2824163"/>
            <a:ext cx="1028700" cy="173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81" name="Picture 17" descr="2fe53c4312c2f8e20f4-7fe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143625" y="1881188"/>
            <a:ext cx="2205038" cy="1143000"/>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84" name="Picture 20" descr="image011"/>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213475" y="3971925"/>
            <a:ext cx="1044575"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85" name="Picture 21" descr="2fe53c4312c2f8e20f4-7fe6"/>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543675" y="4337050"/>
            <a:ext cx="1981200" cy="896938"/>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92" name="Picture 28"/>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143625" y="247650"/>
            <a:ext cx="2209800" cy="1628775"/>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96" name="Picture 3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533400"/>
            <a:ext cx="2590800" cy="1647825"/>
          </a:xfrm>
          <a:prstGeom prst="rect">
            <a:avLst/>
          </a:prstGeom>
          <a:noFill/>
          <a:ln w="952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897" name="Text Box 33"/>
          <p:cNvSpPr txBox="1">
            <a:spLocks noChangeArrowheads="1"/>
          </p:cNvSpPr>
          <p:nvPr/>
        </p:nvSpPr>
        <p:spPr bwMode="auto">
          <a:xfrm>
            <a:off x="-12700" y="2224088"/>
            <a:ext cx="2590800" cy="181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l-GR" altLang="en-US" sz="1400">
                <a:latin typeface="Arial" panose="020B0604020202020204" pitchFamily="34" charset="0"/>
              </a:rPr>
              <a:t>Δ</a:t>
            </a:r>
            <a:r>
              <a:rPr lang="en-US" altLang="en-US" sz="1400">
                <a:latin typeface="Arial" panose="020B0604020202020204" pitchFamily="34" charset="0"/>
              </a:rPr>
              <a:t> A’B’C’ </a:t>
            </a:r>
            <a:r>
              <a:rPr lang="en-US" altLang="en-US" sz="1400">
                <a:solidFill>
                  <a:srgbClr val="FF3300"/>
                </a:solidFill>
                <a:latin typeface="Arial" panose="020B0604020202020204" pitchFamily="34" charset="0"/>
              </a:rPr>
              <a:t>đồng dạng</a:t>
            </a:r>
            <a:r>
              <a:rPr lang="en-US" altLang="en-US" sz="1400">
                <a:latin typeface="Arial" panose="020B0604020202020204" pitchFamily="34" charset="0"/>
              </a:rPr>
              <a:t> với </a:t>
            </a:r>
            <a:r>
              <a:rPr lang="el-GR" altLang="en-US" sz="1400">
                <a:latin typeface="Arial" panose="020B0604020202020204" pitchFamily="34" charset="0"/>
              </a:rPr>
              <a:t>Δ</a:t>
            </a:r>
            <a:r>
              <a:rPr lang="en-US" altLang="en-US" sz="1400">
                <a:latin typeface="Arial" panose="020B0604020202020204" pitchFamily="34" charset="0"/>
              </a:rPr>
              <a:t> ABC nếu :</a:t>
            </a:r>
          </a:p>
          <a:p>
            <a:pPr eaLnBrk="1" hangingPunct="1">
              <a:lnSpc>
                <a:spcPct val="100000"/>
              </a:lnSpc>
              <a:spcBef>
                <a:spcPct val="50000"/>
              </a:spcBef>
              <a:buFontTx/>
              <a:buNone/>
            </a:pPr>
            <a:endParaRPr lang="en-US" altLang="en-US" sz="1400">
              <a:latin typeface="Arial" panose="020B0604020202020204" pitchFamily="34" charset="0"/>
            </a:endParaRPr>
          </a:p>
          <a:p>
            <a:pPr eaLnBrk="1" hangingPunct="1">
              <a:lnSpc>
                <a:spcPct val="100000"/>
              </a:lnSpc>
              <a:spcBef>
                <a:spcPct val="50000"/>
              </a:spcBef>
              <a:buFontTx/>
              <a:buNone/>
            </a:pPr>
            <a:endParaRPr lang="en-US" altLang="en-US" sz="1400">
              <a:latin typeface="Arial" panose="020B0604020202020204" pitchFamily="34" charset="0"/>
            </a:endParaRPr>
          </a:p>
          <a:p>
            <a:pPr eaLnBrk="1" hangingPunct="1">
              <a:lnSpc>
                <a:spcPct val="100000"/>
              </a:lnSpc>
              <a:spcBef>
                <a:spcPct val="50000"/>
              </a:spcBef>
              <a:buFontTx/>
              <a:buNone/>
            </a:pPr>
            <a:endParaRPr lang="en-US" altLang="en-US" sz="1400">
              <a:latin typeface="Arial" panose="020B0604020202020204" pitchFamily="34" charset="0"/>
            </a:endParaRPr>
          </a:p>
          <a:p>
            <a:pPr eaLnBrk="1" hangingPunct="1">
              <a:lnSpc>
                <a:spcPct val="100000"/>
              </a:lnSpc>
              <a:spcBef>
                <a:spcPct val="50000"/>
              </a:spcBef>
              <a:buFontTx/>
              <a:buNone/>
            </a:pPr>
            <a:endParaRPr lang="en-US" altLang="en-US" sz="1400">
              <a:latin typeface="Arial" panose="020B0604020202020204" pitchFamily="34" charset="0"/>
            </a:endParaRPr>
          </a:p>
        </p:txBody>
      </p:sp>
      <p:graphicFrame>
        <p:nvGraphicFramePr>
          <p:cNvPr id="36898" name="Object 34"/>
          <p:cNvGraphicFramePr>
            <a:graphicFrameLocks noChangeAspect="1"/>
          </p:cNvGraphicFramePr>
          <p:nvPr/>
        </p:nvGraphicFramePr>
        <p:xfrm>
          <a:off x="61913" y="2776538"/>
          <a:ext cx="1752600" cy="228600"/>
        </p:xfrm>
        <a:graphic>
          <a:graphicData uri="http://schemas.openxmlformats.org/presentationml/2006/ole">
            <p:oleObj spid="_x0000_s119838" name="Equation" r:id="rId21" imgW="3022600" imgH="444500" progId="">
              <p:embed/>
            </p:oleObj>
          </a:graphicData>
        </a:graphic>
      </p:graphicFrame>
      <p:graphicFrame>
        <p:nvGraphicFramePr>
          <p:cNvPr id="36899" name="Object 35"/>
          <p:cNvGraphicFramePr>
            <a:graphicFrameLocks noChangeAspect="1"/>
          </p:cNvGraphicFramePr>
          <p:nvPr/>
        </p:nvGraphicFramePr>
        <p:xfrm>
          <a:off x="76200" y="3124200"/>
          <a:ext cx="1482725" cy="390525"/>
        </p:xfrm>
        <a:graphic>
          <a:graphicData uri="http://schemas.openxmlformats.org/presentationml/2006/ole">
            <p:oleObj spid="_x0000_s119839" name="Equation" r:id="rId22" imgW="1485900" imgH="393700" progId="">
              <p:embed/>
            </p:oleObj>
          </a:graphicData>
        </a:graphic>
      </p:graphicFrame>
      <p:pic>
        <p:nvPicPr>
          <p:cNvPr id="36900" name="Picture 36"/>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486400" y="5276850"/>
            <a:ext cx="1293813"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901" name="Picture 37"/>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239000" y="5334000"/>
            <a:ext cx="1295400" cy="126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5862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wipe(down)">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36867"/>
                                        </p:tgtEl>
                                        <p:attrNameLst>
                                          <p:attrName>style.visibility</p:attrName>
                                        </p:attrNameLst>
                                      </p:cBhvr>
                                      <p:to>
                                        <p:strVal val="visible"/>
                                      </p:to>
                                    </p:set>
                                    <p:animEffect transition="in" filter="wipe(down)">
                                      <p:cBhvr>
                                        <p:cTn id="16" dur="500"/>
                                        <p:tgtEl>
                                          <p:spTgt spid="368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8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89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689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8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687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36873"/>
                                        </p:tgtEl>
                                        <p:attrNameLst>
                                          <p:attrName>style.visibility</p:attrName>
                                        </p:attrNameLst>
                                      </p:cBhvr>
                                      <p:to>
                                        <p:strVal val="visible"/>
                                      </p:to>
                                    </p:set>
                                    <p:animEffect transition="in" filter="wipe(down)">
                                      <p:cBhvr>
                                        <p:cTn id="45" dur="500"/>
                                        <p:tgtEl>
                                          <p:spTgt spid="368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36874"/>
                                        </p:tgtEl>
                                        <p:attrNameLst>
                                          <p:attrName>style.visibility</p:attrName>
                                        </p:attrNameLst>
                                      </p:cBhvr>
                                      <p:to>
                                        <p:strVal val="visible"/>
                                      </p:to>
                                    </p:set>
                                    <p:animEffect transition="in" filter="wipe(down)">
                                      <p:cBhvr>
                                        <p:cTn id="50" dur="500"/>
                                        <p:tgtEl>
                                          <p:spTgt spid="368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36875"/>
                                        </p:tgtEl>
                                        <p:attrNameLst>
                                          <p:attrName>style.visibility</p:attrName>
                                        </p:attrNameLst>
                                      </p:cBhvr>
                                      <p:to>
                                        <p:strVal val="visible"/>
                                      </p:to>
                                    </p:set>
                                    <p:animEffect transition="in" filter="wipe(down)">
                                      <p:cBhvr>
                                        <p:cTn id="55" dur="500"/>
                                        <p:tgtEl>
                                          <p:spTgt spid="368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6876"/>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36877"/>
                                        </p:tgtEl>
                                        <p:attrNameLst>
                                          <p:attrName>style.visibility</p:attrName>
                                        </p:attrNameLst>
                                      </p:cBhvr>
                                      <p:to>
                                        <p:strVal val="visible"/>
                                      </p:to>
                                    </p:set>
                                    <p:animEffect transition="in" filter="wipe(down)">
                                      <p:cBhvr>
                                        <p:cTn id="64" dur="500"/>
                                        <p:tgtEl>
                                          <p:spTgt spid="3687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3687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nodeType="clickEffect">
                                  <p:stCondLst>
                                    <p:cond delay="0"/>
                                  </p:stCondLst>
                                  <p:childTnLst>
                                    <p:set>
                                      <p:cBhvr>
                                        <p:cTn id="72" dur="1" fill="hold">
                                          <p:stCondLst>
                                            <p:cond delay="0"/>
                                          </p:stCondLst>
                                        </p:cTn>
                                        <p:tgtEl>
                                          <p:spTgt spid="36879"/>
                                        </p:tgtEl>
                                        <p:attrNameLst>
                                          <p:attrName>style.visibility</p:attrName>
                                        </p:attrNameLst>
                                      </p:cBhvr>
                                      <p:to>
                                        <p:strVal val="visible"/>
                                      </p:to>
                                    </p:set>
                                    <p:animEffect transition="in" filter="wipe(down)">
                                      <p:cBhvr>
                                        <p:cTn id="73" dur="500"/>
                                        <p:tgtEl>
                                          <p:spTgt spid="3687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36880"/>
                                        </p:tgtEl>
                                        <p:attrNameLst>
                                          <p:attrName>style.visibility</p:attrName>
                                        </p:attrNameLst>
                                      </p:cBhvr>
                                      <p:to>
                                        <p:strVal val="visible"/>
                                      </p:to>
                                    </p:set>
                                    <p:animEffect transition="in" filter="wipe(down)">
                                      <p:cBhvr>
                                        <p:cTn id="78" dur="500"/>
                                        <p:tgtEl>
                                          <p:spTgt spid="3688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3689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688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36884"/>
                                        </p:tgtEl>
                                        <p:attrNameLst>
                                          <p:attrName>style.visibility</p:attrName>
                                        </p:attrNameLst>
                                      </p:cBhvr>
                                      <p:to>
                                        <p:strVal val="visible"/>
                                      </p:to>
                                    </p:set>
                                    <p:animEffect transition="in" filter="wipe(down)">
                                      <p:cBhvr>
                                        <p:cTn id="91" dur="500"/>
                                        <p:tgtEl>
                                          <p:spTgt spid="3688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3690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690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36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1455547" y="664551"/>
            <a:ext cx="5791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4400" b="1" dirty="0" err="1" smtClean="0">
                <a:latin typeface="Times New Roman" panose="02020603050405020304" pitchFamily="18" charset="0"/>
              </a:rPr>
              <a:t>Hoạt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động</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Vận</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dụng</a:t>
            </a:r>
            <a:endParaRPr lang="en-US" altLang="en-US" sz="4400" b="1" dirty="0">
              <a:latin typeface="Times New Roman" panose="02020603050405020304" pitchFamily="18" charset="0"/>
            </a:endParaRPr>
          </a:p>
        </p:txBody>
      </p:sp>
      <p:sp>
        <p:nvSpPr>
          <p:cNvPr id="5" name="Text Box 43"/>
          <p:cNvSpPr txBox="1">
            <a:spLocks noChangeArrowheads="1"/>
          </p:cNvSpPr>
          <p:nvPr/>
        </p:nvSpPr>
        <p:spPr bwMode="auto">
          <a:xfrm>
            <a:off x="533400" y="1219201"/>
            <a:ext cx="80772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endParaRPr lang="en-US" altLang="en-US" sz="3200" b="1" dirty="0">
              <a:latin typeface="Times New Roman" panose="02020603050405020304" pitchFamily="18" charset="0"/>
            </a:endParaRPr>
          </a:p>
        </p:txBody>
      </p:sp>
      <p:sp>
        <p:nvSpPr>
          <p:cNvPr id="6" name="Text Box 43"/>
          <p:cNvSpPr txBox="1">
            <a:spLocks noChangeArrowheads="1"/>
          </p:cNvSpPr>
          <p:nvPr/>
        </p:nvSpPr>
        <p:spPr bwMode="auto">
          <a:xfrm>
            <a:off x="533399" y="2209800"/>
            <a:ext cx="763549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200" b="1" dirty="0" smtClean="0">
                <a:latin typeface="Times New Roman" panose="02020603050405020304" pitchFamily="18" charset="0"/>
              </a:rPr>
              <a:t>1. </a:t>
            </a:r>
            <a:r>
              <a:rPr lang="en-US" altLang="en-US" sz="3200" b="1" dirty="0" err="1" smtClean="0">
                <a:latin typeface="Times New Roman" panose="02020603050405020304" pitchFamily="18" charset="0"/>
              </a:rPr>
              <a:t>Đo</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chiều</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cao</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kim</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tự</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tháp</a:t>
            </a:r>
            <a:r>
              <a:rPr lang="en-US" altLang="en-US" sz="3200" b="1" dirty="0" smtClean="0">
                <a:latin typeface="Times New Roman" panose="02020603050405020304" pitchFamily="18" charset="0"/>
              </a:rPr>
              <a:t> Ai </a:t>
            </a:r>
            <a:r>
              <a:rPr lang="en-US" altLang="en-US" sz="3200" b="1" dirty="0" err="1" smtClean="0">
                <a:latin typeface="Times New Roman" panose="02020603050405020304" pitchFamily="18" charset="0"/>
              </a:rPr>
              <a:t>Cập</a:t>
            </a:r>
            <a:r>
              <a:rPr lang="en-US" altLang="en-US" sz="3200" b="1" dirty="0" smtClean="0">
                <a:latin typeface="Times New Roman" panose="02020603050405020304" pitchFamily="18" charset="0"/>
              </a:rPr>
              <a:t>.</a:t>
            </a:r>
            <a:endParaRPr lang="en-US" altLang="en-US" sz="3200" b="1" dirty="0">
              <a:latin typeface="Times New Roman" panose="02020603050405020304" pitchFamily="18" charset="0"/>
            </a:endParaRPr>
          </a:p>
        </p:txBody>
      </p:sp>
    </p:spTree>
    <p:extLst>
      <p:ext uri="{BB962C8B-B14F-4D97-AF65-F5344CB8AC3E}">
        <p14:creationId xmlns:p14="http://schemas.microsoft.com/office/powerpoint/2010/main" xmlns="" val="27952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7078861"/>
          </a:xfrm>
          <a:prstGeom prst="rect">
            <a:avLst/>
          </a:prstGeom>
        </p:spPr>
        <p:txBody>
          <a:bodyPr wrap="square">
            <a:spAutoFit/>
          </a:bodyPr>
          <a:lstStyle/>
          <a:p>
            <a:r>
              <a:rPr lang="en-US" sz="2000" dirty="0" smtClean="0">
                <a:solidFill>
                  <a:srgbClr val="CC00CC"/>
                </a:solidFill>
                <a:latin typeface="Times New Roman" pitchFamily="18" charset="0"/>
                <a:cs typeface="Times New Roman" pitchFamily="18" charset="0"/>
              </a:rPr>
              <a:t> -V</a:t>
            </a:r>
            <a:r>
              <a:rPr lang="vi-VN" sz="2000" dirty="0" smtClean="0">
                <a:solidFill>
                  <a:srgbClr val="CC00CC"/>
                </a:solidFill>
                <a:latin typeface="Times New Roman" pitchFamily="18" charset="0"/>
                <a:cs typeface="Times New Roman" pitchFamily="18" charset="0"/>
              </a:rPr>
              <a:t>ào hơn 2600 năm trước có một quốc vương Ai Cập, muốn biết Kim tự tháp lớn có độ cao chính xác là bao nhiêu, thế nhưng không có ai biết được phải đo độ cao Kim tự tháp như thế nào.</a:t>
            </a:r>
            <a:br>
              <a:rPr lang="vi-VN" sz="2000" dirty="0" smtClean="0">
                <a:solidFill>
                  <a:srgbClr val="CC00CC"/>
                </a:solidFill>
                <a:latin typeface="Times New Roman" pitchFamily="18" charset="0"/>
                <a:cs typeface="Times New Roman" pitchFamily="18" charset="0"/>
              </a:rPr>
            </a:br>
            <a:r>
              <a:rPr lang="en-US" sz="2000" dirty="0" smtClean="0">
                <a:solidFill>
                  <a:srgbClr val="CC00CC"/>
                </a:solidFill>
                <a:latin typeface="Times New Roman" pitchFamily="18" charset="0"/>
                <a:cs typeface="Times New Roman" pitchFamily="18" charset="0"/>
              </a:rPr>
              <a:t> -</a:t>
            </a:r>
            <a:r>
              <a:rPr lang="vi-VN" sz="2000" dirty="0" smtClean="0">
                <a:solidFill>
                  <a:srgbClr val="CC00CC"/>
                </a:solidFill>
                <a:latin typeface="Times New Roman" pitchFamily="18" charset="0"/>
                <a:cs typeface="Times New Roman" pitchFamily="18" charset="0"/>
              </a:rPr>
              <a:t>Cho người bò lên đỉnh tháp, không thể làm được. Bởi vì tháp có độ nghiêng nên cho dù có thể bò lên đến đỉnh thì đo bằng phương pháp nào? Về sau vị quốc vương mời một học giả nổi tiếng là Thalès vào triều và nhờ ông một chuyện. Vua nói rằng:</a:t>
            </a:r>
            <a:br>
              <a:rPr lang="vi-VN" sz="2000" dirty="0" smtClean="0">
                <a:solidFill>
                  <a:srgbClr val="CC00CC"/>
                </a:solidFill>
                <a:latin typeface="Times New Roman" pitchFamily="18" charset="0"/>
                <a:cs typeface="Times New Roman" pitchFamily="18" charset="0"/>
              </a:rPr>
            </a:br>
            <a:r>
              <a:rPr lang="vi-VN" sz="2000" dirty="0" smtClean="0">
                <a:solidFill>
                  <a:srgbClr val="CC00CC"/>
                </a:solidFill>
                <a:latin typeface="Times New Roman" pitchFamily="18" charset="0"/>
                <a:cs typeface="Times New Roman" pitchFamily="18" charset="0"/>
              </a:rPr>
              <a:t>Thalès, Ông biết đấy, Kim tự tháp Khufu là niềm kiêu hãnh của người dân Ai Cập chúng ta, nhưng mãi đến nay, không ai biết chiều cao chính xác của nó là bao nhiêu. Nếu ông có thể giúp được, người dân Ai Cập sẽ biết ơn ông rất nhiều. để giải quyết vấn đề này</a:t>
            </a:r>
            <a:r>
              <a:rPr lang="en-US" sz="2000" dirty="0" smtClean="0">
                <a:solidFill>
                  <a:srgbClr val="CC00CC"/>
                </a:solidFill>
                <a:latin typeface="Times New Roman" pitchFamily="18" charset="0"/>
                <a:cs typeface="Times New Roman" pitchFamily="18" charset="0"/>
              </a:rPr>
              <a:t>.</a:t>
            </a:r>
            <a:r>
              <a:rPr lang="vi-VN" sz="2000" dirty="0" smtClean="0">
                <a:solidFill>
                  <a:srgbClr val="CC00CC"/>
                </a:solidFill>
                <a:latin typeface="Times New Roman" pitchFamily="18" charset="0"/>
                <a:cs typeface="Times New Roman" pitchFamily="18" charset="0"/>
              </a:rPr>
              <a:t/>
            </a:r>
            <a:br>
              <a:rPr lang="vi-VN" sz="2000" dirty="0" smtClean="0">
                <a:solidFill>
                  <a:srgbClr val="CC00CC"/>
                </a:solidFill>
                <a:latin typeface="Times New Roman" pitchFamily="18" charset="0"/>
                <a:cs typeface="Times New Roman" pitchFamily="18" charset="0"/>
              </a:rPr>
            </a:br>
            <a:r>
              <a:rPr lang="en-US" sz="2000" dirty="0" smtClean="0">
                <a:solidFill>
                  <a:srgbClr val="CC00CC"/>
                </a:solidFill>
                <a:latin typeface="Times New Roman" pitchFamily="18" charset="0"/>
                <a:cs typeface="Times New Roman" pitchFamily="18" charset="0"/>
              </a:rPr>
              <a:t> -</a:t>
            </a:r>
            <a:r>
              <a:rPr lang="vi-VN" sz="2000" dirty="0" smtClean="0">
                <a:solidFill>
                  <a:srgbClr val="CC00CC"/>
                </a:solidFill>
                <a:latin typeface="Times New Roman" pitchFamily="18" charset="0"/>
                <a:cs typeface="Times New Roman" pitchFamily="18" charset="0"/>
              </a:rPr>
              <a:t>Thalès nghe xong liền đồng ý, và ông nói ngày hôm sau sẽ tiến hành đo đạc ngay. Tin tức nhanh chóng lan truyền khắp nơi. Mọi người ai cũng tò mò để xem cách đo đạc như thế nào.</a:t>
            </a:r>
            <a:br>
              <a:rPr lang="vi-VN" sz="2000" dirty="0" smtClean="0">
                <a:solidFill>
                  <a:srgbClr val="CC00CC"/>
                </a:solidFill>
                <a:latin typeface="Times New Roman" pitchFamily="18" charset="0"/>
                <a:cs typeface="Times New Roman" pitchFamily="18" charset="0"/>
              </a:rPr>
            </a:br>
            <a:r>
              <a:rPr lang="en-US" sz="2000" dirty="0" smtClean="0">
                <a:solidFill>
                  <a:srgbClr val="CC00CC"/>
                </a:solidFill>
                <a:latin typeface="Times New Roman" pitchFamily="18" charset="0"/>
                <a:cs typeface="Times New Roman" pitchFamily="18" charset="0"/>
              </a:rPr>
              <a:t> -</a:t>
            </a:r>
            <a:r>
              <a:rPr lang="vi-VN" sz="2000" dirty="0" smtClean="0">
                <a:solidFill>
                  <a:srgbClr val="CC00CC"/>
                </a:solidFill>
                <a:latin typeface="Times New Roman" pitchFamily="18" charset="0"/>
                <a:cs typeface="Times New Roman" pitchFamily="18" charset="0"/>
              </a:rPr>
              <a:t>Khi đến hẹn, ông chỉ mang theo một cái cọc và một cấy thước. Mọi người rất thất vọng vì họ không tin rằng chỉ với dụng cụ đơn sơ như thế mà có thể đo được chiều cao của một Kim tự tháp khổng lồ như thế.</a:t>
            </a:r>
            <a:br>
              <a:rPr lang="vi-VN" sz="2000" dirty="0" smtClean="0">
                <a:solidFill>
                  <a:srgbClr val="CC00CC"/>
                </a:solidFill>
                <a:latin typeface="Times New Roman" pitchFamily="18" charset="0"/>
                <a:cs typeface="Times New Roman" pitchFamily="18" charset="0"/>
              </a:rPr>
            </a:br>
            <a:r>
              <a:rPr lang="en-US" sz="2000" dirty="0" smtClean="0">
                <a:solidFill>
                  <a:srgbClr val="CC00CC"/>
                </a:solidFill>
                <a:latin typeface="Times New Roman" pitchFamily="18" charset="0"/>
                <a:cs typeface="Times New Roman" pitchFamily="18" charset="0"/>
              </a:rPr>
              <a:t> - </a:t>
            </a:r>
            <a:r>
              <a:rPr lang="en-US" sz="2000" dirty="0" err="1" smtClean="0">
                <a:solidFill>
                  <a:srgbClr val="CC00CC"/>
                </a:solidFill>
                <a:latin typeface="Times New Roman" pitchFamily="18" charset="0"/>
                <a:cs typeface="Times New Roman" pitchFamily="18" charset="0"/>
              </a:rPr>
              <a:t>Mọi</a:t>
            </a:r>
            <a:r>
              <a:rPr lang="vi-VN" sz="2000" dirty="0" smtClean="0">
                <a:solidFill>
                  <a:srgbClr val="CC00CC"/>
                </a:solidFill>
                <a:latin typeface="Times New Roman" pitchFamily="18" charset="0"/>
                <a:cs typeface="Times New Roman" pitchFamily="18" charset="0"/>
              </a:rPr>
              <a:t> người bàn tán xôn xao, tuy nhiên ông vẫn thản nhiên, cắm cọc xuống đất như hình vẽ rồi lần lượt đo chiều cao của cái cọc, bóng của cái cọc và bóng của kim tự tháp. </a:t>
            </a:r>
            <a:r>
              <a:rPr lang="en-US" sz="2000" dirty="0" smtClean="0">
                <a:solidFill>
                  <a:srgbClr val="CC00CC"/>
                </a:solidFill>
                <a:latin typeface="Times New Roman" pitchFamily="18" charset="0"/>
                <a:cs typeface="Times New Roman" pitchFamily="18" charset="0"/>
              </a:rPr>
              <a:t>      </a:t>
            </a:r>
            <a:r>
              <a:rPr lang="vi-VN" sz="2000" dirty="0" smtClean="0">
                <a:solidFill>
                  <a:srgbClr val="CC00CC"/>
                </a:solidFill>
                <a:latin typeface="Times New Roman" pitchFamily="18" charset="0"/>
                <a:cs typeface="Times New Roman" pitchFamily="18" charset="0"/>
              </a:rPr>
              <a:t>Như trong hình vẽ thì ông sẽ có số đo của x</a:t>
            </a:r>
            <a:r>
              <a:rPr lang="en-US" sz="2000" baseline="-25000" dirty="0" smtClean="0">
                <a:solidFill>
                  <a:srgbClr val="CC00CC"/>
                </a:solidFill>
                <a:latin typeface="Times New Roman" pitchFamily="18" charset="0"/>
                <a:cs typeface="Times New Roman" pitchFamily="18" charset="0"/>
              </a:rPr>
              <a:t>2</a:t>
            </a:r>
            <a:r>
              <a:rPr lang="vi-VN" sz="2000" dirty="0" smtClean="0">
                <a:solidFill>
                  <a:srgbClr val="CC00CC"/>
                </a:solidFill>
                <a:latin typeface="Times New Roman" pitchFamily="18" charset="0"/>
                <a:cs typeface="Times New Roman" pitchFamily="18" charset="0"/>
              </a:rPr>
              <a:t>, y</a:t>
            </a:r>
            <a:r>
              <a:rPr lang="en-US" sz="2000" baseline="-25000" dirty="0" smtClean="0">
                <a:solidFill>
                  <a:srgbClr val="CC00CC"/>
                </a:solidFill>
                <a:latin typeface="Times New Roman" pitchFamily="18" charset="0"/>
                <a:cs typeface="Times New Roman" pitchFamily="18" charset="0"/>
              </a:rPr>
              <a:t>2</a:t>
            </a:r>
            <a:r>
              <a:rPr lang="vi-VN" sz="2000" dirty="0" smtClean="0">
                <a:solidFill>
                  <a:srgbClr val="CC00CC"/>
                </a:solidFill>
                <a:latin typeface="Times New Roman" pitchFamily="18" charset="0"/>
                <a:cs typeface="Times New Roman" pitchFamily="18" charset="0"/>
              </a:rPr>
              <a:t> và y</a:t>
            </a:r>
            <a:r>
              <a:rPr lang="en-US" sz="2000" baseline="-25000" dirty="0" smtClean="0">
                <a:solidFill>
                  <a:srgbClr val="CC00CC"/>
                </a:solidFill>
                <a:latin typeface="Times New Roman" pitchFamily="18" charset="0"/>
                <a:cs typeface="Times New Roman" pitchFamily="18" charset="0"/>
              </a:rPr>
              <a:t>1</a:t>
            </a:r>
            <a:r>
              <a:rPr lang="vi-VN" sz="2000" dirty="0" smtClean="0">
                <a:solidFill>
                  <a:srgbClr val="CC00CC"/>
                </a:solidFill>
                <a:latin typeface="Times New Roman" pitchFamily="18" charset="0"/>
                <a:cs typeface="Times New Roman" pitchFamily="18" charset="0"/>
              </a:rPr>
              <a:t>.</a:t>
            </a:r>
            <a:br>
              <a:rPr lang="vi-VN" sz="2000" dirty="0" smtClean="0">
                <a:solidFill>
                  <a:srgbClr val="CC00CC"/>
                </a:solidFill>
                <a:latin typeface="Times New Roman" pitchFamily="18" charset="0"/>
                <a:cs typeface="Times New Roman" pitchFamily="18" charset="0"/>
              </a:rPr>
            </a:br>
            <a:r>
              <a:rPr lang="en-US" sz="2000" dirty="0" smtClean="0">
                <a:solidFill>
                  <a:srgbClr val="CC00CC"/>
                </a:solidFill>
                <a:latin typeface="Times New Roman" pitchFamily="18" charset="0"/>
                <a:cs typeface="Times New Roman" pitchFamily="18" charset="0"/>
              </a:rPr>
              <a:t>  - </a:t>
            </a:r>
            <a:r>
              <a:rPr lang="vi-VN" sz="2000" dirty="0" smtClean="0">
                <a:solidFill>
                  <a:srgbClr val="CC00CC"/>
                </a:solidFill>
                <a:latin typeface="Times New Roman" pitchFamily="18" charset="0"/>
                <a:cs typeface="Times New Roman" pitchFamily="18" charset="0"/>
              </a:rPr>
              <a:t>Từ kiến thức tam giác đồng dạng, ta có thể dễ dàng tính được </a:t>
            </a:r>
            <a:r>
              <a:rPr lang="en-US" sz="2000" dirty="0" smtClean="0">
                <a:solidFill>
                  <a:srgbClr val="CC00CC"/>
                </a:solidFill>
                <a:latin typeface="Times New Roman" pitchFamily="18" charset="0"/>
                <a:cs typeface="Times New Roman" pitchFamily="18" charset="0"/>
              </a:rPr>
              <a:t>x</a:t>
            </a:r>
            <a:r>
              <a:rPr lang="en-US" sz="2000" baseline="-25000" dirty="0" smtClean="0">
                <a:solidFill>
                  <a:srgbClr val="CC00CC"/>
                </a:solidFill>
                <a:latin typeface="Times New Roman" pitchFamily="18" charset="0"/>
                <a:cs typeface="Times New Roman" pitchFamily="18" charset="0"/>
              </a:rPr>
              <a:t>1</a:t>
            </a:r>
            <a:r>
              <a:rPr lang="vi-VN" sz="2000" dirty="0" smtClean="0">
                <a:solidFill>
                  <a:srgbClr val="CC00CC"/>
                </a:solidFill>
                <a:latin typeface="Times New Roman" pitchFamily="18" charset="0"/>
                <a:cs typeface="Times New Roman" pitchFamily="18" charset="0"/>
              </a:rPr>
              <a:t> tức là chiều cao của Kim tự tháp như sau</a:t>
            </a:r>
            <a:r>
              <a:rPr lang="vi-VN" dirty="0" smtClean="0">
                <a:solidFill>
                  <a:srgbClr val="CC00CC"/>
                </a:solidFill>
                <a:latin typeface="Times New Roman" pitchFamily="18" charset="0"/>
                <a:cs typeface="Times New Roman" pitchFamily="18" charset="0"/>
              </a:rPr>
              <a:t>:</a:t>
            </a:r>
            <a:r>
              <a:rPr lang="en-US" dirty="0" smtClean="0">
                <a:solidFill>
                  <a:srgbClr val="CC00CC"/>
                </a:solidFill>
                <a:latin typeface="Times New Roman" pitchFamily="18" charset="0"/>
                <a:cs typeface="Times New Roman" pitchFamily="18" charset="0"/>
              </a:rPr>
              <a:t>               = </a:t>
            </a:r>
            <a:r>
              <a:rPr lang="vi-VN" dirty="0" smtClean="0">
                <a:solidFill>
                  <a:srgbClr val="CC00CC"/>
                </a:solidFill>
                <a:latin typeface="Times New Roman" pitchFamily="18" charset="0"/>
                <a:cs typeface="Times New Roman" pitchFamily="18" charset="0"/>
              </a:rPr>
              <a:t/>
            </a:r>
            <a:br>
              <a:rPr lang="vi-VN" dirty="0" smtClean="0">
                <a:solidFill>
                  <a:srgbClr val="CC00CC"/>
                </a:solidFill>
                <a:latin typeface="Times New Roman" pitchFamily="18" charset="0"/>
                <a:cs typeface="Times New Roman" pitchFamily="18" charset="0"/>
              </a:rPr>
            </a:br>
            <a:endParaRPr lang="en-US" dirty="0">
              <a:solidFill>
                <a:srgbClr val="CC00CC"/>
              </a:solidFill>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2286000" y="6019800"/>
          <a:ext cx="609600" cy="668338"/>
        </p:xfrm>
        <a:graphic>
          <a:graphicData uri="http://schemas.openxmlformats.org/presentationml/2006/ole">
            <p:oleObj spid="_x0000_s114843" name="Equation" r:id="rId3" imgW="203112" imgH="431613" progId="Equation.DSMT4">
              <p:embed/>
            </p:oleObj>
          </a:graphicData>
        </a:graphic>
      </p:graphicFrame>
      <p:graphicFrame>
        <p:nvGraphicFramePr>
          <p:cNvPr id="5" name="Object 4"/>
          <p:cNvGraphicFramePr>
            <a:graphicFrameLocks noChangeAspect="1"/>
          </p:cNvGraphicFramePr>
          <p:nvPr/>
        </p:nvGraphicFramePr>
        <p:xfrm>
          <a:off x="3352800" y="6019800"/>
          <a:ext cx="457200" cy="685800"/>
        </p:xfrm>
        <a:graphic>
          <a:graphicData uri="http://schemas.openxmlformats.org/presentationml/2006/ole">
            <p:oleObj spid="_x0000_s114844" name="Equation" r:id="rId4" imgW="215806" imgH="431613"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Dell\Downloads\do-kim-tu-tha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4191000" y="457200"/>
            <a:ext cx="4724400" cy="1569660"/>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Chiều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cao</a:t>
            </a:r>
            <a:r>
              <a:rPr lang="en-US" sz="3200" b="1" dirty="0" smtClean="0">
                <a:solidFill>
                  <a:srgbClr val="FF0000"/>
                </a:solidFill>
                <a:latin typeface="Times New Roman" pitchFamily="18" charset="0"/>
                <a:cs typeface="Times New Roman" pitchFamily="18" charset="0"/>
              </a:rPr>
              <a:t> Kim </a:t>
            </a:r>
            <a:r>
              <a:rPr lang="en-US" sz="3200" b="1" dirty="0" err="1" smtClean="0">
                <a:solidFill>
                  <a:srgbClr val="FF0000"/>
                </a:solidFill>
                <a:latin typeface="Times New Roman" pitchFamily="18" charset="0"/>
                <a:cs typeface="Times New Roman" pitchFamily="18" charset="0"/>
              </a:rPr>
              <a:t>tự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tháp</a:t>
            </a:r>
            <a:r>
              <a:rPr lang="en-US" sz="3200" b="1" dirty="0" smtClean="0">
                <a:solidFill>
                  <a:srgbClr val="FF0000"/>
                </a:solidFill>
                <a:latin typeface="Times New Roman" pitchFamily="18" charset="0"/>
                <a:cs typeface="Times New Roman" pitchFamily="18" charset="0"/>
              </a:rPr>
              <a:t> : 138,8 m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thủy</a:t>
            </a:r>
            <a:r>
              <a:rPr lang="en-US" sz="3200" b="1" dirty="0" smtClean="0">
                <a:solidFill>
                  <a:srgbClr val="FF0000"/>
                </a:solidFill>
                <a:latin typeface="Times New Roman" pitchFamily="18" charset="0"/>
                <a:cs typeface="Times New Roman" pitchFamily="18" charset="0"/>
              </a:rPr>
              <a:t>: 146,6 m)</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Dell\Downloads\ta-let.jpg"/>
          <p:cNvPicPr>
            <a:picLocks noChangeAspect="1" noChangeArrowheads="1"/>
          </p:cNvPicPr>
          <p:nvPr/>
        </p:nvPicPr>
        <p:blipFill>
          <a:blip r:embed="rId2" cstate="print"/>
          <a:srcRect/>
          <a:stretch>
            <a:fillRect/>
          </a:stretch>
        </p:blipFill>
        <p:spPr bwMode="auto">
          <a:xfrm>
            <a:off x="0" y="0"/>
            <a:ext cx="9144000" cy="4114800"/>
          </a:xfrm>
          <a:prstGeom prst="rect">
            <a:avLst/>
          </a:prstGeom>
          <a:noFill/>
        </p:spPr>
      </p:pic>
      <p:sp>
        <p:nvSpPr>
          <p:cNvPr id="5" name="Rectangle 4"/>
          <p:cNvSpPr/>
          <p:nvPr/>
        </p:nvSpPr>
        <p:spPr>
          <a:xfrm>
            <a:off x="0" y="4114800"/>
            <a:ext cx="9144000" cy="2743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CC00CC"/>
                </a:solidFill>
                <a:latin typeface="Times New Roman" pitchFamily="18" charset="0"/>
                <a:cs typeface="Times New Roman" pitchFamily="18" charset="0"/>
              </a:rPr>
              <a:t>Ta-</a:t>
            </a:r>
            <a:r>
              <a:rPr lang="en-US" sz="2400" b="1" dirty="0" err="1" smtClean="0">
                <a:solidFill>
                  <a:srgbClr val="CC00CC"/>
                </a:solidFill>
                <a:latin typeface="Times New Roman" pitchFamily="18" charset="0"/>
                <a:cs typeface="Times New Roman" pitchFamily="18" charset="0"/>
              </a:rPr>
              <a:t>lét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đã</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giải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được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bài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toán</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chiều</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cao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Kim </a:t>
            </a:r>
            <a:r>
              <a:rPr lang="en-US" sz="2400" b="1" dirty="0" err="1" smtClean="0">
                <a:solidFill>
                  <a:srgbClr val="CC00CC"/>
                </a:solidFill>
                <a:latin typeface="Times New Roman" pitchFamily="18" charset="0"/>
                <a:cs typeface="Times New Roman" pitchFamily="18" charset="0"/>
              </a:rPr>
              <a:t>tự</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tháp</a:t>
            </a:r>
            <a:r>
              <a:rPr lang="en-US" sz="2400" b="1" dirty="0" smtClean="0">
                <a:solidFill>
                  <a:srgbClr val="CC00CC"/>
                </a:solidFill>
                <a:latin typeface="Times New Roman" pitchFamily="18" charset="0"/>
                <a:cs typeface="Times New Roman" pitchFamily="18" charset="0"/>
              </a:rPr>
              <a:t> Ai </a:t>
            </a:r>
            <a:r>
              <a:rPr lang="en-US" sz="2400" b="1" dirty="0" err="1" smtClean="0">
                <a:solidFill>
                  <a:srgbClr val="CC00CC"/>
                </a:solidFill>
                <a:latin typeface="Times New Roman" pitchFamily="18" charset="0"/>
                <a:cs typeface="Times New Roman" pitchFamily="18" charset="0"/>
              </a:rPr>
              <a:t>Cập</a:t>
            </a:r>
            <a:r>
              <a:rPr lang="en-US" sz="2400" b="1" dirty="0" smtClean="0">
                <a:solidFill>
                  <a:srgbClr val="CC00CC"/>
                </a:solidFill>
                <a:latin typeface="Times New Roman" pitchFamily="18" charset="0"/>
                <a:cs typeface="Times New Roman" pitchFamily="18" charset="0"/>
              </a:rPr>
              <a:t> . Do </a:t>
            </a:r>
            <a:r>
              <a:rPr lang="en-US" sz="2400" b="1" dirty="0" err="1" smtClean="0">
                <a:solidFill>
                  <a:srgbClr val="CC00CC"/>
                </a:solidFill>
                <a:latin typeface="Times New Roman" pitchFamily="18" charset="0"/>
                <a:cs typeface="Times New Roman" pitchFamily="18" charset="0"/>
              </a:rPr>
              <a:t>ông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chọn</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đúng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thời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điểm</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khi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các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tia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nắng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mặt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trời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tạo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với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mặt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đất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một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góc</a:t>
            </a:r>
            <a:r>
              <a:rPr lang="en-US" sz="2400" b="1" dirty="0" smtClean="0">
                <a:solidFill>
                  <a:srgbClr val="CC00CC"/>
                </a:solidFill>
                <a:latin typeface="Times New Roman" pitchFamily="18" charset="0"/>
                <a:cs typeface="Times New Roman" pitchFamily="18" charset="0"/>
              </a:rPr>
              <a:t> 45</a:t>
            </a:r>
            <a:r>
              <a:rPr lang="en-US" sz="2400" b="1" baseline="30000" dirty="0" smtClean="0">
                <a:solidFill>
                  <a:srgbClr val="CC00CC"/>
                </a:solidFill>
                <a:latin typeface="Times New Roman" pitchFamily="18" charset="0"/>
                <a:cs typeface="Times New Roman" pitchFamily="18" charset="0"/>
              </a:rPr>
              <a:t> 0</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để</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tính</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chiều</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cao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tháp</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Tại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thời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điểm</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này</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độ</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dài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bóng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một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vật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đặt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thẳng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đứng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trên</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mặt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đất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bằng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chính</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chiều</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cao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vật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đó</a:t>
            </a:r>
            <a:r>
              <a:rPr lang="en-US" sz="2400" b="1" dirty="0" smtClean="0">
                <a:solidFill>
                  <a:srgbClr val="CC00CC"/>
                </a:solidFill>
                <a:latin typeface="Times New Roman" pitchFamily="18" charset="0"/>
                <a:cs typeface="Times New Roman" pitchFamily="18" charset="0"/>
              </a:rPr>
              <a:t>. Ta-</a:t>
            </a:r>
            <a:r>
              <a:rPr lang="en-US" sz="2400" b="1" dirty="0" err="1" smtClean="0">
                <a:solidFill>
                  <a:srgbClr val="CC00CC"/>
                </a:solidFill>
                <a:latin typeface="Times New Roman" pitchFamily="18" charset="0"/>
                <a:cs typeface="Times New Roman" pitchFamily="18" charset="0"/>
              </a:rPr>
              <a:t>lét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chỉ</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việc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độ</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dài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bóng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tháp</a:t>
            </a:r>
            <a:r>
              <a:rPr lang="en-US" sz="2400" b="1" dirty="0" smtClean="0">
                <a:solidFill>
                  <a:srgbClr val="CC00CC"/>
                </a:solidFill>
                <a:latin typeface="Times New Roman" pitchFamily="18" charset="0"/>
                <a:cs typeface="Times New Roman" pitchFamily="18" charset="0"/>
              </a:rPr>
              <a:t> , </a:t>
            </a:r>
            <a:r>
              <a:rPr lang="en-US" sz="2400" b="1" dirty="0" err="1" smtClean="0">
                <a:solidFill>
                  <a:srgbClr val="CC00CC"/>
                </a:solidFill>
                <a:latin typeface="Times New Roman" pitchFamily="18" charset="0"/>
                <a:cs typeface="Times New Roman" pitchFamily="18" charset="0"/>
              </a:rPr>
              <a:t>từ</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đó</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suy</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ra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được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chiều</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cao</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của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tháp</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Công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việc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ngày</a:t>
            </a:r>
            <a:r>
              <a:rPr lang="en-US" sz="2400" b="1" dirty="0" smtClean="0">
                <a:solidFill>
                  <a:srgbClr val="CC00CC"/>
                </a:solidFill>
                <a:latin typeface="Times New Roman" pitchFamily="18" charset="0"/>
                <a:cs typeface="Times New Roman" pitchFamily="18" charset="0"/>
              </a:rPr>
              <a:t> nay </a:t>
            </a:r>
            <a:r>
              <a:rPr lang="en-US" sz="2400" b="1" dirty="0" err="1" smtClean="0">
                <a:solidFill>
                  <a:srgbClr val="CC00CC"/>
                </a:solidFill>
                <a:latin typeface="Times New Roman" pitchFamily="18" charset="0"/>
                <a:cs typeface="Times New Roman" pitchFamily="18" charset="0"/>
              </a:rPr>
              <a:t>tưởng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chừng</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như</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đơn</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giản</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thì</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lúc</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đó</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lại</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có</a:t>
            </a:r>
            <a:r>
              <a:rPr lang="en-US" sz="2400" b="1" dirty="0" smtClean="0">
                <a:solidFill>
                  <a:srgbClr val="CC00CC"/>
                </a:solidFill>
                <a:latin typeface="Times New Roman" pitchFamily="18" charset="0"/>
                <a:cs typeface="Times New Roman" pitchFamily="18" charset="0"/>
              </a:rPr>
              <a:t> ý </a:t>
            </a:r>
            <a:r>
              <a:rPr lang="en-US" sz="2400" b="1" dirty="0" err="1" smtClean="0">
                <a:solidFill>
                  <a:srgbClr val="CC00CC"/>
                </a:solidFill>
                <a:latin typeface="Times New Roman" pitchFamily="18" charset="0"/>
                <a:cs typeface="Times New Roman" pitchFamily="18" charset="0"/>
              </a:rPr>
              <a:t>nghĩa</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thật</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là</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vĩ</a:t>
            </a:r>
            <a:r>
              <a:rPr lang="en-US" sz="2400" b="1" dirty="0" smtClean="0">
                <a:solidFill>
                  <a:srgbClr val="CC00CC"/>
                </a:solidFill>
                <a:latin typeface="Times New Roman" pitchFamily="18" charset="0"/>
                <a:cs typeface="Times New Roman" pitchFamily="18" charset="0"/>
              </a:rPr>
              <a:t> </a:t>
            </a:r>
            <a:r>
              <a:rPr lang="en-US" sz="2400" b="1" dirty="0" err="1" smtClean="0">
                <a:solidFill>
                  <a:srgbClr val="CC00CC"/>
                </a:solidFill>
                <a:latin typeface="Times New Roman" pitchFamily="18" charset="0"/>
                <a:cs typeface="Times New Roman" pitchFamily="18" charset="0"/>
              </a:rPr>
              <a:t>đại</a:t>
            </a:r>
            <a:endParaRPr lang="en-US" sz="2400" b="1" dirty="0">
              <a:solidFill>
                <a:srgbClr val="CC00CC"/>
              </a:solidFill>
            </a:endParaRPr>
          </a:p>
        </p:txBody>
      </p:sp>
    </p:spTree>
    <p:extLst>
      <p:ext uri="{BB962C8B-B14F-4D97-AF65-F5344CB8AC3E}">
        <p14:creationId xmlns:p14="http://schemas.microsoft.com/office/powerpoint/2010/main" xmlns="" val="2896785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1455547" y="664551"/>
            <a:ext cx="5791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4400" b="1" dirty="0" err="1" smtClean="0">
                <a:latin typeface="Times New Roman" panose="02020603050405020304" pitchFamily="18" charset="0"/>
              </a:rPr>
              <a:t>Hoạt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động</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Vận</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dụng</a:t>
            </a:r>
            <a:endParaRPr lang="en-US" altLang="en-US" sz="4400" b="1" dirty="0">
              <a:latin typeface="Times New Roman" panose="02020603050405020304" pitchFamily="18" charset="0"/>
            </a:endParaRPr>
          </a:p>
        </p:txBody>
      </p:sp>
      <p:sp>
        <p:nvSpPr>
          <p:cNvPr id="5" name="Text Box 43"/>
          <p:cNvSpPr txBox="1">
            <a:spLocks noChangeArrowheads="1"/>
          </p:cNvSpPr>
          <p:nvPr/>
        </p:nvSpPr>
        <p:spPr bwMode="auto">
          <a:xfrm>
            <a:off x="533400" y="1219201"/>
            <a:ext cx="80772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endParaRPr lang="en-US" altLang="en-US" sz="3200" b="1" dirty="0">
              <a:latin typeface="Times New Roman" panose="02020603050405020304" pitchFamily="18" charset="0"/>
            </a:endParaRPr>
          </a:p>
        </p:txBody>
      </p:sp>
      <p:sp>
        <p:nvSpPr>
          <p:cNvPr id="3" name="Rectangle 2"/>
          <p:cNvSpPr/>
          <p:nvPr/>
        </p:nvSpPr>
        <p:spPr>
          <a:xfrm>
            <a:off x="990600" y="3244334"/>
            <a:ext cx="7391399" cy="523220"/>
          </a:xfrm>
          <a:prstGeom prst="rect">
            <a:avLst/>
          </a:prstGeom>
        </p:spPr>
        <p:txBody>
          <a:bodyPr wrap="square">
            <a:spAutoFit/>
          </a:bodyPr>
          <a:lstStyle/>
          <a:p>
            <a:r>
              <a:rPr lang="nl-NL" sz="2800" b="1" dirty="0" smtClean="0">
                <a:latin typeface="Times New Roman" panose="02020603050405020304" pitchFamily="18" charset="0"/>
                <a:ea typeface="Times New Roman" panose="02020603050405020304" pitchFamily="18" charset="0"/>
              </a:rPr>
              <a:t>2. STEM</a:t>
            </a:r>
            <a:r>
              <a:rPr lang="nl-NL" sz="2800" b="1" dirty="0">
                <a:latin typeface="Times New Roman" panose="02020603050405020304" pitchFamily="18" charset="0"/>
                <a:ea typeface="Times New Roman" panose="02020603050405020304" pitchFamily="18" charset="0"/>
              </a:rPr>
              <a:t>: “CHẾ TẠO THƯỚC VẼ TRUYỀN”</a:t>
            </a:r>
            <a:endParaRPr lang="en-US" sz="2800" b="1" dirty="0"/>
          </a:p>
        </p:txBody>
      </p:sp>
    </p:spTree>
    <p:extLst>
      <p:ext uri="{BB962C8B-B14F-4D97-AF65-F5344CB8AC3E}">
        <p14:creationId xmlns:p14="http://schemas.microsoft.com/office/powerpoint/2010/main" xmlns="" val="45379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0"/>
          <p:cNvSpPr>
            <a:spLocks noChangeArrowheads="1"/>
          </p:cNvSpPr>
          <p:nvPr/>
        </p:nvSpPr>
        <p:spPr bwMode="auto">
          <a:xfrm>
            <a:off x="0" y="152400"/>
            <a:ext cx="9144000" cy="6858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solidFill>
                <a:prstClr val="black"/>
              </a:solidFill>
              <a:latin typeface="Times New Roman" pitchFamily="18" charset="0"/>
            </a:endParaRPr>
          </a:p>
        </p:txBody>
      </p:sp>
      <p:sp>
        <p:nvSpPr>
          <p:cNvPr id="4101" name="AutoShape 10"/>
          <p:cNvSpPr>
            <a:spLocks noChangeArrowheads="1"/>
          </p:cNvSpPr>
          <p:nvPr/>
        </p:nvSpPr>
        <p:spPr bwMode="auto">
          <a:xfrm>
            <a:off x="6781800" y="609600"/>
            <a:ext cx="2133600" cy="2590800"/>
          </a:xfrm>
          <a:prstGeom prst="rtTriangle">
            <a:avLst/>
          </a:prstGeom>
          <a:solidFill>
            <a:srgbClr val="FF66FF"/>
          </a:solidFill>
          <a:ln w="38100">
            <a:solidFill>
              <a:schemeClr val="tx1"/>
            </a:solidFill>
            <a:miter lim="800000"/>
            <a:headEnd/>
            <a:tailEnd/>
          </a:ln>
        </p:spPr>
        <p:txBody>
          <a:bodyPr wrap="none" anchor="ctr"/>
          <a:lstStyle/>
          <a:p>
            <a:pPr algn="ctr"/>
            <a:endParaRPr lang="en-US">
              <a:solidFill>
                <a:prstClr val="black"/>
              </a:solidFill>
              <a:latin typeface="Times New Roman" pitchFamily="18" charset="0"/>
            </a:endParaRPr>
          </a:p>
        </p:txBody>
      </p:sp>
      <p:sp>
        <p:nvSpPr>
          <p:cNvPr id="4102" name="AutoShape 11"/>
          <p:cNvSpPr>
            <a:spLocks noChangeArrowheads="1"/>
          </p:cNvSpPr>
          <p:nvPr/>
        </p:nvSpPr>
        <p:spPr bwMode="auto">
          <a:xfrm>
            <a:off x="7086600" y="4572000"/>
            <a:ext cx="1524000" cy="1447800"/>
          </a:xfrm>
          <a:prstGeom prst="rtTriangle">
            <a:avLst/>
          </a:prstGeom>
          <a:solidFill>
            <a:srgbClr val="FF66FF"/>
          </a:solidFill>
          <a:ln w="38100">
            <a:solidFill>
              <a:schemeClr val="tx1"/>
            </a:solidFill>
            <a:miter lim="800000"/>
            <a:headEnd/>
            <a:tailEnd/>
          </a:ln>
        </p:spPr>
        <p:txBody>
          <a:bodyPr wrap="none" anchor="ctr"/>
          <a:lstStyle/>
          <a:p>
            <a:endParaRPr lang="en-US">
              <a:solidFill>
                <a:prstClr val="black"/>
              </a:solidFill>
              <a:latin typeface="Times New Roman" pitchFamily="18" charset="0"/>
            </a:endParaRPr>
          </a:p>
        </p:txBody>
      </p:sp>
      <p:sp>
        <p:nvSpPr>
          <p:cNvPr id="4103" name="Text Box 12"/>
          <p:cNvSpPr txBox="1">
            <a:spLocks noChangeArrowheads="1"/>
          </p:cNvSpPr>
          <p:nvPr/>
        </p:nvSpPr>
        <p:spPr bwMode="auto">
          <a:xfrm>
            <a:off x="1219200" y="3352800"/>
            <a:ext cx="685800" cy="346075"/>
          </a:xfrm>
          <a:prstGeom prst="rect">
            <a:avLst/>
          </a:prstGeom>
          <a:noFill/>
          <a:ln w="9525">
            <a:solidFill>
              <a:srgbClr val="0000FF"/>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2</a:t>
            </a:r>
            <a:endParaRPr lang="en-US" sz="1600" b="1" dirty="0">
              <a:solidFill>
                <a:srgbClr val="FF0000"/>
              </a:solidFill>
              <a:latin typeface="Times New Roman" pitchFamily="18" charset="0"/>
            </a:endParaRPr>
          </a:p>
        </p:txBody>
      </p:sp>
      <p:sp>
        <p:nvSpPr>
          <p:cNvPr id="4104" name="Text Box 14"/>
          <p:cNvSpPr txBox="1">
            <a:spLocks noChangeArrowheads="1"/>
          </p:cNvSpPr>
          <p:nvPr/>
        </p:nvSpPr>
        <p:spPr bwMode="auto">
          <a:xfrm>
            <a:off x="4419600" y="3429000"/>
            <a:ext cx="685800" cy="346075"/>
          </a:xfrm>
          <a:prstGeom prst="rect">
            <a:avLst/>
          </a:prstGeom>
          <a:noFill/>
          <a:ln w="9525">
            <a:solidFill>
              <a:srgbClr val="FF0000"/>
            </a:solidFill>
            <a:miter lim="800000"/>
            <a:headEnd/>
            <a:tailEnd/>
          </a:ln>
        </p:spPr>
        <p:txBody>
          <a:bodyPr>
            <a:spAutoFit/>
          </a:bodyPr>
          <a:lstStyle/>
          <a:p>
            <a:pPr algn="ctr">
              <a:spcBef>
                <a:spcPct val="50000"/>
              </a:spcBef>
            </a:pPr>
            <a:r>
              <a:rPr lang="en-US" sz="1600" b="1" dirty="0" smtClean="0">
                <a:solidFill>
                  <a:srgbClr val="0000FF"/>
                </a:solidFill>
                <a:latin typeface="Times New Roman" pitchFamily="18" charset="0"/>
              </a:rPr>
              <a:t>H 9</a:t>
            </a:r>
            <a:endParaRPr lang="en-US" sz="1600" b="1" dirty="0">
              <a:solidFill>
                <a:srgbClr val="0000FF"/>
              </a:solidFill>
              <a:latin typeface="Times New Roman" pitchFamily="18" charset="0"/>
            </a:endParaRPr>
          </a:p>
        </p:txBody>
      </p:sp>
      <p:sp>
        <p:nvSpPr>
          <p:cNvPr id="4105" name="Text Box 15"/>
          <p:cNvSpPr txBox="1">
            <a:spLocks noChangeArrowheads="1"/>
          </p:cNvSpPr>
          <p:nvPr/>
        </p:nvSpPr>
        <p:spPr bwMode="auto">
          <a:xfrm>
            <a:off x="7543800" y="339725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10</a:t>
            </a:r>
            <a:endParaRPr lang="en-US" sz="1600" b="1" dirty="0">
              <a:solidFill>
                <a:srgbClr val="FF0000"/>
              </a:solidFill>
              <a:latin typeface="Times New Roman" pitchFamily="18" charset="0"/>
            </a:endParaRPr>
          </a:p>
        </p:txBody>
      </p:sp>
      <p:sp>
        <p:nvSpPr>
          <p:cNvPr id="4106" name="Text Box 16"/>
          <p:cNvSpPr txBox="1">
            <a:spLocks noChangeArrowheads="1"/>
          </p:cNvSpPr>
          <p:nvPr/>
        </p:nvSpPr>
        <p:spPr bwMode="auto">
          <a:xfrm>
            <a:off x="1371600" y="6254893"/>
            <a:ext cx="685800" cy="346075"/>
          </a:xfrm>
          <a:prstGeom prst="rect">
            <a:avLst/>
          </a:prstGeom>
          <a:noFill/>
          <a:ln w="9525">
            <a:solidFill>
              <a:srgbClr val="0000FF"/>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4</a:t>
            </a:r>
            <a:endParaRPr lang="en-US" sz="1600" b="1" dirty="0">
              <a:solidFill>
                <a:srgbClr val="FF0000"/>
              </a:solidFill>
              <a:latin typeface="Times New Roman" pitchFamily="18" charset="0"/>
            </a:endParaRPr>
          </a:p>
        </p:txBody>
      </p:sp>
      <p:sp>
        <p:nvSpPr>
          <p:cNvPr id="4107" name="Text Box 22"/>
          <p:cNvSpPr txBox="1">
            <a:spLocks noChangeArrowheads="1"/>
          </p:cNvSpPr>
          <p:nvPr/>
        </p:nvSpPr>
        <p:spPr bwMode="auto">
          <a:xfrm>
            <a:off x="4419600" y="6283325"/>
            <a:ext cx="685800" cy="346075"/>
          </a:xfrm>
          <a:prstGeom prst="rect">
            <a:avLst/>
          </a:prstGeom>
          <a:noFill/>
          <a:ln w="9525">
            <a:solidFill>
              <a:srgbClr val="FF0000"/>
            </a:solidFill>
            <a:miter lim="800000"/>
            <a:headEnd/>
            <a:tailEnd/>
          </a:ln>
        </p:spPr>
        <p:txBody>
          <a:bodyPr>
            <a:spAutoFit/>
          </a:bodyPr>
          <a:lstStyle/>
          <a:p>
            <a:pPr algn="ctr">
              <a:spcBef>
                <a:spcPct val="50000"/>
              </a:spcBef>
            </a:pPr>
            <a:r>
              <a:rPr lang="en-US" sz="1600" b="1" dirty="0" smtClean="0">
                <a:solidFill>
                  <a:srgbClr val="0000FF"/>
                </a:solidFill>
                <a:latin typeface="Times New Roman" pitchFamily="18" charset="0"/>
              </a:rPr>
              <a:t>H 7</a:t>
            </a:r>
            <a:endParaRPr lang="en-US" sz="1600" b="1" dirty="0">
              <a:solidFill>
                <a:srgbClr val="0000FF"/>
              </a:solidFill>
              <a:latin typeface="Times New Roman" pitchFamily="18" charset="0"/>
            </a:endParaRPr>
          </a:p>
        </p:txBody>
      </p:sp>
      <p:sp>
        <p:nvSpPr>
          <p:cNvPr id="4108" name="Text Box 24"/>
          <p:cNvSpPr txBox="1">
            <a:spLocks noChangeArrowheads="1"/>
          </p:cNvSpPr>
          <p:nvPr/>
        </p:nvSpPr>
        <p:spPr bwMode="auto">
          <a:xfrm>
            <a:off x="7543800" y="617220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12</a:t>
            </a:r>
            <a:endParaRPr lang="en-US" sz="1600" b="1" dirty="0">
              <a:solidFill>
                <a:srgbClr val="FF0000"/>
              </a:solidFill>
              <a:latin typeface="Times New Roman" pitchFamily="18" charset="0"/>
            </a:endParaRPr>
          </a:p>
        </p:txBody>
      </p:sp>
      <p:sp>
        <p:nvSpPr>
          <p:cNvPr id="4109" name="Text Box 25"/>
          <p:cNvSpPr txBox="1">
            <a:spLocks noChangeArrowheads="1"/>
          </p:cNvSpPr>
          <p:nvPr/>
        </p:nvSpPr>
        <p:spPr bwMode="auto">
          <a:xfrm>
            <a:off x="6553200" y="304800"/>
            <a:ext cx="381000" cy="366713"/>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Times New Roman" pitchFamily="18" charset="0"/>
              </a:rPr>
              <a:t>C</a:t>
            </a:r>
          </a:p>
        </p:txBody>
      </p:sp>
      <p:sp>
        <p:nvSpPr>
          <p:cNvPr id="4110" name="Text Box 26"/>
          <p:cNvSpPr txBox="1">
            <a:spLocks noChangeArrowheads="1"/>
          </p:cNvSpPr>
          <p:nvPr/>
        </p:nvSpPr>
        <p:spPr bwMode="auto">
          <a:xfrm>
            <a:off x="6553200" y="3214688"/>
            <a:ext cx="38100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Times New Roman" pitchFamily="18" charset="0"/>
              </a:rPr>
              <a:t>A</a:t>
            </a:r>
          </a:p>
        </p:txBody>
      </p:sp>
      <p:sp>
        <p:nvSpPr>
          <p:cNvPr id="4111" name="Text Box 27"/>
          <p:cNvSpPr txBox="1">
            <a:spLocks noChangeArrowheads="1"/>
          </p:cNvSpPr>
          <p:nvPr/>
        </p:nvSpPr>
        <p:spPr bwMode="auto">
          <a:xfrm>
            <a:off x="8839200" y="3214688"/>
            <a:ext cx="38100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Times New Roman" pitchFamily="18" charset="0"/>
              </a:rPr>
              <a:t>B</a:t>
            </a:r>
          </a:p>
        </p:txBody>
      </p:sp>
      <p:sp>
        <p:nvSpPr>
          <p:cNvPr id="4112" name="Text Box 28"/>
          <p:cNvSpPr txBox="1">
            <a:spLocks noChangeArrowheads="1"/>
          </p:cNvSpPr>
          <p:nvPr/>
        </p:nvSpPr>
        <p:spPr bwMode="auto">
          <a:xfrm>
            <a:off x="6705600" y="4267200"/>
            <a:ext cx="457200" cy="338554"/>
          </a:xfrm>
          <a:prstGeom prst="rect">
            <a:avLst/>
          </a:prstGeom>
          <a:noFill/>
          <a:ln w="9525">
            <a:noFill/>
            <a:miter lim="800000"/>
            <a:headEnd/>
            <a:tailEnd/>
          </a:ln>
        </p:spPr>
        <p:txBody>
          <a:bodyPr wrap="square">
            <a:spAutoFit/>
          </a:bodyPr>
          <a:lstStyle/>
          <a:p>
            <a:pPr>
              <a:spcBef>
                <a:spcPct val="50000"/>
              </a:spcBef>
            </a:pPr>
            <a:r>
              <a:rPr lang="en-US" sz="1600" b="1" dirty="0">
                <a:solidFill>
                  <a:prstClr val="black"/>
                </a:solidFill>
                <a:latin typeface="Times New Roman" pitchFamily="18" charset="0"/>
              </a:rPr>
              <a:t>C'</a:t>
            </a:r>
          </a:p>
        </p:txBody>
      </p:sp>
      <p:sp>
        <p:nvSpPr>
          <p:cNvPr id="4113" name="Text Box 31"/>
          <p:cNvSpPr txBox="1">
            <a:spLocks noChangeArrowheads="1"/>
          </p:cNvSpPr>
          <p:nvPr/>
        </p:nvSpPr>
        <p:spPr bwMode="auto">
          <a:xfrm>
            <a:off x="6705600" y="6019800"/>
            <a:ext cx="457200" cy="338554"/>
          </a:xfrm>
          <a:prstGeom prst="rect">
            <a:avLst/>
          </a:prstGeom>
          <a:noFill/>
          <a:ln w="9525">
            <a:noFill/>
            <a:miter lim="800000"/>
            <a:headEnd/>
            <a:tailEnd/>
          </a:ln>
        </p:spPr>
        <p:txBody>
          <a:bodyPr wrap="square">
            <a:spAutoFit/>
          </a:bodyPr>
          <a:lstStyle/>
          <a:p>
            <a:pPr>
              <a:spcBef>
                <a:spcPct val="50000"/>
              </a:spcBef>
            </a:pPr>
            <a:r>
              <a:rPr lang="en-US" sz="1600" b="1" dirty="0">
                <a:solidFill>
                  <a:prstClr val="black"/>
                </a:solidFill>
                <a:latin typeface="Times New Roman" pitchFamily="18" charset="0"/>
              </a:rPr>
              <a:t>A'</a:t>
            </a:r>
          </a:p>
        </p:txBody>
      </p:sp>
      <p:sp>
        <p:nvSpPr>
          <p:cNvPr id="4114" name="Text Box 32"/>
          <p:cNvSpPr txBox="1">
            <a:spLocks noChangeArrowheads="1"/>
          </p:cNvSpPr>
          <p:nvPr/>
        </p:nvSpPr>
        <p:spPr bwMode="auto">
          <a:xfrm>
            <a:off x="8610600" y="5988050"/>
            <a:ext cx="381000" cy="336550"/>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Times New Roman" pitchFamily="18" charset="0"/>
              </a:rPr>
              <a:t>B'</a:t>
            </a:r>
          </a:p>
        </p:txBody>
      </p:sp>
      <p:sp>
        <p:nvSpPr>
          <p:cNvPr id="4115" name="Rectangle 34"/>
          <p:cNvSpPr>
            <a:spLocks noChangeArrowheads="1"/>
          </p:cNvSpPr>
          <p:nvPr/>
        </p:nvSpPr>
        <p:spPr bwMode="auto">
          <a:xfrm>
            <a:off x="7086600" y="5867400"/>
            <a:ext cx="152400" cy="152400"/>
          </a:xfrm>
          <a:prstGeom prst="rect">
            <a:avLst/>
          </a:prstGeom>
          <a:solidFill>
            <a:srgbClr val="FF66FF"/>
          </a:solidFill>
          <a:ln w="9525">
            <a:solidFill>
              <a:schemeClr val="tx1"/>
            </a:solidFill>
            <a:miter lim="800000"/>
            <a:headEnd/>
            <a:tailEnd/>
          </a:ln>
        </p:spPr>
        <p:txBody>
          <a:bodyPr wrap="none" anchor="ctr"/>
          <a:lstStyle/>
          <a:p>
            <a:endParaRPr lang="en-US">
              <a:solidFill>
                <a:prstClr val="black"/>
              </a:solidFill>
              <a:latin typeface="Times New Roman" pitchFamily="18" charset="0"/>
            </a:endParaRPr>
          </a:p>
        </p:txBody>
      </p:sp>
      <p:sp>
        <p:nvSpPr>
          <p:cNvPr id="4116" name="Freeform 37"/>
          <p:cNvSpPr>
            <a:spLocks/>
          </p:cNvSpPr>
          <p:nvPr/>
        </p:nvSpPr>
        <p:spPr bwMode="auto">
          <a:xfrm>
            <a:off x="8674100" y="30226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solidFill>
                <a:prstClr val="black"/>
              </a:solidFill>
            </a:endParaRPr>
          </a:p>
        </p:txBody>
      </p:sp>
      <p:sp>
        <p:nvSpPr>
          <p:cNvPr id="4117" name="Freeform 38"/>
          <p:cNvSpPr>
            <a:spLocks/>
          </p:cNvSpPr>
          <p:nvPr/>
        </p:nvSpPr>
        <p:spPr bwMode="auto">
          <a:xfrm>
            <a:off x="8293100" y="58420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solidFill>
                <a:prstClr val="black"/>
              </a:solidFill>
            </a:endParaRPr>
          </a:p>
        </p:txBody>
      </p:sp>
      <p:sp>
        <p:nvSpPr>
          <p:cNvPr id="4118" name="Rectangle 39"/>
          <p:cNvSpPr>
            <a:spLocks noChangeArrowheads="1"/>
          </p:cNvSpPr>
          <p:nvPr/>
        </p:nvSpPr>
        <p:spPr bwMode="auto">
          <a:xfrm>
            <a:off x="6781800" y="2971800"/>
            <a:ext cx="152400" cy="228600"/>
          </a:xfrm>
          <a:prstGeom prst="rect">
            <a:avLst/>
          </a:prstGeom>
          <a:solidFill>
            <a:srgbClr val="FF66FF"/>
          </a:solidFill>
          <a:ln w="9525">
            <a:solidFill>
              <a:schemeClr val="tx1"/>
            </a:solidFill>
            <a:miter lim="800000"/>
            <a:headEnd/>
            <a:tailEnd/>
          </a:ln>
        </p:spPr>
        <p:txBody>
          <a:bodyPr wrap="none" anchor="ctr"/>
          <a:lstStyle/>
          <a:p>
            <a:endParaRPr lang="en-US">
              <a:solidFill>
                <a:prstClr val="black"/>
              </a:solidFill>
              <a:latin typeface="Times New Roman" pitchFamily="18" charset="0"/>
            </a:endParaRPr>
          </a:p>
        </p:txBody>
      </p:sp>
      <p:sp>
        <p:nvSpPr>
          <p:cNvPr id="4119" name="Rectangle 41"/>
          <p:cNvSpPr>
            <a:spLocks noChangeArrowheads="1"/>
          </p:cNvSpPr>
          <p:nvPr/>
        </p:nvSpPr>
        <p:spPr bwMode="auto">
          <a:xfrm>
            <a:off x="0" y="0"/>
            <a:ext cx="3200400" cy="6858000"/>
          </a:xfrm>
          <a:prstGeom prst="rect">
            <a:avLst/>
          </a:prstGeom>
          <a:noFill/>
          <a:ln w="38100">
            <a:solidFill>
              <a:srgbClr val="FF0000"/>
            </a:solidFill>
            <a:miter lim="800000"/>
            <a:headEnd/>
            <a:tailEnd/>
          </a:ln>
        </p:spPr>
        <p:txBody>
          <a:bodyPr wrap="none" anchor="ctr"/>
          <a:lstStyle/>
          <a:p>
            <a:endParaRPr lang="en-US">
              <a:solidFill>
                <a:prstClr val="black"/>
              </a:solidFill>
              <a:latin typeface="Times New Roman" pitchFamily="18" charset="0"/>
            </a:endParaRPr>
          </a:p>
        </p:txBody>
      </p:sp>
      <p:sp>
        <p:nvSpPr>
          <p:cNvPr id="4120" name="Rectangle 42"/>
          <p:cNvSpPr>
            <a:spLocks noChangeArrowheads="1"/>
          </p:cNvSpPr>
          <p:nvPr/>
        </p:nvSpPr>
        <p:spPr bwMode="auto">
          <a:xfrm>
            <a:off x="3352800" y="0"/>
            <a:ext cx="2819400" cy="6858000"/>
          </a:xfrm>
          <a:prstGeom prst="rect">
            <a:avLst/>
          </a:prstGeom>
          <a:noFill/>
          <a:ln w="38100">
            <a:solidFill>
              <a:srgbClr val="0000FF"/>
            </a:solidFill>
            <a:miter lim="800000"/>
            <a:headEnd/>
            <a:tailEnd/>
          </a:ln>
        </p:spPr>
        <p:txBody>
          <a:bodyPr wrap="none" anchor="ctr"/>
          <a:lstStyle/>
          <a:p>
            <a:endParaRPr lang="en-US">
              <a:solidFill>
                <a:prstClr val="black"/>
              </a:solidFill>
              <a:latin typeface="Times New Roman" pitchFamily="18" charset="0"/>
            </a:endParaRPr>
          </a:p>
        </p:txBody>
      </p:sp>
      <p:sp>
        <p:nvSpPr>
          <p:cNvPr id="4121" name="Rectangle 43"/>
          <p:cNvSpPr>
            <a:spLocks noChangeArrowheads="1"/>
          </p:cNvSpPr>
          <p:nvPr/>
        </p:nvSpPr>
        <p:spPr bwMode="auto">
          <a:xfrm>
            <a:off x="6400800" y="0"/>
            <a:ext cx="2743200" cy="6858000"/>
          </a:xfrm>
          <a:prstGeom prst="rect">
            <a:avLst/>
          </a:prstGeom>
          <a:noFill/>
          <a:ln w="38100">
            <a:solidFill>
              <a:srgbClr val="FF0000"/>
            </a:solidFill>
            <a:miter lim="800000"/>
            <a:headEnd/>
            <a:tailEnd/>
          </a:ln>
        </p:spPr>
        <p:txBody>
          <a:bodyPr wrap="none" anchor="ctr"/>
          <a:lstStyle/>
          <a:p>
            <a:endParaRPr lang="en-US">
              <a:solidFill>
                <a:prstClr val="black"/>
              </a:solidFill>
              <a:latin typeface="Times New Roman" pitchFamily="18" charset="0"/>
            </a:endParaRPr>
          </a:p>
        </p:txBody>
      </p:sp>
      <p:pic>
        <p:nvPicPr>
          <p:cNvPr id="4122" name="Picture 45" descr="IMAGE0030"/>
          <p:cNvPicPr>
            <a:picLocks noChangeAspect="1" noChangeArrowheads="1"/>
          </p:cNvPicPr>
          <p:nvPr/>
        </p:nvPicPr>
        <p:blipFill>
          <a:blip r:embed="rId2" cstate="print"/>
          <a:srcRect/>
          <a:stretch>
            <a:fillRect/>
          </a:stretch>
        </p:blipFill>
        <p:spPr bwMode="auto">
          <a:xfrm>
            <a:off x="3581400" y="685800"/>
            <a:ext cx="2362200" cy="2590800"/>
          </a:xfrm>
          <a:prstGeom prst="rect">
            <a:avLst/>
          </a:prstGeom>
          <a:noFill/>
          <a:ln w="9525">
            <a:noFill/>
            <a:miter lim="800000"/>
            <a:headEnd/>
            <a:tailEnd/>
          </a:ln>
        </p:spPr>
      </p:pic>
      <p:pic>
        <p:nvPicPr>
          <p:cNvPr id="4123" name="Picture 46" descr="IMAGE0041"/>
          <p:cNvPicPr>
            <a:picLocks noChangeAspect="1" noChangeArrowheads="1"/>
          </p:cNvPicPr>
          <p:nvPr/>
        </p:nvPicPr>
        <p:blipFill>
          <a:blip r:embed="rId3" cstate="print"/>
          <a:srcRect/>
          <a:stretch>
            <a:fillRect/>
          </a:stretch>
        </p:blipFill>
        <p:spPr bwMode="auto">
          <a:xfrm>
            <a:off x="3962400" y="4343400"/>
            <a:ext cx="1447800" cy="1676400"/>
          </a:xfrm>
          <a:prstGeom prst="rect">
            <a:avLst/>
          </a:prstGeom>
          <a:noFill/>
          <a:ln w="9525">
            <a:noFill/>
            <a:miter lim="800000"/>
            <a:headEnd/>
            <a:tailEnd/>
          </a:ln>
        </p:spPr>
      </p:pic>
      <p:pic>
        <p:nvPicPr>
          <p:cNvPr id="28" name="Picture 27" descr="C:\Users\Administrator\Desktop\CHUYÊN ĐỀ\hinh ảnh\unnamed.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1247640"/>
            <a:ext cx="1629623" cy="1556420"/>
          </a:xfrm>
          <a:prstGeom prst="rect">
            <a:avLst/>
          </a:prstGeom>
          <a:noFill/>
          <a:ln>
            <a:noFill/>
          </a:ln>
        </p:spPr>
      </p:pic>
      <p:pic>
        <p:nvPicPr>
          <p:cNvPr id="29" name="Picture 28" descr="C:\Users\Administrator\Desktop\CHUYÊN ĐỀ\hinh ảnh\unnamed.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4386890"/>
            <a:ext cx="1858223" cy="1732614"/>
          </a:xfrm>
          <a:prstGeom prst="rect">
            <a:avLst/>
          </a:prstGeom>
          <a:noFill/>
          <a:ln>
            <a:noFill/>
          </a:ln>
        </p:spPr>
      </p:pic>
    </p:spTree>
    <p:extLst>
      <p:ext uri="{BB962C8B-B14F-4D97-AF65-F5344CB8AC3E}">
        <p14:creationId xmlns:p14="http://schemas.microsoft.com/office/powerpoint/2010/main" xmlns="" val="228946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14053980">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028700" y="1028700"/>
            <a:ext cx="7086600" cy="4800600"/>
          </a:xfrm>
          <a:prstGeom prst="rect">
            <a:avLst/>
          </a:prstGeom>
        </p:spPr>
      </p:pic>
    </p:spTree>
    <p:extLst>
      <p:ext uri="{BB962C8B-B14F-4D97-AF65-F5344CB8AC3E}">
        <p14:creationId xmlns:p14="http://schemas.microsoft.com/office/powerpoint/2010/main" xmlns="" val="1179558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14056942">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317500"/>
            <a:ext cx="9144000" cy="6221413"/>
          </a:xfrm>
          <a:prstGeom prst="rect">
            <a:avLst/>
          </a:prstGeom>
        </p:spPr>
      </p:pic>
    </p:spTree>
    <p:extLst>
      <p:ext uri="{BB962C8B-B14F-4D97-AF65-F5344CB8AC3E}">
        <p14:creationId xmlns:p14="http://schemas.microsoft.com/office/powerpoint/2010/main" xmlns="" val="521091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14056947">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355600"/>
            <a:ext cx="9144000" cy="6146800"/>
          </a:xfrm>
          <a:prstGeom prst="rect">
            <a:avLst/>
          </a:prstGeom>
        </p:spPr>
      </p:pic>
    </p:spTree>
    <p:extLst>
      <p:ext uri="{BB962C8B-B14F-4D97-AF65-F5344CB8AC3E}">
        <p14:creationId xmlns:p14="http://schemas.microsoft.com/office/powerpoint/2010/main" xmlns="" val="279861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14056955">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355600"/>
            <a:ext cx="9144000" cy="6146800"/>
          </a:xfrm>
          <a:prstGeom prst="rect">
            <a:avLst/>
          </a:prstGeom>
        </p:spPr>
      </p:pic>
    </p:spTree>
    <p:extLst>
      <p:ext uri="{BB962C8B-B14F-4D97-AF65-F5344CB8AC3E}">
        <p14:creationId xmlns:p14="http://schemas.microsoft.com/office/powerpoint/2010/main" xmlns="" val="2044254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620000" cy="3539430"/>
          </a:xfrm>
          <a:prstGeom prst="rect">
            <a:avLst/>
          </a:prstGeom>
        </p:spPr>
        <p:txBody>
          <a:bodyPr wrap="square">
            <a:spAutoFit/>
          </a:bodyPr>
          <a:lstStyle/>
          <a:p>
            <a:pPr marL="342900" lvl="0" indent="-342900">
              <a:spcBef>
                <a:spcPts val="200"/>
              </a:spcBef>
              <a:spcAft>
                <a:spcPts val="0"/>
              </a:spcAft>
              <a:buFont typeface="Times New Roman" panose="02020603050405020304" pitchFamily="18" charset="0"/>
              <a:buChar char="-"/>
            </a:pPr>
            <a:r>
              <a:rPr lang="nl-NL" sz="3200" b="1" dirty="0">
                <a:latin typeface="Times New Roman" panose="02020603050405020304" pitchFamily="18" charset="0"/>
                <a:ea typeface="Times New Roman" panose="02020603050405020304" pitchFamily="18" charset="0"/>
                <a:cs typeface="Times New Roman" panose="02020603050405020304" pitchFamily="18" charset="0"/>
              </a:rPr>
              <a:t>Cấu tạo: Thước vẽ truyền gồm 4 thanh kim loại hay gỗ mảnh dài bằng nhau. Trên mỗi thanh kim loại có các lỗ khoan thẳng hàng và các tâm lỗ cách đều nhau. Bốn thanh của thước được liên kết với nhau nhờ 4 chốt và tạo thành hình bình hành...</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2544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Desktop\tải xuốn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04800"/>
            <a:ext cx="5791200" cy="3733800"/>
          </a:xfrm>
          <a:prstGeom prst="rect">
            <a:avLst/>
          </a:prstGeom>
          <a:noFill/>
          <a:ln>
            <a:noFill/>
          </a:ln>
        </p:spPr>
      </p:pic>
      <p:pic>
        <p:nvPicPr>
          <p:cNvPr id="3" name="Picture 2" descr="C:\Users\Administrator\Desktop\thuocvetruyengv.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3429000"/>
            <a:ext cx="4267200" cy="2971800"/>
          </a:xfrm>
          <a:prstGeom prst="rect">
            <a:avLst/>
          </a:prstGeom>
          <a:noFill/>
          <a:ln>
            <a:noFill/>
          </a:ln>
        </p:spPr>
      </p:pic>
    </p:spTree>
    <p:extLst>
      <p:ext uri="{BB962C8B-B14F-4D97-AF65-F5344CB8AC3E}">
        <p14:creationId xmlns:p14="http://schemas.microsoft.com/office/powerpoint/2010/main" xmlns="" val="3405570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09600"/>
            <a:ext cx="6629400" cy="5286897"/>
          </a:xfrm>
          <a:prstGeom prst="rect">
            <a:avLst/>
          </a:prstGeom>
        </p:spPr>
        <p:txBody>
          <a:bodyPr wrap="square">
            <a:spAutoFit/>
          </a:bodyPr>
          <a:lstStyle/>
          <a:p>
            <a:pPr>
              <a:spcBef>
                <a:spcPts val="200"/>
              </a:spcBef>
              <a:spcAft>
                <a:spcPts val="0"/>
              </a:spcAft>
            </a:pPr>
            <a:r>
              <a:rPr lang="nl-NL" sz="2000" b="1" dirty="0">
                <a:latin typeface="Times New Roman" panose="02020603050405020304" pitchFamily="18" charset="0"/>
                <a:ea typeface="Times New Roman" panose="02020603050405020304" pitchFamily="18" charset="0"/>
                <a:cs typeface="Times New Roman" panose="02020603050405020304" pitchFamily="18" charset="0"/>
              </a:rPr>
              <a:t>- Các kiến thức:</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Mathematics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457200" marR="66675">
              <a:lnSpc>
                <a:spcPct val="107000"/>
              </a:lnSpc>
              <a:spcAft>
                <a:spcPts val="800"/>
              </a:spcAft>
            </a:pP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432435" marR="66675">
              <a:lnSpc>
                <a:spcPct val="115000"/>
              </a:lnSpc>
              <a:spcAft>
                <a:spcPts val="0"/>
              </a:spcAft>
            </a:pP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dạng</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Technology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8 :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Science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270510">
              <a:lnSpc>
                <a:spcPct val="115000"/>
              </a:lnSpc>
              <a:spcAft>
                <a:spcPts val="10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Tin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2. </a:t>
            </a:r>
          </a:p>
          <a:p>
            <a:pPr marL="270510">
              <a:lnSpc>
                <a:spcPct val="115000"/>
              </a:lnSpc>
              <a:spcAft>
                <a:spcPts val="10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marL="270510">
              <a:lnSpc>
                <a:spcPct val="115000"/>
              </a:lnSpc>
              <a:spcAft>
                <a:spcPts val="10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 Engineering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Lắp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ráp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86556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Picture1"/>
          <p:cNvPicPr>
            <a:picLocks noChangeAspect="1" noChangeArrowheads="1"/>
          </p:cNvPicPr>
          <p:nvPr/>
        </p:nvPicPr>
        <p:blipFill>
          <a:blip r:embed="rId2" cstate="print"/>
          <a:srcRect/>
          <a:stretch>
            <a:fillRect/>
          </a:stretch>
        </p:blipFill>
        <p:spPr bwMode="auto">
          <a:xfrm>
            <a:off x="0" y="-228600"/>
            <a:ext cx="9144000" cy="7729566"/>
          </a:xfrm>
          <a:prstGeom prst="rect">
            <a:avLst/>
          </a:prstGeom>
          <a:noFill/>
        </p:spPr>
      </p:pic>
      <p:sp>
        <p:nvSpPr>
          <p:cNvPr id="3" name="Rectangle 2"/>
          <p:cNvSpPr/>
          <p:nvPr/>
        </p:nvSpPr>
        <p:spPr>
          <a:xfrm>
            <a:off x="1600200" y="990600"/>
            <a:ext cx="63426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Hướng</a:t>
            </a:r>
            <a:r>
              <a:rPr lang="en-US" sz="54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dẫn</a:t>
            </a:r>
            <a:r>
              <a:rPr lang="en-US" sz="54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về</a:t>
            </a:r>
            <a:r>
              <a:rPr lang="en-US" sz="54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nhà</a:t>
            </a:r>
            <a:endParaRPr lang="en-US" sz="5400" b="1" cap="all" spc="0"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5473" name="Rectangle 1"/>
          <p:cNvSpPr>
            <a:spLocks noChangeArrowheads="1"/>
          </p:cNvSpPr>
          <p:nvPr/>
        </p:nvSpPr>
        <p:spPr bwMode="auto">
          <a:xfrm>
            <a:off x="1066800" y="2057400"/>
            <a:ext cx="7391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lang="en-US" sz="4000" dirty="0" smtClean="0">
                <a:solidFill>
                  <a:srgbClr val="FF0000"/>
                </a:solidFill>
                <a:latin typeface="Times New Roman" pitchFamily="18" charset="0"/>
                <a:ea typeface="Times New Roman" pitchFamily="18" charset="0"/>
                <a:cs typeface="Times New Roman" pitchFamily="18" charset="0"/>
              </a:rPr>
              <a:t>*</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Về</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nhà</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định</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nghĩa</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định</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lí</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tính</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hai</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tam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giác</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đồng</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dạng</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lang="en-US" sz="4000" dirty="0" smtClean="0">
                <a:solidFill>
                  <a:srgbClr val="FF0000"/>
                </a:solidFill>
                <a:latin typeface="Times New Roman" pitchFamily="18" charset="0"/>
                <a:ea typeface="Times New Roman" pitchFamily="18" charset="0"/>
                <a:cs typeface="Times New Roman" pitchFamily="18" charset="0"/>
              </a:rPr>
              <a:t>*</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Làm</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tập</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24-25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SGK.Tr</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72)</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lang="en-US" sz="4000" dirty="0" smtClean="0">
                <a:solidFill>
                  <a:srgbClr val="FF0000"/>
                </a:solidFill>
                <a:latin typeface="Times New Roman" pitchFamily="18" charset="0"/>
                <a:ea typeface="Times New Roman" pitchFamily="18" charset="0"/>
                <a:cs typeface="Times New Roman" pitchFamily="18" charset="0"/>
              </a:rPr>
              <a:t>*</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Chuẩn</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bị</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tiết</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luyện</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tập</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lang="en-US" sz="4000" dirty="0" smtClean="0">
                <a:solidFill>
                  <a:srgbClr val="FF0000"/>
                </a:solidFill>
                <a:latin typeface="Times New Roman" pitchFamily="18" charset="0"/>
                <a:ea typeface="Times New Roman" pitchFamily="18" charset="0"/>
                <a:cs typeface="Times New Roman" pitchFamily="18" charset="0"/>
              </a:rPr>
              <a:t>*</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Đọc</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phần</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Có</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thể</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em</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chưa</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biết</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70267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10"/>
          <p:cNvSpPr>
            <a:spLocks noChangeArrowheads="1"/>
          </p:cNvSpPr>
          <p:nvPr/>
        </p:nvSpPr>
        <p:spPr bwMode="auto">
          <a:xfrm>
            <a:off x="3581400" y="609600"/>
            <a:ext cx="2133600" cy="2590800"/>
          </a:xfrm>
          <a:prstGeom prst="rtTriangle">
            <a:avLst/>
          </a:prstGeom>
          <a:solidFill>
            <a:srgbClr val="FF66FF"/>
          </a:solidFill>
          <a:ln w="38100">
            <a:solidFill>
              <a:schemeClr val="tx1"/>
            </a:solidFill>
            <a:miter lim="800000"/>
            <a:headEnd/>
            <a:tailEnd/>
          </a:ln>
        </p:spPr>
        <p:txBody>
          <a:bodyPr wrap="none" anchor="ctr"/>
          <a:lstStyle/>
          <a:p>
            <a:pPr algn="ctr"/>
            <a:endParaRPr lang="en-US">
              <a:solidFill>
                <a:prstClr val="black"/>
              </a:solidFill>
              <a:latin typeface="Times New Roman" pitchFamily="18" charset="0"/>
            </a:endParaRPr>
          </a:p>
        </p:txBody>
      </p:sp>
      <p:sp>
        <p:nvSpPr>
          <p:cNvPr id="4102" name="AutoShape 11"/>
          <p:cNvSpPr>
            <a:spLocks noChangeArrowheads="1"/>
          </p:cNvSpPr>
          <p:nvPr/>
        </p:nvSpPr>
        <p:spPr bwMode="auto">
          <a:xfrm>
            <a:off x="3886200" y="4572000"/>
            <a:ext cx="1524000" cy="1447800"/>
          </a:xfrm>
          <a:prstGeom prst="rtTriangle">
            <a:avLst/>
          </a:prstGeom>
          <a:solidFill>
            <a:srgbClr val="FF66FF"/>
          </a:solidFill>
          <a:ln w="38100">
            <a:solidFill>
              <a:schemeClr val="tx1"/>
            </a:solidFill>
            <a:miter lim="800000"/>
            <a:headEnd/>
            <a:tailEnd/>
          </a:ln>
        </p:spPr>
        <p:txBody>
          <a:bodyPr wrap="none" anchor="ctr"/>
          <a:lstStyle/>
          <a:p>
            <a:endParaRPr lang="en-US">
              <a:solidFill>
                <a:prstClr val="black"/>
              </a:solidFill>
              <a:latin typeface="Times New Roman" pitchFamily="18" charset="0"/>
            </a:endParaRPr>
          </a:p>
        </p:txBody>
      </p:sp>
      <p:sp>
        <p:nvSpPr>
          <p:cNvPr id="4105" name="Text Box 15"/>
          <p:cNvSpPr txBox="1">
            <a:spLocks noChangeArrowheads="1"/>
          </p:cNvSpPr>
          <p:nvPr/>
        </p:nvSpPr>
        <p:spPr bwMode="auto">
          <a:xfrm>
            <a:off x="4343400" y="339725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10</a:t>
            </a:r>
            <a:endParaRPr lang="en-US" sz="1600" b="1" dirty="0">
              <a:solidFill>
                <a:srgbClr val="FF0000"/>
              </a:solidFill>
              <a:latin typeface="Times New Roman" pitchFamily="18" charset="0"/>
            </a:endParaRPr>
          </a:p>
        </p:txBody>
      </p:sp>
      <p:sp>
        <p:nvSpPr>
          <p:cNvPr id="4108" name="Text Box 24"/>
          <p:cNvSpPr txBox="1">
            <a:spLocks noChangeArrowheads="1"/>
          </p:cNvSpPr>
          <p:nvPr/>
        </p:nvSpPr>
        <p:spPr bwMode="auto">
          <a:xfrm>
            <a:off x="4343400" y="6172200"/>
            <a:ext cx="685800" cy="346075"/>
          </a:xfrm>
          <a:prstGeom prst="rect">
            <a:avLst/>
          </a:prstGeom>
          <a:noFill/>
          <a:ln w="9525">
            <a:solidFill>
              <a:srgbClr val="FFFF00"/>
            </a:solidFill>
            <a:miter lim="800000"/>
            <a:headEnd/>
            <a:tailEnd/>
          </a:ln>
        </p:spPr>
        <p:txBody>
          <a:bodyPr>
            <a:spAutoFit/>
          </a:bodyPr>
          <a:lstStyle/>
          <a:p>
            <a:pPr algn="ctr">
              <a:spcBef>
                <a:spcPct val="50000"/>
              </a:spcBef>
            </a:pPr>
            <a:r>
              <a:rPr lang="en-US" sz="1600" b="1" dirty="0" smtClean="0">
                <a:solidFill>
                  <a:srgbClr val="FF0000"/>
                </a:solidFill>
                <a:latin typeface="Times New Roman" pitchFamily="18" charset="0"/>
              </a:rPr>
              <a:t>H 12</a:t>
            </a:r>
            <a:endParaRPr lang="en-US" sz="1600" b="1" dirty="0">
              <a:solidFill>
                <a:srgbClr val="FF0000"/>
              </a:solidFill>
              <a:latin typeface="Times New Roman" pitchFamily="18" charset="0"/>
            </a:endParaRPr>
          </a:p>
        </p:txBody>
      </p:sp>
      <p:sp>
        <p:nvSpPr>
          <p:cNvPr id="4109" name="Text Box 25"/>
          <p:cNvSpPr txBox="1">
            <a:spLocks noChangeArrowheads="1"/>
          </p:cNvSpPr>
          <p:nvPr/>
        </p:nvSpPr>
        <p:spPr bwMode="auto">
          <a:xfrm>
            <a:off x="3352800" y="304800"/>
            <a:ext cx="381000" cy="366713"/>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Times New Roman" pitchFamily="18" charset="0"/>
              </a:rPr>
              <a:t>C</a:t>
            </a:r>
          </a:p>
        </p:txBody>
      </p:sp>
      <p:sp>
        <p:nvSpPr>
          <p:cNvPr id="4110" name="Text Box 26"/>
          <p:cNvSpPr txBox="1">
            <a:spLocks noChangeArrowheads="1"/>
          </p:cNvSpPr>
          <p:nvPr/>
        </p:nvSpPr>
        <p:spPr bwMode="auto">
          <a:xfrm>
            <a:off x="3352800" y="3214688"/>
            <a:ext cx="38100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Times New Roman" pitchFamily="18" charset="0"/>
              </a:rPr>
              <a:t>A</a:t>
            </a:r>
          </a:p>
        </p:txBody>
      </p:sp>
      <p:sp>
        <p:nvSpPr>
          <p:cNvPr id="4111" name="Text Box 27"/>
          <p:cNvSpPr txBox="1">
            <a:spLocks noChangeArrowheads="1"/>
          </p:cNvSpPr>
          <p:nvPr/>
        </p:nvSpPr>
        <p:spPr bwMode="auto">
          <a:xfrm>
            <a:off x="5791200" y="3214688"/>
            <a:ext cx="381000" cy="366712"/>
          </a:xfrm>
          <a:prstGeom prst="rect">
            <a:avLst/>
          </a:prstGeom>
          <a:noFill/>
          <a:ln w="9525">
            <a:noFill/>
            <a:miter lim="800000"/>
            <a:headEnd/>
            <a:tailEnd/>
          </a:ln>
        </p:spPr>
        <p:txBody>
          <a:bodyPr>
            <a:spAutoFit/>
          </a:bodyPr>
          <a:lstStyle/>
          <a:p>
            <a:pPr>
              <a:spcBef>
                <a:spcPct val="50000"/>
              </a:spcBef>
            </a:pPr>
            <a:r>
              <a:rPr lang="en-US" b="1" dirty="0">
                <a:solidFill>
                  <a:prstClr val="black"/>
                </a:solidFill>
                <a:latin typeface="Times New Roman" pitchFamily="18" charset="0"/>
              </a:rPr>
              <a:t>B</a:t>
            </a:r>
          </a:p>
        </p:txBody>
      </p:sp>
      <p:sp>
        <p:nvSpPr>
          <p:cNvPr id="4112" name="Text Box 28"/>
          <p:cNvSpPr txBox="1">
            <a:spLocks noChangeArrowheads="1"/>
          </p:cNvSpPr>
          <p:nvPr/>
        </p:nvSpPr>
        <p:spPr bwMode="auto">
          <a:xfrm>
            <a:off x="3505200" y="4267200"/>
            <a:ext cx="457200" cy="338554"/>
          </a:xfrm>
          <a:prstGeom prst="rect">
            <a:avLst/>
          </a:prstGeom>
          <a:noFill/>
          <a:ln w="9525">
            <a:noFill/>
            <a:miter lim="800000"/>
            <a:headEnd/>
            <a:tailEnd/>
          </a:ln>
        </p:spPr>
        <p:txBody>
          <a:bodyPr wrap="square">
            <a:spAutoFit/>
          </a:bodyPr>
          <a:lstStyle/>
          <a:p>
            <a:pPr>
              <a:spcBef>
                <a:spcPct val="50000"/>
              </a:spcBef>
            </a:pPr>
            <a:r>
              <a:rPr lang="en-US" sz="1600" b="1" dirty="0">
                <a:solidFill>
                  <a:prstClr val="black"/>
                </a:solidFill>
                <a:latin typeface="Times New Roman" pitchFamily="18" charset="0"/>
              </a:rPr>
              <a:t>C'</a:t>
            </a:r>
          </a:p>
        </p:txBody>
      </p:sp>
      <p:sp>
        <p:nvSpPr>
          <p:cNvPr id="4113" name="Text Box 31"/>
          <p:cNvSpPr txBox="1">
            <a:spLocks noChangeArrowheads="1"/>
          </p:cNvSpPr>
          <p:nvPr/>
        </p:nvSpPr>
        <p:spPr bwMode="auto">
          <a:xfrm>
            <a:off x="3505200" y="5977354"/>
            <a:ext cx="457200" cy="338554"/>
          </a:xfrm>
          <a:prstGeom prst="rect">
            <a:avLst/>
          </a:prstGeom>
          <a:noFill/>
          <a:ln w="9525">
            <a:noFill/>
            <a:miter lim="800000"/>
            <a:headEnd/>
            <a:tailEnd/>
          </a:ln>
        </p:spPr>
        <p:txBody>
          <a:bodyPr wrap="square">
            <a:spAutoFit/>
          </a:bodyPr>
          <a:lstStyle/>
          <a:p>
            <a:pPr>
              <a:spcBef>
                <a:spcPct val="50000"/>
              </a:spcBef>
            </a:pPr>
            <a:r>
              <a:rPr lang="en-US" sz="1600" b="1" dirty="0">
                <a:solidFill>
                  <a:prstClr val="black"/>
                </a:solidFill>
                <a:latin typeface="Times New Roman" pitchFamily="18" charset="0"/>
              </a:rPr>
              <a:t>A'</a:t>
            </a:r>
          </a:p>
        </p:txBody>
      </p:sp>
      <p:sp>
        <p:nvSpPr>
          <p:cNvPr id="4114" name="Text Box 32"/>
          <p:cNvSpPr txBox="1">
            <a:spLocks noChangeArrowheads="1"/>
          </p:cNvSpPr>
          <p:nvPr/>
        </p:nvSpPr>
        <p:spPr bwMode="auto">
          <a:xfrm>
            <a:off x="5410200" y="5988050"/>
            <a:ext cx="381000" cy="336550"/>
          </a:xfrm>
          <a:prstGeom prst="rect">
            <a:avLst/>
          </a:prstGeom>
          <a:noFill/>
          <a:ln w="9525">
            <a:noFill/>
            <a:miter lim="800000"/>
            <a:headEnd/>
            <a:tailEnd/>
          </a:ln>
        </p:spPr>
        <p:txBody>
          <a:bodyPr>
            <a:spAutoFit/>
          </a:bodyPr>
          <a:lstStyle/>
          <a:p>
            <a:pPr>
              <a:spcBef>
                <a:spcPct val="50000"/>
              </a:spcBef>
            </a:pPr>
            <a:r>
              <a:rPr lang="en-US" sz="1600" b="1">
                <a:solidFill>
                  <a:prstClr val="black"/>
                </a:solidFill>
                <a:latin typeface="Times New Roman" pitchFamily="18" charset="0"/>
              </a:rPr>
              <a:t>B'</a:t>
            </a:r>
          </a:p>
        </p:txBody>
      </p:sp>
      <p:sp>
        <p:nvSpPr>
          <p:cNvPr id="4115" name="Rectangle 34"/>
          <p:cNvSpPr>
            <a:spLocks noChangeArrowheads="1"/>
          </p:cNvSpPr>
          <p:nvPr/>
        </p:nvSpPr>
        <p:spPr bwMode="auto">
          <a:xfrm>
            <a:off x="3886200" y="5867400"/>
            <a:ext cx="152400" cy="152400"/>
          </a:xfrm>
          <a:prstGeom prst="rect">
            <a:avLst/>
          </a:prstGeom>
          <a:solidFill>
            <a:srgbClr val="FF66FF"/>
          </a:solidFill>
          <a:ln w="9525">
            <a:solidFill>
              <a:schemeClr val="tx1"/>
            </a:solidFill>
            <a:miter lim="800000"/>
            <a:headEnd/>
            <a:tailEnd/>
          </a:ln>
        </p:spPr>
        <p:txBody>
          <a:bodyPr wrap="none" anchor="ctr"/>
          <a:lstStyle/>
          <a:p>
            <a:endParaRPr lang="en-US">
              <a:solidFill>
                <a:prstClr val="black"/>
              </a:solidFill>
              <a:latin typeface="Times New Roman" pitchFamily="18" charset="0"/>
            </a:endParaRPr>
          </a:p>
        </p:txBody>
      </p:sp>
      <p:sp>
        <p:nvSpPr>
          <p:cNvPr id="4116" name="Freeform 37"/>
          <p:cNvSpPr>
            <a:spLocks/>
          </p:cNvSpPr>
          <p:nvPr/>
        </p:nvSpPr>
        <p:spPr bwMode="auto">
          <a:xfrm>
            <a:off x="5473700" y="30226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solidFill>
                <a:prstClr val="black"/>
              </a:solidFill>
            </a:endParaRPr>
          </a:p>
        </p:txBody>
      </p:sp>
      <p:sp>
        <p:nvSpPr>
          <p:cNvPr id="4117" name="Freeform 38"/>
          <p:cNvSpPr>
            <a:spLocks/>
          </p:cNvSpPr>
          <p:nvPr/>
        </p:nvSpPr>
        <p:spPr bwMode="auto">
          <a:xfrm>
            <a:off x="5092700" y="5842000"/>
            <a:ext cx="165100" cy="177800"/>
          </a:xfrm>
          <a:custGeom>
            <a:avLst/>
            <a:gdLst>
              <a:gd name="T0" fmla="*/ 2147483647 w 104"/>
              <a:gd name="T1" fmla="*/ 2147483647 h 112"/>
              <a:gd name="T2" fmla="*/ 2147483647 w 104"/>
              <a:gd name="T3" fmla="*/ 2147483647 h 112"/>
              <a:gd name="T4" fmla="*/ 2147483647 w 104"/>
              <a:gd name="T5" fmla="*/ 2147483647 h 112"/>
              <a:gd name="T6" fmla="*/ 0 60000 65536"/>
              <a:gd name="T7" fmla="*/ 0 60000 65536"/>
              <a:gd name="T8" fmla="*/ 0 60000 65536"/>
              <a:gd name="T9" fmla="*/ 0 w 104"/>
              <a:gd name="T10" fmla="*/ 0 h 112"/>
              <a:gd name="T11" fmla="*/ 104 w 104"/>
              <a:gd name="T12" fmla="*/ 112 h 112"/>
            </a:gdLst>
            <a:ahLst/>
            <a:cxnLst>
              <a:cxn ang="T6">
                <a:pos x="T0" y="T1"/>
              </a:cxn>
              <a:cxn ang="T7">
                <a:pos x="T2" y="T3"/>
              </a:cxn>
              <a:cxn ang="T8">
                <a:pos x="T4" y="T5"/>
              </a:cxn>
            </a:cxnLst>
            <a:rect l="T9" t="T10" r="T11" b="T12"/>
            <a:pathLst>
              <a:path w="104" h="112">
                <a:moveTo>
                  <a:pt x="104" y="16"/>
                </a:moveTo>
                <a:cubicBezTo>
                  <a:pt x="60" y="8"/>
                  <a:pt x="16" y="0"/>
                  <a:pt x="8" y="16"/>
                </a:cubicBezTo>
                <a:cubicBezTo>
                  <a:pt x="0" y="32"/>
                  <a:pt x="48" y="96"/>
                  <a:pt x="56" y="112"/>
                </a:cubicBezTo>
              </a:path>
            </a:pathLst>
          </a:custGeom>
          <a:noFill/>
          <a:ln w="28575">
            <a:solidFill>
              <a:schemeClr val="tx1"/>
            </a:solidFill>
            <a:round/>
            <a:headEnd/>
            <a:tailEnd/>
          </a:ln>
        </p:spPr>
        <p:txBody>
          <a:bodyPr/>
          <a:lstStyle/>
          <a:p>
            <a:endParaRPr lang="en-US">
              <a:solidFill>
                <a:prstClr val="black"/>
              </a:solidFill>
            </a:endParaRPr>
          </a:p>
        </p:txBody>
      </p:sp>
      <p:sp>
        <p:nvSpPr>
          <p:cNvPr id="4118" name="Rectangle 39"/>
          <p:cNvSpPr>
            <a:spLocks noChangeArrowheads="1"/>
          </p:cNvSpPr>
          <p:nvPr/>
        </p:nvSpPr>
        <p:spPr bwMode="auto">
          <a:xfrm>
            <a:off x="3581400" y="2971800"/>
            <a:ext cx="152400" cy="228600"/>
          </a:xfrm>
          <a:prstGeom prst="rect">
            <a:avLst/>
          </a:prstGeom>
          <a:solidFill>
            <a:srgbClr val="FF66FF"/>
          </a:solidFill>
          <a:ln w="9525">
            <a:solidFill>
              <a:schemeClr val="tx1"/>
            </a:solidFill>
            <a:miter lim="800000"/>
            <a:headEnd/>
            <a:tailEnd/>
          </a:ln>
        </p:spPr>
        <p:txBody>
          <a:bodyPr wrap="none" anchor="ctr"/>
          <a:lstStyle/>
          <a:p>
            <a:endParaRPr lang="en-US">
              <a:solidFill>
                <a:prstClr val="black"/>
              </a:solidFill>
              <a:latin typeface="Times New Roman" pitchFamily="18" charset="0"/>
            </a:endParaRPr>
          </a:p>
        </p:txBody>
      </p:sp>
    </p:spTree>
    <p:extLst>
      <p:ext uri="{BB962C8B-B14F-4D97-AF65-F5344CB8AC3E}">
        <p14:creationId xmlns:p14="http://schemas.microsoft.com/office/powerpoint/2010/main" xmlns="" val="4087849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533400" y="-756239"/>
            <a:ext cx="9144000" cy="6758609"/>
          </a:xfrm>
        </p:spPr>
        <p:txBody>
          <a:bodyPr>
            <a:normAutofit/>
          </a:bodyPr>
          <a:lstStyle/>
          <a:p>
            <a:pPr marL="0" indent="0">
              <a:buNone/>
            </a:pPr>
            <a:r>
              <a:rPr lang="en-US" sz="3200" dirty="0" smtClean="0">
                <a:solidFill>
                  <a:srgbClr val="FF0000"/>
                </a:solidFill>
              </a:rPr>
              <a:t>     </a:t>
            </a:r>
            <a:endParaRPr lang="en-US" sz="3200" dirty="0" smtClean="0">
              <a:solidFill>
                <a:srgbClr val="FF0000"/>
              </a:solidFill>
              <a:latin typeface="Times New Roman" pitchFamily="18" charset="0"/>
              <a:cs typeface="Times New Roman" pitchFamily="18" charset="0"/>
            </a:endParaRPr>
          </a:p>
        </p:txBody>
      </p:sp>
      <p:sp>
        <p:nvSpPr>
          <p:cNvPr id="48" name="Text Box 43"/>
          <p:cNvSpPr txBox="1">
            <a:spLocks noChangeArrowheads="1"/>
          </p:cNvSpPr>
          <p:nvPr/>
        </p:nvSpPr>
        <p:spPr bwMode="auto">
          <a:xfrm>
            <a:off x="754251" y="1295401"/>
            <a:ext cx="8161149"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r>
              <a:rPr lang="en-US" altLang="en-US" sz="3600" b="1" dirty="0" err="1" smtClean="0">
                <a:latin typeface="Times New Roman" panose="02020603050405020304" pitchFamily="18" charset="0"/>
              </a:rPr>
              <a:t>Bài</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toán</a:t>
            </a:r>
            <a:r>
              <a:rPr lang="en-US" altLang="en-US" sz="3600" b="1" dirty="0" smtClean="0">
                <a:latin typeface="Times New Roman" panose="02020603050405020304" pitchFamily="18" charset="0"/>
              </a:rPr>
              <a:t>: </a:t>
            </a:r>
            <a:r>
              <a:rPr lang="en-US" altLang="en-US" sz="3600" dirty="0" err="1" smtClean="0">
                <a:latin typeface="Times New Roman" panose="02020603050405020304" pitchFamily="18" charset="0"/>
              </a:rPr>
              <a:t>Thực</a:t>
            </a:r>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hiện</a:t>
            </a:r>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các</a:t>
            </a:r>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yêu</a:t>
            </a:r>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cầu</a:t>
            </a:r>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sau</a:t>
            </a:r>
            <a:r>
              <a:rPr lang="en-US" altLang="en-US" sz="3600" b="1" dirty="0" smtClean="0">
                <a:latin typeface="Times New Roman" panose="02020603050405020304" pitchFamily="18" charset="0"/>
              </a:rPr>
              <a:t>: </a:t>
            </a:r>
          </a:p>
          <a:p>
            <a:pPr eaLnBrk="0" hangingPunct="0">
              <a:spcBef>
                <a:spcPct val="50000"/>
              </a:spcBef>
            </a:pPr>
            <a:endParaRPr lang="en-US" altLang="en-US" sz="3600" b="1" dirty="0" smtClean="0">
              <a:latin typeface="Times New Roman" panose="02020603050405020304" pitchFamily="18" charset="0"/>
            </a:endParaRPr>
          </a:p>
          <a:p>
            <a:pPr eaLnBrk="0" hangingPunct="0">
              <a:spcBef>
                <a:spcPct val="50000"/>
              </a:spcBef>
            </a:pPr>
            <a:endParaRPr lang="en-US" altLang="en-US" sz="3600" b="1" dirty="0">
              <a:latin typeface="Times New Roman" panose="02020603050405020304" pitchFamily="18" charset="0"/>
            </a:endParaRPr>
          </a:p>
        </p:txBody>
      </p:sp>
      <p:sp>
        <p:nvSpPr>
          <p:cNvPr id="50" name="Rectangle 49"/>
          <p:cNvSpPr/>
          <p:nvPr/>
        </p:nvSpPr>
        <p:spPr>
          <a:xfrm>
            <a:off x="914400" y="1972509"/>
            <a:ext cx="6629400" cy="369332"/>
          </a:xfrm>
          <a:prstGeom prst="rect">
            <a:avLst/>
          </a:prstGeom>
        </p:spPr>
        <p:txBody>
          <a:bodyPr wrap="square">
            <a:spAutoFit/>
          </a:bodyPr>
          <a:lstStyle/>
          <a:p>
            <a:r>
              <a:rPr lang="nl-NL" b="1" dirty="0">
                <a:latin typeface="Times New Roman" panose="02020603050405020304" pitchFamily="18" charset="0"/>
                <a:ea typeface="Times New Roman" panose="02020603050405020304" pitchFamily="18" charset="0"/>
              </a:rPr>
              <a:t>– Vẽ tam giác A’B’C’ biết A’B’ = 2cm</a:t>
            </a:r>
            <a:r>
              <a:rPr lang="nl-NL" b="1" dirty="0" smtClean="0">
                <a:latin typeface="Times New Roman" panose="02020603050405020304" pitchFamily="18" charset="0"/>
                <a:ea typeface="Times New Roman" panose="02020603050405020304" pitchFamily="18" charset="0"/>
              </a:rPr>
              <a:t>,  </a:t>
            </a:r>
            <a:r>
              <a:rPr lang="nl-NL" b="1" dirty="0">
                <a:latin typeface="Times New Roman" panose="02020603050405020304" pitchFamily="18" charset="0"/>
                <a:ea typeface="Times New Roman" panose="02020603050405020304" pitchFamily="18" charset="0"/>
              </a:rPr>
              <a:t>A’C’ = 2,5cm, </a:t>
            </a:r>
            <a:r>
              <a:rPr lang="nl-NL" b="1" dirty="0" smtClean="0">
                <a:latin typeface="Times New Roman" panose="02020603050405020304" pitchFamily="18" charset="0"/>
                <a:ea typeface="Times New Roman" panose="02020603050405020304" pitchFamily="18" charset="0"/>
              </a:rPr>
              <a:t> B’C</a:t>
            </a:r>
            <a:r>
              <a:rPr lang="nl-NL" b="1" dirty="0">
                <a:latin typeface="Times New Roman" panose="02020603050405020304" pitchFamily="18" charset="0"/>
                <a:ea typeface="Times New Roman" panose="02020603050405020304" pitchFamily="18" charset="0"/>
              </a:rPr>
              <a:t>’ = 3cm</a:t>
            </a:r>
            <a:endParaRPr lang="en-US" b="1" dirty="0"/>
          </a:p>
        </p:txBody>
      </p:sp>
      <p:sp>
        <p:nvSpPr>
          <p:cNvPr id="54" name="Rectangle 53"/>
          <p:cNvSpPr/>
          <p:nvPr/>
        </p:nvSpPr>
        <p:spPr>
          <a:xfrm>
            <a:off x="914400" y="2438400"/>
            <a:ext cx="5943600" cy="369332"/>
          </a:xfrm>
          <a:prstGeom prst="rect">
            <a:avLst/>
          </a:prstGeom>
        </p:spPr>
        <p:txBody>
          <a:bodyPr wrap="square">
            <a:spAutoFit/>
          </a:bodyPr>
          <a:lstStyle/>
          <a:p>
            <a:pPr>
              <a:spcAft>
                <a:spcPts val="0"/>
              </a:spcAft>
            </a:pPr>
            <a:r>
              <a:rPr lang="nl-NL" b="1" dirty="0">
                <a:latin typeface="Times New Roman" panose="02020603050405020304" pitchFamily="18" charset="0"/>
                <a:ea typeface="Times New Roman" panose="02020603050405020304" pitchFamily="18" charset="0"/>
                <a:cs typeface="Times New Roman" panose="02020603050405020304" pitchFamily="18" charset="0"/>
              </a:rPr>
              <a:t>– Vẽ tam giác ABC biết AB = 4cm, AC = </a:t>
            </a:r>
            <a:r>
              <a:rPr lang="nl-NL" b="1" dirty="0" smtClean="0">
                <a:latin typeface="Times New Roman" panose="02020603050405020304" pitchFamily="18" charset="0"/>
                <a:ea typeface="Times New Roman" panose="02020603050405020304" pitchFamily="18" charset="0"/>
                <a:cs typeface="Times New Roman" panose="02020603050405020304" pitchFamily="18" charset="0"/>
              </a:rPr>
              <a:t>5cm</a:t>
            </a:r>
            <a:r>
              <a:rPr lang="nl-NL" b="1" dirty="0">
                <a:latin typeface="Times New Roman" panose="02020603050405020304" pitchFamily="18" charset="0"/>
                <a:ea typeface="Times New Roman" panose="02020603050405020304" pitchFamily="18" charset="0"/>
                <a:cs typeface="Times New Roman" panose="02020603050405020304" pitchFamily="18" charset="0"/>
              </a:rPr>
              <a:t>, BC = 6cm.</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Rectangle 69"/>
          <p:cNvSpPr/>
          <p:nvPr/>
        </p:nvSpPr>
        <p:spPr>
          <a:xfrm>
            <a:off x="838200" y="2895600"/>
            <a:ext cx="5676742" cy="369332"/>
          </a:xfrm>
          <a:prstGeom prst="rect">
            <a:avLst/>
          </a:prstGeom>
        </p:spPr>
        <p:txBody>
          <a:bodyPr wrap="square">
            <a:spAutoFit/>
          </a:bodyPr>
          <a:lstStyle/>
          <a:p>
            <a:pPr>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a:t>
            </a:r>
            <a:r>
              <a:rPr lang="nl-NL" b="1" dirty="0">
                <a:latin typeface="Times New Roman" panose="02020603050405020304" pitchFamily="18" charset="0"/>
                <a:ea typeface="Times New Roman" panose="02020603050405020304" pitchFamily="18" charset="0"/>
                <a:cs typeface="Times New Roman" panose="02020603050405020304" pitchFamily="18" charset="0"/>
              </a:rPr>
              <a:t>– Đo và so sánh các góc của hai tam </a:t>
            </a:r>
            <a:r>
              <a:rPr lang="nl-NL" b="1" dirty="0" smtClean="0">
                <a:latin typeface="Times New Roman" panose="02020603050405020304" pitchFamily="18" charset="0"/>
                <a:ea typeface="Times New Roman" panose="02020603050405020304" pitchFamily="18" charset="0"/>
                <a:cs typeface="Times New Roman" panose="02020603050405020304" pitchFamily="18" charset="0"/>
              </a:rPr>
              <a:t>giác.</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4" name="Rectangle 93"/>
          <p:cNvSpPr/>
          <p:nvPr/>
        </p:nvSpPr>
        <p:spPr>
          <a:xfrm>
            <a:off x="840261" y="3264932"/>
            <a:ext cx="6962331" cy="369332"/>
          </a:xfrm>
          <a:prstGeom prst="rect">
            <a:avLst/>
          </a:prstGeom>
        </p:spPr>
        <p:txBody>
          <a:bodyPr wrap="square">
            <a:spAutoFit/>
          </a:bodyPr>
          <a:lstStyle/>
          <a:p>
            <a:pPr>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a:t>
            </a:r>
            <a:r>
              <a:rPr lang="nl-NL" b="1" dirty="0">
                <a:latin typeface="Times New Roman" panose="02020603050405020304" pitchFamily="18" charset="0"/>
                <a:ea typeface="Times New Roman" panose="02020603050405020304" pitchFamily="18" charset="0"/>
                <a:cs typeface="Times New Roman" panose="02020603050405020304" pitchFamily="18" charset="0"/>
              </a:rPr>
              <a:t>– </a:t>
            </a:r>
            <a:r>
              <a:rPr lang="nl-NL" b="1" dirty="0" smtClean="0">
                <a:latin typeface="Times New Roman" panose="02020603050405020304" pitchFamily="18" charset="0"/>
                <a:ea typeface="Times New Roman" panose="02020603050405020304" pitchFamily="18" charset="0"/>
                <a:cs typeface="Times New Roman" panose="02020603050405020304" pitchFamily="18" charset="0"/>
              </a:rPr>
              <a:t>Tính các tỉ số                                       rồi so sánh các tỉ số ấy  .</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5" name="Object 48"/>
          <p:cNvGraphicFramePr>
            <a:graphicFrameLocks noChangeAspect="1"/>
          </p:cNvGraphicFramePr>
          <p:nvPr>
            <p:extLst>
              <p:ext uri="{D42A27DB-BD31-4B8C-83A1-F6EECF244321}">
                <p14:modId xmlns:p14="http://schemas.microsoft.com/office/powerpoint/2010/main" xmlns="" val="3223536974"/>
              </p:ext>
            </p:extLst>
          </p:nvPr>
        </p:nvGraphicFramePr>
        <p:xfrm>
          <a:off x="2667000" y="3200400"/>
          <a:ext cx="1846263" cy="665163"/>
        </p:xfrm>
        <a:graphic>
          <a:graphicData uri="http://schemas.openxmlformats.org/presentationml/2006/ole">
            <p:oleObj spid="_x0000_s115784" name="Equation" r:id="rId3" imgW="1091726" imgH="393529" progId="Equation.DSMT4">
              <p:embed/>
            </p:oleObj>
          </a:graphicData>
        </a:graphic>
      </p:graphicFrame>
      <p:sp>
        <p:nvSpPr>
          <p:cNvPr id="9" name="Text Box 43"/>
          <p:cNvSpPr txBox="1">
            <a:spLocks noChangeArrowheads="1"/>
          </p:cNvSpPr>
          <p:nvPr/>
        </p:nvSpPr>
        <p:spPr bwMode="auto">
          <a:xfrm>
            <a:off x="754250" y="117981"/>
            <a:ext cx="816115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4400" b="1" dirty="0" err="1" smtClean="0">
                <a:latin typeface="Times New Roman" panose="02020603050405020304" pitchFamily="18" charset="0"/>
              </a:rPr>
              <a:t>Hoạt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động</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Hình</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thành</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kiến</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thức</a:t>
            </a:r>
            <a:endParaRPr lang="en-US" altLang="en-US" sz="4400" b="1" dirty="0">
              <a:latin typeface="Times New Roman" panose="02020603050405020304" pitchFamily="18" charset="0"/>
            </a:endParaRPr>
          </a:p>
        </p:txBody>
      </p:sp>
    </p:spTree>
    <p:extLst>
      <p:ext uri="{BB962C8B-B14F-4D97-AF65-F5344CB8AC3E}">
        <p14:creationId xmlns:p14="http://schemas.microsoft.com/office/powerpoint/2010/main" xmlns="" val="238018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xEl>
                                              <p:pRg st="0" end="0"/>
                                            </p:txEl>
                                          </p:spTgt>
                                        </p:tgtEl>
                                        <p:attrNameLst>
                                          <p:attrName>style.visibility</p:attrName>
                                        </p:attrNameLst>
                                      </p:cBhvr>
                                      <p:to>
                                        <p:strVal val="visible"/>
                                      </p:to>
                                    </p:set>
                                    <p:animEffect transition="in" filter="barn(inVertical)">
                                      <p:cBhvr>
                                        <p:cTn id="12" dur="500"/>
                                        <p:tgtEl>
                                          <p:spTgt spid="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7772400" cy="502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aphicFrame>
        <p:nvGraphicFramePr>
          <p:cNvPr id="38913" name="Object 1"/>
          <p:cNvGraphicFramePr>
            <a:graphicFrameLocks noChangeAspect="1"/>
          </p:cNvGraphicFramePr>
          <p:nvPr/>
        </p:nvGraphicFramePr>
        <p:xfrm>
          <a:off x="2133600" y="3505200"/>
          <a:ext cx="3810000" cy="1295400"/>
        </p:xfrm>
        <a:graphic>
          <a:graphicData uri="http://schemas.openxmlformats.org/presentationml/2006/ole">
            <p:oleObj spid="_x0000_s116784" name="Equation" r:id="rId3" imgW="1345616" imgH="393529" progId="Equation.DSMT4">
              <p:embed/>
            </p:oleObj>
          </a:graphicData>
        </a:graphic>
      </p:graphicFrame>
      <p:sp>
        <p:nvSpPr>
          <p:cNvPr id="38915" name="Rectangle 3"/>
          <p:cNvSpPr>
            <a:spLocks noChangeArrowheads="1"/>
          </p:cNvSpPr>
          <p:nvPr/>
        </p:nvSpPr>
        <p:spPr bwMode="auto">
          <a:xfrm>
            <a:off x="1104900" y="1143000"/>
            <a:ext cx="6934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Tam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giác</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A’B’C’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gọi</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đồng</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dạng</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tam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giác</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ABC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nếu</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916" name="Rectangle 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838200" y="228600"/>
            <a:ext cx="3392274"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Định</a:t>
            </a:r>
            <a:r>
              <a:rPr lang="en-US" sz="40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4000" b="1" cap="all" spc="0"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nghĩa</a:t>
            </a:r>
            <a:endParaRPr lang="en-US" sz="40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Rectangle 16"/>
          <p:cNvSpPr>
            <a:spLocks noChangeArrowheads="1"/>
          </p:cNvSpPr>
          <p:nvPr/>
        </p:nvSpPr>
        <p:spPr bwMode="auto">
          <a:xfrm>
            <a:off x="1981200" y="2819400"/>
            <a:ext cx="4953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20000"/>
              </a:spcBef>
            </a:pPr>
            <a:r>
              <a:rPr lang="en-US" altLang="en-US" sz="3600" b="1" i="1" dirty="0">
                <a:solidFill>
                  <a:srgbClr val="9900FF"/>
                </a:solidFill>
                <a:latin typeface="Times New Roman" panose="02020603050405020304" pitchFamily="18" charset="0"/>
              </a:rPr>
              <a:t>A’ = A ; B’ = B ; C’ = C</a:t>
            </a:r>
          </a:p>
        </p:txBody>
      </p:sp>
      <p:grpSp>
        <p:nvGrpSpPr>
          <p:cNvPr id="18" name="Group 17"/>
          <p:cNvGrpSpPr>
            <a:grpSpLocks/>
          </p:cNvGrpSpPr>
          <p:nvPr/>
        </p:nvGrpSpPr>
        <p:grpSpPr bwMode="auto">
          <a:xfrm>
            <a:off x="2099481" y="2745254"/>
            <a:ext cx="381000" cy="243542"/>
            <a:chOff x="672" y="3168"/>
            <a:chExt cx="96" cy="48"/>
          </a:xfrm>
        </p:grpSpPr>
        <p:sp>
          <p:nvSpPr>
            <p:cNvPr id="19"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nvGrpSpPr>
          <p:cNvPr id="21" name="Group 20"/>
          <p:cNvGrpSpPr>
            <a:grpSpLocks/>
          </p:cNvGrpSpPr>
          <p:nvPr/>
        </p:nvGrpSpPr>
        <p:grpSpPr bwMode="auto">
          <a:xfrm>
            <a:off x="2975781" y="2697629"/>
            <a:ext cx="381000" cy="243542"/>
            <a:chOff x="672" y="3168"/>
            <a:chExt cx="96" cy="48"/>
          </a:xfrm>
        </p:grpSpPr>
        <p:sp>
          <p:nvSpPr>
            <p:cNvPr id="22"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3"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nvGrpSpPr>
          <p:cNvPr id="24" name="Group 23"/>
          <p:cNvGrpSpPr>
            <a:grpSpLocks/>
          </p:cNvGrpSpPr>
          <p:nvPr/>
        </p:nvGrpSpPr>
        <p:grpSpPr bwMode="auto">
          <a:xfrm>
            <a:off x="4516840" y="2722841"/>
            <a:ext cx="381000" cy="243542"/>
            <a:chOff x="672" y="3168"/>
            <a:chExt cx="96" cy="48"/>
          </a:xfrm>
        </p:grpSpPr>
        <p:sp>
          <p:nvSpPr>
            <p:cNvPr id="25"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6"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nvGrpSpPr>
          <p:cNvPr id="27" name="Group 26"/>
          <p:cNvGrpSpPr>
            <a:grpSpLocks/>
          </p:cNvGrpSpPr>
          <p:nvPr/>
        </p:nvGrpSpPr>
        <p:grpSpPr bwMode="auto">
          <a:xfrm>
            <a:off x="3641678" y="2705590"/>
            <a:ext cx="381000" cy="243542"/>
            <a:chOff x="672" y="3168"/>
            <a:chExt cx="96" cy="48"/>
          </a:xfrm>
        </p:grpSpPr>
        <p:sp>
          <p:nvSpPr>
            <p:cNvPr id="28"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9"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nvGrpSpPr>
          <p:cNvPr id="30" name="Group 29"/>
          <p:cNvGrpSpPr>
            <a:grpSpLocks/>
          </p:cNvGrpSpPr>
          <p:nvPr/>
        </p:nvGrpSpPr>
        <p:grpSpPr bwMode="auto">
          <a:xfrm>
            <a:off x="5259790" y="2705590"/>
            <a:ext cx="381000" cy="243542"/>
            <a:chOff x="672" y="3168"/>
            <a:chExt cx="96" cy="48"/>
          </a:xfrm>
        </p:grpSpPr>
        <p:sp>
          <p:nvSpPr>
            <p:cNvPr id="31"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2"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nvGrpSpPr>
          <p:cNvPr id="33" name="Group 32"/>
          <p:cNvGrpSpPr>
            <a:grpSpLocks/>
          </p:cNvGrpSpPr>
          <p:nvPr/>
        </p:nvGrpSpPr>
        <p:grpSpPr bwMode="auto">
          <a:xfrm>
            <a:off x="6193240" y="2652549"/>
            <a:ext cx="381000" cy="243542"/>
            <a:chOff x="672" y="3168"/>
            <a:chExt cx="96" cy="48"/>
          </a:xfrm>
        </p:grpSpPr>
        <p:sp>
          <p:nvSpPr>
            <p:cNvPr id="34" name="Line 53"/>
            <p:cNvSpPr>
              <a:spLocks noChangeShapeType="1"/>
            </p:cNvSpPr>
            <p:nvPr/>
          </p:nvSpPr>
          <p:spPr bwMode="auto">
            <a:xfrm flipV="1">
              <a:off x="672"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5" name="Line 54"/>
            <p:cNvSpPr>
              <a:spLocks noChangeShapeType="1"/>
            </p:cNvSpPr>
            <p:nvPr/>
          </p:nvSpPr>
          <p:spPr bwMode="auto">
            <a:xfrm>
              <a:off x="720" y="3168"/>
              <a:ext cx="48" cy="48"/>
            </a:xfrm>
            <a:prstGeom prst="line">
              <a:avLst/>
            </a:prstGeom>
            <a:noFill/>
            <a:ln w="19050">
              <a:solidFill>
                <a:srgbClr val="9900FF"/>
              </a:solidFill>
              <a:round/>
              <a:headEnd/>
              <a:tailEnd/>
            </a:ln>
            <a:extLst>
              <a:ext uri="{909E8E84-426E-40DD-AFC4-6F175D3DCCD1}">
                <a14:hiddenFill xmlns:a14="http://schemas.microsoft.com/office/drawing/2010/main" xmlns="">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spTree>
    <p:extLst>
      <p:ext uri="{BB962C8B-B14F-4D97-AF65-F5344CB8AC3E}">
        <p14:creationId xmlns:p14="http://schemas.microsoft.com/office/powerpoint/2010/main" xmlns="" val="142016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Dell\Downloads\hinh-nen-powerpoint-mau-trang-dep-12-351x185.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5" name="Rounded Rectangle 4"/>
          <p:cNvSpPr/>
          <p:nvPr/>
        </p:nvSpPr>
        <p:spPr>
          <a:xfrm>
            <a:off x="1371600" y="838200"/>
            <a:ext cx="7467600" cy="5791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TextBox 5"/>
          <p:cNvSpPr txBox="1"/>
          <p:nvPr/>
        </p:nvSpPr>
        <p:spPr>
          <a:xfrm>
            <a:off x="1600200" y="1066800"/>
            <a:ext cx="6934200" cy="1938992"/>
          </a:xfrm>
          <a:prstGeom prst="rect">
            <a:avLst/>
          </a:prstGeom>
          <a:noFill/>
        </p:spPr>
        <p:txBody>
          <a:bodyPr wrap="square" rtlCol="0">
            <a:spAutoFit/>
          </a:bodyPr>
          <a:lstStyle/>
          <a:p>
            <a:r>
              <a:rPr lang="en-US" sz="4000" b="1" dirty="0" smtClean="0">
                <a:solidFill>
                  <a:srgbClr val="CC00CC"/>
                </a:solidFill>
                <a:latin typeface="Times New Roman" pitchFamily="18" charset="0"/>
                <a:cs typeface="Times New Roman" pitchFamily="18" charset="0"/>
              </a:rPr>
              <a:t>Tam </a:t>
            </a:r>
            <a:r>
              <a:rPr lang="en-US" sz="4000" b="1" dirty="0" err="1" smtClean="0">
                <a:solidFill>
                  <a:srgbClr val="CC00CC"/>
                </a:solidFill>
                <a:latin typeface="Times New Roman" pitchFamily="18" charset="0"/>
                <a:cs typeface="Times New Roman" pitchFamily="18" charset="0"/>
              </a:rPr>
              <a:t>giác</a:t>
            </a:r>
            <a:r>
              <a:rPr lang="en-US" sz="4000" b="1" dirty="0" smtClean="0">
                <a:solidFill>
                  <a:srgbClr val="CC00CC"/>
                </a:solidFill>
                <a:latin typeface="Times New Roman" pitchFamily="18" charset="0"/>
                <a:cs typeface="Times New Roman" pitchFamily="18" charset="0"/>
              </a:rPr>
              <a:t> A’B’C’ </a:t>
            </a:r>
            <a:r>
              <a:rPr lang="en-US" sz="4000" b="1" dirty="0" err="1" smtClean="0">
                <a:solidFill>
                  <a:srgbClr val="CC00CC"/>
                </a:solidFill>
                <a:latin typeface="Times New Roman" pitchFamily="18" charset="0"/>
                <a:cs typeface="Times New Roman" pitchFamily="18" charset="0"/>
              </a:rPr>
              <a:t>đồng</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dạng</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với</a:t>
            </a:r>
            <a:r>
              <a:rPr lang="en-US" sz="4000" b="1" dirty="0" smtClean="0">
                <a:solidFill>
                  <a:srgbClr val="CC00CC"/>
                </a:solidFill>
                <a:latin typeface="Times New Roman" pitchFamily="18" charset="0"/>
                <a:cs typeface="Times New Roman" pitchFamily="18" charset="0"/>
              </a:rPr>
              <a:t> tam </a:t>
            </a:r>
            <a:r>
              <a:rPr lang="en-US" sz="4000" b="1" dirty="0" err="1" smtClean="0">
                <a:solidFill>
                  <a:srgbClr val="CC00CC"/>
                </a:solidFill>
                <a:latin typeface="Times New Roman" pitchFamily="18" charset="0"/>
                <a:cs typeface="Times New Roman" pitchFamily="18" charset="0"/>
              </a:rPr>
              <a:t>giác</a:t>
            </a:r>
            <a:r>
              <a:rPr lang="en-US" sz="4000" b="1" dirty="0" smtClean="0">
                <a:solidFill>
                  <a:srgbClr val="CC00CC"/>
                </a:solidFill>
                <a:latin typeface="Times New Roman" pitchFamily="18" charset="0"/>
                <a:cs typeface="Times New Roman" pitchFamily="18" charset="0"/>
              </a:rPr>
              <a:t> ABC </a:t>
            </a:r>
            <a:r>
              <a:rPr lang="en-US" sz="4000" b="1" dirty="0" err="1" smtClean="0">
                <a:solidFill>
                  <a:srgbClr val="CC00CC"/>
                </a:solidFill>
                <a:latin typeface="Times New Roman" pitchFamily="18" charset="0"/>
                <a:cs typeface="Times New Roman" pitchFamily="18" charset="0"/>
              </a:rPr>
              <a:t>được</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kí</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hiệu</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là</a:t>
            </a:r>
            <a:r>
              <a:rPr lang="en-US" sz="4000" b="1" dirty="0" smtClean="0">
                <a:solidFill>
                  <a:srgbClr val="CC00CC"/>
                </a:solidFill>
                <a:latin typeface="Times New Roman" pitchFamily="18" charset="0"/>
                <a:cs typeface="Times New Roman" pitchFamily="18" charset="0"/>
              </a:rPr>
              <a:t> :</a:t>
            </a:r>
            <a:endParaRPr lang="en-US" sz="4000" b="1" dirty="0">
              <a:solidFill>
                <a:srgbClr val="CC00CC"/>
              </a:solidFill>
              <a:latin typeface="Times New Roman" pitchFamily="18" charset="0"/>
              <a:cs typeface="Times New Roman" pitchFamily="18" charset="0"/>
            </a:endParaRPr>
          </a:p>
        </p:txBody>
      </p:sp>
      <p:graphicFrame>
        <p:nvGraphicFramePr>
          <p:cNvPr id="99331" name="Object 3"/>
          <p:cNvGraphicFramePr>
            <a:graphicFrameLocks noChangeAspect="1"/>
          </p:cNvGraphicFramePr>
          <p:nvPr/>
        </p:nvGraphicFramePr>
        <p:xfrm>
          <a:off x="2514600" y="2438400"/>
          <a:ext cx="1752600" cy="533400"/>
        </p:xfrm>
        <a:graphic>
          <a:graphicData uri="http://schemas.openxmlformats.org/presentationml/2006/ole">
            <p:oleObj spid="_x0000_s117888" name="Equation" r:id="rId4" imgW="596641" imgH="177723" progId="Equation.DSMT4">
              <p:embed/>
            </p:oleObj>
          </a:graphicData>
        </a:graphic>
      </p:graphicFrame>
      <p:pic>
        <p:nvPicPr>
          <p:cNvPr id="99333" name="Picture 5"/>
          <p:cNvPicPr>
            <a:picLocks noChangeAspect="1" noChangeArrowheads="1"/>
          </p:cNvPicPr>
          <p:nvPr/>
        </p:nvPicPr>
        <p:blipFill>
          <a:blip r:embed="rId5" cstate="print"/>
          <a:srcRect/>
          <a:stretch>
            <a:fillRect/>
          </a:stretch>
        </p:blipFill>
        <p:spPr bwMode="auto">
          <a:xfrm>
            <a:off x="4343400" y="2514600"/>
            <a:ext cx="838200" cy="381000"/>
          </a:xfrm>
          <a:prstGeom prst="rect">
            <a:avLst/>
          </a:prstGeom>
          <a:noFill/>
        </p:spPr>
      </p:pic>
      <p:graphicFrame>
        <p:nvGraphicFramePr>
          <p:cNvPr id="99334" name="Object 6"/>
          <p:cNvGraphicFramePr>
            <a:graphicFrameLocks noChangeAspect="1"/>
          </p:cNvGraphicFramePr>
          <p:nvPr/>
        </p:nvGraphicFramePr>
        <p:xfrm>
          <a:off x="5334000" y="2362200"/>
          <a:ext cx="1676400" cy="533400"/>
        </p:xfrm>
        <a:graphic>
          <a:graphicData uri="http://schemas.openxmlformats.org/presentationml/2006/ole">
            <p:oleObj spid="_x0000_s117889" name="Equation" r:id="rId6" imgW="431425" imgH="177646" progId="Equation.DSMT4">
              <p:embed/>
            </p:oleObj>
          </a:graphicData>
        </a:graphic>
      </p:graphicFrame>
      <p:sp>
        <p:nvSpPr>
          <p:cNvPr id="10" name="Rectangle 12"/>
          <p:cNvSpPr>
            <a:spLocks noChangeArrowheads="1"/>
          </p:cNvSpPr>
          <p:nvPr/>
        </p:nvSpPr>
        <p:spPr bwMode="auto">
          <a:xfrm>
            <a:off x="1371600" y="3048000"/>
            <a:ext cx="7239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viết</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cặp</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đỉnh</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tương</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1447800" y="4191000"/>
            <a:ext cx="7391400" cy="707886"/>
          </a:xfrm>
          <a:prstGeom prst="rect">
            <a:avLst/>
          </a:prstGeom>
          <a:noFill/>
        </p:spPr>
        <p:txBody>
          <a:bodyPr wrap="square" rtlCol="0">
            <a:spAutoFit/>
          </a:bodyPr>
          <a:lstStyle/>
          <a:p>
            <a:r>
              <a:rPr lang="en-US" sz="4000" b="1" dirty="0" err="1" smtClean="0">
                <a:solidFill>
                  <a:srgbClr val="CC00CC"/>
                </a:solidFill>
                <a:latin typeface="Times New Roman" pitchFamily="18" charset="0"/>
                <a:cs typeface="Times New Roman" pitchFamily="18" charset="0"/>
              </a:rPr>
              <a:t>Tỉ</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số</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của</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các</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cạnh</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tương</a:t>
            </a:r>
            <a:r>
              <a:rPr lang="en-US" sz="4000" b="1" dirty="0" smtClean="0">
                <a:solidFill>
                  <a:srgbClr val="CC00CC"/>
                </a:solidFill>
                <a:latin typeface="Times New Roman" pitchFamily="18" charset="0"/>
                <a:cs typeface="Times New Roman" pitchFamily="18" charset="0"/>
              </a:rPr>
              <a:t> </a:t>
            </a:r>
            <a:r>
              <a:rPr lang="en-US" sz="4000" b="1" dirty="0" err="1" smtClean="0">
                <a:solidFill>
                  <a:srgbClr val="CC00CC"/>
                </a:solidFill>
                <a:latin typeface="Times New Roman" pitchFamily="18" charset="0"/>
                <a:cs typeface="Times New Roman" pitchFamily="18" charset="0"/>
              </a:rPr>
              <a:t>ứng</a:t>
            </a:r>
            <a:r>
              <a:rPr lang="en-US" sz="4000" b="1" dirty="0" smtClean="0">
                <a:solidFill>
                  <a:srgbClr val="CC00CC"/>
                </a:solidFill>
                <a:latin typeface="Times New Roman" pitchFamily="18" charset="0"/>
                <a:cs typeface="Times New Roman" pitchFamily="18" charset="0"/>
              </a:rPr>
              <a:t> :</a:t>
            </a:r>
            <a:endParaRPr lang="en-US" sz="4000" b="1" dirty="0">
              <a:solidFill>
                <a:srgbClr val="CC00CC"/>
              </a:solidFill>
              <a:latin typeface="Times New Roman" pitchFamily="18" charset="0"/>
              <a:cs typeface="Times New Roman" pitchFamily="18" charset="0"/>
            </a:endParaRPr>
          </a:p>
        </p:txBody>
      </p:sp>
      <p:graphicFrame>
        <p:nvGraphicFramePr>
          <p:cNvPr id="99335" name="Object 7"/>
          <p:cNvGraphicFramePr>
            <a:graphicFrameLocks noChangeAspect="1"/>
          </p:cNvGraphicFramePr>
          <p:nvPr/>
        </p:nvGraphicFramePr>
        <p:xfrm>
          <a:off x="1752600" y="4953000"/>
          <a:ext cx="3429000" cy="1066800"/>
        </p:xfrm>
        <a:graphic>
          <a:graphicData uri="http://schemas.openxmlformats.org/presentationml/2006/ole">
            <p:oleObj spid="_x0000_s117890" name="Equation" r:id="rId7" imgW="1345616" imgH="393529" progId="Equation.DSMT4">
              <p:embed/>
            </p:oleObj>
          </a:graphicData>
        </a:graphic>
      </p:graphicFrame>
      <p:sp>
        <p:nvSpPr>
          <p:cNvPr id="13" name="TextBox 12"/>
          <p:cNvSpPr txBox="1"/>
          <p:nvPr/>
        </p:nvSpPr>
        <p:spPr>
          <a:xfrm>
            <a:off x="5334000" y="5105400"/>
            <a:ext cx="16764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 </a:t>
            </a:r>
            <a:r>
              <a:rPr lang="en-US" sz="4000" b="1" dirty="0" smtClean="0">
                <a:solidFill>
                  <a:srgbClr val="3333FF"/>
                </a:solidFill>
                <a:latin typeface="Times New Roman" pitchFamily="18" charset="0"/>
                <a:cs typeface="Times New Roman" pitchFamily="18" charset="0"/>
              </a:rPr>
              <a:t>k</a:t>
            </a:r>
            <a:endParaRPr lang="en-US" sz="4000" b="1" dirty="0">
              <a:solidFill>
                <a:srgbClr val="3333FF"/>
              </a:solidFill>
              <a:latin typeface="Times New Roman" pitchFamily="18" charset="0"/>
              <a:cs typeface="Times New Roman" pitchFamily="18" charset="0"/>
            </a:endParaRPr>
          </a:p>
        </p:txBody>
      </p:sp>
      <p:sp>
        <p:nvSpPr>
          <p:cNvPr id="14" name="Rectangle 15"/>
          <p:cNvSpPr>
            <a:spLocks noChangeArrowheads="1"/>
          </p:cNvSpPr>
          <p:nvPr/>
        </p:nvSpPr>
        <p:spPr bwMode="auto">
          <a:xfrm>
            <a:off x="2438400" y="5943600"/>
            <a:ext cx="6096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k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gọi</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là</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tỉ</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số</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đồng</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dạng</a:t>
            </a:r>
            <a:r>
              <a:rPr kumimoji="0" lang="en-US" sz="4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486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vi-VN"/>
          </a:p>
        </p:txBody>
      </p:sp>
      <p:sp>
        <p:nvSpPr>
          <p:cNvPr id="25651" name="Text Box 51"/>
          <p:cNvSpPr txBox="1">
            <a:spLocks noChangeArrowheads="1"/>
          </p:cNvSpPr>
          <p:nvPr/>
        </p:nvSpPr>
        <p:spPr bwMode="auto">
          <a:xfrm>
            <a:off x="575481" y="1752600"/>
            <a:ext cx="8534400" cy="2554545"/>
          </a:xfrm>
          <a:prstGeom prst="rect">
            <a:avLst/>
          </a:prstGeom>
          <a:noFill/>
          <a:ln w="9525">
            <a:noFill/>
            <a:miter lim="800000"/>
            <a:headEnd/>
            <a:tailEnd/>
          </a:ln>
          <a:effectLst/>
        </p:spPr>
        <p:txBody>
          <a:bodyPr wrap="square">
            <a:spAutoFit/>
          </a:bodyPr>
          <a:lstStyle/>
          <a:p>
            <a:pPr>
              <a:spcBef>
                <a:spcPct val="50000"/>
              </a:spcBef>
            </a:pPr>
            <a:r>
              <a:rPr lang="en-US" sz="4000" dirty="0" err="1" smtClean="0">
                <a:solidFill>
                  <a:srgbClr val="0000FF"/>
                </a:solidFill>
                <a:latin typeface="Times New Roman" pitchFamily="18" charset="0"/>
                <a:cs typeface="Times New Roman" pitchFamily="18" charset="0"/>
              </a:rPr>
              <a:t>Nếu</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cho</a:t>
            </a:r>
            <a:r>
              <a:rPr lang="en-US" sz="4000" dirty="0" smtClean="0">
                <a:solidFill>
                  <a:srgbClr val="0000FF"/>
                </a:solidFill>
                <a:latin typeface="Times New Roman" pitchFamily="18" charset="0"/>
                <a:cs typeface="Times New Roman" pitchFamily="18" charset="0"/>
              </a:rPr>
              <a:t>                         ( </a:t>
            </a:r>
            <a:r>
              <a:rPr lang="en-US" sz="4000" dirty="0" err="1" smtClean="0">
                <a:solidFill>
                  <a:srgbClr val="0000FF"/>
                </a:solidFill>
                <a:latin typeface="Times New Roman" pitchFamily="18" charset="0"/>
                <a:cs typeface="Times New Roman" pitchFamily="18" charset="0"/>
              </a:rPr>
              <a:t>không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vẽ</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hình</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thì</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em</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nhận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xét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gì</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về</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mối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quan</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hệ</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giữa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các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góc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tương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ứng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các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cạnh</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tương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ứng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của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hai</a:t>
            </a:r>
            <a:r>
              <a:rPr lang="en-US" sz="4000" dirty="0" smtClean="0">
                <a:solidFill>
                  <a:srgbClr val="0000FF"/>
                </a:solidFill>
                <a:latin typeface="Times New Roman" pitchFamily="18" charset="0"/>
                <a:cs typeface="Times New Roman" pitchFamily="18" charset="0"/>
              </a:rPr>
              <a:t> tam </a:t>
            </a:r>
            <a:r>
              <a:rPr lang="en-US" sz="4000" dirty="0" err="1" smtClean="0">
                <a:solidFill>
                  <a:srgbClr val="0000FF"/>
                </a:solidFill>
                <a:latin typeface="Times New Roman" pitchFamily="18" charset="0"/>
                <a:cs typeface="Times New Roman" pitchFamily="18" charset="0"/>
              </a:rPr>
              <a:t>giác</a:t>
            </a:r>
            <a:r>
              <a:rPr lang="en-US" sz="4000" dirty="0" smtClean="0">
                <a:solidFill>
                  <a:srgbClr val="0000FF"/>
                </a:solidFill>
                <a:latin typeface="Times New Roman" pitchFamily="18" charset="0"/>
                <a:cs typeface="Times New Roman" pitchFamily="18" charset="0"/>
              </a:rPr>
              <a:t>?</a:t>
            </a:r>
            <a:endParaRPr lang="en-US" sz="4000" dirty="0">
              <a:solidFill>
                <a:srgbClr val="0000FF"/>
              </a:solidFill>
              <a:latin typeface="Times New Roman" pitchFamily="18" charset="0"/>
              <a:cs typeface="Times New Roman" pitchFamily="18" charset="0"/>
            </a:endParaRPr>
          </a:p>
        </p:txBody>
      </p:sp>
      <p:sp>
        <p:nvSpPr>
          <p:cNvPr id="43" name="Rectangle 42"/>
          <p:cNvSpPr/>
          <p:nvPr/>
        </p:nvSpPr>
        <p:spPr>
          <a:xfrm>
            <a:off x="2822903" y="274557"/>
            <a:ext cx="270285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1.  </a:t>
            </a:r>
            <a:endParaRPr lang="en-US" sz="3600" b="1" cap="all" spc="0"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pSp>
        <p:nvGrpSpPr>
          <p:cNvPr id="52" name="Group 99"/>
          <p:cNvGrpSpPr>
            <a:grpSpLocks/>
          </p:cNvGrpSpPr>
          <p:nvPr/>
        </p:nvGrpSpPr>
        <p:grpSpPr bwMode="auto">
          <a:xfrm>
            <a:off x="2421731" y="4535745"/>
            <a:ext cx="3081338" cy="533400"/>
            <a:chOff x="3312" y="1968"/>
            <a:chExt cx="1941" cy="336"/>
          </a:xfrm>
        </p:grpSpPr>
        <p:sp>
          <p:nvSpPr>
            <p:cNvPr id="53" name="Text Box 100"/>
            <p:cNvSpPr txBox="1">
              <a:spLocks noChangeArrowheads="1"/>
            </p:cNvSpPr>
            <p:nvPr/>
          </p:nvSpPr>
          <p:spPr bwMode="auto">
            <a:xfrm>
              <a:off x="4032" y="2064"/>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54" name="AutoShape 101"/>
            <p:cNvSpPr>
              <a:spLocks noChangeArrowheads="1"/>
            </p:cNvSpPr>
            <p:nvPr/>
          </p:nvSpPr>
          <p:spPr bwMode="auto">
            <a:xfrm>
              <a:off x="3312" y="2112"/>
              <a:ext cx="192" cy="96"/>
            </a:xfrm>
            <a:prstGeom prst="triangle">
              <a:avLst>
                <a:gd name="adj" fmla="val 50000"/>
              </a:avLst>
            </a:prstGeom>
            <a:noFill/>
            <a:ln w="28575">
              <a:solidFill>
                <a:srgbClr val="0000FF"/>
              </a:solidFill>
              <a:miter lim="800000"/>
              <a:headEnd/>
              <a:tailEnd/>
            </a:ln>
          </p:spPr>
          <p:txBody>
            <a:bodyPr wrap="none" anchor="ctr"/>
            <a:lstStyle/>
            <a:p>
              <a:pPr algn="ctr"/>
              <a:endParaRPr lang="en-US">
                <a:solidFill>
                  <a:srgbClr val="0000FF"/>
                </a:solidFill>
                <a:latin typeface="Times New Roman" pitchFamily="18" charset="0"/>
              </a:endParaRPr>
            </a:p>
          </p:txBody>
        </p:sp>
        <p:sp>
          <p:nvSpPr>
            <p:cNvPr id="55" name="Rectangle 102"/>
            <p:cNvSpPr>
              <a:spLocks noChangeArrowheads="1"/>
            </p:cNvSpPr>
            <p:nvPr/>
          </p:nvSpPr>
          <p:spPr bwMode="auto">
            <a:xfrm>
              <a:off x="3504" y="2016"/>
              <a:ext cx="768" cy="288"/>
            </a:xfrm>
            <a:prstGeom prst="rect">
              <a:avLst/>
            </a:prstGeom>
            <a:noFill/>
            <a:ln w="9525">
              <a:noFill/>
              <a:miter lim="800000"/>
              <a:headEnd/>
              <a:tailEnd/>
            </a:ln>
          </p:spPr>
          <p:txBody>
            <a:bodyPr/>
            <a:lstStyle/>
            <a:p>
              <a:pPr>
                <a:spcBef>
                  <a:spcPct val="20000"/>
                </a:spcBef>
              </a:pPr>
              <a:r>
                <a:rPr lang="en-US" sz="2200" b="1" dirty="0" smtClean="0">
                  <a:solidFill>
                    <a:srgbClr val="0000FF"/>
                  </a:solidFill>
                  <a:latin typeface="Times New Roman" pitchFamily="18" charset="0"/>
                </a:rPr>
                <a:t>XYZ</a:t>
              </a:r>
              <a:endParaRPr lang="en-US" sz="2200" b="1" dirty="0">
                <a:solidFill>
                  <a:srgbClr val="0000FF"/>
                </a:solidFill>
                <a:latin typeface="Times New Roman" pitchFamily="18" charset="0"/>
              </a:endParaRPr>
            </a:p>
          </p:txBody>
        </p:sp>
        <p:sp>
          <p:nvSpPr>
            <p:cNvPr id="56" name="AutoShape 103"/>
            <p:cNvSpPr>
              <a:spLocks noChangeArrowheads="1"/>
            </p:cNvSpPr>
            <p:nvPr/>
          </p:nvSpPr>
          <p:spPr bwMode="auto">
            <a:xfrm>
              <a:off x="4320" y="2112"/>
              <a:ext cx="19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57" name="Rectangle 104"/>
            <p:cNvSpPr>
              <a:spLocks noChangeArrowheads="1"/>
            </p:cNvSpPr>
            <p:nvPr/>
          </p:nvSpPr>
          <p:spPr bwMode="auto">
            <a:xfrm>
              <a:off x="4485" y="2016"/>
              <a:ext cx="768" cy="288"/>
            </a:xfrm>
            <a:prstGeom prst="rect">
              <a:avLst/>
            </a:prstGeom>
            <a:noFill/>
            <a:ln w="9525">
              <a:noFill/>
              <a:miter lim="800000"/>
              <a:headEnd/>
              <a:tailEnd/>
            </a:ln>
          </p:spPr>
          <p:txBody>
            <a:bodyPr/>
            <a:lstStyle/>
            <a:p>
              <a:pPr>
                <a:spcBef>
                  <a:spcPct val="20000"/>
                </a:spcBef>
              </a:pPr>
              <a:r>
                <a:rPr lang="en-US" sz="2200" b="1" dirty="0">
                  <a:solidFill>
                    <a:srgbClr val="0000FF"/>
                  </a:solidFill>
                  <a:latin typeface="Times New Roman" pitchFamily="18" charset="0"/>
                </a:rPr>
                <a:t> </a:t>
              </a:r>
              <a:r>
                <a:rPr lang="en-US" sz="2200" b="1" dirty="0" smtClean="0">
                  <a:solidFill>
                    <a:srgbClr val="0000FF"/>
                  </a:solidFill>
                  <a:latin typeface="Times New Roman" pitchFamily="18" charset="0"/>
                </a:rPr>
                <a:t>ABC</a:t>
              </a:r>
              <a:endParaRPr lang="en-US" sz="2200" b="1" dirty="0">
                <a:solidFill>
                  <a:srgbClr val="0000FF"/>
                </a:solidFill>
                <a:latin typeface="Times New Roman" pitchFamily="18" charset="0"/>
              </a:endParaRPr>
            </a:p>
          </p:txBody>
        </p:sp>
        <p:sp>
          <p:nvSpPr>
            <p:cNvPr id="58" name="Rectangle 105"/>
            <p:cNvSpPr>
              <a:spLocks noChangeArrowheads="1"/>
            </p:cNvSpPr>
            <p:nvPr/>
          </p:nvSpPr>
          <p:spPr bwMode="auto">
            <a:xfrm rot="-5400000">
              <a:off x="3936" y="1968"/>
              <a:ext cx="288" cy="288"/>
            </a:xfrm>
            <a:prstGeom prst="rect">
              <a:avLst/>
            </a:prstGeom>
            <a:noFill/>
            <a:ln w="9525">
              <a:noFill/>
              <a:miter lim="800000"/>
              <a:headEnd/>
              <a:tailEnd/>
            </a:ln>
          </p:spPr>
          <p:txBody>
            <a:bodyPr/>
            <a:lstStyle/>
            <a:p>
              <a:pPr>
                <a:spcBef>
                  <a:spcPct val="20000"/>
                </a:spcBef>
              </a:pPr>
              <a:r>
                <a:rPr lang="en-US" sz="2400" b="1" dirty="0" smtClean="0">
                  <a:solidFill>
                    <a:srgbClr val="9900FF"/>
                  </a:solidFill>
                  <a:latin typeface="Times New Roman" pitchFamily="18" charset="0"/>
                </a:rPr>
                <a:t>S</a:t>
              </a:r>
              <a:endParaRPr lang="en-US" sz="2400" b="1" dirty="0">
                <a:solidFill>
                  <a:srgbClr val="9900FF"/>
                </a:solidFill>
                <a:latin typeface="Times New Roman" pitchFamily="18" charset="0"/>
              </a:endParaRPr>
            </a:p>
          </p:txBody>
        </p:sp>
      </p:grpSp>
      <p:sp>
        <p:nvSpPr>
          <p:cNvPr id="12" name="Text Box 51"/>
          <p:cNvSpPr txBox="1">
            <a:spLocks noChangeArrowheads="1"/>
          </p:cNvSpPr>
          <p:nvPr/>
        </p:nvSpPr>
        <p:spPr bwMode="auto">
          <a:xfrm>
            <a:off x="624632" y="1135201"/>
            <a:ext cx="8534400" cy="707886"/>
          </a:xfrm>
          <a:prstGeom prst="rect">
            <a:avLst/>
          </a:prstGeom>
          <a:noFill/>
          <a:ln w="9525">
            <a:noFill/>
            <a:miter lim="800000"/>
            <a:headEnd/>
            <a:tailEnd/>
          </a:ln>
          <a:effectLst/>
        </p:spPr>
        <p:txBody>
          <a:bodyPr wrap="square">
            <a:spAutoFit/>
          </a:bodyPr>
          <a:lstStyle/>
          <a:p>
            <a:pPr>
              <a:spcBef>
                <a:spcPct val="50000"/>
              </a:spcBef>
            </a:pPr>
            <a:r>
              <a:rPr lang="en-US" sz="4000" dirty="0" smtClean="0">
                <a:solidFill>
                  <a:srgbClr val="0000FF"/>
                </a:solidFill>
                <a:latin typeface="Times New Roman" pitchFamily="18" charset="0"/>
                <a:cs typeface="Times New Roman" pitchFamily="18" charset="0"/>
              </a:rPr>
              <a:t>a)</a:t>
            </a:r>
          </a:p>
        </p:txBody>
      </p:sp>
      <p:sp>
        <p:nvSpPr>
          <p:cNvPr id="13" name="Text Box 51"/>
          <p:cNvSpPr txBox="1">
            <a:spLocks noChangeArrowheads="1"/>
          </p:cNvSpPr>
          <p:nvPr/>
        </p:nvSpPr>
        <p:spPr bwMode="auto">
          <a:xfrm>
            <a:off x="571500" y="4459545"/>
            <a:ext cx="8534400" cy="1938992"/>
          </a:xfrm>
          <a:prstGeom prst="rect">
            <a:avLst/>
          </a:prstGeom>
          <a:noFill/>
          <a:ln w="9525">
            <a:noFill/>
            <a:miter lim="800000"/>
            <a:headEnd/>
            <a:tailEnd/>
          </a:ln>
          <a:effectLst/>
        </p:spPr>
        <p:txBody>
          <a:bodyPr wrap="square">
            <a:spAutoFit/>
          </a:bodyPr>
          <a:lstStyle/>
          <a:p>
            <a:pPr>
              <a:spcBef>
                <a:spcPct val="50000"/>
              </a:spcBef>
            </a:pPr>
            <a:r>
              <a:rPr lang="en-US" sz="4000" dirty="0">
                <a:solidFill>
                  <a:srgbClr val="0000FF"/>
                </a:solidFill>
                <a:latin typeface="Times New Roman" pitchFamily="18" charset="0"/>
                <a:cs typeface="Times New Roman" pitchFamily="18" charset="0"/>
              </a:rPr>
              <a:t>b</a:t>
            </a:r>
            <a:r>
              <a:rPr lang="en-US" sz="4000" dirty="0" smtClean="0">
                <a:solidFill>
                  <a:srgbClr val="0000FF"/>
                </a:solidFill>
                <a:latin typeface="Times New Roman" pitchFamily="18" charset="0"/>
                <a:cs typeface="Times New Roman" pitchFamily="18" charset="0"/>
              </a:rPr>
              <a:t>) Cho                        , </a:t>
            </a:r>
            <a:r>
              <a:rPr lang="en-US" sz="4000" dirty="0" err="1" smtClean="0">
                <a:solidFill>
                  <a:srgbClr val="0000FF"/>
                </a:solidFill>
                <a:latin typeface="Times New Roman" pitchFamily="18" charset="0"/>
                <a:cs typeface="Times New Roman" pitchFamily="18" charset="0"/>
              </a:rPr>
              <a:t>nếu</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đổi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lại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đỉnh</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thì</a:t>
            </a:r>
            <a:r>
              <a:rPr lang="en-US" sz="4000" dirty="0" smtClean="0">
                <a:solidFill>
                  <a:srgbClr val="0000FF"/>
                </a:solidFill>
                <a:latin typeface="Times New Roman" pitchFamily="18" charset="0"/>
                <a:cs typeface="Times New Roman" pitchFamily="18" charset="0"/>
              </a:rPr>
              <a:t> ∆YZX </a:t>
            </a:r>
            <a:r>
              <a:rPr lang="en-US" sz="4000" dirty="0" err="1" smtClean="0">
                <a:solidFill>
                  <a:srgbClr val="0000FF"/>
                </a:solidFill>
                <a:latin typeface="Times New Roman" pitchFamily="18" charset="0"/>
                <a:cs typeface="Times New Roman" pitchFamily="18" charset="0"/>
              </a:rPr>
              <a:t>sẽ</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đồng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dạng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với</a:t>
            </a:r>
            <a:r>
              <a:rPr lang="en-US" sz="4000" dirty="0" smtClean="0">
                <a:solidFill>
                  <a:srgbClr val="0000FF"/>
                </a:solidFill>
                <a:latin typeface="Times New Roman" pitchFamily="18" charset="0"/>
                <a:cs typeface="Times New Roman" pitchFamily="18" charset="0"/>
              </a:rPr>
              <a:t> tam </a:t>
            </a:r>
            <a:r>
              <a:rPr lang="en-US" sz="4000" dirty="0" err="1" smtClean="0">
                <a:solidFill>
                  <a:srgbClr val="0000FF"/>
                </a:solidFill>
                <a:latin typeface="Times New Roman" pitchFamily="18" charset="0"/>
                <a:cs typeface="Times New Roman" pitchFamily="18" charset="0"/>
              </a:rPr>
              <a:t>giác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nào</a:t>
            </a:r>
            <a:r>
              <a:rPr lang="en-US" sz="4000" dirty="0" smtClean="0">
                <a:solidFill>
                  <a:srgbClr val="0000FF"/>
                </a:solidFill>
                <a:latin typeface="Times New Roman" pitchFamily="18" charset="0"/>
                <a:cs typeface="Times New Roman" pitchFamily="18" charset="0"/>
              </a:rPr>
              <a:t>?</a:t>
            </a:r>
          </a:p>
        </p:txBody>
      </p:sp>
      <p:grpSp>
        <p:nvGrpSpPr>
          <p:cNvPr id="14" name="Group 99"/>
          <p:cNvGrpSpPr>
            <a:grpSpLocks/>
          </p:cNvGrpSpPr>
          <p:nvPr/>
        </p:nvGrpSpPr>
        <p:grpSpPr bwMode="auto">
          <a:xfrm>
            <a:off x="2819400" y="1905000"/>
            <a:ext cx="3081338" cy="533400"/>
            <a:chOff x="3312" y="1968"/>
            <a:chExt cx="1941" cy="336"/>
          </a:xfrm>
        </p:grpSpPr>
        <p:sp>
          <p:nvSpPr>
            <p:cNvPr id="15" name="Text Box 100"/>
            <p:cNvSpPr txBox="1">
              <a:spLocks noChangeArrowheads="1"/>
            </p:cNvSpPr>
            <p:nvPr/>
          </p:nvSpPr>
          <p:spPr bwMode="auto">
            <a:xfrm>
              <a:off x="4032" y="2064"/>
              <a:ext cx="1104" cy="231"/>
            </a:xfrm>
            <a:prstGeom prst="rect">
              <a:avLst/>
            </a:prstGeom>
            <a:noFill/>
            <a:ln w="9525">
              <a:noFill/>
              <a:miter lim="800000"/>
              <a:headEnd/>
              <a:tailEnd/>
            </a:ln>
          </p:spPr>
          <p:txBody>
            <a:bodyPr>
              <a:spAutoFit/>
            </a:bodyPr>
            <a:lstStyle/>
            <a:p>
              <a:pPr>
                <a:spcBef>
                  <a:spcPct val="50000"/>
                </a:spcBef>
              </a:pPr>
              <a:endParaRPr lang="en-US">
                <a:solidFill>
                  <a:srgbClr val="FF0000"/>
                </a:solidFill>
                <a:latin typeface="Times New Roman" pitchFamily="18" charset="0"/>
              </a:endParaRPr>
            </a:p>
          </p:txBody>
        </p:sp>
        <p:sp>
          <p:nvSpPr>
            <p:cNvPr id="16" name="AutoShape 101"/>
            <p:cNvSpPr>
              <a:spLocks noChangeArrowheads="1"/>
            </p:cNvSpPr>
            <p:nvPr/>
          </p:nvSpPr>
          <p:spPr bwMode="auto">
            <a:xfrm>
              <a:off x="3312" y="2112"/>
              <a:ext cx="192" cy="96"/>
            </a:xfrm>
            <a:prstGeom prst="triangle">
              <a:avLst>
                <a:gd name="adj" fmla="val 50000"/>
              </a:avLst>
            </a:prstGeom>
            <a:noFill/>
            <a:ln w="28575">
              <a:solidFill>
                <a:srgbClr val="0000FF"/>
              </a:solidFill>
              <a:miter lim="800000"/>
              <a:headEnd/>
              <a:tailEnd/>
            </a:ln>
          </p:spPr>
          <p:txBody>
            <a:bodyPr wrap="none" anchor="ctr"/>
            <a:lstStyle/>
            <a:p>
              <a:pPr algn="ctr"/>
              <a:endParaRPr lang="en-US">
                <a:solidFill>
                  <a:srgbClr val="0000FF"/>
                </a:solidFill>
                <a:latin typeface="Times New Roman" pitchFamily="18" charset="0"/>
              </a:endParaRPr>
            </a:p>
          </p:txBody>
        </p:sp>
        <p:sp>
          <p:nvSpPr>
            <p:cNvPr id="17" name="Rectangle 102"/>
            <p:cNvSpPr>
              <a:spLocks noChangeArrowheads="1"/>
            </p:cNvSpPr>
            <p:nvPr/>
          </p:nvSpPr>
          <p:spPr bwMode="auto">
            <a:xfrm>
              <a:off x="3504" y="2016"/>
              <a:ext cx="768" cy="288"/>
            </a:xfrm>
            <a:prstGeom prst="rect">
              <a:avLst/>
            </a:prstGeom>
            <a:noFill/>
            <a:ln w="9525">
              <a:noFill/>
              <a:miter lim="800000"/>
              <a:headEnd/>
              <a:tailEnd/>
            </a:ln>
          </p:spPr>
          <p:txBody>
            <a:bodyPr/>
            <a:lstStyle/>
            <a:p>
              <a:pPr>
                <a:spcBef>
                  <a:spcPct val="20000"/>
                </a:spcBef>
              </a:pPr>
              <a:r>
                <a:rPr lang="en-US" sz="2200" b="1" dirty="0" smtClean="0">
                  <a:solidFill>
                    <a:srgbClr val="0000FF"/>
                  </a:solidFill>
                  <a:latin typeface="Times New Roman" pitchFamily="18" charset="0"/>
                </a:rPr>
                <a:t>XYZ</a:t>
              </a:r>
              <a:endParaRPr lang="en-US" sz="2200" b="1" dirty="0">
                <a:solidFill>
                  <a:srgbClr val="0000FF"/>
                </a:solidFill>
                <a:latin typeface="Times New Roman" pitchFamily="18" charset="0"/>
              </a:endParaRPr>
            </a:p>
          </p:txBody>
        </p:sp>
        <p:sp>
          <p:nvSpPr>
            <p:cNvPr id="18" name="AutoShape 103"/>
            <p:cNvSpPr>
              <a:spLocks noChangeArrowheads="1"/>
            </p:cNvSpPr>
            <p:nvPr/>
          </p:nvSpPr>
          <p:spPr bwMode="auto">
            <a:xfrm>
              <a:off x="4320" y="2112"/>
              <a:ext cx="192" cy="96"/>
            </a:xfrm>
            <a:prstGeom prst="triangle">
              <a:avLst>
                <a:gd name="adj" fmla="val 50000"/>
              </a:avLst>
            </a:prstGeom>
            <a:noFill/>
            <a:ln w="28575">
              <a:solidFill>
                <a:srgbClr val="0000FF"/>
              </a:solidFill>
              <a:miter lim="800000"/>
              <a:headEnd/>
              <a:tailEnd/>
            </a:ln>
          </p:spPr>
          <p:txBody>
            <a:bodyPr wrap="none" anchor="ctr"/>
            <a:lstStyle/>
            <a:p>
              <a:endParaRPr lang="en-US">
                <a:latin typeface="Times New Roman" pitchFamily="18" charset="0"/>
              </a:endParaRPr>
            </a:p>
          </p:txBody>
        </p:sp>
        <p:sp>
          <p:nvSpPr>
            <p:cNvPr id="19" name="Rectangle 104"/>
            <p:cNvSpPr>
              <a:spLocks noChangeArrowheads="1"/>
            </p:cNvSpPr>
            <p:nvPr/>
          </p:nvSpPr>
          <p:spPr bwMode="auto">
            <a:xfrm>
              <a:off x="4485" y="2016"/>
              <a:ext cx="768" cy="288"/>
            </a:xfrm>
            <a:prstGeom prst="rect">
              <a:avLst/>
            </a:prstGeom>
            <a:noFill/>
            <a:ln w="9525">
              <a:noFill/>
              <a:miter lim="800000"/>
              <a:headEnd/>
              <a:tailEnd/>
            </a:ln>
          </p:spPr>
          <p:txBody>
            <a:bodyPr/>
            <a:lstStyle/>
            <a:p>
              <a:pPr>
                <a:spcBef>
                  <a:spcPct val="20000"/>
                </a:spcBef>
              </a:pPr>
              <a:r>
                <a:rPr lang="en-US" sz="2200" b="1" dirty="0">
                  <a:solidFill>
                    <a:srgbClr val="0000FF"/>
                  </a:solidFill>
                  <a:latin typeface="Times New Roman" pitchFamily="18" charset="0"/>
                </a:rPr>
                <a:t> </a:t>
              </a:r>
              <a:r>
                <a:rPr lang="en-US" sz="2200" b="1" dirty="0" smtClean="0">
                  <a:solidFill>
                    <a:srgbClr val="0000FF"/>
                  </a:solidFill>
                  <a:latin typeface="Times New Roman" pitchFamily="18" charset="0"/>
                </a:rPr>
                <a:t>ABC</a:t>
              </a:r>
              <a:endParaRPr lang="en-US" sz="2200" b="1" dirty="0">
                <a:solidFill>
                  <a:srgbClr val="0000FF"/>
                </a:solidFill>
                <a:latin typeface="Times New Roman" pitchFamily="18" charset="0"/>
              </a:endParaRPr>
            </a:p>
          </p:txBody>
        </p:sp>
        <p:sp>
          <p:nvSpPr>
            <p:cNvPr id="20" name="Rectangle 105"/>
            <p:cNvSpPr>
              <a:spLocks noChangeArrowheads="1"/>
            </p:cNvSpPr>
            <p:nvPr/>
          </p:nvSpPr>
          <p:spPr bwMode="auto">
            <a:xfrm rot="-5400000">
              <a:off x="3936" y="1968"/>
              <a:ext cx="288" cy="288"/>
            </a:xfrm>
            <a:prstGeom prst="rect">
              <a:avLst/>
            </a:prstGeom>
            <a:noFill/>
            <a:ln w="9525">
              <a:noFill/>
              <a:miter lim="800000"/>
              <a:headEnd/>
              <a:tailEnd/>
            </a:ln>
          </p:spPr>
          <p:txBody>
            <a:bodyPr/>
            <a:lstStyle/>
            <a:p>
              <a:pPr>
                <a:spcBef>
                  <a:spcPct val="20000"/>
                </a:spcBef>
              </a:pPr>
              <a:r>
                <a:rPr lang="en-US" sz="2400" b="1" dirty="0" smtClean="0">
                  <a:solidFill>
                    <a:srgbClr val="9900FF"/>
                  </a:solidFill>
                  <a:latin typeface="Times New Roman" pitchFamily="18" charset="0"/>
                </a:rPr>
                <a:t>S</a:t>
              </a:r>
              <a:endParaRPr lang="en-US" sz="2400" b="1" dirty="0">
                <a:solidFill>
                  <a:srgbClr val="9900FF"/>
                </a:solidFill>
                <a:latin typeface="Times New Roman" pitchFamily="18" charset="0"/>
              </a:endParaRPr>
            </a:p>
          </p:txBody>
        </p:sp>
      </p:grpSp>
    </p:spTree>
    <p:extLst>
      <p:ext uri="{BB962C8B-B14F-4D97-AF65-F5344CB8AC3E}">
        <p14:creationId xmlns:p14="http://schemas.microsoft.com/office/powerpoint/2010/main" xmlns="" val="760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651"/>
                                        </p:tgtEl>
                                        <p:attrNameLst>
                                          <p:attrName>style.visibility</p:attrName>
                                        </p:attrNameLst>
                                      </p:cBhvr>
                                      <p:to>
                                        <p:strVal val="visible"/>
                                      </p:to>
                                    </p:set>
                                    <p:animEffect transition="in" filter="fade">
                                      <p:cBhvr>
                                        <p:cTn id="7" dur="800" decel="100000"/>
                                        <p:tgtEl>
                                          <p:spTgt spid="25651"/>
                                        </p:tgtEl>
                                      </p:cBhvr>
                                    </p:animEffect>
                                    <p:anim calcmode="lin" valueType="num">
                                      <p:cBhvr>
                                        <p:cTn id="8" dur="800" decel="100000" fill="hold"/>
                                        <p:tgtEl>
                                          <p:spTgt spid="25651"/>
                                        </p:tgtEl>
                                        <p:attrNameLst>
                                          <p:attrName>style.rotation</p:attrName>
                                        </p:attrNameLst>
                                      </p:cBhvr>
                                      <p:tavLst>
                                        <p:tav tm="0">
                                          <p:val>
                                            <p:fltVal val="-90"/>
                                          </p:val>
                                        </p:tav>
                                        <p:tav tm="100000">
                                          <p:val>
                                            <p:fltVal val="0"/>
                                          </p:val>
                                        </p:tav>
                                      </p:tavLst>
                                    </p:anim>
                                    <p:anim calcmode="lin" valueType="num">
                                      <p:cBhvr>
                                        <p:cTn id="9" dur="800" decel="100000" fill="hold"/>
                                        <p:tgtEl>
                                          <p:spTgt spid="25651"/>
                                        </p:tgtEl>
                                        <p:attrNameLst>
                                          <p:attrName>ppt_x</p:attrName>
                                        </p:attrNameLst>
                                      </p:cBhvr>
                                      <p:tavLst>
                                        <p:tav tm="0">
                                          <p:val>
                                            <p:strVal val="#ppt_x+0.4"/>
                                          </p:val>
                                        </p:tav>
                                        <p:tav tm="100000">
                                          <p:val>
                                            <p:strVal val="#ppt_x-0.05"/>
                                          </p:val>
                                        </p:tav>
                                      </p:tavLst>
                                    </p:anim>
                                    <p:anim calcmode="lin" valueType="num">
                                      <p:cBhvr>
                                        <p:cTn id="10" dur="800" decel="100000" fill="hold"/>
                                        <p:tgtEl>
                                          <p:spTgt spid="256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5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800" decel="100000"/>
                                        <p:tgtEl>
                                          <p:spTgt spid="12"/>
                                        </p:tgtEl>
                                      </p:cBhvr>
                                    </p:animEffect>
                                    <p:anim calcmode="lin" valueType="num">
                                      <p:cBhvr>
                                        <p:cTn id="24" dur="800" decel="100000" fill="hold"/>
                                        <p:tgtEl>
                                          <p:spTgt spid="12"/>
                                        </p:tgtEl>
                                        <p:attrNameLst>
                                          <p:attrName>style.rotation</p:attrName>
                                        </p:attrNameLst>
                                      </p:cBhvr>
                                      <p:tavLst>
                                        <p:tav tm="0">
                                          <p:val>
                                            <p:fltVal val="-90"/>
                                          </p:val>
                                        </p:tav>
                                        <p:tav tm="100000">
                                          <p:val>
                                            <p:fltVal val="0"/>
                                          </p:val>
                                        </p:tav>
                                      </p:tavLst>
                                    </p:anim>
                                    <p:anim calcmode="lin" valueType="num">
                                      <p:cBhvr>
                                        <p:cTn id="25" dur="800" decel="100000" fill="hold"/>
                                        <p:tgtEl>
                                          <p:spTgt spid="12"/>
                                        </p:tgtEl>
                                        <p:attrNameLst>
                                          <p:attrName>ppt_x</p:attrName>
                                        </p:attrNameLst>
                                      </p:cBhvr>
                                      <p:tavLst>
                                        <p:tav tm="0">
                                          <p:val>
                                            <p:strVal val="#ppt_x+0.4"/>
                                          </p:val>
                                        </p:tav>
                                        <p:tav tm="100000">
                                          <p:val>
                                            <p:strVal val="#ppt_x-0.05"/>
                                          </p:val>
                                        </p:tav>
                                      </p:tavLst>
                                    </p:anim>
                                    <p:anim calcmode="lin" valueType="num">
                                      <p:cBhvr>
                                        <p:cTn id="26" dur="800" decel="100000" fill="hold"/>
                                        <p:tgtEl>
                                          <p:spTgt spid="1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800" decel="100000"/>
                                        <p:tgtEl>
                                          <p:spTgt spid="13"/>
                                        </p:tgtEl>
                                      </p:cBhvr>
                                    </p:animEffect>
                                    <p:anim calcmode="lin" valueType="num">
                                      <p:cBhvr>
                                        <p:cTn id="34" dur="800" decel="100000" fill="hold"/>
                                        <p:tgtEl>
                                          <p:spTgt spid="13"/>
                                        </p:tgtEl>
                                        <p:attrNameLst>
                                          <p:attrName>style.rotation</p:attrName>
                                        </p:attrNameLst>
                                      </p:cBhvr>
                                      <p:tavLst>
                                        <p:tav tm="0">
                                          <p:val>
                                            <p:fltVal val="-90"/>
                                          </p:val>
                                        </p:tav>
                                        <p:tav tm="100000">
                                          <p:val>
                                            <p:fltVal val="0"/>
                                          </p:val>
                                        </p:tav>
                                      </p:tavLst>
                                    </p:anim>
                                    <p:anim calcmode="lin" valueType="num">
                                      <p:cBhvr>
                                        <p:cTn id="35" dur="800" decel="100000" fill="hold"/>
                                        <p:tgtEl>
                                          <p:spTgt spid="13"/>
                                        </p:tgtEl>
                                        <p:attrNameLst>
                                          <p:attrName>ppt_x</p:attrName>
                                        </p:attrNameLst>
                                      </p:cBhvr>
                                      <p:tavLst>
                                        <p:tav tm="0">
                                          <p:val>
                                            <p:strVal val="#ppt_x+0.4"/>
                                          </p:val>
                                        </p:tav>
                                        <p:tav tm="100000">
                                          <p:val>
                                            <p:strVal val="#ppt_x-0.05"/>
                                          </p:val>
                                        </p:tav>
                                      </p:tavLst>
                                    </p:anim>
                                    <p:anim calcmode="lin" valueType="num">
                                      <p:cBhvr>
                                        <p:cTn id="36" dur="800" decel="100000" fill="hold"/>
                                        <p:tgtEl>
                                          <p:spTgt spid="1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vi-VN"/>
          </a:p>
        </p:txBody>
      </p:sp>
      <p:grpSp>
        <p:nvGrpSpPr>
          <p:cNvPr id="2" name="Group 8"/>
          <p:cNvGrpSpPr>
            <a:grpSpLocks/>
          </p:cNvGrpSpPr>
          <p:nvPr/>
        </p:nvGrpSpPr>
        <p:grpSpPr bwMode="auto">
          <a:xfrm>
            <a:off x="5105400" y="1371600"/>
            <a:ext cx="2971800" cy="2057400"/>
            <a:chOff x="3348" y="997"/>
            <a:chExt cx="1692" cy="1067"/>
          </a:xfrm>
        </p:grpSpPr>
        <p:grpSp>
          <p:nvGrpSpPr>
            <p:cNvPr id="3" name="Group 9"/>
            <p:cNvGrpSpPr>
              <a:grpSpLocks/>
            </p:cNvGrpSpPr>
            <p:nvPr/>
          </p:nvGrpSpPr>
          <p:grpSpPr bwMode="auto">
            <a:xfrm>
              <a:off x="3348" y="997"/>
              <a:ext cx="1692" cy="1067"/>
              <a:chOff x="3492" y="1032"/>
              <a:chExt cx="1692" cy="1067"/>
            </a:xfrm>
          </p:grpSpPr>
          <p:grpSp>
            <p:nvGrpSpPr>
              <p:cNvPr id="4" name="Group 10"/>
              <p:cNvGrpSpPr>
                <a:grpSpLocks/>
              </p:cNvGrpSpPr>
              <p:nvPr/>
            </p:nvGrpSpPr>
            <p:grpSpPr bwMode="auto">
              <a:xfrm>
                <a:off x="3492" y="1032"/>
                <a:ext cx="1692" cy="1067"/>
                <a:chOff x="3492" y="1032"/>
                <a:chExt cx="1692" cy="1067"/>
              </a:xfrm>
            </p:grpSpPr>
            <p:sp>
              <p:nvSpPr>
                <p:cNvPr id="25611" name="AutoShape 11"/>
                <p:cNvSpPr>
                  <a:spLocks noChangeArrowheads="1"/>
                </p:cNvSpPr>
                <p:nvPr/>
              </p:nvSpPr>
              <p:spPr bwMode="auto">
                <a:xfrm rot="7475147">
                  <a:off x="3980" y="1348"/>
                  <a:ext cx="611" cy="891"/>
                </a:xfrm>
                <a:prstGeom prst="rtTriangle">
                  <a:avLst/>
                </a:prstGeom>
                <a:solidFill>
                  <a:schemeClr val="accent1">
                    <a:alpha val="0"/>
                  </a:schemeClr>
                </a:solidFill>
                <a:ln w="9525">
                  <a:solidFill>
                    <a:srgbClr val="FF3300"/>
                  </a:solidFill>
                  <a:miter lim="800000"/>
                  <a:headEnd/>
                  <a:tailEnd/>
                </a:ln>
                <a:effectLst/>
              </p:spPr>
              <p:txBody>
                <a:bodyPr wrap="none" anchor="ctr"/>
                <a:lstStyle/>
                <a:p>
                  <a:endParaRPr lang="vi-VN"/>
                </a:p>
              </p:txBody>
            </p:sp>
            <p:sp>
              <p:nvSpPr>
                <p:cNvPr id="25612" name="Text Box 12"/>
                <p:cNvSpPr txBox="1">
                  <a:spLocks noChangeArrowheads="1"/>
                </p:cNvSpPr>
                <p:nvPr/>
              </p:nvSpPr>
              <p:spPr bwMode="auto">
                <a:xfrm>
                  <a:off x="3972" y="1032"/>
                  <a:ext cx="336" cy="250"/>
                </a:xfrm>
                <a:prstGeom prst="rect">
                  <a:avLst/>
                </a:prstGeom>
                <a:noFill/>
                <a:ln w="9525">
                  <a:noFill/>
                  <a:miter lim="800000"/>
                  <a:headEnd/>
                  <a:tailEnd/>
                </a:ln>
                <a:effectLst/>
              </p:spPr>
              <p:txBody>
                <a:bodyPr>
                  <a:spAutoFit/>
                </a:bodyPr>
                <a:lstStyle/>
                <a:p>
                  <a:pPr>
                    <a:spcBef>
                      <a:spcPct val="50000"/>
                    </a:spcBef>
                  </a:pPr>
                  <a:r>
                    <a:rPr lang="en-US" sz="2000">
                      <a:latin typeface=".VnTime" pitchFamily="34" charset="0"/>
                    </a:rPr>
                    <a:t>D</a:t>
                  </a:r>
                </a:p>
              </p:txBody>
            </p:sp>
            <p:sp>
              <p:nvSpPr>
                <p:cNvPr id="25613" name="Text Box 13"/>
                <p:cNvSpPr txBox="1">
                  <a:spLocks noChangeArrowheads="1"/>
                </p:cNvSpPr>
                <p:nvPr/>
              </p:nvSpPr>
              <p:spPr bwMode="auto">
                <a:xfrm>
                  <a:off x="3492" y="1752"/>
                  <a:ext cx="336" cy="250"/>
                </a:xfrm>
                <a:prstGeom prst="rect">
                  <a:avLst/>
                </a:prstGeom>
                <a:noFill/>
                <a:ln w="9525">
                  <a:noFill/>
                  <a:miter lim="800000"/>
                  <a:headEnd/>
                  <a:tailEnd/>
                </a:ln>
                <a:effectLst/>
              </p:spPr>
              <p:txBody>
                <a:bodyPr>
                  <a:spAutoFit/>
                </a:bodyPr>
                <a:lstStyle/>
                <a:p>
                  <a:pPr>
                    <a:spcBef>
                      <a:spcPct val="50000"/>
                    </a:spcBef>
                  </a:pPr>
                  <a:r>
                    <a:rPr lang="en-US" sz="2000">
                      <a:latin typeface=".VnTime" pitchFamily="34" charset="0"/>
                    </a:rPr>
                    <a:t>E</a:t>
                  </a:r>
                </a:p>
              </p:txBody>
            </p:sp>
            <p:sp>
              <p:nvSpPr>
                <p:cNvPr id="25614" name="Text Box 14"/>
                <p:cNvSpPr txBox="1">
                  <a:spLocks noChangeArrowheads="1"/>
                </p:cNvSpPr>
                <p:nvPr/>
              </p:nvSpPr>
              <p:spPr bwMode="auto">
                <a:xfrm>
                  <a:off x="4848" y="1728"/>
                  <a:ext cx="336" cy="250"/>
                </a:xfrm>
                <a:prstGeom prst="rect">
                  <a:avLst/>
                </a:prstGeom>
                <a:noFill/>
                <a:ln w="9525">
                  <a:noFill/>
                  <a:miter lim="800000"/>
                  <a:headEnd/>
                  <a:tailEnd/>
                </a:ln>
                <a:effectLst/>
              </p:spPr>
              <p:txBody>
                <a:bodyPr>
                  <a:spAutoFit/>
                </a:bodyPr>
                <a:lstStyle/>
                <a:p>
                  <a:pPr>
                    <a:spcBef>
                      <a:spcPct val="50000"/>
                    </a:spcBef>
                  </a:pPr>
                  <a:r>
                    <a:rPr lang="en-US" sz="2000">
                      <a:latin typeface=".VnTime" pitchFamily="34" charset="0"/>
                    </a:rPr>
                    <a:t>F</a:t>
                  </a:r>
                </a:p>
              </p:txBody>
            </p:sp>
          </p:grpSp>
          <p:sp>
            <p:nvSpPr>
              <p:cNvPr id="25615" name="Text Box 15"/>
              <p:cNvSpPr txBox="1">
                <a:spLocks noChangeArrowheads="1"/>
              </p:cNvSpPr>
              <p:nvPr/>
            </p:nvSpPr>
            <p:spPr bwMode="auto">
              <a:xfrm>
                <a:off x="3744" y="1392"/>
                <a:ext cx="288" cy="231"/>
              </a:xfrm>
              <a:prstGeom prst="rect">
                <a:avLst/>
              </a:prstGeom>
              <a:noFill/>
              <a:ln w="9525">
                <a:noFill/>
                <a:miter lim="800000"/>
                <a:headEnd/>
                <a:tailEnd/>
              </a:ln>
              <a:effectLst/>
            </p:spPr>
            <p:txBody>
              <a:bodyPr>
                <a:spAutoFit/>
              </a:bodyPr>
              <a:lstStyle/>
              <a:p>
                <a:pPr>
                  <a:spcBef>
                    <a:spcPct val="50000"/>
                  </a:spcBef>
                </a:pPr>
                <a:r>
                  <a:rPr lang="en-US">
                    <a:latin typeface=".VnTime" pitchFamily="34" charset="0"/>
                  </a:rPr>
                  <a:t>3</a:t>
                </a:r>
              </a:p>
            </p:txBody>
          </p:sp>
          <p:sp>
            <p:nvSpPr>
              <p:cNvPr id="25616" name="Text Box 16"/>
              <p:cNvSpPr txBox="1">
                <a:spLocks noChangeArrowheads="1"/>
              </p:cNvSpPr>
              <p:nvPr/>
            </p:nvSpPr>
            <p:spPr bwMode="auto">
              <a:xfrm>
                <a:off x="4416" y="1344"/>
                <a:ext cx="288" cy="231"/>
              </a:xfrm>
              <a:prstGeom prst="rect">
                <a:avLst/>
              </a:prstGeom>
              <a:noFill/>
              <a:ln w="9525">
                <a:noFill/>
                <a:miter lim="800000"/>
                <a:headEnd/>
                <a:tailEnd/>
              </a:ln>
              <a:effectLst/>
            </p:spPr>
            <p:txBody>
              <a:bodyPr>
                <a:spAutoFit/>
              </a:bodyPr>
              <a:lstStyle/>
              <a:p>
                <a:pPr>
                  <a:spcBef>
                    <a:spcPct val="50000"/>
                  </a:spcBef>
                </a:pPr>
                <a:r>
                  <a:rPr lang="en-US">
                    <a:latin typeface=".VnTime" pitchFamily="34" charset="0"/>
                  </a:rPr>
                  <a:t>4</a:t>
                </a:r>
              </a:p>
            </p:txBody>
          </p:sp>
          <p:sp>
            <p:nvSpPr>
              <p:cNvPr id="25617" name="Text Box 17"/>
              <p:cNvSpPr txBox="1">
                <a:spLocks noChangeArrowheads="1"/>
              </p:cNvSpPr>
              <p:nvPr/>
            </p:nvSpPr>
            <p:spPr bwMode="auto">
              <a:xfrm>
                <a:off x="4128" y="1776"/>
                <a:ext cx="288" cy="231"/>
              </a:xfrm>
              <a:prstGeom prst="rect">
                <a:avLst/>
              </a:prstGeom>
              <a:noFill/>
              <a:ln w="9525">
                <a:noFill/>
                <a:miter lim="800000"/>
                <a:headEnd/>
                <a:tailEnd/>
              </a:ln>
              <a:effectLst/>
            </p:spPr>
            <p:txBody>
              <a:bodyPr>
                <a:spAutoFit/>
              </a:bodyPr>
              <a:lstStyle/>
              <a:p>
                <a:pPr>
                  <a:spcBef>
                    <a:spcPct val="50000"/>
                  </a:spcBef>
                </a:pPr>
                <a:r>
                  <a:rPr lang="en-US">
                    <a:latin typeface=".VnTime" pitchFamily="34" charset="0"/>
                  </a:rPr>
                  <a:t>5</a:t>
                </a:r>
              </a:p>
            </p:txBody>
          </p:sp>
        </p:grpSp>
        <p:sp>
          <p:nvSpPr>
            <p:cNvPr id="25618" name="Rectangle 18"/>
            <p:cNvSpPr>
              <a:spLocks noChangeArrowheads="1"/>
            </p:cNvSpPr>
            <p:nvPr/>
          </p:nvSpPr>
          <p:spPr bwMode="auto">
            <a:xfrm rot="1968418">
              <a:off x="3933" y="1290"/>
              <a:ext cx="96" cy="96"/>
            </a:xfrm>
            <a:prstGeom prst="rect">
              <a:avLst/>
            </a:prstGeom>
            <a:solidFill>
              <a:schemeClr val="accent1">
                <a:alpha val="0"/>
              </a:schemeClr>
            </a:solidFill>
            <a:ln w="9525">
              <a:solidFill>
                <a:srgbClr val="FF3300"/>
              </a:solidFill>
              <a:miter lim="800000"/>
              <a:headEnd/>
              <a:tailEnd/>
            </a:ln>
            <a:effectLst/>
          </p:spPr>
          <p:txBody>
            <a:bodyPr wrap="none" anchor="ctr"/>
            <a:lstStyle/>
            <a:p>
              <a:endParaRPr lang="vi-VN"/>
            </a:p>
          </p:txBody>
        </p:sp>
      </p:grpSp>
      <p:grpSp>
        <p:nvGrpSpPr>
          <p:cNvPr id="5" name="Group 19"/>
          <p:cNvGrpSpPr>
            <a:grpSpLocks/>
          </p:cNvGrpSpPr>
          <p:nvPr/>
        </p:nvGrpSpPr>
        <p:grpSpPr bwMode="auto">
          <a:xfrm>
            <a:off x="914400" y="914400"/>
            <a:ext cx="3886200" cy="2114550"/>
            <a:chOff x="2976" y="588"/>
            <a:chExt cx="1632" cy="1332"/>
          </a:xfrm>
        </p:grpSpPr>
        <p:grpSp>
          <p:nvGrpSpPr>
            <p:cNvPr id="6" name="Group 20"/>
            <p:cNvGrpSpPr>
              <a:grpSpLocks/>
            </p:cNvGrpSpPr>
            <p:nvPr/>
          </p:nvGrpSpPr>
          <p:grpSpPr bwMode="auto">
            <a:xfrm>
              <a:off x="2976" y="740"/>
              <a:ext cx="1632" cy="1180"/>
              <a:chOff x="3024" y="484"/>
              <a:chExt cx="1632" cy="1180"/>
            </a:xfrm>
          </p:grpSpPr>
          <p:sp>
            <p:nvSpPr>
              <p:cNvPr id="25621" name="AutoShape 21"/>
              <p:cNvSpPr>
                <a:spLocks noChangeArrowheads="1"/>
              </p:cNvSpPr>
              <p:nvPr/>
            </p:nvSpPr>
            <p:spPr bwMode="auto">
              <a:xfrm>
                <a:off x="3216" y="672"/>
                <a:ext cx="1248" cy="816"/>
              </a:xfrm>
              <a:prstGeom prst="triangle">
                <a:avLst>
                  <a:gd name="adj" fmla="val 25000"/>
                </a:avLst>
              </a:prstGeom>
              <a:noFill/>
              <a:ln w="9525">
                <a:solidFill>
                  <a:srgbClr val="FF3300"/>
                </a:solidFill>
                <a:miter lim="800000"/>
                <a:headEnd/>
                <a:tailEnd/>
              </a:ln>
              <a:effectLst/>
            </p:spPr>
            <p:txBody>
              <a:bodyPr wrap="none" anchor="ctr"/>
              <a:lstStyle/>
              <a:p>
                <a:endParaRPr lang="vi-VN"/>
              </a:p>
            </p:txBody>
          </p:sp>
          <p:sp>
            <p:nvSpPr>
              <p:cNvPr id="25623" name="Text Box 23"/>
              <p:cNvSpPr txBox="1">
                <a:spLocks noChangeArrowheads="1"/>
              </p:cNvSpPr>
              <p:nvPr/>
            </p:nvSpPr>
            <p:spPr bwMode="auto">
              <a:xfrm>
                <a:off x="3420" y="484"/>
                <a:ext cx="240" cy="212"/>
              </a:xfrm>
              <a:prstGeom prst="rect">
                <a:avLst/>
              </a:prstGeom>
              <a:noFill/>
              <a:ln w="9525">
                <a:noFill/>
                <a:miter lim="800000"/>
                <a:headEnd/>
                <a:tailEnd/>
              </a:ln>
              <a:effectLst/>
            </p:spPr>
            <p:txBody>
              <a:bodyPr>
                <a:spAutoFit/>
              </a:bodyPr>
              <a:lstStyle/>
              <a:p>
                <a:pPr>
                  <a:spcBef>
                    <a:spcPct val="50000"/>
                  </a:spcBef>
                </a:pPr>
                <a:r>
                  <a:rPr lang="en-US" sz="1600">
                    <a:latin typeface=".VnTime" pitchFamily="34" charset="0"/>
                  </a:rPr>
                  <a:t>A</a:t>
                </a:r>
              </a:p>
            </p:txBody>
          </p:sp>
          <p:sp>
            <p:nvSpPr>
              <p:cNvPr id="25624" name="Text Box 24"/>
              <p:cNvSpPr txBox="1">
                <a:spLocks noChangeArrowheads="1"/>
              </p:cNvSpPr>
              <p:nvPr/>
            </p:nvSpPr>
            <p:spPr bwMode="auto">
              <a:xfrm>
                <a:off x="3024" y="1452"/>
                <a:ext cx="240" cy="212"/>
              </a:xfrm>
              <a:prstGeom prst="rect">
                <a:avLst/>
              </a:prstGeom>
              <a:noFill/>
              <a:ln w="9525">
                <a:noFill/>
                <a:miter lim="800000"/>
                <a:headEnd/>
                <a:tailEnd/>
              </a:ln>
              <a:effectLst/>
            </p:spPr>
            <p:txBody>
              <a:bodyPr>
                <a:spAutoFit/>
              </a:bodyPr>
              <a:lstStyle/>
              <a:p>
                <a:pPr>
                  <a:spcBef>
                    <a:spcPct val="50000"/>
                  </a:spcBef>
                </a:pPr>
                <a:r>
                  <a:rPr lang="en-US" sz="1600">
                    <a:latin typeface=".VnTime" pitchFamily="34" charset="0"/>
                  </a:rPr>
                  <a:t>B</a:t>
                </a:r>
              </a:p>
            </p:txBody>
          </p:sp>
          <p:sp>
            <p:nvSpPr>
              <p:cNvPr id="25625" name="Text Box 25"/>
              <p:cNvSpPr txBox="1">
                <a:spLocks noChangeArrowheads="1"/>
              </p:cNvSpPr>
              <p:nvPr/>
            </p:nvSpPr>
            <p:spPr bwMode="auto">
              <a:xfrm>
                <a:off x="4416" y="1452"/>
                <a:ext cx="240" cy="212"/>
              </a:xfrm>
              <a:prstGeom prst="rect">
                <a:avLst/>
              </a:prstGeom>
              <a:noFill/>
              <a:ln w="9525">
                <a:noFill/>
                <a:miter lim="800000"/>
                <a:headEnd/>
                <a:tailEnd/>
              </a:ln>
              <a:effectLst/>
            </p:spPr>
            <p:txBody>
              <a:bodyPr>
                <a:spAutoFit/>
              </a:bodyPr>
              <a:lstStyle/>
              <a:p>
                <a:pPr>
                  <a:spcBef>
                    <a:spcPct val="50000"/>
                  </a:spcBef>
                </a:pPr>
                <a:r>
                  <a:rPr lang="en-US" sz="1600">
                    <a:latin typeface=".VnTime" pitchFamily="34" charset="0"/>
                  </a:rPr>
                  <a:t>C</a:t>
                </a:r>
              </a:p>
            </p:txBody>
          </p:sp>
          <p:sp>
            <p:nvSpPr>
              <p:cNvPr id="25629" name="Text Box 29"/>
              <p:cNvSpPr txBox="1">
                <a:spLocks noChangeArrowheads="1"/>
              </p:cNvSpPr>
              <p:nvPr/>
            </p:nvSpPr>
            <p:spPr bwMode="auto">
              <a:xfrm>
                <a:off x="3204" y="988"/>
                <a:ext cx="192" cy="192"/>
              </a:xfrm>
              <a:prstGeom prst="rect">
                <a:avLst/>
              </a:prstGeom>
              <a:noFill/>
              <a:ln w="9525">
                <a:noFill/>
                <a:miter lim="800000"/>
                <a:headEnd/>
                <a:tailEnd/>
              </a:ln>
              <a:effectLst/>
            </p:spPr>
            <p:txBody>
              <a:bodyPr>
                <a:spAutoFit/>
              </a:bodyPr>
              <a:lstStyle/>
              <a:p>
                <a:pPr>
                  <a:spcBef>
                    <a:spcPct val="50000"/>
                  </a:spcBef>
                </a:pPr>
                <a:r>
                  <a:rPr lang="en-US" sz="1400">
                    <a:latin typeface=".VnTime" pitchFamily="34" charset="0"/>
                  </a:rPr>
                  <a:t>4</a:t>
                </a:r>
              </a:p>
            </p:txBody>
          </p:sp>
          <p:sp>
            <p:nvSpPr>
              <p:cNvPr id="25630" name="Text Box 30"/>
              <p:cNvSpPr txBox="1">
                <a:spLocks noChangeArrowheads="1"/>
              </p:cNvSpPr>
              <p:nvPr/>
            </p:nvSpPr>
            <p:spPr bwMode="auto">
              <a:xfrm>
                <a:off x="3648" y="1468"/>
                <a:ext cx="192" cy="192"/>
              </a:xfrm>
              <a:prstGeom prst="rect">
                <a:avLst/>
              </a:prstGeom>
              <a:noFill/>
              <a:ln w="9525">
                <a:noFill/>
                <a:miter lim="800000"/>
                <a:headEnd/>
                <a:tailEnd/>
              </a:ln>
              <a:effectLst/>
            </p:spPr>
            <p:txBody>
              <a:bodyPr>
                <a:spAutoFit/>
              </a:bodyPr>
              <a:lstStyle/>
              <a:p>
                <a:pPr>
                  <a:spcBef>
                    <a:spcPct val="50000"/>
                  </a:spcBef>
                </a:pPr>
                <a:r>
                  <a:rPr lang="en-US" sz="1400">
                    <a:latin typeface=".VnTime" pitchFamily="34" charset="0"/>
                  </a:rPr>
                  <a:t>6</a:t>
                </a:r>
              </a:p>
            </p:txBody>
          </p:sp>
          <p:sp>
            <p:nvSpPr>
              <p:cNvPr id="25631" name="Text Box 31"/>
              <p:cNvSpPr txBox="1">
                <a:spLocks noChangeArrowheads="1"/>
              </p:cNvSpPr>
              <p:nvPr/>
            </p:nvSpPr>
            <p:spPr bwMode="auto">
              <a:xfrm>
                <a:off x="3972" y="940"/>
                <a:ext cx="192" cy="192"/>
              </a:xfrm>
              <a:prstGeom prst="rect">
                <a:avLst/>
              </a:prstGeom>
              <a:noFill/>
              <a:ln w="9525">
                <a:noFill/>
                <a:miter lim="800000"/>
                <a:headEnd/>
                <a:tailEnd/>
              </a:ln>
              <a:effectLst/>
            </p:spPr>
            <p:txBody>
              <a:bodyPr>
                <a:spAutoFit/>
              </a:bodyPr>
              <a:lstStyle/>
              <a:p>
                <a:pPr>
                  <a:spcBef>
                    <a:spcPct val="50000"/>
                  </a:spcBef>
                </a:pPr>
                <a:r>
                  <a:rPr lang="en-US" sz="1400">
                    <a:latin typeface=".VnTime" pitchFamily="34" charset="0"/>
                  </a:rPr>
                  <a:t>5</a:t>
                </a:r>
              </a:p>
            </p:txBody>
          </p:sp>
        </p:grpSp>
        <p:sp>
          <p:nvSpPr>
            <p:cNvPr id="25635" name="Arc 35"/>
            <p:cNvSpPr>
              <a:spLocks/>
            </p:cNvSpPr>
            <p:nvPr/>
          </p:nvSpPr>
          <p:spPr bwMode="auto">
            <a:xfrm flipV="1">
              <a:off x="3432" y="588"/>
              <a:ext cx="192" cy="528"/>
            </a:xfrm>
            <a:custGeom>
              <a:avLst/>
              <a:gdLst>
                <a:gd name="G0" fmla="+- 9905 0 0"/>
                <a:gd name="G1" fmla="+- 21600 0 0"/>
                <a:gd name="G2" fmla="+- 21600 0 0"/>
                <a:gd name="T0" fmla="*/ 0 w 20279"/>
                <a:gd name="T1" fmla="*/ 2405 h 21600"/>
                <a:gd name="T2" fmla="*/ 20279 w 20279"/>
                <a:gd name="T3" fmla="*/ 2654 h 21600"/>
                <a:gd name="T4" fmla="*/ 9905 w 20279"/>
                <a:gd name="T5" fmla="*/ 21600 h 21600"/>
              </a:gdLst>
              <a:ahLst/>
              <a:cxnLst>
                <a:cxn ang="0">
                  <a:pos x="T0" y="T1"/>
                </a:cxn>
                <a:cxn ang="0">
                  <a:pos x="T2" y="T3"/>
                </a:cxn>
                <a:cxn ang="0">
                  <a:pos x="T4" y="T5"/>
                </a:cxn>
              </a:cxnLst>
              <a:rect l="0" t="0" r="r" b="b"/>
              <a:pathLst>
                <a:path w="20279" h="21600" fill="none" extrusionOk="0">
                  <a:moveTo>
                    <a:pt x="-1" y="2404"/>
                  </a:moveTo>
                  <a:cubicBezTo>
                    <a:pt x="3062" y="824"/>
                    <a:pt x="6458" y="-1"/>
                    <a:pt x="9905" y="0"/>
                  </a:cubicBezTo>
                  <a:cubicBezTo>
                    <a:pt x="13530" y="0"/>
                    <a:pt x="17098" y="912"/>
                    <a:pt x="20278" y="2654"/>
                  </a:cubicBezTo>
                </a:path>
                <a:path w="20279" h="21600" stroke="0" extrusionOk="0">
                  <a:moveTo>
                    <a:pt x="-1" y="2404"/>
                  </a:moveTo>
                  <a:cubicBezTo>
                    <a:pt x="3062" y="824"/>
                    <a:pt x="6458" y="-1"/>
                    <a:pt x="9905" y="0"/>
                  </a:cubicBezTo>
                  <a:cubicBezTo>
                    <a:pt x="13530" y="0"/>
                    <a:pt x="17098" y="912"/>
                    <a:pt x="20278" y="2654"/>
                  </a:cubicBezTo>
                  <a:lnTo>
                    <a:pt x="9905" y="21600"/>
                  </a:lnTo>
                  <a:close/>
                </a:path>
              </a:pathLst>
            </a:custGeom>
            <a:noFill/>
            <a:ln w="12700">
              <a:solidFill>
                <a:srgbClr val="0033CC"/>
              </a:solidFill>
              <a:round/>
              <a:headEnd/>
              <a:tailEnd/>
            </a:ln>
            <a:effectLst/>
          </p:spPr>
          <p:txBody>
            <a:bodyPr wrap="none" anchor="ctr"/>
            <a:lstStyle/>
            <a:p>
              <a:endParaRPr lang="vi-VN"/>
            </a:p>
          </p:txBody>
        </p:sp>
        <p:sp>
          <p:nvSpPr>
            <p:cNvPr id="25636" name="Arc 36"/>
            <p:cNvSpPr>
              <a:spLocks/>
            </p:cNvSpPr>
            <p:nvPr/>
          </p:nvSpPr>
          <p:spPr bwMode="auto">
            <a:xfrm>
              <a:off x="3228" y="1596"/>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3300"/>
              </a:solidFill>
              <a:round/>
              <a:headEnd/>
              <a:tailEnd/>
            </a:ln>
            <a:effectLst/>
          </p:spPr>
          <p:txBody>
            <a:bodyPr wrap="none" anchor="ctr"/>
            <a:lstStyle/>
            <a:p>
              <a:endParaRPr lang="vi-VN"/>
            </a:p>
          </p:txBody>
        </p:sp>
        <p:sp>
          <p:nvSpPr>
            <p:cNvPr id="25637" name="Line 37"/>
            <p:cNvSpPr>
              <a:spLocks noChangeShapeType="1"/>
            </p:cNvSpPr>
            <p:nvPr/>
          </p:nvSpPr>
          <p:spPr bwMode="auto">
            <a:xfrm flipV="1">
              <a:off x="3276" y="1620"/>
              <a:ext cx="96" cy="60"/>
            </a:xfrm>
            <a:prstGeom prst="line">
              <a:avLst/>
            </a:prstGeom>
            <a:noFill/>
            <a:ln w="9525">
              <a:solidFill>
                <a:srgbClr val="FF3300"/>
              </a:solidFill>
              <a:round/>
              <a:headEnd/>
              <a:tailEnd/>
            </a:ln>
            <a:effectLst/>
          </p:spPr>
          <p:txBody>
            <a:bodyPr/>
            <a:lstStyle/>
            <a:p>
              <a:endParaRPr lang="vi-VN"/>
            </a:p>
          </p:txBody>
        </p:sp>
        <p:sp>
          <p:nvSpPr>
            <p:cNvPr id="25638" name="Arc 38"/>
            <p:cNvSpPr>
              <a:spLocks/>
            </p:cNvSpPr>
            <p:nvPr/>
          </p:nvSpPr>
          <p:spPr bwMode="auto">
            <a:xfrm flipH="1">
              <a:off x="4164" y="1585"/>
              <a:ext cx="96" cy="163"/>
            </a:xfrm>
            <a:custGeom>
              <a:avLst/>
              <a:gdLst>
                <a:gd name="G0" fmla="+- 0 0 0"/>
                <a:gd name="G1" fmla="+- 20645 0 0"/>
                <a:gd name="G2" fmla="+- 21600 0 0"/>
                <a:gd name="T0" fmla="*/ 6352 w 21600"/>
                <a:gd name="T1" fmla="*/ 0 h 21621"/>
                <a:gd name="T2" fmla="*/ 21578 w 21600"/>
                <a:gd name="T3" fmla="*/ 21621 h 21621"/>
                <a:gd name="T4" fmla="*/ 0 w 21600"/>
                <a:gd name="T5" fmla="*/ 20645 h 21621"/>
              </a:gdLst>
              <a:ahLst/>
              <a:cxnLst>
                <a:cxn ang="0">
                  <a:pos x="T0" y="T1"/>
                </a:cxn>
                <a:cxn ang="0">
                  <a:pos x="T2" y="T3"/>
                </a:cxn>
                <a:cxn ang="0">
                  <a:pos x="T4" y="T5"/>
                </a:cxn>
              </a:cxnLst>
              <a:rect l="0" t="0" r="r" b="b"/>
              <a:pathLst>
                <a:path w="21600" h="21621" fill="none" extrusionOk="0">
                  <a:moveTo>
                    <a:pt x="6351" y="0"/>
                  </a:moveTo>
                  <a:cubicBezTo>
                    <a:pt x="15415" y="2788"/>
                    <a:pt x="21600" y="11162"/>
                    <a:pt x="21600" y="20645"/>
                  </a:cubicBezTo>
                  <a:cubicBezTo>
                    <a:pt x="21600" y="20970"/>
                    <a:pt x="21592" y="21295"/>
                    <a:pt x="21577" y="21620"/>
                  </a:cubicBezTo>
                </a:path>
                <a:path w="21600" h="21621" stroke="0" extrusionOk="0">
                  <a:moveTo>
                    <a:pt x="6351" y="0"/>
                  </a:moveTo>
                  <a:cubicBezTo>
                    <a:pt x="15415" y="2788"/>
                    <a:pt x="21600" y="11162"/>
                    <a:pt x="21600" y="20645"/>
                  </a:cubicBezTo>
                  <a:cubicBezTo>
                    <a:pt x="21600" y="20970"/>
                    <a:pt x="21592" y="21295"/>
                    <a:pt x="21577" y="21620"/>
                  </a:cubicBezTo>
                  <a:lnTo>
                    <a:pt x="0" y="20645"/>
                  </a:lnTo>
                  <a:close/>
                </a:path>
              </a:pathLst>
            </a:custGeom>
            <a:noFill/>
            <a:ln w="9525">
              <a:solidFill>
                <a:schemeClr val="tx1"/>
              </a:solidFill>
              <a:round/>
              <a:headEnd/>
              <a:tailEnd/>
            </a:ln>
            <a:effectLst/>
          </p:spPr>
          <p:txBody>
            <a:bodyPr wrap="none" anchor="ctr"/>
            <a:lstStyle/>
            <a:p>
              <a:endParaRPr lang="vi-VN"/>
            </a:p>
          </p:txBody>
        </p:sp>
        <p:sp>
          <p:nvSpPr>
            <p:cNvPr id="25639" name="Arc 39"/>
            <p:cNvSpPr>
              <a:spLocks/>
            </p:cNvSpPr>
            <p:nvPr/>
          </p:nvSpPr>
          <p:spPr bwMode="auto">
            <a:xfrm flipH="1">
              <a:off x="4192" y="1614"/>
              <a:ext cx="92" cy="186"/>
            </a:xfrm>
            <a:custGeom>
              <a:avLst/>
              <a:gdLst>
                <a:gd name="G0" fmla="+- 0 0 0"/>
                <a:gd name="G1" fmla="+- 20956 0 0"/>
                <a:gd name="G2" fmla="+- 21600 0 0"/>
                <a:gd name="T0" fmla="*/ 5237 w 20689"/>
                <a:gd name="T1" fmla="*/ 0 h 20956"/>
                <a:gd name="T2" fmla="*/ 20689 w 20689"/>
                <a:gd name="T3" fmla="*/ 14749 h 20956"/>
                <a:gd name="T4" fmla="*/ 0 w 20689"/>
                <a:gd name="T5" fmla="*/ 20956 h 20956"/>
              </a:gdLst>
              <a:ahLst/>
              <a:cxnLst>
                <a:cxn ang="0">
                  <a:pos x="T0" y="T1"/>
                </a:cxn>
                <a:cxn ang="0">
                  <a:pos x="T2" y="T3"/>
                </a:cxn>
                <a:cxn ang="0">
                  <a:pos x="T4" y="T5"/>
                </a:cxn>
              </a:cxnLst>
              <a:rect l="0" t="0" r="r" b="b"/>
              <a:pathLst>
                <a:path w="20689" h="20956" fill="none" extrusionOk="0">
                  <a:moveTo>
                    <a:pt x="5236" y="0"/>
                  </a:moveTo>
                  <a:cubicBezTo>
                    <a:pt x="12628" y="1847"/>
                    <a:pt x="18499" y="7451"/>
                    <a:pt x="20688" y="14749"/>
                  </a:cubicBezTo>
                </a:path>
                <a:path w="20689" h="20956" stroke="0" extrusionOk="0">
                  <a:moveTo>
                    <a:pt x="5236" y="0"/>
                  </a:moveTo>
                  <a:cubicBezTo>
                    <a:pt x="12628" y="1847"/>
                    <a:pt x="18499" y="7451"/>
                    <a:pt x="20688" y="14749"/>
                  </a:cubicBezTo>
                  <a:lnTo>
                    <a:pt x="0" y="20956"/>
                  </a:lnTo>
                  <a:close/>
                </a:path>
              </a:pathLst>
            </a:custGeom>
            <a:noFill/>
            <a:ln w="9525">
              <a:solidFill>
                <a:schemeClr val="tx1"/>
              </a:solidFill>
              <a:round/>
              <a:headEnd/>
              <a:tailEnd/>
            </a:ln>
            <a:effectLst/>
          </p:spPr>
          <p:txBody>
            <a:bodyPr wrap="none" anchor="ctr"/>
            <a:lstStyle/>
            <a:p>
              <a:endParaRPr lang="vi-VN"/>
            </a:p>
          </p:txBody>
        </p:sp>
      </p:grpSp>
      <p:sp>
        <p:nvSpPr>
          <p:cNvPr id="25651" name="Text Box 51"/>
          <p:cNvSpPr txBox="1">
            <a:spLocks noChangeArrowheads="1"/>
          </p:cNvSpPr>
          <p:nvPr/>
        </p:nvSpPr>
        <p:spPr bwMode="auto">
          <a:xfrm>
            <a:off x="457200" y="3352800"/>
            <a:ext cx="8534400" cy="1631216"/>
          </a:xfrm>
          <a:prstGeom prst="rect">
            <a:avLst/>
          </a:prstGeom>
          <a:noFill/>
          <a:ln w="9525">
            <a:noFill/>
            <a:miter lim="800000"/>
            <a:headEnd/>
            <a:tailEnd/>
          </a:ln>
          <a:effectLst/>
        </p:spPr>
        <p:txBody>
          <a:bodyPr wrap="square">
            <a:spAutoFit/>
          </a:bodyPr>
          <a:lstStyle/>
          <a:p>
            <a:pPr>
              <a:spcBef>
                <a:spcPct val="50000"/>
              </a:spcBef>
            </a:pPr>
            <a:r>
              <a:rPr lang="en-US" sz="4000" dirty="0" smtClean="0">
                <a:solidFill>
                  <a:srgbClr val="0000FF"/>
                </a:solidFill>
                <a:latin typeface="Times New Roman" pitchFamily="18" charset="0"/>
                <a:cs typeface="Times New Roman" pitchFamily="18" charset="0"/>
              </a:rPr>
              <a:t>∆ </a:t>
            </a:r>
            <a:r>
              <a:rPr lang="en-US" sz="4000" dirty="0">
                <a:solidFill>
                  <a:srgbClr val="0000FF"/>
                </a:solidFill>
                <a:latin typeface="Times New Roman" pitchFamily="18" charset="0"/>
                <a:cs typeface="Times New Roman" pitchFamily="18" charset="0"/>
              </a:rPr>
              <a:t>DEF </a:t>
            </a:r>
            <a:r>
              <a:rPr lang="en-US" sz="4000" dirty="0" err="1" smtClean="0">
                <a:solidFill>
                  <a:srgbClr val="FF0066"/>
                </a:solidFill>
                <a:latin typeface="Times New Roman" pitchFamily="18" charset="0"/>
                <a:cs typeface="Times New Roman" pitchFamily="18" charset="0"/>
              </a:rPr>
              <a:t>có</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đồng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dạng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với</a:t>
            </a:r>
            <a:r>
              <a:rPr lang="en-US" sz="4000" dirty="0" smtClean="0">
                <a:solidFill>
                  <a:srgbClr val="0000FF"/>
                </a:solidFill>
                <a:latin typeface="Times New Roman" pitchFamily="18" charset="0"/>
                <a:cs typeface="Times New Roman" pitchFamily="18" charset="0"/>
              </a:rPr>
              <a:t> </a:t>
            </a:r>
          </a:p>
          <a:p>
            <a:pPr>
              <a:spcBef>
                <a:spcPct val="50000"/>
              </a:spcBef>
            </a:pPr>
            <a:r>
              <a:rPr lang="en-US" sz="4000" dirty="0" smtClean="0">
                <a:solidFill>
                  <a:srgbClr val="0000FF"/>
                </a:solidFill>
                <a:latin typeface="Times New Roman" pitchFamily="18" charset="0"/>
                <a:cs typeface="Times New Roman" pitchFamily="18" charset="0"/>
              </a:rPr>
              <a:t>∆ </a:t>
            </a:r>
            <a:r>
              <a:rPr lang="en-US" sz="4000" dirty="0">
                <a:solidFill>
                  <a:srgbClr val="0000FF"/>
                </a:solidFill>
                <a:latin typeface="Times New Roman" pitchFamily="18" charset="0"/>
                <a:cs typeface="Times New Roman" pitchFamily="18" charset="0"/>
              </a:rPr>
              <a:t>ABC </a:t>
            </a:r>
            <a:r>
              <a:rPr lang="en-US" sz="4000" dirty="0" err="1" smtClean="0">
                <a:solidFill>
                  <a:srgbClr val="0000FF"/>
                </a:solidFill>
                <a:latin typeface="Times New Roman" pitchFamily="18" charset="0"/>
                <a:cs typeface="Times New Roman" pitchFamily="18" charset="0"/>
              </a:rPr>
              <a:t>không</a:t>
            </a:r>
            <a:r>
              <a:rPr lang="en-US" sz="4000" dirty="0" smtClean="0">
                <a:solidFill>
                  <a:srgbClr val="0000FF"/>
                </a:solidFill>
                <a:latin typeface="Times New Roman" pitchFamily="18" charset="0"/>
                <a:cs typeface="Times New Roman" pitchFamily="18" charset="0"/>
              </a:rPr>
              <a:t> ? </a:t>
            </a:r>
            <a:r>
              <a:rPr lang="en-US" sz="4000" dirty="0" err="1">
                <a:solidFill>
                  <a:srgbClr val="0000FF"/>
                </a:solidFill>
                <a:latin typeface="Times New Roman" pitchFamily="18" charset="0"/>
                <a:cs typeface="Times New Roman" pitchFamily="18" charset="0"/>
              </a:rPr>
              <a:t>Vì</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sao</a:t>
            </a:r>
            <a:r>
              <a:rPr lang="en-US" sz="4000" dirty="0">
                <a:solidFill>
                  <a:srgbClr val="0000FF"/>
                </a:solidFill>
                <a:latin typeface="Times New Roman" pitchFamily="18" charset="0"/>
                <a:cs typeface="Times New Roman" pitchFamily="18" charset="0"/>
              </a:rPr>
              <a:t> </a:t>
            </a:r>
            <a:r>
              <a:rPr lang="en-US" sz="4000" dirty="0" smtClean="0">
                <a:solidFill>
                  <a:srgbClr val="0000FF"/>
                </a:solidFill>
                <a:latin typeface="Times New Roman" pitchFamily="18" charset="0"/>
                <a:cs typeface="Times New Roman" pitchFamily="18" charset="0"/>
              </a:rPr>
              <a:t>?</a:t>
            </a:r>
            <a:endParaRPr lang="en-US" sz="4000" dirty="0">
              <a:solidFill>
                <a:srgbClr val="0000FF"/>
              </a:solidFill>
              <a:latin typeface="Times New Roman" pitchFamily="18" charset="0"/>
              <a:cs typeface="Times New Roman" pitchFamily="18" charset="0"/>
            </a:endParaRPr>
          </a:p>
        </p:txBody>
      </p:sp>
      <p:sp>
        <p:nvSpPr>
          <p:cNvPr id="43" name="Rectangle 42"/>
          <p:cNvSpPr/>
          <p:nvPr/>
        </p:nvSpPr>
        <p:spPr>
          <a:xfrm>
            <a:off x="2304393" y="152400"/>
            <a:ext cx="258744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dirty="0" err="1"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r>
              <a:rPr lang="en-US" sz="3600" b="1" cap="all" dirty="0" smtClean="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2. </a:t>
            </a:r>
            <a:endParaRPr lang="en-US" sz="3600" b="1" cap="all" spc="0" dirty="0">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651"/>
                                        </p:tgtEl>
                                        <p:attrNameLst>
                                          <p:attrName>style.visibility</p:attrName>
                                        </p:attrNameLst>
                                      </p:cBhvr>
                                      <p:to>
                                        <p:strVal val="visible"/>
                                      </p:to>
                                    </p:set>
                                    <p:animEffect transition="in" filter="fade">
                                      <p:cBhvr>
                                        <p:cTn id="7" dur="800" decel="100000"/>
                                        <p:tgtEl>
                                          <p:spTgt spid="25651"/>
                                        </p:tgtEl>
                                      </p:cBhvr>
                                    </p:animEffect>
                                    <p:anim calcmode="lin" valueType="num">
                                      <p:cBhvr>
                                        <p:cTn id="8" dur="800" decel="100000" fill="hold"/>
                                        <p:tgtEl>
                                          <p:spTgt spid="25651"/>
                                        </p:tgtEl>
                                        <p:attrNameLst>
                                          <p:attrName>style.rotation</p:attrName>
                                        </p:attrNameLst>
                                      </p:cBhvr>
                                      <p:tavLst>
                                        <p:tav tm="0">
                                          <p:val>
                                            <p:fltVal val="-90"/>
                                          </p:val>
                                        </p:tav>
                                        <p:tav tm="100000">
                                          <p:val>
                                            <p:fltVal val="0"/>
                                          </p:val>
                                        </p:tav>
                                      </p:tavLst>
                                    </p:anim>
                                    <p:anim calcmode="lin" valueType="num">
                                      <p:cBhvr>
                                        <p:cTn id="9" dur="800" decel="100000" fill="hold"/>
                                        <p:tgtEl>
                                          <p:spTgt spid="25651"/>
                                        </p:tgtEl>
                                        <p:attrNameLst>
                                          <p:attrName>ppt_x</p:attrName>
                                        </p:attrNameLst>
                                      </p:cBhvr>
                                      <p:tavLst>
                                        <p:tav tm="0">
                                          <p:val>
                                            <p:strVal val="#ppt_x+0.4"/>
                                          </p:val>
                                        </p:tav>
                                        <p:tav tm="100000">
                                          <p:val>
                                            <p:strVal val="#ppt_x-0.05"/>
                                          </p:val>
                                        </p:tav>
                                      </p:tavLst>
                                    </p:anim>
                                    <p:anim calcmode="lin" valueType="num">
                                      <p:cBhvr>
                                        <p:cTn id="10" dur="800" decel="100000" fill="hold"/>
                                        <p:tgtEl>
                                          <p:spTgt spid="256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1640</Words>
  <Application>Microsoft Office PowerPoint</Application>
  <PresentationFormat>On-screen Show (4:3)</PresentationFormat>
  <Paragraphs>534</Paragraphs>
  <Slides>37</Slides>
  <Notes>3</Notes>
  <HiddenSlides>0</HiddenSlides>
  <MMClips>4</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Theme</vt:lpstr>
      <vt:lpstr>Equation</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cp:lastModifiedBy>
  <cp:revision>128</cp:revision>
  <dcterms:created xsi:type="dcterms:W3CDTF">2018-01-21T02:27:00Z</dcterms:created>
  <dcterms:modified xsi:type="dcterms:W3CDTF">2023-04-09T10:23:41Z</dcterms:modified>
</cp:coreProperties>
</file>