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1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12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  <p:sldMasterId id="2147483700" r:id="rId2"/>
    <p:sldMasterId id="2147483709" r:id="rId3"/>
    <p:sldMasterId id="2147483873" r:id="rId4"/>
    <p:sldMasterId id="2147483900" r:id="rId5"/>
    <p:sldMasterId id="2147483913" r:id="rId6"/>
    <p:sldMasterId id="2147483925" r:id="rId7"/>
    <p:sldMasterId id="2147483937" r:id="rId8"/>
  </p:sldMasterIdLst>
  <p:notesMasterIdLst>
    <p:notesMasterId r:id="rId47"/>
  </p:notesMasterIdLst>
  <p:sldIdLst>
    <p:sldId id="629" r:id="rId9"/>
    <p:sldId id="2007577196" r:id="rId10"/>
    <p:sldId id="664" r:id="rId11"/>
    <p:sldId id="322" r:id="rId12"/>
    <p:sldId id="2007577190" r:id="rId13"/>
    <p:sldId id="2007577205" r:id="rId14"/>
    <p:sldId id="2007577188" r:id="rId15"/>
    <p:sldId id="2007577189" r:id="rId16"/>
    <p:sldId id="2007577197" r:id="rId17"/>
    <p:sldId id="2007577191" r:id="rId18"/>
    <p:sldId id="2007577192" r:id="rId19"/>
    <p:sldId id="2007577185" r:id="rId20"/>
    <p:sldId id="333" r:id="rId21"/>
    <p:sldId id="2007577200" r:id="rId22"/>
    <p:sldId id="2007577201" r:id="rId23"/>
    <p:sldId id="2007577199" r:id="rId24"/>
    <p:sldId id="702" r:id="rId25"/>
    <p:sldId id="647" r:id="rId26"/>
    <p:sldId id="2007577193" r:id="rId27"/>
    <p:sldId id="2007577198" r:id="rId28"/>
    <p:sldId id="335" r:id="rId29"/>
    <p:sldId id="340" r:id="rId30"/>
    <p:sldId id="2007577194" r:id="rId31"/>
    <p:sldId id="341" r:id="rId32"/>
    <p:sldId id="2007577203" r:id="rId33"/>
    <p:sldId id="2007577204" r:id="rId34"/>
    <p:sldId id="282" r:id="rId35"/>
    <p:sldId id="662" r:id="rId36"/>
    <p:sldId id="661" r:id="rId37"/>
    <p:sldId id="256" r:id="rId38"/>
    <p:sldId id="697" r:id="rId39"/>
    <p:sldId id="698" r:id="rId40"/>
    <p:sldId id="700" r:id="rId41"/>
    <p:sldId id="699" r:id="rId42"/>
    <p:sldId id="633" r:id="rId43"/>
    <p:sldId id="324" r:id="rId44"/>
    <p:sldId id="304" r:id="rId45"/>
    <p:sldId id="320" r:id="rId46"/>
  </p:sldIdLst>
  <p:sldSz cx="9144000" cy="5143500" type="screen16x9"/>
  <p:notesSz cx="6858000" cy="9144000"/>
  <p:custDataLst>
    <p:tags r:id="rId4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60" userDrawn="1">
          <p15:clr>
            <a:srgbClr val="A4A3A4"/>
          </p15:clr>
        </p15:guide>
        <p15:guide id="2" pos="29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E3"/>
    <a:srgbClr val="EFEDD5"/>
    <a:srgbClr val="F8C04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1140E64-4373-4C8D-BCBB-07256B65901B}">
  <a:tblStyle styleId="{B1140E64-4373-4C8D-BCBB-07256B65901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39"/>
    <p:restoredTop sz="94580"/>
  </p:normalViewPr>
  <p:slideViewPr>
    <p:cSldViewPr>
      <p:cViewPr varScale="1">
        <p:scale>
          <a:sx n="86" d="100"/>
          <a:sy n="86" d="100"/>
        </p:scale>
        <p:origin x="62" y="461"/>
      </p:cViewPr>
      <p:guideLst>
        <p:guide orient="horz" pos="1860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18943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882870172_0_4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882870172_0_4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3065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Mật</a:t>
            </a:r>
            <a:r>
              <a:rPr lang="en-US" baseline="0" dirty="0"/>
              <a:t> </a:t>
            </a:r>
            <a:r>
              <a:rPr lang="en-US" baseline="0" dirty="0" err="1"/>
              <a:t>mã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: </a:t>
            </a:r>
          </a:p>
          <a:p>
            <a:pPr marL="158750" indent="0">
              <a:buNone/>
            </a:pP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đất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A, B, C, D </a:t>
            </a:r>
            <a:r>
              <a:rPr lang="en-US" baseline="0" dirty="0" err="1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0736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977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4202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a9179a95dd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a9179a95dd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6369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a9179a95dd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0" name="Google Shape;5640;ga9179a95dd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453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882870172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882870172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7978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57F4A-8DA2-448A-90DE-E63AE57854D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465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57F4A-8DA2-448A-90DE-E63AE57854D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991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757F4A-8DA2-448A-90DE-E63AE57854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702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882870172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882870172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0995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a9179a95dd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0" name="Google Shape;5640;ga9179a95dd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759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5953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 slide 1 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ctrTitle"/>
          </p:nvPr>
        </p:nvSpPr>
        <p:spPr>
          <a:xfrm>
            <a:off x="5048500" y="1289275"/>
            <a:ext cx="3528300" cy="16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5055000" y="3614425"/>
            <a:ext cx="3528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" name="Google Shape;21;p4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606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Text and Three Picture ">
  <p:cSld name="Right Text and Three Picture 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ctrTitle"/>
          </p:nvPr>
        </p:nvSpPr>
        <p:spPr>
          <a:xfrm>
            <a:off x="4813550" y="651425"/>
            <a:ext cx="3592500" cy="9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4820325" y="1565225"/>
            <a:ext cx="3585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0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" name="Google Shape;26;p5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27" name="Google Shape;27;p5"/>
          <p:cNvSpPr/>
          <p:nvPr/>
        </p:nvSpPr>
        <p:spPr>
          <a:xfrm>
            <a:off x="4922055" y="513238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7727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">
  <p:cSld name="Title slide 1 1 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ctrTitle"/>
          </p:nvPr>
        </p:nvSpPr>
        <p:spPr>
          <a:xfrm>
            <a:off x="5974450" y="910400"/>
            <a:ext cx="2575200" cy="18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ubTitle" idx="1"/>
          </p:nvPr>
        </p:nvSpPr>
        <p:spPr>
          <a:xfrm>
            <a:off x="5953500" y="2836400"/>
            <a:ext cx="2629800" cy="9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2" name="Google Shape;32;p6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33" name="Google Shape;33;p6"/>
          <p:cNvSpPr txBox="1">
            <a:spLocks noGrp="1"/>
          </p:cNvSpPr>
          <p:nvPr>
            <p:ph type="subTitle" idx="2"/>
          </p:nvPr>
        </p:nvSpPr>
        <p:spPr>
          <a:xfrm>
            <a:off x="491075" y="4087375"/>
            <a:ext cx="2629800" cy="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1000"/>
              <a:buNone/>
              <a:defRPr sz="1000">
                <a:solidFill>
                  <a:srgbClr val="CC412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626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4741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437650" y="527600"/>
            <a:ext cx="82686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6" name="Google Shape;46;p9"/>
          <p:cNvSpPr/>
          <p:nvPr/>
        </p:nvSpPr>
        <p:spPr>
          <a:xfrm>
            <a:off x="544926" y="513238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17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437650" y="579250"/>
            <a:ext cx="4124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Font typeface="Roboto Slab"/>
              <a:buNone/>
              <a:defRPr b="1">
                <a:solidFill>
                  <a:srgbClr val="CC412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" name="Google Shape;51;p10"/>
          <p:cNvSpPr/>
          <p:nvPr/>
        </p:nvSpPr>
        <p:spPr>
          <a:xfrm>
            <a:off x="544926" y="499667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747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Left And Picture Right">
  <p:cSld name="Paragraph Left And Picture Righ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/>
          </p:nvPr>
        </p:nvSpPr>
        <p:spPr>
          <a:xfrm>
            <a:off x="437650" y="579250"/>
            <a:ext cx="4124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6" name="Google Shape;56;p11"/>
          <p:cNvSpPr/>
          <p:nvPr/>
        </p:nvSpPr>
        <p:spPr>
          <a:xfrm>
            <a:off x="544926" y="499667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58" name="Google Shape;58;p11"/>
          <p:cNvSpPr txBox="1">
            <a:spLocks noGrp="1"/>
          </p:cNvSpPr>
          <p:nvPr>
            <p:ph type="subTitle" idx="1"/>
          </p:nvPr>
        </p:nvSpPr>
        <p:spPr>
          <a:xfrm>
            <a:off x="759989" y="1924850"/>
            <a:ext cx="340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0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8836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Right And Picture Left ">
  <p:cSld name="Paragraph Right And Picture Left 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>
            <a:spLocks noGrp="1"/>
          </p:cNvSpPr>
          <p:nvPr>
            <p:ph type="title"/>
          </p:nvPr>
        </p:nvSpPr>
        <p:spPr>
          <a:xfrm>
            <a:off x="437650" y="579250"/>
            <a:ext cx="4124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2" name="Google Shape;62;p12"/>
          <p:cNvSpPr/>
          <p:nvPr/>
        </p:nvSpPr>
        <p:spPr>
          <a:xfrm>
            <a:off x="544926" y="499667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2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64" name="Google Shape;64;p12"/>
          <p:cNvSpPr txBox="1">
            <a:spLocks noGrp="1"/>
          </p:cNvSpPr>
          <p:nvPr>
            <p:ph type="subTitle" idx="1"/>
          </p:nvPr>
        </p:nvSpPr>
        <p:spPr>
          <a:xfrm>
            <a:off x="4858500" y="1924850"/>
            <a:ext cx="340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0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5959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icture Layout">
  <p:cSld name="Two Picture Layou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437650" y="579250"/>
            <a:ext cx="4124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5" name="Google Shape;75;p14"/>
          <p:cNvSpPr/>
          <p:nvPr/>
        </p:nvSpPr>
        <p:spPr>
          <a:xfrm>
            <a:off x="544926" y="499667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1"/>
          </p:nvPr>
        </p:nvSpPr>
        <p:spPr>
          <a:xfrm>
            <a:off x="447850" y="1502250"/>
            <a:ext cx="3705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2"/>
          </p:nvPr>
        </p:nvSpPr>
        <p:spPr>
          <a:xfrm>
            <a:off x="4910650" y="2981525"/>
            <a:ext cx="3734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1505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805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9851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6657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9465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59978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1" name="Google Shape;111;p22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233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39047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66046-4DDE-284D-850C-AA397690F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EB8F5-BCA3-E647-A52C-556A7C7A7A4E}" type="datetimeFigureOut">
              <a:rPr lang="en-US"/>
              <a:pPr>
                <a:defRPr/>
              </a:pPr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B7445-D171-C04C-B39A-5BD126A3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0A4CB-905F-0343-A0C8-C103CEB43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FD919-4DDB-3242-A85D-38ED18A3E37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183244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2871075" y="1007295"/>
            <a:ext cx="5561100" cy="3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⊙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9338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10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12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D6CFDA-D424-4B1E-B638-9E9858AF6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AB8887-F0F0-488B-9CFB-0DAB0685C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7CF6C0-C290-4048-B58F-7822F939A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EEF3BF-43B8-4E77-B45B-97DEA0C44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D787F-2B44-4D70-B40C-17B42C6D6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10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334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211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693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506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319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195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149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693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670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4/3/2023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5032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76374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4/3/2023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95626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4/3/2023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79358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4/3/2023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38437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4/3/2023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79261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4/3/2023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33958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4/3/2023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16589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4/3/2023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74544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4/3/2023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26883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4/3/2023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76622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4/3/2023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3416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5006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F36410-AF39-48B5-B5EE-D94942F07C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D744456-0E26-4D3F-AC2A-44CDF30FD1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CC23F7-531E-4524-8972-D91D92B46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A76495-3D48-4F38-912B-05EB7CA10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C06A63-9C4D-4CF2-A507-4F79F273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53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D6CFDA-D424-4B1E-B638-9E9858AF6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AB8887-F0F0-488B-9CFB-0DAB0685C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7CF6C0-C290-4048-B58F-7822F939A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EEF3BF-43B8-4E77-B45B-97DEA0C44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D787F-2B44-4D70-B40C-17B42C6D6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46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424E2F-8C25-42B7-B863-076B3A949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EAA5BC-4A57-4055-AFB3-0F014F4E8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F0AA83-7EF0-43D4-9C68-1FCFAF106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DA76AD-EF74-4EC1-9683-DD91F1410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8D4596-A28A-4688-A7D8-2BC22D61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1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36E48-E46B-4748-B122-1A9A6D78D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F80EAC-709D-4050-821E-7E42B5EA3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E332367-57D2-42D9-9F82-037A82861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170E15-3099-4A1E-A910-21B1BB86F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EF5F07-2988-4011-91F9-8E213CA37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7D4C72-B70B-4187-9979-431624376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18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5480DC-79ED-420F-8BA3-DAAA10B2B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5B235EA-0F25-405F-94A7-E44B44A8B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9B633F-9C11-4486-97B9-E3481CD148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4BA351-DED8-45F6-AB36-467555850B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3484DFE-B3B9-4145-8353-27617C5C67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D2F5263-2F70-4DF4-B72F-825FD9B3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1B15B5D-522A-4E7D-9A46-9106F9C68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F3A1C5C-A5D1-48BD-BB27-CB3BDF95F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8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BA522-4584-486A-ABAA-B7790216A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5355E2C-50B4-474F-B939-1FEB0C69D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6ECDE94-4155-49D1-8727-CA7AAF5E2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1A3DE84-64F1-4B68-8438-B6A675013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73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8D78568-44A9-4487-8C1E-C859BACF0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FA3F902-3D13-4B29-A7B9-B86360BB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EC0F7FF-91F3-4317-8DB2-CCFE20BD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03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7D8EE6-7946-4C5C-9644-B6F3D2B30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67223C-EDCF-4750-9D52-45EC042F9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EA3DCA1-9BA1-429A-9299-F241B8CCF1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E6B819-C0E7-445C-B0A9-FB5783A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7BF0D0-F318-41C0-B3EE-16E9AE711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966C5FE-7CC9-4B19-AC46-6297EDACD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43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98A71-7366-4FD1-9D30-B759F95CE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269D75C-302C-4259-8FE0-C4CC734C0C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F94396-4417-479A-9ACA-F01F4D8AC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611C88-E1DD-430A-940C-D292C297D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8FCE977-3559-4124-8436-A50128D3E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F07BECB-A6F7-4220-84DF-659D59A3A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87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E3845E-DB50-4A06-A929-1521D2667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427576-7D5B-409F-9F5C-C629759AAC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A375D-6C78-4080-99CD-0D6FE3077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B21843-5972-43FA-82AA-9451F2BD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C8ED1C-BC9D-4D6E-9AA3-7C4AB951D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77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5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5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3998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8074CFB-CFD7-4A69-BADD-1951F70CA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7B4A10-447F-4955-B9C6-BD0EF6C2A4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EC7E8FE-1EA8-4D44-B6F8-C4580EAF0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ECF97C-C46A-4444-B53B-D47AB87E6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B659CC-8ACA-4026-959C-C11C460F0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79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791A3-F708-4D9B-9021-ED9A45EED1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CA26FB-62B1-4E6E-9366-3C9CF11D71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AF358-6A86-48A4-BF0A-63627A43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03/04/2023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AB8EA-DAFC-4BBA-A959-489FBE24C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495FF-6DDC-412E-AA08-AEB5F083B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4701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A057F-0D37-46A5-9D4A-AE48D3CF4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357F3-4DDD-4A87-A3D5-13DE21BEF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1B91B-F90D-45AD-8CC8-B02C76009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03/04/2023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EC815-0DC8-444E-A6FE-D3350A265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C33C1-C392-4C72-B7AF-C9904ADB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98609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8DD80-B25E-491B-A87E-71E28D77A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614996-F7C2-4E11-A71B-C9EEC822E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41E07-0FA5-4E30-875B-62B81199F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03/04/2023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F5DFF-250C-4996-8950-3903B587D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385E7-2CBC-4D6B-91D9-E5135C315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25325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0CDF8-9433-4B5C-B21B-BC7747B6B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9F517-48DA-46A5-A351-9B4B904C9C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4CD35A-5954-4ABB-97F9-BB811E07F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1535E2-8808-452F-A2D7-A5848B4AB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03/04/2023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0AA24-A893-4234-AFF5-23B826D07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9A1473-E685-45B0-893F-33B4E67F1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7995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B37CD-FFBC-4A81-89AD-A5F268AC6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FD5A7-2236-4745-8764-B204FBE01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205BE6-8D68-4A7D-BC3D-4E15B646F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0A7337-91B3-406B-9190-F6C019FD1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F787AD-1794-433E-8046-675EBC3980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F23411-0A61-4A1A-9B1F-FDCB42E11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03/04/2023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78F302-C69D-435B-9B6B-4A4C64C65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09B851-CF2D-4DAB-ADFF-3D21EE5B9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29020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6113B-79B4-4BF0-89A5-017D173A2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779070-707E-41C5-86D0-D8ADCA9D9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03/04/2023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8DC3EB-077A-4DF2-862E-7A5F6DD51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6D506B-9890-4365-8584-9FD27E9EA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95173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F63187-9A2B-49A1-8C74-A1A1334B9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03/04/2023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04F34-8438-4B92-9754-28C510FB0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C95363-1EDF-41C0-97A7-DF7638213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70523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7B381-9189-4EDB-8CC5-229DB8EA2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8A0F4-20F7-40EA-AC8E-01E072F3A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47686-AE80-432D-BEBA-8FC990D35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426856-736A-4A9A-81BA-0A62A0B52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03/04/2023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436504-AF7C-4056-B031-0A094E723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BFC7F8-025F-4D57-BB11-9A52431D7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77612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067B0-5059-4D9C-985D-FA569686A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3835FA-0986-431E-9F95-0973C2E5DD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EC444-5408-4D51-91BA-CBF96664D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9F860F-E70A-465A-9C6F-543D5B2AB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03/04/2023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12B8C-F281-4757-BE34-C9AFBF45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202210-1BFA-4EBD-904B-F061D8F78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374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1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1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" name="Google Shape;176;p11"/>
          <p:cNvGrpSpPr/>
          <p:nvPr/>
        </p:nvGrpSpPr>
        <p:grpSpPr>
          <a:xfrm>
            <a:off x="664005" y="536350"/>
            <a:ext cx="7453562" cy="4147729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430300" y="1822650"/>
            <a:ext cx="62835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38888" y="2990850"/>
            <a:ext cx="4266000" cy="4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26479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15B68-D370-45BB-BE0E-F86812FE7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C0D3BB-DE19-4985-A24B-1CB45ED9C1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F4F9A-C905-49E1-91C9-1B379D37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03/04/2023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A1EDF-2AEE-4203-B753-60F29DD4F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5BDDF-12CA-479C-A53F-E387A18B3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09221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CBE5D-C31E-419B-9B2B-7CC7EDB566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288D12-A8EE-4FD7-8DF0-D40978BB78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F398C-5AAE-4E16-B85E-502D2C998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03/04/2023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49292-8A59-46D2-AE26-1A6D29E97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AB8AB-71DC-43FB-9C68-E407DA7C5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16121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3828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95949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378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3518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6018850" y="1146775"/>
            <a:ext cx="2453700" cy="165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441075" y="3838375"/>
            <a:ext cx="5109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7945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ags" Target="../tags/tag2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40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ags" Target="../tags/tag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912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82683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3" r:id="rId2"/>
    <p:sldLayoutId id="2147483705" r:id="rId3"/>
    <p:sldLayoutId id="214748370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lab"/>
              <a:buNone/>
              <a:defRPr sz="2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90687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4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4/3/2023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604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E5DE500-361D-474D-882C-6086D4BF8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C47AA4-9BB9-48E9-B23B-1C6704685E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0041B3-1EC1-4B47-B832-555F715509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87E60-2218-43E4-BAFA-2D5DE65A914C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8209D3-D395-4D0D-95AE-ED0A5F4A02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4DDB8B-F6E0-49CE-A5CE-31996B320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380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0B01CC-4D76-466B-A3B9-942DC494C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4D21B-7298-4B4B-9971-6A0F49485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EB9E5-EBD5-4840-B540-ED8AAC503D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101F6-29A9-484C-AA28-8CD1198FCFA4}" type="datetimeFigureOut">
              <a:rPr lang="vi-VN" smtClean="0"/>
              <a:t>03/04/2023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C6541-C68B-41AD-B781-20694EE9B8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49808-6EF2-47E7-B58D-BFBD9C81C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4111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27126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1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sv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51.png"/><Relationship Id="rId12" Type="http://schemas.openxmlformats.org/officeDocument/2006/relationships/image" Target="../media/image5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tags" Target="../tags/tag25.xml"/><Relationship Id="rId18" Type="http://schemas.openxmlformats.org/officeDocument/2006/relationships/tags" Target="../tags/tag30.xml"/><Relationship Id="rId26" Type="http://schemas.openxmlformats.org/officeDocument/2006/relationships/image" Target="../media/image60.png"/><Relationship Id="rId39" Type="http://schemas.openxmlformats.org/officeDocument/2006/relationships/image" Target="../media/image57.png"/><Relationship Id="rId21" Type="http://schemas.openxmlformats.org/officeDocument/2006/relationships/tags" Target="../tags/tag33.xml"/><Relationship Id="rId34" Type="http://schemas.openxmlformats.org/officeDocument/2006/relationships/image" Target="../media/image66.png"/><Relationship Id="rId7" Type="http://schemas.microsoft.com/office/2007/relationships/media" Target="../media/media4.wav"/><Relationship Id="rId12" Type="http://schemas.openxmlformats.org/officeDocument/2006/relationships/tags" Target="../tags/tag24.xml"/><Relationship Id="rId17" Type="http://schemas.openxmlformats.org/officeDocument/2006/relationships/tags" Target="../tags/tag29.xml"/><Relationship Id="rId25" Type="http://schemas.openxmlformats.org/officeDocument/2006/relationships/audio" Target="../media/audio2.wav"/><Relationship Id="rId33" Type="http://schemas.openxmlformats.org/officeDocument/2006/relationships/image" Target="../media/image53.png"/><Relationship Id="rId38" Type="http://schemas.openxmlformats.org/officeDocument/2006/relationships/image" Target="../media/image69.png"/><Relationship Id="rId2" Type="http://schemas.openxmlformats.org/officeDocument/2006/relationships/tags" Target="../tags/tag18.xml"/><Relationship Id="rId16" Type="http://schemas.openxmlformats.org/officeDocument/2006/relationships/tags" Target="../tags/tag28.xml"/><Relationship Id="rId20" Type="http://schemas.openxmlformats.org/officeDocument/2006/relationships/tags" Target="../tags/tag32.xml"/><Relationship Id="rId29" Type="http://schemas.openxmlformats.org/officeDocument/2006/relationships/image" Target="../media/image62.png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tags" Target="../tags/tag23.xml"/><Relationship Id="rId24" Type="http://schemas.openxmlformats.org/officeDocument/2006/relationships/notesSlide" Target="../notesSlides/notesSlide11.xml"/><Relationship Id="rId32" Type="http://schemas.openxmlformats.org/officeDocument/2006/relationships/image" Target="../media/image65.png"/><Relationship Id="rId37" Type="http://schemas.openxmlformats.org/officeDocument/2006/relationships/image" Target="../media/image55.png"/><Relationship Id="rId5" Type="http://schemas.openxmlformats.org/officeDocument/2006/relationships/tags" Target="../tags/tag21.xml"/><Relationship Id="rId15" Type="http://schemas.openxmlformats.org/officeDocument/2006/relationships/tags" Target="../tags/tag27.xml"/><Relationship Id="rId23" Type="http://schemas.openxmlformats.org/officeDocument/2006/relationships/slideLayout" Target="../slideLayouts/slideLayout40.xml"/><Relationship Id="rId28" Type="http://schemas.openxmlformats.org/officeDocument/2006/relationships/image" Target="../media/image52.png"/><Relationship Id="rId36" Type="http://schemas.openxmlformats.org/officeDocument/2006/relationships/image" Target="../media/image68.emf"/><Relationship Id="rId10" Type="http://schemas.openxmlformats.org/officeDocument/2006/relationships/audio" Target="../media/media5.mp3"/><Relationship Id="rId19" Type="http://schemas.openxmlformats.org/officeDocument/2006/relationships/tags" Target="../tags/tag31.xml"/><Relationship Id="rId31" Type="http://schemas.openxmlformats.org/officeDocument/2006/relationships/image" Target="../media/image64.png"/><Relationship Id="rId4" Type="http://schemas.openxmlformats.org/officeDocument/2006/relationships/tags" Target="../tags/tag20.xml"/><Relationship Id="rId9" Type="http://schemas.microsoft.com/office/2007/relationships/media" Target="../media/media5.mp3"/><Relationship Id="rId14" Type="http://schemas.openxmlformats.org/officeDocument/2006/relationships/tags" Target="../tags/tag26.xml"/><Relationship Id="rId22" Type="http://schemas.openxmlformats.org/officeDocument/2006/relationships/tags" Target="../tags/tag34.xml"/><Relationship Id="rId27" Type="http://schemas.openxmlformats.org/officeDocument/2006/relationships/image" Target="../media/image61.png"/><Relationship Id="rId30" Type="http://schemas.openxmlformats.org/officeDocument/2006/relationships/image" Target="../media/image63.png"/><Relationship Id="rId35" Type="http://schemas.openxmlformats.org/officeDocument/2006/relationships/image" Target="../media/image67.png"/><Relationship Id="rId8" Type="http://schemas.openxmlformats.org/officeDocument/2006/relationships/audio" Target="../media/media4.wav"/><Relationship Id="rId3" Type="http://schemas.openxmlformats.org/officeDocument/2006/relationships/tags" Target="../tags/tag19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tags" Target="../tags/tag43.xml"/><Relationship Id="rId18" Type="http://schemas.openxmlformats.org/officeDocument/2006/relationships/tags" Target="../tags/tag48.xml"/><Relationship Id="rId26" Type="http://schemas.openxmlformats.org/officeDocument/2006/relationships/image" Target="../media/image61.png"/><Relationship Id="rId21" Type="http://schemas.openxmlformats.org/officeDocument/2006/relationships/tags" Target="../tags/tag51.xml"/><Relationship Id="rId34" Type="http://schemas.openxmlformats.org/officeDocument/2006/relationships/image" Target="../media/image55.png"/><Relationship Id="rId7" Type="http://schemas.microsoft.com/office/2007/relationships/media" Target="../media/media4.wav"/><Relationship Id="rId12" Type="http://schemas.openxmlformats.org/officeDocument/2006/relationships/tags" Target="../tags/tag42.xml"/><Relationship Id="rId17" Type="http://schemas.openxmlformats.org/officeDocument/2006/relationships/tags" Target="../tags/tag47.xml"/><Relationship Id="rId25" Type="http://schemas.openxmlformats.org/officeDocument/2006/relationships/image" Target="../media/image60.png"/><Relationship Id="rId33" Type="http://schemas.openxmlformats.org/officeDocument/2006/relationships/image" Target="../media/image68.emf"/><Relationship Id="rId2" Type="http://schemas.openxmlformats.org/officeDocument/2006/relationships/tags" Target="../tags/tag36.xml"/><Relationship Id="rId16" Type="http://schemas.openxmlformats.org/officeDocument/2006/relationships/tags" Target="../tags/tag46.xml"/><Relationship Id="rId20" Type="http://schemas.openxmlformats.org/officeDocument/2006/relationships/tags" Target="../tags/tag50.xml"/><Relationship Id="rId29" Type="http://schemas.openxmlformats.org/officeDocument/2006/relationships/image" Target="../media/image63.png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tags" Target="../tags/tag41.xml"/><Relationship Id="rId24" Type="http://schemas.openxmlformats.org/officeDocument/2006/relationships/audio" Target="../media/audio2.wav"/><Relationship Id="rId32" Type="http://schemas.openxmlformats.org/officeDocument/2006/relationships/image" Target="../media/image66.png"/><Relationship Id="rId37" Type="http://schemas.openxmlformats.org/officeDocument/2006/relationships/image" Target="../media/image57.png"/><Relationship Id="rId5" Type="http://schemas.openxmlformats.org/officeDocument/2006/relationships/tags" Target="../tags/tag39.xml"/><Relationship Id="rId15" Type="http://schemas.openxmlformats.org/officeDocument/2006/relationships/tags" Target="../tags/tag45.xml"/><Relationship Id="rId23" Type="http://schemas.openxmlformats.org/officeDocument/2006/relationships/slideLayout" Target="../slideLayouts/slideLayout40.xml"/><Relationship Id="rId28" Type="http://schemas.openxmlformats.org/officeDocument/2006/relationships/image" Target="../media/image62.png"/><Relationship Id="rId36" Type="http://schemas.openxmlformats.org/officeDocument/2006/relationships/image" Target="../media/image69.png"/><Relationship Id="rId10" Type="http://schemas.openxmlformats.org/officeDocument/2006/relationships/audio" Target="../media/media5.mp3"/><Relationship Id="rId19" Type="http://schemas.openxmlformats.org/officeDocument/2006/relationships/tags" Target="../tags/tag49.xml"/><Relationship Id="rId31" Type="http://schemas.openxmlformats.org/officeDocument/2006/relationships/image" Target="../media/image71.png"/><Relationship Id="rId4" Type="http://schemas.openxmlformats.org/officeDocument/2006/relationships/tags" Target="../tags/tag38.xml"/><Relationship Id="rId9" Type="http://schemas.microsoft.com/office/2007/relationships/media" Target="../media/media5.mp3"/><Relationship Id="rId14" Type="http://schemas.openxmlformats.org/officeDocument/2006/relationships/tags" Target="../tags/tag44.xml"/><Relationship Id="rId22" Type="http://schemas.openxmlformats.org/officeDocument/2006/relationships/tags" Target="../tags/tag52.xml"/><Relationship Id="rId27" Type="http://schemas.openxmlformats.org/officeDocument/2006/relationships/image" Target="../media/image52.png"/><Relationship Id="rId30" Type="http://schemas.openxmlformats.org/officeDocument/2006/relationships/image" Target="../media/image70.png"/><Relationship Id="rId35" Type="http://schemas.openxmlformats.org/officeDocument/2006/relationships/image" Target="../media/image67.png"/><Relationship Id="rId8" Type="http://schemas.openxmlformats.org/officeDocument/2006/relationships/audio" Target="../media/media4.wav"/><Relationship Id="rId3" Type="http://schemas.openxmlformats.org/officeDocument/2006/relationships/tags" Target="../tags/tag37.xml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tags" Target="../tags/tag61.xml"/><Relationship Id="rId18" Type="http://schemas.openxmlformats.org/officeDocument/2006/relationships/tags" Target="../tags/tag66.xml"/><Relationship Id="rId26" Type="http://schemas.openxmlformats.org/officeDocument/2006/relationships/image" Target="../media/image52.png"/><Relationship Id="rId3" Type="http://schemas.openxmlformats.org/officeDocument/2006/relationships/tags" Target="../tags/tag55.xml"/><Relationship Id="rId21" Type="http://schemas.openxmlformats.org/officeDocument/2006/relationships/slideLayout" Target="../slideLayouts/slideLayout40.xml"/><Relationship Id="rId34" Type="http://schemas.openxmlformats.org/officeDocument/2006/relationships/image" Target="../media/image55.png"/><Relationship Id="rId7" Type="http://schemas.microsoft.com/office/2007/relationships/media" Target="../media/media4.wav"/><Relationship Id="rId12" Type="http://schemas.openxmlformats.org/officeDocument/2006/relationships/tags" Target="../tags/tag60.xml"/><Relationship Id="rId17" Type="http://schemas.openxmlformats.org/officeDocument/2006/relationships/tags" Target="../tags/tag65.xml"/><Relationship Id="rId25" Type="http://schemas.openxmlformats.org/officeDocument/2006/relationships/image" Target="../media/image61.png"/><Relationship Id="rId33" Type="http://schemas.openxmlformats.org/officeDocument/2006/relationships/image" Target="../media/image68.emf"/><Relationship Id="rId2" Type="http://schemas.openxmlformats.org/officeDocument/2006/relationships/tags" Target="../tags/tag54.xml"/><Relationship Id="rId16" Type="http://schemas.openxmlformats.org/officeDocument/2006/relationships/tags" Target="../tags/tag64.xml"/><Relationship Id="rId20" Type="http://schemas.openxmlformats.org/officeDocument/2006/relationships/tags" Target="../tags/tag68.xml"/><Relationship Id="rId29" Type="http://schemas.openxmlformats.org/officeDocument/2006/relationships/image" Target="../media/image70.png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tags" Target="../tags/tag59.xml"/><Relationship Id="rId24" Type="http://schemas.openxmlformats.org/officeDocument/2006/relationships/image" Target="../media/image60.png"/><Relationship Id="rId32" Type="http://schemas.openxmlformats.org/officeDocument/2006/relationships/image" Target="../media/image66.png"/><Relationship Id="rId5" Type="http://schemas.openxmlformats.org/officeDocument/2006/relationships/tags" Target="../tags/tag57.xml"/><Relationship Id="rId15" Type="http://schemas.openxmlformats.org/officeDocument/2006/relationships/tags" Target="../tags/tag63.xml"/><Relationship Id="rId23" Type="http://schemas.openxmlformats.org/officeDocument/2006/relationships/audio" Target="../media/audio2.wav"/><Relationship Id="rId28" Type="http://schemas.openxmlformats.org/officeDocument/2006/relationships/image" Target="../media/image63.png"/><Relationship Id="rId36" Type="http://schemas.openxmlformats.org/officeDocument/2006/relationships/image" Target="../media/image57.png"/><Relationship Id="rId10" Type="http://schemas.openxmlformats.org/officeDocument/2006/relationships/audio" Target="../media/media5.mp3"/><Relationship Id="rId19" Type="http://schemas.openxmlformats.org/officeDocument/2006/relationships/tags" Target="../tags/tag67.xml"/><Relationship Id="rId31" Type="http://schemas.openxmlformats.org/officeDocument/2006/relationships/image" Target="../media/image72.png"/><Relationship Id="rId4" Type="http://schemas.openxmlformats.org/officeDocument/2006/relationships/tags" Target="../tags/tag56.xml"/><Relationship Id="rId9" Type="http://schemas.microsoft.com/office/2007/relationships/media" Target="../media/media5.mp3"/><Relationship Id="rId14" Type="http://schemas.openxmlformats.org/officeDocument/2006/relationships/tags" Target="../tags/tag62.xml"/><Relationship Id="rId22" Type="http://schemas.openxmlformats.org/officeDocument/2006/relationships/notesSlide" Target="../notesSlides/notesSlide12.xml"/><Relationship Id="rId27" Type="http://schemas.openxmlformats.org/officeDocument/2006/relationships/image" Target="../media/image71.png"/><Relationship Id="rId30" Type="http://schemas.openxmlformats.org/officeDocument/2006/relationships/image" Target="../media/image67.png"/><Relationship Id="rId35" Type="http://schemas.openxmlformats.org/officeDocument/2006/relationships/image" Target="../media/image69.png"/><Relationship Id="rId8" Type="http://schemas.openxmlformats.org/officeDocument/2006/relationships/audio" Target="../media/media4.wav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tags" Target="../tags/tag77.xml"/><Relationship Id="rId18" Type="http://schemas.openxmlformats.org/officeDocument/2006/relationships/tags" Target="../tags/tag82.xml"/><Relationship Id="rId26" Type="http://schemas.openxmlformats.org/officeDocument/2006/relationships/image" Target="../media/image52.png"/><Relationship Id="rId3" Type="http://schemas.openxmlformats.org/officeDocument/2006/relationships/tags" Target="../tags/tag71.xml"/><Relationship Id="rId21" Type="http://schemas.openxmlformats.org/officeDocument/2006/relationships/slideLayout" Target="../slideLayouts/slideLayout40.xml"/><Relationship Id="rId34" Type="http://schemas.openxmlformats.org/officeDocument/2006/relationships/image" Target="../media/image67.png"/><Relationship Id="rId7" Type="http://schemas.microsoft.com/office/2007/relationships/media" Target="../media/media4.wav"/><Relationship Id="rId12" Type="http://schemas.openxmlformats.org/officeDocument/2006/relationships/tags" Target="../tags/tag76.xml"/><Relationship Id="rId17" Type="http://schemas.openxmlformats.org/officeDocument/2006/relationships/tags" Target="../tags/tag81.xml"/><Relationship Id="rId25" Type="http://schemas.openxmlformats.org/officeDocument/2006/relationships/image" Target="../media/image61.png"/><Relationship Id="rId33" Type="http://schemas.openxmlformats.org/officeDocument/2006/relationships/image" Target="../media/image55.png"/><Relationship Id="rId2" Type="http://schemas.openxmlformats.org/officeDocument/2006/relationships/tags" Target="../tags/tag70.xml"/><Relationship Id="rId16" Type="http://schemas.openxmlformats.org/officeDocument/2006/relationships/tags" Target="../tags/tag80.xml"/><Relationship Id="rId20" Type="http://schemas.openxmlformats.org/officeDocument/2006/relationships/tags" Target="../tags/tag84.xml"/><Relationship Id="rId29" Type="http://schemas.openxmlformats.org/officeDocument/2006/relationships/image" Target="../media/image64.png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tags" Target="../tags/tag75.xml"/><Relationship Id="rId24" Type="http://schemas.openxmlformats.org/officeDocument/2006/relationships/image" Target="../media/image60.png"/><Relationship Id="rId32" Type="http://schemas.openxmlformats.org/officeDocument/2006/relationships/image" Target="../media/image68.emf"/><Relationship Id="rId5" Type="http://schemas.openxmlformats.org/officeDocument/2006/relationships/tags" Target="../tags/tag73.xml"/><Relationship Id="rId15" Type="http://schemas.openxmlformats.org/officeDocument/2006/relationships/tags" Target="../tags/tag79.xml"/><Relationship Id="rId23" Type="http://schemas.openxmlformats.org/officeDocument/2006/relationships/audio" Target="../media/audio2.wav"/><Relationship Id="rId28" Type="http://schemas.openxmlformats.org/officeDocument/2006/relationships/image" Target="../media/image70.png"/><Relationship Id="rId36" Type="http://schemas.openxmlformats.org/officeDocument/2006/relationships/image" Target="../media/image57.png"/><Relationship Id="rId10" Type="http://schemas.openxmlformats.org/officeDocument/2006/relationships/audio" Target="../media/media5.mp3"/><Relationship Id="rId19" Type="http://schemas.openxmlformats.org/officeDocument/2006/relationships/tags" Target="../tags/tag83.xml"/><Relationship Id="rId31" Type="http://schemas.openxmlformats.org/officeDocument/2006/relationships/image" Target="../media/image66.png"/><Relationship Id="rId4" Type="http://schemas.openxmlformats.org/officeDocument/2006/relationships/tags" Target="../tags/tag72.xml"/><Relationship Id="rId9" Type="http://schemas.microsoft.com/office/2007/relationships/media" Target="../media/media5.mp3"/><Relationship Id="rId14" Type="http://schemas.openxmlformats.org/officeDocument/2006/relationships/tags" Target="../tags/tag78.xml"/><Relationship Id="rId22" Type="http://schemas.openxmlformats.org/officeDocument/2006/relationships/notesSlide" Target="../notesSlides/notesSlide13.xml"/><Relationship Id="rId27" Type="http://schemas.openxmlformats.org/officeDocument/2006/relationships/image" Target="../media/image62.png"/><Relationship Id="rId30" Type="http://schemas.openxmlformats.org/officeDocument/2006/relationships/image" Target="../media/image73.png"/><Relationship Id="rId35" Type="http://schemas.openxmlformats.org/officeDocument/2006/relationships/image" Target="../media/image69.png"/><Relationship Id="rId8" Type="http://schemas.openxmlformats.org/officeDocument/2006/relationships/audio" Target="../media/media4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png"/><Relationship Id="rId4" Type="http://schemas.openxmlformats.org/officeDocument/2006/relationships/image" Target="../media/image75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CDD2C44-DBB0-3841-9425-4B68CEC00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817437"/>
            <a:ext cx="4648199" cy="3508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8000" b="1" dirty="0">
                <a:solidFill>
                  <a:srgbClr val="A01127"/>
                </a:solidFill>
                <a:latin typeface="PT Serif"/>
                <a:sym typeface="PT Serif"/>
              </a:rPr>
              <a:t>A. </a:t>
            </a:r>
            <a:br>
              <a:rPr lang="en-US" sz="8000" b="1" dirty="0">
                <a:solidFill>
                  <a:srgbClr val="A01127"/>
                </a:solidFill>
                <a:latin typeface="PT Serif"/>
                <a:sym typeface="PT Serif"/>
              </a:rPr>
            </a:br>
            <a:r>
              <a:rPr lang="en-US" sz="8000" b="1" dirty="0" err="1">
                <a:solidFill>
                  <a:srgbClr val="A01127"/>
                </a:solidFill>
                <a:latin typeface="PT Serif"/>
                <a:sym typeface="PT Serif"/>
              </a:rPr>
              <a:t>Khởi</a:t>
            </a:r>
            <a:r>
              <a:rPr lang="en-US" sz="8000" b="1" dirty="0">
                <a:solidFill>
                  <a:srgbClr val="A01127"/>
                </a:solidFill>
                <a:latin typeface="PT Serif"/>
                <a:sym typeface="PT Serif"/>
              </a:rPr>
              <a:t> </a:t>
            </a:r>
            <a:r>
              <a:rPr lang="en-US" sz="8000" b="1" dirty="0" err="1">
                <a:solidFill>
                  <a:srgbClr val="A01127"/>
                </a:solidFill>
                <a:latin typeface="PT Serif"/>
                <a:sym typeface="PT Serif"/>
              </a:rPr>
              <a:t>Động</a:t>
            </a:r>
            <a:endParaRPr lang="en-VN" sz="8800" b="1" kern="12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D9C63C-97FA-6543-BDB6-C2700DD30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399" y="0"/>
            <a:ext cx="2794000" cy="48196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E0A4A9-01D8-884E-BC37-5F3176FBC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09550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5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7597067-AC39-914E-B3BF-58DB306652EF}"/>
              </a:ext>
            </a:extLst>
          </p:cNvPr>
          <p:cNvSpPr/>
          <p:nvPr/>
        </p:nvSpPr>
        <p:spPr>
          <a:xfrm>
            <a:off x="4055022" y="1250367"/>
            <a:ext cx="3951590" cy="755578"/>
          </a:xfrm>
          <a:prstGeom prst="roundRect">
            <a:avLst/>
          </a:prstGeom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7DB269-44D8-C546-AE91-3F613AEF5C62}"/>
              </a:ext>
            </a:extLst>
          </p:cNvPr>
          <p:cNvSpPr/>
          <p:nvPr/>
        </p:nvSpPr>
        <p:spPr>
          <a:xfrm>
            <a:off x="4055022" y="1397323"/>
            <a:ext cx="4034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triệu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VN" sz="2400" b="1" dirty="0">
              <a:solidFill>
                <a:srgbClr val="0070C0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9DD78E4-FB92-3C4E-A743-5F05A37AEF8F}"/>
              </a:ext>
            </a:extLst>
          </p:cNvPr>
          <p:cNvSpPr/>
          <p:nvPr/>
        </p:nvSpPr>
        <p:spPr>
          <a:xfrm>
            <a:off x="4042209" y="2317497"/>
            <a:ext cx="3951590" cy="1200329"/>
          </a:xfrm>
          <a:prstGeom prst="roundRect">
            <a:avLst/>
          </a:prstGeom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673493-E65C-9043-AC34-48E23D25B5D8}"/>
              </a:ext>
            </a:extLst>
          </p:cNvPr>
          <p:cNvSpPr/>
          <p:nvPr/>
        </p:nvSpPr>
        <p:spPr>
          <a:xfrm>
            <a:off x="4190099" y="2502162"/>
            <a:ext cx="38083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Đầu nhỏ, trán thấp và bợt ra sau, hàm nhô về phía trước.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BA2C3E2-087B-AB4E-946C-5AD16452DC63}"/>
              </a:ext>
            </a:extLst>
          </p:cNvPr>
          <p:cNvSpPr/>
          <p:nvPr/>
        </p:nvSpPr>
        <p:spPr>
          <a:xfrm>
            <a:off x="4022037" y="3985209"/>
            <a:ext cx="3951590" cy="755578"/>
          </a:xfrm>
          <a:prstGeom prst="roundRect">
            <a:avLst/>
          </a:prstGeom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8573F2-0455-4449-82F6-2D80AFD061E7}"/>
              </a:ext>
            </a:extLst>
          </p:cNvPr>
          <p:cNvSpPr/>
          <p:nvPr/>
        </p:nvSpPr>
        <p:spPr>
          <a:xfrm>
            <a:off x="4194712" y="3947500"/>
            <a:ext cx="37789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cơ thể còn bao phủ bởi một lớp lông mỏng.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92CC647-B7CE-F442-A15C-E14D85FB113A}"/>
              </a:ext>
            </a:extLst>
          </p:cNvPr>
          <p:cNvGrpSpPr/>
          <p:nvPr/>
        </p:nvGrpSpPr>
        <p:grpSpPr>
          <a:xfrm>
            <a:off x="3171870" y="1153548"/>
            <a:ext cx="924645" cy="896096"/>
            <a:chOff x="4303155" y="714214"/>
            <a:chExt cx="924645" cy="89609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D054801-7AFE-6746-B108-24AEBA5D2E83}"/>
                </a:ext>
              </a:extLst>
            </p:cNvPr>
            <p:cNvSpPr/>
            <p:nvPr/>
          </p:nvSpPr>
          <p:spPr>
            <a:xfrm>
              <a:off x="4303155" y="714214"/>
              <a:ext cx="924645" cy="89609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FF00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EF70656-AADB-9042-A04F-D03A5BB263F7}"/>
                </a:ext>
              </a:extLst>
            </p:cNvPr>
            <p:cNvSpPr txBox="1"/>
            <p:nvPr/>
          </p:nvSpPr>
          <p:spPr>
            <a:xfrm>
              <a:off x="4358423" y="821551"/>
              <a:ext cx="8071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 gian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6E52F50-629D-1840-AE38-9D5A0CD8DBCD}"/>
              </a:ext>
            </a:extLst>
          </p:cNvPr>
          <p:cNvGrpSpPr/>
          <p:nvPr/>
        </p:nvGrpSpPr>
        <p:grpSpPr>
          <a:xfrm>
            <a:off x="3232579" y="2442621"/>
            <a:ext cx="978277" cy="905879"/>
            <a:chOff x="4380286" y="2218968"/>
            <a:chExt cx="978277" cy="90587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27F80B4-11BC-E848-8B41-7819ADE3839E}"/>
                </a:ext>
              </a:extLst>
            </p:cNvPr>
            <p:cNvSpPr/>
            <p:nvPr/>
          </p:nvSpPr>
          <p:spPr>
            <a:xfrm>
              <a:off x="4380286" y="2218968"/>
              <a:ext cx="978277" cy="90587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FF00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958635-9E40-8C4D-9ACF-C7F7B4FD8A35}"/>
                </a:ext>
              </a:extLst>
            </p:cNvPr>
            <p:cNvSpPr txBox="1"/>
            <p:nvPr/>
          </p:nvSpPr>
          <p:spPr>
            <a:xfrm>
              <a:off x="4432077" y="2317965"/>
              <a:ext cx="8424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ặc điểm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7BE23E2-8737-1049-A96D-1B90ABBF02F5}"/>
              </a:ext>
            </a:extLst>
          </p:cNvPr>
          <p:cNvGrpSpPr/>
          <p:nvPr/>
        </p:nvGrpSpPr>
        <p:grpSpPr>
          <a:xfrm>
            <a:off x="3198757" y="3897235"/>
            <a:ext cx="941712" cy="864506"/>
            <a:chOff x="4346464" y="3673582"/>
            <a:chExt cx="941712" cy="8645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335F580-2DE9-7C4A-8618-97A943C43333}"/>
                </a:ext>
              </a:extLst>
            </p:cNvPr>
            <p:cNvSpPr/>
            <p:nvPr/>
          </p:nvSpPr>
          <p:spPr>
            <a:xfrm>
              <a:off x="4346464" y="3673582"/>
              <a:ext cx="918078" cy="86450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FF00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EB6ED0-CD31-BF41-B6FE-043E5BC4DB36}"/>
                </a:ext>
              </a:extLst>
            </p:cNvPr>
            <p:cNvSpPr txBox="1"/>
            <p:nvPr/>
          </p:nvSpPr>
          <p:spPr>
            <a:xfrm>
              <a:off x="4370098" y="3920897"/>
              <a:ext cx="918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Cơ thể</a:t>
              </a:r>
            </a:p>
          </p:txBody>
        </p:sp>
      </p:grpSp>
      <p:pic>
        <p:nvPicPr>
          <p:cNvPr id="18" name="图片 6">
            <a:extLst>
              <a:ext uri="{FF2B5EF4-FFF2-40B4-BE49-F238E27FC236}">
                <a16:creationId xmlns:a16="http://schemas.microsoft.com/office/drawing/2014/main" id="{7AFC92AF-EEA8-CF40-B9C7-4CB8B281E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376" y="-987492"/>
            <a:ext cx="2638425" cy="239996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0C2E22C-7DC5-8C45-8FA3-762E696D26AA}"/>
              </a:ext>
            </a:extLst>
          </p:cNvPr>
          <p:cNvSpPr/>
          <p:nvPr/>
        </p:nvSpPr>
        <p:spPr>
          <a:xfrm>
            <a:off x="3705572" y="137175"/>
            <a:ext cx="395158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Người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tối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cổ</a:t>
            </a:r>
            <a:endParaRPr lang="en-US" sz="5400" b="0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SVN-Blenda Script" panose="02000804000000020003" pitchFamily="2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3ABF168A-45F3-4044-AD64-83EDCA466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01" y="472440"/>
            <a:ext cx="3467908" cy="467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92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9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4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9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4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/>
          <p:bldP spid="4" grpId="0" animBg="1"/>
          <p:bldP spid="5" grpId="0"/>
          <p:bldP spid="6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/>
          <p:bldP spid="4" grpId="0" animBg="1"/>
          <p:bldP spid="5" grpId="0"/>
          <p:bldP spid="6" grpId="0" animBg="1"/>
          <p:bldP spid="7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ttps://cdn.vungoi.vn/vungoi/1543911321052_3.png">
            <a:extLst>
              <a:ext uri="{FF2B5EF4-FFF2-40B4-BE49-F238E27FC236}">
                <a16:creationId xmlns:a16="http://schemas.microsoft.com/office/drawing/2014/main" id="{C0AF727D-A976-5245-8E56-853DAF28882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9" name="Rectangle: Rounded Corners 1">
            <a:extLst>
              <a:ext uri="{FF2B5EF4-FFF2-40B4-BE49-F238E27FC236}">
                <a16:creationId xmlns:a16="http://schemas.microsoft.com/office/drawing/2014/main" id="{3CAB3BBD-4291-034B-A2CE-6C6FEDCD997C}"/>
              </a:ext>
            </a:extLst>
          </p:cNvPr>
          <p:cNvSpPr/>
          <p:nvPr/>
        </p:nvSpPr>
        <p:spPr>
          <a:xfrm>
            <a:off x="2971800" y="2419349"/>
            <a:ext cx="3505200" cy="381001"/>
          </a:xfrm>
          <a:prstGeom prst="roundRect">
            <a:avLst/>
          </a:prstGeom>
          <a:solidFill>
            <a:srgbClr val="F8C0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: Khoảng 15 vạn năm</a:t>
            </a:r>
          </a:p>
        </p:txBody>
      </p:sp>
    </p:spTree>
    <p:extLst>
      <p:ext uri="{BB962C8B-B14F-4D97-AF65-F5344CB8AC3E}">
        <p14:creationId xmlns:p14="http://schemas.microsoft.com/office/powerpoint/2010/main" val="142892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5E92C1-48C7-413A-9FF1-B123844FA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6B1D5C4-3EAF-4265-BE7E-9241721898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550"/>
            <a:ext cx="4395429" cy="39080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664DE2B-7103-4259-BF13-B87D139B4FC8}"/>
              </a:ext>
            </a:extLst>
          </p:cNvPr>
          <p:cNvSpPr txBox="1"/>
          <p:nvPr/>
        </p:nvSpPr>
        <p:spPr>
          <a:xfrm>
            <a:off x="451099" y="1820868"/>
            <a:ext cx="368413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rút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Tối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lang="en-US" sz="3200" i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A652EF-21F6-4B1C-9C0B-A6F93CA08E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29" y="133350"/>
            <a:ext cx="4721139" cy="5010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6BD5535F-8842-1A49-810E-E0A9249E20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7924" flipH="1">
            <a:off x="-230284" y="-1296348"/>
            <a:ext cx="3517900" cy="319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6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8C8711-CD4D-402B-AB70-123638105941}"/>
              </a:ext>
            </a:extLst>
          </p:cNvPr>
          <p:cNvSpPr txBox="1"/>
          <p:nvPr/>
        </p:nvSpPr>
        <p:spPr>
          <a:xfrm>
            <a:off x="0" y="0"/>
            <a:ext cx="9144000" cy="4847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vượn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endParaRPr lang="vi-VN" sz="255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0ECB651-30A6-4530-8903-42FF6F3C49F9}"/>
              </a:ext>
            </a:extLst>
          </p:cNvPr>
          <p:cNvGraphicFramePr>
            <a:graphicFrameLocks noGrp="1"/>
          </p:cNvGraphicFramePr>
          <p:nvPr/>
        </p:nvGraphicFramePr>
        <p:xfrm>
          <a:off x="0" y="461664"/>
          <a:ext cx="9144001" cy="471004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2135">
                  <a:extLst>
                    <a:ext uri="{9D8B030D-6E8A-4147-A177-3AD203B41FA5}">
                      <a16:colId xmlns:a16="http://schemas.microsoft.com/office/drawing/2014/main" val="1023227033"/>
                    </a:ext>
                  </a:extLst>
                </a:gridCol>
                <a:gridCol w="2158316">
                  <a:extLst>
                    <a:ext uri="{9D8B030D-6E8A-4147-A177-3AD203B41FA5}">
                      <a16:colId xmlns:a16="http://schemas.microsoft.com/office/drawing/2014/main" val="2280925840"/>
                    </a:ext>
                  </a:extLst>
                </a:gridCol>
                <a:gridCol w="3236119">
                  <a:extLst>
                    <a:ext uri="{9D8B030D-6E8A-4147-A177-3AD203B41FA5}">
                      <a16:colId xmlns:a16="http://schemas.microsoft.com/office/drawing/2014/main" val="2578795856"/>
                    </a:ext>
                  </a:extLst>
                </a:gridCol>
                <a:gridCol w="2307431">
                  <a:extLst>
                    <a:ext uri="{9D8B030D-6E8A-4147-A177-3AD203B41FA5}">
                      <a16:colId xmlns:a16="http://schemas.microsoft.com/office/drawing/2014/main" val="599574266"/>
                    </a:ext>
                  </a:extLst>
                </a:gridCol>
              </a:tblGrid>
              <a:tr h="1897380">
                <a:tc>
                  <a:txBody>
                    <a:bodyPr/>
                    <a:lstStyle/>
                    <a:p>
                      <a:endParaRPr lang="vi-VN" sz="10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Vượn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vi-VN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endParaRPr lang="vi-VN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30012818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r>
                        <a:rPr lang="en-US" sz="21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1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1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1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vi-VN" sz="21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vi-VN" sz="10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vi-VN" sz="10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vi-VN" sz="10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94629848"/>
                  </a:ext>
                </a:extLst>
              </a:tr>
              <a:tr h="2104008">
                <a:tc>
                  <a:txBody>
                    <a:bodyPr/>
                    <a:lstStyle/>
                    <a:p>
                      <a:r>
                        <a:rPr lang="en-US" sz="21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1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1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1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endParaRPr lang="vi-VN" sz="21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vi-VN" sz="10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vi-VN" sz="10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vi-VN" sz="10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3854013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6ECF45A8-0186-4638-919F-6B3E4BB6FC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4" t="33373" r="76724" b="20738"/>
          <a:stretch/>
        </p:blipFill>
        <p:spPr>
          <a:xfrm>
            <a:off x="2216646" y="921349"/>
            <a:ext cx="991511" cy="13087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1B7604-AC78-4F26-8F65-1E1E263E3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14" t="19305" r="57859" b="19509"/>
          <a:stretch/>
        </p:blipFill>
        <p:spPr>
          <a:xfrm>
            <a:off x="4686320" y="921349"/>
            <a:ext cx="991511" cy="13087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1AC6AF-86E0-4283-A43A-F21120594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348" t="11124" b="20900"/>
          <a:stretch/>
        </p:blipFill>
        <p:spPr>
          <a:xfrm>
            <a:off x="7600970" y="921349"/>
            <a:ext cx="991511" cy="13268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DF87F85-8585-4AB2-ADAF-C769AA0E97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6" t="63197" r="-370" b="14199"/>
          <a:stretch/>
        </p:blipFill>
        <p:spPr bwMode="auto">
          <a:xfrm>
            <a:off x="72629" y="899434"/>
            <a:ext cx="1404938" cy="84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922BF3-7795-48CD-9D55-2E1B37AC69A7}"/>
              </a:ext>
            </a:extLst>
          </p:cNvPr>
          <p:cNvSpPr txBox="1"/>
          <p:nvPr/>
        </p:nvSpPr>
        <p:spPr>
          <a:xfrm>
            <a:off x="1155740" y="2335152"/>
            <a:ext cx="27865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Khoảng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5- 6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triệu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1B0AB8-E2BD-4BAA-A009-3E8374C56E6A}"/>
              </a:ext>
            </a:extLst>
          </p:cNvPr>
          <p:cNvSpPr txBox="1"/>
          <p:nvPr/>
        </p:nvSpPr>
        <p:spPr>
          <a:xfrm>
            <a:off x="3739471" y="2308952"/>
            <a:ext cx="27865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Khoảng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triệu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2056AE-28C8-441F-982F-7DC6AE9562F2}"/>
              </a:ext>
            </a:extLst>
          </p:cNvPr>
          <p:cNvSpPr txBox="1"/>
          <p:nvPr/>
        </p:nvSpPr>
        <p:spPr>
          <a:xfrm>
            <a:off x="6549183" y="2308951"/>
            <a:ext cx="27865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Khoảng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15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vạn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CEA204-CA79-4FC8-81A1-1678769F185C}"/>
              </a:ext>
            </a:extLst>
          </p:cNvPr>
          <p:cNvSpPr txBox="1"/>
          <p:nvPr/>
        </p:nvSpPr>
        <p:spPr>
          <a:xfrm>
            <a:off x="1463775" y="3064823"/>
            <a:ext cx="215096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lông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đứng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chi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- 2 chi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cầm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nắm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D07B0D-0272-4158-8242-BC7D835E350F}"/>
              </a:ext>
            </a:extLst>
          </p:cNvPr>
          <p:cNvSpPr txBox="1"/>
          <p:nvPr/>
        </p:nvSpPr>
        <p:spPr>
          <a:xfrm>
            <a:off x="3579415" y="2952750"/>
            <a:ext cx="3205322" cy="2273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đứng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defTabSz="685800">
              <a:buClrTx/>
            </a:pP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- 2 chi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kiếm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defTabSz="685800">
              <a:buClrTx/>
            </a:pP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não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0F71F6-E7E4-4680-ACE1-25C72E0B3642}"/>
              </a:ext>
            </a:extLst>
          </p:cNvPr>
          <p:cNvSpPr txBox="1"/>
          <p:nvPr/>
        </p:nvSpPr>
        <p:spPr>
          <a:xfrm>
            <a:off x="6844567" y="3064824"/>
            <a:ext cx="2299434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cấu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3E9574A-BA90-494A-9FC6-D1972FF77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97" y="-41475"/>
            <a:ext cx="9159668" cy="522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4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rehistoric humans hunting, artwork Photograph by Science Photo Library">
            <a:extLst>
              <a:ext uri="{FF2B5EF4-FFF2-40B4-BE49-F238E27FC236}">
                <a16:creationId xmlns:a16="http://schemas.microsoft.com/office/drawing/2014/main" id="{B5EE3D6A-B2FB-8945-9163-86DF6E376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15"/>
            <a:ext cx="4648200" cy="516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one age man hunting wild bears Stock Photo - Alamy">
            <a:extLst>
              <a:ext uri="{FF2B5EF4-FFF2-40B4-BE49-F238E27FC236}">
                <a16:creationId xmlns:a16="http://schemas.microsoft.com/office/drawing/2014/main" id="{B9F2E1A1-88A8-E44E-959B-D45D6F767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b="8819"/>
          <a:stretch/>
        </p:blipFill>
        <p:spPr bwMode="auto">
          <a:xfrm>
            <a:off x="4648200" y="-4457"/>
            <a:ext cx="44958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rimitive Man Photographs | Fine Art America">
            <a:extLst>
              <a:ext uri="{FF2B5EF4-FFF2-40B4-BE49-F238E27FC236}">
                <a16:creationId xmlns:a16="http://schemas.microsoft.com/office/drawing/2014/main" id="{46924FB0-4BC8-2440-AEBE-95A013CD9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86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eanderthals - HISTORY">
            <a:extLst>
              <a:ext uri="{FF2B5EF4-FFF2-40B4-BE49-F238E27FC236}">
                <a16:creationId xmlns:a16="http://schemas.microsoft.com/office/drawing/2014/main" id="{723A75D1-7034-B541-9719-9B620A7B4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7"/>
          <a:stretch/>
        </p:blipFill>
        <p:spPr bwMode="auto">
          <a:xfrm>
            <a:off x="3969896" y="-20426"/>
            <a:ext cx="5181600" cy="521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The sound of the Neanderthals | National Museum Wales">
            <a:extLst>
              <a:ext uri="{FF2B5EF4-FFF2-40B4-BE49-F238E27FC236}">
                <a16:creationId xmlns:a16="http://schemas.microsoft.com/office/drawing/2014/main" id="{89E6AA86-9A96-8048-AB57-CAC9A01DB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" y="3073"/>
            <a:ext cx="3967105" cy="521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1BA9F6-DE8F-5B41-9D26-83FAC0AD3ECF}"/>
              </a:ext>
            </a:extLst>
          </p:cNvPr>
          <p:cNvSpPr/>
          <p:nvPr/>
        </p:nvSpPr>
        <p:spPr>
          <a:xfrm>
            <a:off x="2286000" y="4640299"/>
            <a:ext cx="402706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Hang động người nguyên thuỷ 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averns Stock Photos &amp;amp; Royalty-Free Images | Depositphotos">
            <a:extLst>
              <a:ext uri="{FF2B5EF4-FFF2-40B4-BE49-F238E27FC236}">
                <a16:creationId xmlns:a16="http://schemas.microsoft.com/office/drawing/2014/main" id="{10BEA5E2-A0AE-1D40-8BE9-8FCA44971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63" y="26572"/>
            <a:ext cx="9176726" cy="521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90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1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10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1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10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1D2BAC-7294-BD48-85FB-DFBF15535415}"/>
              </a:ext>
            </a:extLst>
          </p:cNvPr>
          <p:cNvGrpSpPr/>
          <p:nvPr/>
        </p:nvGrpSpPr>
        <p:grpSpPr>
          <a:xfrm>
            <a:off x="0" y="-19050"/>
            <a:ext cx="9144000" cy="5092706"/>
            <a:chOff x="2385058" y="34043"/>
            <a:chExt cx="6744854" cy="509270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0A922DA-B246-EB41-ABD9-330D0E3F78E5}"/>
                </a:ext>
              </a:extLst>
            </p:cNvPr>
            <p:cNvGrpSpPr/>
            <p:nvPr/>
          </p:nvGrpSpPr>
          <p:grpSpPr>
            <a:xfrm>
              <a:off x="2385058" y="34043"/>
              <a:ext cx="6744854" cy="5092706"/>
              <a:chOff x="2422013" y="68086"/>
              <a:chExt cx="6664401" cy="5092706"/>
            </a:xfrm>
          </p:grpSpPr>
          <p:pic>
            <p:nvPicPr>
              <p:cNvPr id="5" name="Content Placeholder 7">
                <a:extLst>
                  <a:ext uri="{FF2B5EF4-FFF2-40B4-BE49-F238E27FC236}">
                    <a16:creationId xmlns:a16="http://schemas.microsoft.com/office/drawing/2014/main" id="{CBF8CE4B-E7AF-904D-ACF3-BE4AD72814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22013" y="68086"/>
                <a:ext cx="6664401" cy="507541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" name="Title 3">
                <a:extLst>
                  <a:ext uri="{FF2B5EF4-FFF2-40B4-BE49-F238E27FC236}">
                    <a16:creationId xmlns:a16="http://schemas.microsoft.com/office/drawing/2014/main" id="{1A6C12F9-CF69-0E49-92EF-1F94099C1B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09829" y="4698812"/>
                <a:ext cx="5603731" cy="4619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1pPr>
                <a:lvl2pPr marR="0" lvl="1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2pPr>
                <a:lvl3pPr marR="0" lvl="2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3pPr>
                <a:lvl4pPr marR="0" lvl="3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4pPr>
                <a:lvl5pPr marR="0" lvl="4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5pPr>
                <a:lvl6pPr marR="0" lvl="5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6pPr>
                <a:lvl7pPr marR="0" lvl="6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7pPr>
                <a:lvl8pPr marR="0" lvl="7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8pPr>
                <a:lvl9pPr marR="0" lvl="8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9pPr>
              </a:lstStyle>
              <a:p>
                <a:pPr algn="ctr"/>
                <a:r>
                  <a:rPr lang="vi-V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Cảnh sinh hoạt của người nguyên thủy </a:t>
                </a:r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716CCDC-D7E4-B549-8FA8-B75BA45253EE}"/>
                </a:ext>
              </a:extLst>
            </p:cNvPr>
            <p:cNvSpPr/>
            <p:nvPr/>
          </p:nvSpPr>
          <p:spPr>
            <a:xfrm>
              <a:off x="6596984" y="866200"/>
              <a:ext cx="505025" cy="2029400"/>
            </a:xfrm>
            <a:prstGeom prst="ellipse">
              <a:avLst/>
            </a:prstGeom>
            <a:solidFill>
              <a:srgbClr val="CCB7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8022E6C-482A-674C-A9C1-6011E5C35E07}"/>
              </a:ext>
            </a:extLst>
          </p:cNvPr>
          <p:cNvGrpSpPr/>
          <p:nvPr/>
        </p:nvGrpSpPr>
        <p:grpSpPr>
          <a:xfrm>
            <a:off x="-38100" y="9525"/>
            <a:ext cx="9182100" cy="5144314"/>
            <a:chOff x="2399146" y="-49412"/>
            <a:chExt cx="6744854" cy="5192912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6EA35964-1C7E-8A4A-A33B-5EFA3BDF2F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9146" y="-49412"/>
              <a:ext cx="6744854" cy="5192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AA9979B-1AEC-784E-92A4-D52DF1C40D97}"/>
                </a:ext>
              </a:extLst>
            </p:cNvPr>
            <p:cNvSpPr txBox="1"/>
            <p:nvPr/>
          </p:nvSpPr>
          <p:spPr>
            <a:xfrm>
              <a:off x="2399146" y="4557903"/>
              <a:ext cx="6730766" cy="5281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 sinh hoạt của các công xã thị tộc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823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rippl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6D873C-A001-A34F-9AC5-607949C3C7F4}"/>
              </a:ext>
            </a:extLst>
          </p:cNvPr>
          <p:cNvSpPr/>
          <p:nvPr/>
        </p:nvSpPr>
        <p:spPr>
          <a:xfrm>
            <a:off x="411952" y="1796023"/>
            <a:ext cx="7131847" cy="1156727"/>
          </a:xfrm>
          <a:prstGeom prst="rect">
            <a:avLst/>
          </a:prstGeom>
          <a:solidFill>
            <a:srgbClr val="FFFDE3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spcAft>
                <a:spcPts val="500"/>
              </a:spcAft>
              <a:buSzPts val="1100"/>
              <a:tabLst>
                <a:tab pos="448310" algn="l"/>
              </a:tabLst>
            </a:pPr>
            <a:r>
              <a:rPr lang="en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uá trình tiến hóa từ vượn người thành người diễn ra cách đây hàng triệu  năm</a:t>
            </a:r>
            <a:endParaRPr lang="en-VN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FE0CAC-3793-304C-8FD7-0313107A79ED}"/>
              </a:ext>
            </a:extLst>
          </p:cNvPr>
          <p:cNvSpPr/>
          <p:nvPr/>
        </p:nvSpPr>
        <p:spPr>
          <a:xfrm>
            <a:off x="411953" y="3037478"/>
            <a:ext cx="6540500" cy="1781000"/>
          </a:xfrm>
          <a:prstGeom prst="rect">
            <a:avLst/>
          </a:prstGeom>
          <a:solidFill>
            <a:srgbClr val="FFFDE3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  <a:spcAft>
                <a:spcPts val="500"/>
              </a:spcAft>
              <a:buSzPts val="1100"/>
              <a:tabLst>
                <a:tab pos="448310" algn="l"/>
              </a:tabLst>
            </a:pPr>
            <a:r>
              <a:rPr lang="en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Quá trình hình thành:  </a:t>
            </a:r>
          </a:p>
          <a:p>
            <a:pPr lvl="0" algn="just">
              <a:lnSpc>
                <a:spcPct val="130000"/>
              </a:lnSpc>
              <a:spcAft>
                <a:spcPts val="500"/>
              </a:spcAft>
              <a:buSzPts val="1100"/>
              <a:tabLst>
                <a:tab pos="448310" algn="l"/>
              </a:tabLst>
            </a:pPr>
            <a:r>
              <a:rPr lang="en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Vượn người =&gt; Người tối cổ =&gt; Người tinh khôn.</a:t>
            </a:r>
            <a:endParaRPr lang="en-VN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320;p29">
            <a:extLst>
              <a:ext uri="{FF2B5EF4-FFF2-40B4-BE49-F238E27FC236}">
                <a16:creationId xmlns:a16="http://schemas.microsoft.com/office/drawing/2014/main" id="{30F7B022-0226-FD4C-B5B5-02B0EA21CB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1953" y="497032"/>
            <a:ext cx="7848600" cy="9541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defTabSz="685800">
              <a:buClrTx/>
              <a:buSzTx/>
              <a:defRPr/>
            </a:pPr>
            <a:r>
              <a:rPr lang="vi-VN" sz="3200" dirty="0">
                <a:solidFill>
                  <a:srgbClr val="A01127"/>
                </a:solidFill>
                <a:cs typeface="Arial"/>
              </a:rPr>
              <a:t>BÀI 4: NGUỒN GỐC LOÀI NGƯỜI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EC6A2-4D88-1C45-B393-F3E2B9B9E25C}"/>
              </a:ext>
            </a:extLst>
          </p:cNvPr>
          <p:cNvSpPr/>
          <p:nvPr/>
        </p:nvSpPr>
        <p:spPr>
          <a:xfrm>
            <a:off x="327202" y="1240041"/>
            <a:ext cx="7848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Quá trình tiến hóa từ vượn người thành người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03663EE-800F-2F41-A984-030EB2CEC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15200" y="1975177"/>
            <a:ext cx="1891837" cy="316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28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28E8B883-7BF5-CF46-AAB8-FECC1F79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01249"/>
            <a:ext cx="1121923" cy="101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89EB11-F4C6-5C42-9350-F6888509EB2B}"/>
              </a:ext>
            </a:extLst>
          </p:cNvPr>
          <p:cNvSpPr/>
          <p:nvPr/>
        </p:nvSpPr>
        <p:spPr>
          <a:xfrm>
            <a:off x="191540" y="2116889"/>
            <a:ext cx="67581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</a:t>
            </a:r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7" name="Picture 4">
            <a:extLst>
              <a:ext uri="{FF2B5EF4-FFF2-40B4-BE49-F238E27FC236}">
                <a16:creationId xmlns:a16="http://schemas.microsoft.com/office/drawing/2014/main" id="{D0480B83-6AEC-7748-8704-2D3AAAAA3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6" t="9891" r="24495" b="10086"/>
          <a:stretch/>
        </p:blipFill>
        <p:spPr bwMode="auto">
          <a:xfrm flipH="1">
            <a:off x="7019827" y="1923832"/>
            <a:ext cx="1948675" cy="315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320;p29">
            <a:extLst>
              <a:ext uri="{FF2B5EF4-FFF2-40B4-BE49-F238E27FC236}">
                <a16:creationId xmlns:a16="http://schemas.microsoft.com/office/drawing/2014/main" id="{FC216334-B51B-5E4F-8CB7-618F26B1AF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480" y="624354"/>
            <a:ext cx="7848600" cy="9541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defTabSz="685800">
              <a:buClrTx/>
              <a:buSzTx/>
              <a:defRPr/>
            </a:pPr>
            <a:r>
              <a:rPr lang="vi-VN" sz="3200" dirty="0">
                <a:solidFill>
                  <a:srgbClr val="A01127"/>
                </a:solidFill>
                <a:cs typeface="Arial"/>
              </a:rPr>
              <a:t>BÀI 4: NGUỒN GỐC LOÀI NGƯỜI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714587-5B31-614C-B5EF-D31F83EA6099}"/>
              </a:ext>
            </a:extLst>
          </p:cNvPr>
          <p:cNvSpPr/>
          <p:nvPr/>
        </p:nvSpPr>
        <p:spPr>
          <a:xfrm>
            <a:off x="256161" y="1442037"/>
            <a:ext cx="67581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Quá trình tiến hóa từ vượn thành người</a:t>
            </a:r>
          </a:p>
        </p:txBody>
      </p:sp>
    </p:spTree>
    <p:extLst>
      <p:ext uri="{BB962C8B-B14F-4D97-AF65-F5344CB8AC3E}">
        <p14:creationId xmlns:p14="http://schemas.microsoft.com/office/powerpoint/2010/main" val="224518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13FDDF-7498-5D46-82A0-CAAB7D772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955" y="590550"/>
            <a:ext cx="9412955" cy="48235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B45FE0-6A35-5C47-AA4E-7EE0F3B96539}"/>
              </a:ext>
            </a:extLst>
          </p:cNvPr>
          <p:cNvSpPr txBox="1"/>
          <p:nvPr/>
        </p:nvSpPr>
        <p:spPr>
          <a:xfrm>
            <a:off x="1267691" y="1354336"/>
            <a:ext cx="633966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-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Mỗi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đội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chơi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là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một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cặp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đôi</a:t>
            </a:r>
            <a:endParaRPr lang="en-US" sz="3400" dirty="0">
              <a:solidFill>
                <a:srgbClr val="C00000"/>
              </a:solidFill>
              <a:effectLst/>
            </a:endParaRPr>
          </a:p>
          <a:p>
            <a:pPr algn="ctr"/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nhiệm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vụ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như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sau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: 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Quan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sát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lược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đồ</a:t>
            </a:r>
            <a:r>
              <a:rPr lang="en-US" sz="3400" dirty="0">
                <a:solidFill>
                  <a:srgbClr val="0070C0"/>
                </a:solidFill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trong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2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phút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,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sau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đó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đi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tìm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các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vị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trí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trên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lược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đồ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có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dấu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tích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của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Người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tối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cổ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ở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Đông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Nam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Á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.</a:t>
            </a:r>
            <a:endParaRPr lang="en-US" sz="3400" dirty="0">
              <a:solidFill>
                <a:srgbClr val="0070C0"/>
              </a:solidFill>
              <a:effectLst/>
            </a:endParaRPr>
          </a:p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400" i="1" dirty="0">
              <a:solidFill>
                <a:srgbClr val="7030A0"/>
              </a:solidFill>
              <a:effectLst/>
            </a:endParaRPr>
          </a:p>
          <a:p>
            <a:pPr algn="ctr"/>
            <a:endParaRPr lang="en-US" sz="3400" i="1" dirty="0">
              <a:solidFill>
                <a:srgbClr val="7030A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E3F2F8-4465-514F-AFEA-837EA0D16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7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ởi dộng.mp4" descr="khởi dộng.mp4">
            <a:hlinkClick r:id="" action="ppaction://media"/>
            <a:extLst>
              <a:ext uri="{FF2B5EF4-FFF2-40B4-BE49-F238E27FC236}">
                <a16:creationId xmlns:a16="http://schemas.microsoft.com/office/drawing/2014/main" id="{0F954F15-5D29-3B40-8EE4-4C893A2137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1F3E90-2362-194B-BEC8-2A1457CCD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raphic 3" descr="Marker">
            <a:extLst>
              <a:ext uri="{FF2B5EF4-FFF2-40B4-BE49-F238E27FC236}">
                <a16:creationId xmlns:a16="http://schemas.microsoft.com/office/drawing/2014/main" id="{A6D85F91-490D-2942-A264-F59614B63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066032" y="2586821"/>
            <a:ext cx="1164336" cy="1164336"/>
          </a:xfrm>
          <a:prstGeom prst="rect">
            <a:avLst/>
          </a:prstGeom>
        </p:spPr>
      </p:pic>
      <p:pic>
        <p:nvPicPr>
          <p:cNvPr id="5" name="Graphic 4" descr="Marker">
            <a:extLst>
              <a:ext uri="{FF2B5EF4-FFF2-40B4-BE49-F238E27FC236}">
                <a16:creationId xmlns:a16="http://schemas.microsoft.com/office/drawing/2014/main" id="{5E6155ED-499F-E247-BE35-1A4829B58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981200" y="0"/>
            <a:ext cx="1164336" cy="1164336"/>
          </a:xfrm>
          <a:prstGeom prst="rect">
            <a:avLst/>
          </a:prstGeom>
        </p:spPr>
      </p:pic>
      <p:pic>
        <p:nvPicPr>
          <p:cNvPr id="6" name="Graphic 5" descr="Marker">
            <a:extLst>
              <a:ext uri="{FF2B5EF4-FFF2-40B4-BE49-F238E27FC236}">
                <a16:creationId xmlns:a16="http://schemas.microsoft.com/office/drawing/2014/main" id="{C0B8C1BD-BF72-C141-83A6-D7964D523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399032" y="582168"/>
            <a:ext cx="1164336" cy="1164336"/>
          </a:xfrm>
          <a:prstGeom prst="rect">
            <a:avLst/>
          </a:prstGeom>
        </p:spPr>
      </p:pic>
      <p:pic>
        <p:nvPicPr>
          <p:cNvPr id="7" name="Graphic 6" descr="Marker">
            <a:extLst>
              <a:ext uri="{FF2B5EF4-FFF2-40B4-BE49-F238E27FC236}">
                <a16:creationId xmlns:a16="http://schemas.microsoft.com/office/drawing/2014/main" id="{52D5E243-82B8-C340-A8D5-E0E36B4797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399032" y="2004653"/>
            <a:ext cx="1164336" cy="1164336"/>
          </a:xfrm>
          <a:prstGeom prst="rect">
            <a:avLst/>
          </a:prstGeom>
        </p:spPr>
      </p:pic>
      <p:pic>
        <p:nvPicPr>
          <p:cNvPr id="8" name="Graphic 7" descr="Marker">
            <a:extLst>
              <a:ext uri="{FF2B5EF4-FFF2-40B4-BE49-F238E27FC236}">
                <a16:creationId xmlns:a16="http://schemas.microsoft.com/office/drawing/2014/main" id="{696ECE7F-0B04-BC40-92CE-1CD21A9AA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834130" y="870459"/>
            <a:ext cx="1164336" cy="116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19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15C42-261C-45DC-B122-CC6D259BDFAE}"/>
              </a:ext>
            </a:extLst>
          </p:cNvPr>
          <p:cNvSpPr txBox="1"/>
          <p:nvPr/>
        </p:nvSpPr>
        <p:spPr>
          <a:xfrm>
            <a:off x="0" y="1"/>
            <a:ext cx="9144000" cy="8771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Vượn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Á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</a:t>
            </a:r>
            <a:endParaRPr lang="vi-VN" sz="255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5" descr="Hãy chỉ ra những dấu tích của Người tối cổ tìm thấy được ở Đông Nam Á và  Việt Nam trên lược đồ">
            <a:extLst>
              <a:ext uri="{FF2B5EF4-FFF2-40B4-BE49-F238E27FC236}">
                <a16:creationId xmlns:a16="http://schemas.microsoft.com/office/drawing/2014/main" id="{B7A24FA8-B078-4B76-81F1-23F7B929C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080"/>
            <a:ext cx="3200400" cy="251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F4D522A5-0724-4B2B-9593-35C27D0384D5}"/>
              </a:ext>
            </a:extLst>
          </p:cNvPr>
          <p:cNvGraphicFramePr>
            <a:graphicFrameLocks noGrp="1"/>
          </p:cNvGraphicFramePr>
          <p:nvPr/>
        </p:nvGraphicFramePr>
        <p:xfrm>
          <a:off x="3278981" y="928688"/>
          <a:ext cx="5733097" cy="402907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83795">
                  <a:extLst>
                    <a:ext uri="{9D8B030D-6E8A-4147-A177-3AD203B41FA5}">
                      <a16:colId xmlns:a16="http://schemas.microsoft.com/office/drawing/2014/main" val="3926086875"/>
                    </a:ext>
                  </a:extLst>
                </a:gridCol>
                <a:gridCol w="4449302">
                  <a:extLst>
                    <a:ext uri="{9D8B030D-6E8A-4147-A177-3AD203B41FA5}">
                      <a16:colId xmlns:a16="http://schemas.microsoft.com/office/drawing/2014/main" val="4226808657"/>
                    </a:ext>
                  </a:extLst>
                </a:gridCol>
              </a:tblGrid>
              <a:tr h="4476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vi-VN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endParaRPr lang="vi-VN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18181448"/>
                  </a:ext>
                </a:extLst>
              </a:tr>
              <a:tr h="447675">
                <a:tc rowSpan="4">
                  <a:txBody>
                    <a:bodyPr/>
                    <a:lstStyle/>
                    <a:p>
                      <a:pPr algn="ctr"/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thạch</a:t>
                      </a:r>
                      <a:endParaRPr lang="vi-VN" sz="23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Pôn-đa-ung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(Mi-an-ma)</a:t>
                      </a:r>
                      <a:endParaRPr lang="vi-VN" sz="2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0531191"/>
                  </a:ext>
                </a:extLst>
              </a:tr>
              <a:tr h="447675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Gia-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(In-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-xi-a)</a:t>
                      </a:r>
                      <a:endParaRPr lang="vi-VN" sz="2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47283087"/>
                  </a:ext>
                </a:extLst>
              </a:tr>
              <a:tr h="447675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Sa-ra-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oắc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(Ma-lay-xi-a)</a:t>
                      </a:r>
                      <a:endParaRPr lang="vi-VN" sz="2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7234344"/>
                  </a:ext>
                </a:extLst>
              </a:tr>
              <a:tr h="447675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Thẩm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Thẩm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Hai (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Nam)</a:t>
                      </a:r>
                      <a:endParaRPr lang="vi-VN" sz="2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00766952"/>
                  </a:ext>
                </a:extLst>
              </a:tr>
              <a:tr h="447675">
                <a:tc rowSpan="4">
                  <a:txBody>
                    <a:bodyPr/>
                    <a:lstStyle/>
                    <a:p>
                      <a:pPr algn="ctr"/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endParaRPr lang="vi-VN" sz="23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A-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-at (Mi-an-ma)</a:t>
                      </a:r>
                      <a:endParaRPr lang="vi-VN" sz="2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858247"/>
                  </a:ext>
                </a:extLst>
              </a:tr>
              <a:tr h="447675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Lang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Spi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-an (Cam-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-chia).</a:t>
                      </a:r>
                      <a:endParaRPr lang="vi-VN" sz="2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6052148"/>
                  </a:ext>
                </a:extLst>
              </a:tr>
              <a:tr h="447675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Kô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-ta Tam-pan (Ma-lay-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-a).</a:t>
                      </a:r>
                      <a:endParaRPr lang="vi-VN" sz="2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19337401"/>
                  </a:ext>
                </a:extLst>
              </a:tr>
              <a:tr h="447675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Khê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Lộc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Nam).</a:t>
                      </a:r>
                      <a:endParaRPr lang="vi-VN" sz="2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675778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E269BA5-D3A7-47AE-9946-C97C0B6E72AD}"/>
              </a:ext>
            </a:extLst>
          </p:cNvPr>
          <p:cNvSpPr txBox="1"/>
          <p:nvPr/>
        </p:nvSpPr>
        <p:spPr>
          <a:xfrm>
            <a:off x="50007" y="3370758"/>
            <a:ext cx="31503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GV</a:t>
            </a: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gọi</a:t>
            </a: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HS </a:t>
            </a:r>
            <a:r>
              <a:rPr lang="en-US" sz="135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lên</a:t>
            </a: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chỉ</a:t>
            </a: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lược</a:t>
            </a: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đồ</a:t>
            </a:r>
            <a:endParaRPr lang="vi-VN" sz="135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74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oạn Lịch sử 6 bài 3 : Nguồn gốc loài người (SGK Cánh diều)">
            <a:extLst>
              <a:ext uri="{FF2B5EF4-FFF2-40B4-BE49-F238E27FC236}">
                <a16:creationId xmlns:a16="http://schemas.microsoft.com/office/drawing/2014/main" id="{312A3EFA-CAC1-4838-B6AC-3703F2583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4116221" cy="447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E985C8-2F4F-412C-B63B-F7CCDC92C739}"/>
              </a:ext>
            </a:extLst>
          </p:cNvPr>
          <p:cNvSpPr txBox="1"/>
          <p:nvPr/>
        </p:nvSpPr>
        <p:spPr>
          <a:xfrm>
            <a:off x="0" y="4471987"/>
            <a:ext cx="408622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Lược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gắn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tối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</a:t>
            </a:r>
            <a:endParaRPr lang="vi-VN" sz="18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7EBA6F4F-EC15-493F-A84B-6EFC3CA0132F}"/>
              </a:ext>
            </a:extLst>
          </p:cNvPr>
          <p:cNvGraphicFramePr>
            <a:graphicFrameLocks noGrp="1"/>
          </p:cNvGraphicFramePr>
          <p:nvPr/>
        </p:nvGraphicFramePr>
        <p:xfrm>
          <a:off x="4116222" y="907256"/>
          <a:ext cx="5027779" cy="335851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34523">
                  <a:extLst>
                    <a:ext uri="{9D8B030D-6E8A-4147-A177-3AD203B41FA5}">
                      <a16:colId xmlns:a16="http://schemas.microsoft.com/office/drawing/2014/main" val="3926086875"/>
                    </a:ext>
                  </a:extLst>
                </a:gridCol>
                <a:gridCol w="3193256">
                  <a:extLst>
                    <a:ext uri="{9D8B030D-6E8A-4147-A177-3AD203B41FA5}">
                      <a16:colId xmlns:a16="http://schemas.microsoft.com/office/drawing/2014/main" val="4226808657"/>
                    </a:ext>
                  </a:extLst>
                </a:gridCol>
              </a:tblGrid>
              <a:tr h="4476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vi-VN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endParaRPr lang="vi-VN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18181448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ctr"/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Răng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thạch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endParaRPr lang="vi-VN" sz="23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Thẩm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Thẩm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Hai (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Lạng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vi-VN" sz="2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0531191"/>
                  </a:ext>
                </a:extLst>
              </a:tr>
              <a:tr h="1790700">
                <a:tc>
                  <a:txBody>
                    <a:bodyPr/>
                    <a:lstStyle/>
                    <a:p>
                      <a:pPr algn="ctr"/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ghè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endParaRPr lang="vi-VN" sz="23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Khê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(Gia Lai),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(Thanh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Lộc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Nai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An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Lộc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Phước</a:t>
                      </a:r>
                      <a:r>
                        <a:rPr lang="en-US" sz="21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)…</a:t>
                      </a:r>
                      <a:endParaRPr lang="vi-VN" sz="2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85824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61D694C-01AB-49D9-A876-2322294E777D}"/>
              </a:ext>
            </a:extLst>
          </p:cNvPr>
          <p:cNvSpPr txBox="1"/>
          <p:nvPr/>
        </p:nvSpPr>
        <p:spPr>
          <a:xfrm>
            <a:off x="4250531" y="178594"/>
            <a:ext cx="194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*Ở </a:t>
            </a:r>
            <a:r>
              <a:rPr lang="en-US" sz="24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lang="en-US" sz="24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Nam:</a:t>
            </a:r>
            <a:endParaRPr lang="vi-VN" sz="2400" b="1" i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07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FE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B4F975-A4E8-9B49-B449-6DE28207845A}"/>
              </a:ext>
            </a:extLst>
          </p:cNvPr>
          <p:cNvSpPr/>
          <p:nvPr/>
        </p:nvSpPr>
        <p:spPr>
          <a:xfrm>
            <a:off x="-14288" y="1187469"/>
            <a:ext cx="67960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Tại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Đông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Nam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Á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: </a:t>
            </a:r>
          </a:p>
          <a:p>
            <a:pPr lvl="0"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+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Diễn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ra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quá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trình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tiến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hóa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sớm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+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Dấu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tích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: Gia-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va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(In-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đô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-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nê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-xi-a); Mi-an-ma,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Thái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Lan,...</a:t>
            </a:r>
          </a:p>
          <a:p>
            <a:pPr lvl="0"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+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Hiện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vật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tìm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: di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cốt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hóa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thạch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công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cụ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đá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Tại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Nam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: An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Khê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(Gia Lai),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Núi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Đọ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(Thanh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Hóa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),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Thẩm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Khuyên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(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Lạng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Sơn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),...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D72760-96AD-B848-A594-3DC6FC546A21}"/>
              </a:ext>
            </a:extLst>
          </p:cNvPr>
          <p:cNvSpPr txBox="1"/>
          <p:nvPr/>
        </p:nvSpPr>
        <p:spPr>
          <a:xfrm>
            <a:off x="0" y="1"/>
            <a:ext cx="9144000" cy="877163"/>
          </a:xfrm>
          <a:prstGeom prst="rect">
            <a:avLst/>
          </a:prstGeom>
          <a:solidFill>
            <a:srgbClr val="FFFDE3"/>
          </a:solidFill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Vượn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Á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</a:t>
            </a:r>
            <a:endParaRPr lang="vi-VN" sz="255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20FE0F66-724F-694F-9B33-E696E85F4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7" t="12777" r="31360" b="17882"/>
          <a:stretch/>
        </p:blipFill>
        <p:spPr bwMode="auto">
          <a:xfrm>
            <a:off x="6934200" y="949386"/>
            <a:ext cx="2032412" cy="41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94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99A7D2-ECAE-4039-8E54-62AFF14259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6963" r="300" b="42222"/>
          <a:stretch/>
        </p:blipFill>
        <p:spPr>
          <a:xfrm>
            <a:off x="0" y="0"/>
            <a:ext cx="7122443" cy="5090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20EBA6-9054-4587-BB3F-9B3F6D83258D}"/>
              </a:ext>
            </a:extLst>
          </p:cNvPr>
          <p:cNvSpPr txBox="1"/>
          <p:nvPr/>
        </p:nvSpPr>
        <p:spPr>
          <a:xfrm>
            <a:off x="5842283" y="2226454"/>
            <a:ext cx="25603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700" kern="1200" dirty="0" err="1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Em</a:t>
            </a:r>
            <a:r>
              <a:rPr lang="en-US" sz="2700" kern="1200" dirty="0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lang="en-US" sz="2700" kern="1200" dirty="0" err="1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có</a:t>
            </a:r>
            <a:r>
              <a:rPr lang="en-US" sz="2700" kern="1200" dirty="0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lang="en-US" sz="2700" kern="1200" dirty="0" err="1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biết</a:t>
            </a:r>
            <a:r>
              <a:rPr lang="en-US" sz="2700" kern="1200" dirty="0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?</a:t>
            </a:r>
            <a:endParaRPr lang="vi-VN" sz="2700" kern="1200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F90A7C-993C-4258-8106-772D87B69F0D}"/>
              </a:ext>
            </a:extLst>
          </p:cNvPr>
          <p:cNvSpPr txBox="1"/>
          <p:nvPr/>
        </p:nvSpPr>
        <p:spPr>
          <a:xfrm>
            <a:off x="5440680" y="2813611"/>
            <a:ext cx="3557588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defTabSz="685800">
              <a:buClrTx/>
            </a:pP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di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An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Khê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thị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xã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An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Khê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tỉnh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Gia Lai),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3000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gồm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rìu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tay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cụ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ghè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đẽo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thô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sơ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…)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niên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nay 80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vạn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Đây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cổ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xưa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nhất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chứng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tỏ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xuất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sớm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thủy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Nam.</a:t>
            </a:r>
            <a:endParaRPr lang="vi-VN" sz="1800" kern="12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3A201FE7-3EF4-B74E-AEA9-5BB4354E2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7" t="12777" r="31360" b="17882"/>
          <a:stretch/>
        </p:blipFill>
        <p:spPr bwMode="auto">
          <a:xfrm>
            <a:off x="457200" y="2800657"/>
            <a:ext cx="1041812" cy="210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8A5BE2F-7FA6-9F44-BF96-1CB8D3576E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1" t="4544" r="23489" b="3083"/>
          <a:stretch/>
        </p:blipFill>
        <p:spPr bwMode="auto">
          <a:xfrm>
            <a:off x="7122443" y="92378"/>
            <a:ext cx="1720756" cy="201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47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883A03C-1215-3146-9BF6-786DE45E36EA}"/>
              </a:ext>
            </a:extLst>
          </p:cNvPr>
          <p:cNvSpPr/>
          <p:nvPr/>
        </p:nvSpPr>
        <p:spPr>
          <a:xfrm>
            <a:off x="2586233" y="2645570"/>
            <a:ext cx="1369064" cy="1445368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  <a:reflection blurRad="6350" stA="50000" endA="300" endPos="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 1</a:t>
            </a:r>
            <a:endParaRPr kumimoji="0" lang="en-VN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D480C45-3CA9-F542-A701-99FFF97017B4}"/>
              </a:ext>
            </a:extLst>
          </p:cNvPr>
          <p:cNvGrpSpPr/>
          <p:nvPr/>
        </p:nvGrpSpPr>
        <p:grpSpPr>
          <a:xfrm>
            <a:off x="3912345" y="2343150"/>
            <a:ext cx="5208464" cy="1938991"/>
            <a:chOff x="3706936" y="134767"/>
            <a:chExt cx="5208464" cy="943754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7BC016BD-6E27-6C4A-AEFB-69B366205AC5}"/>
                </a:ext>
              </a:extLst>
            </p:cNvPr>
            <p:cNvSpPr/>
            <p:nvPr/>
          </p:nvSpPr>
          <p:spPr>
            <a:xfrm>
              <a:off x="3762589" y="134767"/>
              <a:ext cx="5027211" cy="9437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50800" dir="5400000" algn="ctr" rotWithShape="0">
                <a:srgbClr val="000000">
                  <a:alpha val="83573"/>
                </a:srgbClr>
              </a:outerShdw>
              <a:reflection stA="93000" endPos="21799" dist="508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831B615-90ED-1147-AC73-CCB0C129DDA8}"/>
                </a:ext>
              </a:extLst>
            </p:cNvPr>
            <p:cNvSpPr/>
            <p:nvPr/>
          </p:nvSpPr>
          <p:spPr>
            <a:xfrm>
              <a:off x="3706936" y="237427"/>
              <a:ext cx="5208464" cy="763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Những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dấu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tích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của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người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tối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cổ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được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phát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hiện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ở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Đông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Nam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Á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chứng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tỏ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điều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gì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?</a:t>
              </a:r>
              <a:endParaRPr lang="zh-CN" altLang="en-US" sz="3200" kern="1200" dirty="0">
                <a:solidFill>
                  <a:srgbClr val="C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28" name="Picture 2" descr="GIFs For Powerpoint Presentation - 100 Pieces of GIF Animation">
            <a:extLst>
              <a:ext uri="{FF2B5EF4-FFF2-40B4-BE49-F238E27FC236}">
                <a16:creationId xmlns:a16="http://schemas.microsoft.com/office/drawing/2014/main" id="{565908A4-ED3D-5C4D-A314-6201BA1FB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r="8858" b="9928"/>
          <a:stretch/>
        </p:blipFill>
        <p:spPr bwMode="auto">
          <a:xfrm>
            <a:off x="0" y="2168401"/>
            <a:ext cx="2666184" cy="28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4AEE3E-84F4-C64E-BD8B-144B1A4C260B}"/>
              </a:ext>
            </a:extLst>
          </p:cNvPr>
          <p:cNvGrpSpPr/>
          <p:nvPr/>
        </p:nvGrpSpPr>
        <p:grpSpPr>
          <a:xfrm>
            <a:off x="762000" y="415127"/>
            <a:ext cx="8001000" cy="1456462"/>
            <a:chOff x="533400" y="438150"/>
            <a:chExt cx="8001000" cy="145646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994360B-E827-C743-9A0B-BC503ED68423}"/>
                </a:ext>
              </a:extLst>
            </p:cNvPr>
            <p:cNvSpPr/>
            <p:nvPr/>
          </p:nvSpPr>
          <p:spPr>
            <a:xfrm>
              <a:off x="609600" y="498686"/>
              <a:ext cx="7924800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Suy</a:t>
              </a:r>
              <a:r>
                <a:rPr kumimoji="0" lang="en-US" sz="66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nghĩ</a:t>
              </a:r>
              <a:r>
                <a:rPr kumimoji="0" lang="en-US" sz="66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kumimoji="0" lang="en-US" sz="66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trả</a:t>
              </a:r>
              <a:r>
                <a:rPr kumimoji="0" lang="en-US" sz="66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lời</a:t>
              </a:r>
              <a:endParaRPr kumimoji="0" lang="en-US" sz="6600" b="1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" name="Terminator 1">
              <a:extLst>
                <a:ext uri="{FF2B5EF4-FFF2-40B4-BE49-F238E27FC236}">
                  <a16:creationId xmlns:a16="http://schemas.microsoft.com/office/drawing/2014/main" id="{BBED2942-A826-1742-826B-D93A192C4FC2}"/>
                </a:ext>
              </a:extLst>
            </p:cNvPr>
            <p:cNvSpPr/>
            <p:nvPr/>
          </p:nvSpPr>
          <p:spPr>
            <a:xfrm>
              <a:off x="533400" y="438150"/>
              <a:ext cx="7848600" cy="1456462"/>
            </a:xfrm>
            <a:prstGeom prst="flowChartTermina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696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6D480C45-3CA9-F542-A701-99FFF97017B4}"/>
              </a:ext>
            </a:extLst>
          </p:cNvPr>
          <p:cNvGrpSpPr/>
          <p:nvPr/>
        </p:nvGrpSpPr>
        <p:grpSpPr>
          <a:xfrm>
            <a:off x="3733799" y="2343150"/>
            <a:ext cx="5494343" cy="1938991"/>
            <a:chOff x="3528390" y="134767"/>
            <a:chExt cx="5494343" cy="943754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7BC016BD-6E27-6C4A-AEFB-69B366205AC5}"/>
                </a:ext>
              </a:extLst>
            </p:cNvPr>
            <p:cNvSpPr/>
            <p:nvPr/>
          </p:nvSpPr>
          <p:spPr>
            <a:xfrm>
              <a:off x="3528391" y="134767"/>
              <a:ext cx="5410200" cy="9437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50800" dir="5400000" algn="ctr" rotWithShape="0">
                <a:srgbClr val="000000">
                  <a:alpha val="83573"/>
                </a:srgbClr>
              </a:outerShdw>
              <a:reflection stA="93000" endPos="21799" dist="508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831B615-90ED-1147-AC73-CCB0C129DDA8}"/>
                </a:ext>
              </a:extLst>
            </p:cNvPr>
            <p:cNvSpPr/>
            <p:nvPr/>
          </p:nvSpPr>
          <p:spPr>
            <a:xfrm>
              <a:off x="3528390" y="231596"/>
              <a:ext cx="5494343" cy="763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vi-VN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Việc phát hiện các công cụ bằng đá và răng hóa thạch ở nước ta cho em biết thêm điều gì? </a:t>
              </a:r>
            </a:p>
          </p:txBody>
        </p:sp>
      </p:grpSp>
      <p:pic>
        <p:nvPicPr>
          <p:cNvPr id="28" name="Picture 2" descr="GIFs For Powerpoint Presentation - 100 Pieces of GIF Animation">
            <a:extLst>
              <a:ext uri="{FF2B5EF4-FFF2-40B4-BE49-F238E27FC236}">
                <a16:creationId xmlns:a16="http://schemas.microsoft.com/office/drawing/2014/main" id="{565908A4-ED3D-5C4D-A314-6201BA1FB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r="8858" b="9928"/>
          <a:stretch/>
        </p:blipFill>
        <p:spPr bwMode="auto">
          <a:xfrm>
            <a:off x="0" y="1871589"/>
            <a:ext cx="2501956" cy="316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4AEE3E-84F4-C64E-BD8B-144B1A4C260B}"/>
              </a:ext>
            </a:extLst>
          </p:cNvPr>
          <p:cNvGrpSpPr/>
          <p:nvPr/>
        </p:nvGrpSpPr>
        <p:grpSpPr>
          <a:xfrm>
            <a:off x="762000" y="415127"/>
            <a:ext cx="8001000" cy="1456462"/>
            <a:chOff x="533400" y="438150"/>
            <a:chExt cx="8001000" cy="145646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994360B-E827-C743-9A0B-BC503ED68423}"/>
                </a:ext>
              </a:extLst>
            </p:cNvPr>
            <p:cNvSpPr/>
            <p:nvPr/>
          </p:nvSpPr>
          <p:spPr>
            <a:xfrm>
              <a:off x="609600" y="498686"/>
              <a:ext cx="7924800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Suy</a:t>
              </a:r>
              <a:r>
                <a:rPr kumimoji="0" lang="en-US" sz="66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nghĩ</a:t>
              </a:r>
              <a:r>
                <a:rPr kumimoji="0" lang="en-US" sz="66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kumimoji="0" lang="en-US" sz="66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trả</a:t>
              </a:r>
              <a:r>
                <a:rPr kumimoji="0" lang="en-US" sz="66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lời</a:t>
              </a:r>
              <a:endParaRPr kumimoji="0" lang="en-US" sz="6600" b="1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" name="Terminator 1">
              <a:extLst>
                <a:ext uri="{FF2B5EF4-FFF2-40B4-BE49-F238E27FC236}">
                  <a16:creationId xmlns:a16="http://schemas.microsoft.com/office/drawing/2014/main" id="{BBED2942-A826-1742-826B-D93A192C4FC2}"/>
                </a:ext>
              </a:extLst>
            </p:cNvPr>
            <p:cNvSpPr/>
            <p:nvPr/>
          </p:nvSpPr>
          <p:spPr>
            <a:xfrm>
              <a:off x="533400" y="438150"/>
              <a:ext cx="7848600" cy="1456462"/>
            </a:xfrm>
            <a:prstGeom prst="flowChartTermina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solidFill>
                  <a:srgbClr val="0070C0"/>
                </a:solidFill>
              </a:endParaRP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883A03C-1215-3146-9BF6-786DE45E36EA}"/>
              </a:ext>
            </a:extLst>
          </p:cNvPr>
          <p:cNvSpPr/>
          <p:nvPr/>
        </p:nvSpPr>
        <p:spPr>
          <a:xfrm>
            <a:off x="2362200" y="2655289"/>
            <a:ext cx="1287457" cy="1456462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  <a:reflection blurRad="6350" stA="50000" endA="300" endPos="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 2</a:t>
            </a:r>
            <a:endParaRPr kumimoji="0" lang="en-VN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708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" name="Google Shape;5642;p54"/>
          <p:cNvSpPr txBox="1">
            <a:spLocks noGrp="1"/>
          </p:cNvSpPr>
          <p:nvPr>
            <p:ph type="title"/>
          </p:nvPr>
        </p:nvSpPr>
        <p:spPr>
          <a:xfrm>
            <a:off x="1067244" y="2649360"/>
            <a:ext cx="3200400" cy="12944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LUYỆN TẬP, VẬN DỤNG</a:t>
            </a:r>
            <a:endParaRPr dirty="0"/>
          </a:p>
        </p:txBody>
      </p:sp>
      <p:sp>
        <p:nvSpPr>
          <p:cNvPr id="5643" name="Google Shape;5643;p54"/>
          <p:cNvSpPr txBox="1">
            <a:spLocks noGrp="1"/>
          </p:cNvSpPr>
          <p:nvPr>
            <p:ph type="title" idx="2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C.</a:t>
            </a:r>
            <a:endParaRPr dirty="0"/>
          </a:p>
        </p:txBody>
      </p:sp>
      <p:cxnSp>
        <p:nvCxnSpPr>
          <p:cNvPr id="5691" name="Google Shape;5691;p54"/>
          <p:cNvCxnSpPr/>
          <p:nvPr/>
        </p:nvCxnSpPr>
        <p:spPr>
          <a:xfrm>
            <a:off x="698550" y="2485500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8850"/>
            <a:ext cx="4191000" cy="447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5CAE304F-2A2C-CB42-BDB6-7116D9027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0" y="4576036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E2449167-088F-6647-B22A-85DF1DE07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2246215" y="4606701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22E947C3-F8A9-C548-855B-9498C2E15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4492430" y="4637366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DF07FD7A-6AE9-9A4A-B3F1-2D3444EA1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6738645" y="4668031"/>
            <a:ext cx="240535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5737C00-F24B-A843-B494-CC3857FA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084" y="110756"/>
            <a:ext cx="1714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77A52E4-2E16-914B-B08A-C5686115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618" y="526537"/>
            <a:ext cx="1714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60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0" name="Google Shape;1480;p48"/>
          <p:cNvGrpSpPr/>
          <p:nvPr/>
        </p:nvGrpSpPr>
        <p:grpSpPr>
          <a:xfrm>
            <a:off x="10210800" y="-2901401"/>
            <a:ext cx="3048000" cy="4088512"/>
            <a:chOff x="4529725" y="1974475"/>
            <a:chExt cx="455425" cy="596825"/>
          </a:xfrm>
        </p:grpSpPr>
        <p:sp>
          <p:nvSpPr>
            <p:cNvPr id="1481" name="Google Shape;1481;p48"/>
            <p:cNvSpPr/>
            <p:nvPr/>
          </p:nvSpPr>
          <p:spPr>
            <a:xfrm>
              <a:off x="4547275" y="2052175"/>
              <a:ext cx="400075" cy="519125"/>
            </a:xfrm>
            <a:custGeom>
              <a:avLst/>
              <a:gdLst/>
              <a:ahLst/>
              <a:cxnLst/>
              <a:rect l="l" t="t" r="r" b="b"/>
              <a:pathLst>
                <a:path w="16003" h="20765" extrusionOk="0">
                  <a:moveTo>
                    <a:pt x="4263" y="0"/>
                  </a:moveTo>
                  <a:lnTo>
                    <a:pt x="2727" y="524"/>
                  </a:lnTo>
                  <a:lnTo>
                    <a:pt x="1" y="1453"/>
                  </a:lnTo>
                  <a:lnTo>
                    <a:pt x="751" y="2870"/>
                  </a:lnTo>
                  <a:lnTo>
                    <a:pt x="8145" y="16848"/>
                  </a:lnTo>
                  <a:lnTo>
                    <a:pt x="10216" y="20765"/>
                  </a:lnTo>
                  <a:cubicBezTo>
                    <a:pt x="12931" y="20717"/>
                    <a:pt x="14181" y="19538"/>
                    <a:pt x="14788" y="19086"/>
                  </a:cubicBezTo>
                  <a:cubicBezTo>
                    <a:pt x="14967" y="18967"/>
                    <a:pt x="15050" y="18872"/>
                    <a:pt x="15050" y="18872"/>
                  </a:cubicBezTo>
                  <a:lnTo>
                    <a:pt x="16003" y="17431"/>
                  </a:lnTo>
                  <a:lnTo>
                    <a:pt x="4263" y="0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8"/>
            <p:cNvSpPr/>
            <p:nvPr/>
          </p:nvSpPr>
          <p:spPr>
            <a:xfrm>
              <a:off x="4615450" y="2052175"/>
              <a:ext cx="331900" cy="477150"/>
            </a:xfrm>
            <a:custGeom>
              <a:avLst/>
              <a:gdLst/>
              <a:ahLst/>
              <a:cxnLst/>
              <a:rect l="l" t="t" r="r" b="b"/>
              <a:pathLst>
                <a:path w="13276" h="19086" extrusionOk="0">
                  <a:moveTo>
                    <a:pt x="1536" y="0"/>
                  </a:moveTo>
                  <a:lnTo>
                    <a:pt x="0" y="524"/>
                  </a:lnTo>
                  <a:cubicBezTo>
                    <a:pt x="560" y="1143"/>
                    <a:pt x="977" y="1596"/>
                    <a:pt x="977" y="1596"/>
                  </a:cubicBezTo>
                  <a:lnTo>
                    <a:pt x="12061" y="19086"/>
                  </a:lnTo>
                  <a:cubicBezTo>
                    <a:pt x="12240" y="18967"/>
                    <a:pt x="12323" y="18872"/>
                    <a:pt x="12323" y="18872"/>
                  </a:cubicBezTo>
                  <a:lnTo>
                    <a:pt x="13276" y="17431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877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8"/>
            <p:cNvSpPr/>
            <p:nvPr/>
          </p:nvSpPr>
          <p:spPr>
            <a:xfrm>
              <a:off x="4652350" y="2000675"/>
              <a:ext cx="332800" cy="541150"/>
            </a:xfrm>
            <a:custGeom>
              <a:avLst/>
              <a:gdLst/>
              <a:ahLst/>
              <a:cxnLst/>
              <a:rect l="l" t="t" r="r" b="b"/>
              <a:pathLst>
                <a:path w="13312" h="21646" extrusionOk="0">
                  <a:moveTo>
                    <a:pt x="1596" y="0"/>
                  </a:moveTo>
                  <a:lnTo>
                    <a:pt x="429" y="2763"/>
                  </a:lnTo>
                  <a:lnTo>
                    <a:pt x="1" y="3787"/>
                  </a:lnTo>
                  <a:lnTo>
                    <a:pt x="1298" y="5811"/>
                  </a:lnTo>
                  <a:lnTo>
                    <a:pt x="2084" y="5382"/>
                  </a:lnTo>
                  <a:lnTo>
                    <a:pt x="2072" y="6882"/>
                  </a:lnTo>
                  <a:lnTo>
                    <a:pt x="6311" y="13847"/>
                  </a:lnTo>
                  <a:lnTo>
                    <a:pt x="7573" y="13859"/>
                  </a:lnTo>
                  <a:lnTo>
                    <a:pt x="6823" y="14502"/>
                  </a:lnTo>
                  <a:lnTo>
                    <a:pt x="8942" y="17824"/>
                  </a:lnTo>
                  <a:lnTo>
                    <a:pt x="9335" y="17372"/>
                  </a:lnTo>
                  <a:lnTo>
                    <a:pt x="9692" y="19193"/>
                  </a:lnTo>
                  <a:lnTo>
                    <a:pt x="11324" y="21646"/>
                  </a:lnTo>
                  <a:lnTo>
                    <a:pt x="11383" y="21646"/>
                  </a:lnTo>
                  <a:cubicBezTo>
                    <a:pt x="11681" y="21634"/>
                    <a:pt x="12967" y="21467"/>
                    <a:pt x="13312" y="19372"/>
                  </a:cubicBezTo>
                  <a:lnTo>
                    <a:pt x="10788" y="15217"/>
                  </a:lnTo>
                  <a:lnTo>
                    <a:pt x="8049" y="10680"/>
                  </a:lnTo>
                  <a:lnTo>
                    <a:pt x="1596" y="0"/>
                  </a:ln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4922025" y="2380775"/>
              <a:ext cx="63125" cy="161050"/>
            </a:xfrm>
            <a:custGeom>
              <a:avLst/>
              <a:gdLst/>
              <a:ahLst/>
              <a:cxnLst/>
              <a:rect l="l" t="t" r="r" b="b"/>
              <a:pathLst>
                <a:path w="2525" h="6442" extrusionOk="0">
                  <a:moveTo>
                    <a:pt x="1" y="1"/>
                  </a:moveTo>
                  <a:lnTo>
                    <a:pt x="1" y="1"/>
                  </a:lnTo>
                  <a:cubicBezTo>
                    <a:pt x="382" y="917"/>
                    <a:pt x="679" y="1870"/>
                    <a:pt x="822" y="2858"/>
                  </a:cubicBezTo>
                  <a:cubicBezTo>
                    <a:pt x="1001" y="4049"/>
                    <a:pt x="977" y="5299"/>
                    <a:pt x="596" y="6442"/>
                  </a:cubicBezTo>
                  <a:cubicBezTo>
                    <a:pt x="894" y="6430"/>
                    <a:pt x="2180" y="6263"/>
                    <a:pt x="2525" y="415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4663075" y="2000375"/>
              <a:ext cx="190525" cy="267025"/>
            </a:xfrm>
            <a:custGeom>
              <a:avLst/>
              <a:gdLst/>
              <a:ahLst/>
              <a:cxnLst/>
              <a:rect l="l" t="t" r="r" b="b"/>
              <a:pathLst>
                <a:path w="7621" h="10681" extrusionOk="0">
                  <a:moveTo>
                    <a:pt x="1167" y="1"/>
                  </a:moveTo>
                  <a:lnTo>
                    <a:pt x="0" y="2739"/>
                  </a:lnTo>
                  <a:cubicBezTo>
                    <a:pt x="107" y="2798"/>
                    <a:pt x="215" y="2882"/>
                    <a:pt x="298" y="2953"/>
                  </a:cubicBezTo>
                  <a:cubicBezTo>
                    <a:pt x="1370" y="3858"/>
                    <a:pt x="2346" y="4977"/>
                    <a:pt x="3310" y="5989"/>
                  </a:cubicBezTo>
                  <a:cubicBezTo>
                    <a:pt x="4787" y="7525"/>
                    <a:pt x="6227" y="9085"/>
                    <a:pt x="7620" y="10680"/>
                  </a:cubicBezTo>
                  <a:lnTo>
                    <a:pt x="1167" y="1"/>
                  </a:lnTo>
                  <a:close/>
                </a:path>
              </a:pathLst>
            </a:custGeom>
            <a:solidFill>
              <a:srgbClr val="9982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8"/>
            <p:cNvSpPr/>
            <p:nvPr/>
          </p:nvSpPr>
          <p:spPr>
            <a:xfrm>
              <a:off x="4529725" y="1974475"/>
              <a:ext cx="179200" cy="137550"/>
            </a:xfrm>
            <a:custGeom>
              <a:avLst/>
              <a:gdLst/>
              <a:ahLst/>
              <a:cxnLst/>
              <a:rect l="l" t="t" r="r" b="b"/>
              <a:pathLst>
                <a:path w="7168" h="5502" extrusionOk="0">
                  <a:moveTo>
                    <a:pt x="4472" y="0"/>
                  </a:moveTo>
                  <a:cubicBezTo>
                    <a:pt x="3768" y="0"/>
                    <a:pt x="2991" y="224"/>
                    <a:pt x="2274" y="679"/>
                  </a:cubicBezTo>
                  <a:cubicBezTo>
                    <a:pt x="691" y="1679"/>
                    <a:pt x="0" y="3418"/>
                    <a:pt x="727" y="4561"/>
                  </a:cubicBezTo>
                  <a:cubicBezTo>
                    <a:pt x="1128" y="5183"/>
                    <a:pt x="1862" y="5502"/>
                    <a:pt x="2702" y="5502"/>
                  </a:cubicBezTo>
                  <a:cubicBezTo>
                    <a:pt x="3406" y="5502"/>
                    <a:pt x="4184" y="5278"/>
                    <a:pt x="4906" y="4823"/>
                  </a:cubicBezTo>
                  <a:cubicBezTo>
                    <a:pt x="6477" y="3823"/>
                    <a:pt x="7168" y="2084"/>
                    <a:pt x="6442" y="941"/>
                  </a:cubicBezTo>
                  <a:cubicBezTo>
                    <a:pt x="6046" y="319"/>
                    <a:pt x="5312" y="0"/>
                    <a:pt x="447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8"/>
            <p:cNvSpPr/>
            <p:nvPr/>
          </p:nvSpPr>
          <p:spPr>
            <a:xfrm>
              <a:off x="4542225" y="1984375"/>
              <a:ext cx="153600" cy="117850"/>
            </a:xfrm>
            <a:custGeom>
              <a:avLst/>
              <a:gdLst/>
              <a:ahLst/>
              <a:cxnLst/>
              <a:rect l="l" t="t" r="r" b="b"/>
              <a:pathLst>
                <a:path w="6144" h="4714" extrusionOk="0">
                  <a:moveTo>
                    <a:pt x="3834" y="1"/>
                  </a:moveTo>
                  <a:cubicBezTo>
                    <a:pt x="3234" y="1"/>
                    <a:pt x="2570" y="191"/>
                    <a:pt x="1953" y="581"/>
                  </a:cubicBezTo>
                  <a:cubicBezTo>
                    <a:pt x="596" y="1426"/>
                    <a:pt x="0" y="2915"/>
                    <a:pt x="631" y="3903"/>
                  </a:cubicBezTo>
                  <a:cubicBezTo>
                    <a:pt x="968" y="4440"/>
                    <a:pt x="1593" y="4713"/>
                    <a:pt x="2311" y="4713"/>
                  </a:cubicBezTo>
                  <a:cubicBezTo>
                    <a:pt x="2914" y="4713"/>
                    <a:pt x="3584" y="4520"/>
                    <a:pt x="4203" y="4129"/>
                  </a:cubicBezTo>
                  <a:cubicBezTo>
                    <a:pt x="5549" y="3284"/>
                    <a:pt x="6144" y="1795"/>
                    <a:pt x="5525" y="807"/>
                  </a:cubicBezTo>
                  <a:cubicBezTo>
                    <a:pt x="5181" y="275"/>
                    <a:pt x="4553" y="1"/>
                    <a:pt x="3834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8"/>
            <p:cNvSpPr/>
            <p:nvPr/>
          </p:nvSpPr>
          <p:spPr>
            <a:xfrm>
              <a:off x="4553525" y="1992700"/>
              <a:ext cx="131300" cy="101100"/>
            </a:xfrm>
            <a:custGeom>
              <a:avLst/>
              <a:gdLst/>
              <a:ahLst/>
              <a:cxnLst/>
              <a:rect l="l" t="t" r="r" b="b"/>
              <a:pathLst>
                <a:path w="5252" h="4044" extrusionOk="0">
                  <a:moveTo>
                    <a:pt x="3262" y="0"/>
                  </a:moveTo>
                  <a:cubicBezTo>
                    <a:pt x="2750" y="0"/>
                    <a:pt x="2186" y="164"/>
                    <a:pt x="1668" y="498"/>
                  </a:cubicBezTo>
                  <a:cubicBezTo>
                    <a:pt x="501" y="1236"/>
                    <a:pt x="1" y="2510"/>
                    <a:pt x="537" y="3344"/>
                  </a:cubicBezTo>
                  <a:cubicBezTo>
                    <a:pt x="815" y="3809"/>
                    <a:pt x="1346" y="4043"/>
                    <a:pt x="1960" y="4043"/>
                  </a:cubicBezTo>
                  <a:cubicBezTo>
                    <a:pt x="2476" y="4043"/>
                    <a:pt x="3052" y="3878"/>
                    <a:pt x="3585" y="3546"/>
                  </a:cubicBezTo>
                  <a:cubicBezTo>
                    <a:pt x="4740" y="2808"/>
                    <a:pt x="5251" y="1534"/>
                    <a:pt x="4716" y="700"/>
                  </a:cubicBezTo>
                  <a:cubicBezTo>
                    <a:pt x="4423" y="238"/>
                    <a:pt x="3880" y="0"/>
                    <a:pt x="326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8"/>
            <p:cNvSpPr/>
            <p:nvPr/>
          </p:nvSpPr>
          <p:spPr>
            <a:xfrm>
              <a:off x="4562475" y="1999625"/>
              <a:ext cx="113725" cy="87675"/>
            </a:xfrm>
            <a:custGeom>
              <a:avLst/>
              <a:gdLst/>
              <a:ahLst/>
              <a:cxnLst/>
              <a:rect l="l" t="t" r="r" b="b"/>
              <a:pathLst>
                <a:path w="4549" h="3507" extrusionOk="0">
                  <a:moveTo>
                    <a:pt x="2832" y="1"/>
                  </a:moveTo>
                  <a:cubicBezTo>
                    <a:pt x="2390" y="1"/>
                    <a:pt x="1901" y="143"/>
                    <a:pt x="1441" y="435"/>
                  </a:cubicBezTo>
                  <a:cubicBezTo>
                    <a:pt x="429" y="1078"/>
                    <a:pt x="0" y="2174"/>
                    <a:pt x="452" y="2912"/>
                  </a:cubicBezTo>
                  <a:cubicBezTo>
                    <a:pt x="704" y="3305"/>
                    <a:pt x="1168" y="3506"/>
                    <a:pt x="1699" y="3506"/>
                  </a:cubicBezTo>
                  <a:cubicBezTo>
                    <a:pt x="2150" y="3506"/>
                    <a:pt x="2649" y="3362"/>
                    <a:pt x="3108" y="3067"/>
                  </a:cubicBezTo>
                  <a:cubicBezTo>
                    <a:pt x="4120" y="2436"/>
                    <a:pt x="4548" y="1328"/>
                    <a:pt x="4084" y="602"/>
                  </a:cubicBezTo>
                  <a:cubicBezTo>
                    <a:pt x="3824" y="206"/>
                    <a:pt x="3362" y="1"/>
                    <a:pt x="2832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8"/>
            <p:cNvSpPr/>
            <p:nvPr/>
          </p:nvSpPr>
          <p:spPr>
            <a:xfrm>
              <a:off x="4573175" y="2007525"/>
              <a:ext cx="92300" cy="71450"/>
            </a:xfrm>
            <a:custGeom>
              <a:avLst/>
              <a:gdLst/>
              <a:ahLst/>
              <a:cxnLst/>
              <a:rect l="l" t="t" r="r" b="b"/>
              <a:pathLst>
                <a:path w="3692" h="2858" extrusionOk="0">
                  <a:moveTo>
                    <a:pt x="2303" y="0"/>
                  </a:moveTo>
                  <a:cubicBezTo>
                    <a:pt x="1937" y="0"/>
                    <a:pt x="1531" y="118"/>
                    <a:pt x="1156" y="357"/>
                  </a:cubicBezTo>
                  <a:cubicBezTo>
                    <a:pt x="358" y="881"/>
                    <a:pt x="1" y="1774"/>
                    <a:pt x="370" y="2370"/>
                  </a:cubicBezTo>
                  <a:cubicBezTo>
                    <a:pt x="570" y="2693"/>
                    <a:pt x="949" y="2858"/>
                    <a:pt x="1383" y="2858"/>
                  </a:cubicBezTo>
                  <a:cubicBezTo>
                    <a:pt x="1749" y="2858"/>
                    <a:pt x="2154" y="2740"/>
                    <a:pt x="2525" y="2501"/>
                  </a:cubicBezTo>
                  <a:cubicBezTo>
                    <a:pt x="3334" y="1977"/>
                    <a:pt x="3692" y="1084"/>
                    <a:pt x="3322" y="488"/>
                  </a:cubicBezTo>
                  <a:cubicBezTo>
                    <a:pt x="3116" y="165"/>
                    <a:pt x="2737" y="0"/>
                    <a:pt x="2303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8"/>
            <p:cNvSpPr/>
            <p:nvPr/>
          </p:nvSpPr>
          <p:spPr>
            <a:xfrm>
              <a:off x="4582700" y="2014000"/>
              <a:ext cx="71175" cy="55875"/>
            </a:xfrm>
            <a:custGeom>
              <a:avLst/>
              <a:gdLst/>
              <a:ahLst/>
              <a:cxnLst/>
              <a:rect l="l" t="t" r="r" b="b"/>
              <a:pathLst>
                <a:path w="2847" h="2235" extrusionOk="0">
                  <a:moveTo>
                    <a:pt x="1724" y="0"/>
                  </a:moveTo>
                  <a:cubicBezTo>
                    <a:pt x="1449" y="0"/>
                    <a:pt x="1150" y="86"/>
                    <a:pt x="882" y="265"/>
                  </a:cubicBezTo>
                  <a:cubicBezTo>
                    <a:pt x="274" y="670"/>
                    <a:pt x="1" y="1361"/>
                    <a:pt x="298" y="1837"/>
                  </a:cubicBezTo>
                  <a:cubicBezTo>
                    <a:pt x="466" y="2098"/>
                    <a:pt x="776" y="2235"/>
                    <a:pt x="1126" y="2235"/>
                  </a:cubicBezTo>
                  <a:cubicBezTo>
                    <a:pt x="1398" y="2235"/>
                    <a:pt x="1694" y="2152"/>
                    <a:pt x="1965" y="1980"/>
                  </a:cubicBezTo>
                  <a:cubicBezTo>
                    <a:pt x="2584" y="1575"/>
                    <a:pt x="2846" y="872"/>
                    <a:pt x="2549" y="396"/>
                  </a:cubicBezTo>
                  <a:cubicBezTo>
                    <a:pt x="2383" y="137"/>
                    <a:pt x="2072" y="0"/>
                    <a:pt x="1724" y="0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8"/>
            <p:cNvSpPr/>
            <p:nvPr/>
          </p:nvSpPr>
          <p:spPr>
            <a:xfrm>
              <a:off x="4593125" y="2022125"/>
              <a:ext cx="50625" cy="40025"/>
            </a:xfrm>
            <a:custGeom>
              <a:avLst/>
              <a:gdLst/>
              <a:ahLst/>
              <a:cxnLst/>
              <a:rect l="l" t="t" r="r" b="b"/>
              <a:pathLst>
                <a:path w="2025" h="1601" extrusionOk="0">
                  <a:moveTo>
                    <a:pt x="1226" y="1"/>
                  </a:moveTo>
                  <a:cubicBezTo>
                    <a:pt x="1032" y="1"/>
                    <a:pt x="823" y="61"/>
                    <a:pt x="631" y="190"/>
                  </a:cubicBezTo>
                  <a:cubicBezTo>
                    <a:pt x="179" y="476"/>
                    <a:pt x="0" y="976"/>
                    <a:pt x="215" y="1309"/>
                  </a:cubicBezTo>
                  <a:cubicBezTo>
                    <a:pt x="262" y="1369"/>
                    <a:pt x="298" y="1428"/>
                    <a:pt x="358" y="1464"/>
                  </a:cubicBezTo>
                  <a:cubicBezTo>
                    <a:pt x="480" y="1553"/>
                    <a:pt x="638" y="1600"/>
                    <a:pt x="808" y="1600"/>
                  </a:cubicBezTo>
                  <a:cubicBezTo>
                    <a:pt x="1003" y="1600"/>
                    <a:pt x="1215" y="1538"/>
                    <a:pt x="1405" y="1405"/>
                  </a:cubicBezTo>
                  <a:cubicBezTo>
                    <a:pt x="1846" y="1131"/>
                    <a:pt x="2024" y="643"/>
                    <a:pt x="1822" y="297"/>
                  </a:cubicBezTo>
                  <a:cubicBezTo>
                    <a:pt x="1798" y="262"/>
                    <a:pt x="1774" y="238"/>
                    <a:pt x="1762" y="214"/>
                  </a:cubicBezTo>
                  <a:cubicBezTo>
                    <a:pt x="1637" y="76"/>
                    <a:pt x="1442" y="1"/>
                    <a:pt x="1226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8"/>
            <p:cNvSpPr/>
            <p:nvPr/>
          </p:nvSpPr>
          <p:spPr>
            <a:xfrm>
              <a:off x="4593125" y="2022025"/>
              <a:ext cx="44075" cy="36125"/>
            </a:xfrm>
            <a:custGeom>
              <a:avLst/>
              <a:gdLst/>
              <a:ahLst/>
              <a:cxnLst/>
              <a:rect l="l" t="t" r="r" b="b"/>
              <a:pathLst>
                <a:path w="1763" h="1445" extrusionOk="0">
                  <a:moveTo>
                    <a:pt x="1210" y="1"/>
                  </a:moveTo>
                  <a:cubicBezTo>
                    <a:pt x="1021" y="1"/>
                    <a:pt x="817" y="55"/>
                    <a:pt x="631" y="170"/>
                  </a:cubicBezTo>
                  <a:cubicBezTo>
                    <a:pt x="179" y="444"/>
                    <a:pt x="0" y="956"/>
                    <a:pt x="215" y="1278"/>
                  </a:cubicBezTo>
                  <a:cubicBezTo>
                    <a:pt x="250" y="1337"/>
                    <a:pt x="298" y="1397"/>
                    <a:pt x="358" y="1444"/>
                  </a:cubicBezTo>
                  <a:cubicBezTo>
                    <a:pt x="393" y="1361"/>
                    <a:pt x="429" y="1266"/>
                    <a:pt x="512" y="1182"/>
                  </a:cubicBezTo>
                  <a:cubicBezTo>
                    <a:pt x="587" y="1282"/>
                    <a:pt x="714" y="1333"/>
                    <a:pt x="858" y="1333"/>
                  </a:cubicBezTo>
                  <a:cubicBezTo>
                    <a:pt x="988" y="1333"/>
                    <a:pt x="1132" y="1291"/>
                    <a:pt x="1262" y="1206"/>
                  </a:cubicBezTo>
                  <a:cubicBezTo>
                    <a:pt x="1560" y="1016"/>
                    <a:pt x="1703" y="670"/>
                    <a:pt x="1548" y="444"/>
                  </a:cubicBezTo>
                  <a:lnTo>
                    <a:pt x="1501" y="397"/>
                  </a:lnTo>
                  <a:cubicBezTo>
                    <a:pt x="1584" y="349"/>
                    <a:pt x="1667" y="266"/>
                    <a:pt x="1762" y="218"/>
                  </a:cubicBezTo>
                  <a:cubicBezTo>
                    <a:pt x="1634" y="76"/>
                    <a:pt x="1432" y="1"/>
                    <a:pt x="1210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8"/>
            <p:cNvSpPr/>
            <p:nvPr/>
          </p:nvSpPr>
          <p:spPr>
            <a:xfrm>
              <a:off x="4566325" y="2123900"/>
              <a:ext cx="184875" cy="349475"/>
            </a:xfrm>
            <a:custGeom>
              <a:avLst/>
              <a:gdLst/>
              <a:ahLst/>
              <a:cxnLst/>
              <a:rect l="l" t="t" r="r" b="b"/>
              <a:pathLst>
                <a:path w="7395" h="13979" extrusionOk="0">
                  <a:moveTo>
                    <a:pt x="1" y="1"/>
                  </a:moveTo>
                  <a:lnTo>
                    <a:pt x="7395" y="13979"/>
                  </a:lnTo>
                  <a:cubicBezTo>
                    <a:pt x="7395" y="13907"/>
                    <a:pt x="7383" y="13836"/>
                    <a:pt x="7383" y="13752"/>
                  </a:cubicBezTo>
                  <a:cubicBezTo>
                    <a:pt x="7061" y="8395"/>
                    <a:pt x="4263" y="3263"/>
                    <a:pt x="1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8"/>
            <p:cNvSpPr/>
            <p:nvPr/>
          </p:nvSpPr>
          <p:spPr>
            <a:xfrm>
              <a:off x="4692550" y="2275075"/>
              <a:ext cx="194975" cy="127150"/>
            </a:xfrm>
            <a:custGeom>
              <a:avLst/>
              <a:gdLst/>
              <a:ahLst/>
              <a:cxnLst/>
              <a:rect l="l" t="t" r="r" b="b"/>
              <a:pathLst>
                <a:path w="7799" h="5086" extrusionOk="0">
                  <a:moveTo>
                    <a:pt x="6797" y="0"/>
                  </a:moveTo>
                  <a:cubicBezTo>
                    <a:pt x="6678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36" y="4645"/>
                  </a:cubicBezTo>
                  <a:cubicBezTo>
                    <a:pt x="107" y="5086"/>
                    <a:pt x="750" y="5086"/>
                    <a:pt x="750" y="5086"/>
                  </a:cubicBezTo>
                  <a:cubicBezTo>
                    <a:pt x="750" y="5086"/>
                    <a:pt x="2953" y="4955"/>
                    <a:pt x="4167" y="4288"/>
                  </a:cubicBezTo>
                  <a:cubicBezTo>
                    <a:pt x="5394" y="3598"/>
                    <a:pt x="7799" y="1014"/>
                    <a:pt x="7513" y="431"/>
                  </a:cubicBezTo>
                  <a:cubicBezTo>
                    <a:pt x="7394" y="204"/>
                    <a:pt x="7215" y="85"/>
                    <a:pt x="7072" y="50"/>
                  </a:cubicBezTo>
                  <a:cubicBezTo>
                    <a:pt x="6972" y="12"/>
                    <a:pt x="6876" y="0"/>
                    <a:pt x="6797" y="0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8"/>
            <p:cNvSpPr/>
            <p:nvPr/>
          </p:nvSpPr>
          <p:spPr>
            <a:xfrm>
              <a:off x="4692250" y="2275075"/>
              <a:ext cx="176825" cy="118475"/>
            </a:xfrm>
            <a:custGeom>
              <a:avLst/>
              <a:gdLst/>
              <a:ahLst/>
              <a:cxnLst/>
              <a:rect l="l" t="t" r="r" b="b"/>
              <a:pathLst>
                <a:path w="7073" h="4739" extrusionOk="0">
                  <a:moveTo>
                    <a:pt x="6792" y="0"/>
                  </a:moveTo>
                  <a:cubicBezTo>
                    <a:pt x="6673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24" y="4645"/>
                  </a:cubicBezTo>
                  <a:cubicBezTo>
                    <a:pt x="307" y="4710"/>
                    <a:pt x="601" y="4739"/>
                    <a:pt x="897" y="4739"/>
                  </a:cubicBezTo>
                  <a:cubicBezTo>
                    <a:pt x="2022" y="4739"/>
                    <a:pt x="3193" y="4324"/>
                    <a:pt x="4013" y="3871"/>
                  </a:cubicBezTo>
                  <a:cubicBezTo>
                    <a:pt x="4703" y="3479"/>
                    <a:pt x="5263" y="2931"/>
                    <a:pt x="5775" y="2324"/>
                  </a:cubicBezTo>
                  <a:cubicBezTo>
                    <a:pt x="6358" y="1633"/>
                    <a:pt x="6894" y="919"/>
                    <a:pt x="7072" y="50"/>
                  </a:cubicBezTo>
                  <a:cubicBezTo>
                    <a:pt x="6968" y="12"/>
                    <a:pt x="6871" y="0"/>
                    <a:pt x="6792" y="0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8"/>
            <p:cNvSpPr/>
            <p:nvPr/>
          </p:nvSpPr>
          <p:spPr>
            <a:xfrm>
              <a:off x="4837800" y="2174975"/>
              <a:ext cx="89900" cy="104325"/>
            </a:xfrm>
            <a:custGeom>
              <a:avLst/>
              <a:gdLst/>
              <a:ahLst/>
              <a:cxnLst/>
              <a:rect l="l" t="t" r="r" b="b"/>
              <a:pathLst>
                <a:path w="3596" h="4173" extrusionOk="0">
                  <a:moveTo>
                    <a:pt x="2166" y="1"/>
                  </a:moveTo>
                  <a:cubicBezTo>
                    <a:pt x="1852" y="1"/>
                    <a:pt x="1629" y="170"/>
                    <a:pt x="1620" y="315"/>
                  </a:cubicBezTo>
                  <a:cubicBezTo>
                    <a:pt x="1608" y="565"/>
                    <a:pt x="1751" y="1053"/>
                    <a:pt x="1334" y="2053"/>
                  </a:cubicBezTo>
                  <a:cubicBezTo>
                    <a:pt x="917" y="3065"/>
                    <a:pt x="131" y="3661"/>
                    <a:pt x="131" y="3661"/>
                  </a:cubicBezTo>
                  <a:cubicBezTo>
                    <a:pt x="131" y="3673"/>
                    <a:pt x="119" y="3685"/>
                    <a:pt x="119" y="3708"/>
                  </a:cubicBezTo>
                  <a:cubicBezTo>
                    <a:pt x="0" y="4054"/>
                    <a:pt x="381" y="4173"/>
                    <a:pt x="381" y="4173"/>
                  </a:cubicBezTo>
                  <a:cubicBezTo>
                    <a:pt x="381" y="4173"/>
                    <a:pt x="858" y="3875"/>
                    <a:pt x="1512" y="3292"/>
                  </a:cubicBezTo>
                  <a:cubicBezTo>
                    <a:pt x="2167" y="2708"/>
                    <a:pt x="2917" y="1470"/>
                    <a:pt x="3048" y="1232"/>
                  </a:cubicBezTo>
                  <a:cubicBezTo>
                    <a:pt x="3179" y="994"/>
                    <a:pt x="3596" y="839"/>
                    <a:pt x="2929" y="303"/>
                  </a:cubicBezTo>
                  <a:cubicBezTo>
                    <a:pt x="2751" y="160"/>
                    <a:pt x="2560" y="77"/>
                    <a:pt x="2393" y="29"/>
                  </a:cubicBezTo>
                  <a:cubicBezTo>
                    <a:pt x="2314" y="9"/>
                    <a:pt x="2237" y="1"/>
                    <a:pt x="2166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8"/>
            <p:cNvSpPr/>
            <p:nvPr/>
          </p:nvSpPr>
          <p:spPr>
            <a:xfrm>
              <a:off x="4840775" y="2174975"/>
              <a:ext cx="57475" cy="92725"/>
            </a:xfrm>
            <a:custGeom>
              <a:avLst/>
              <a:gdLst/>
              <a:ahLst/>
              <a:cxnLst/>
              <a:rect l="l" t="t" r="r" b="b"/>
              <a:pathLst>
                <a:path w="2299" h="3709" extrusionOk="0">
                  <a:moveTo>
                    <a:pt x="2042" y="1"/>
                  </a:moveTo>
                  <a:cubicBezTo>
                    <a:pt x="1725" y="1"/>
                    <a:pt x="1510" y="170"/>
                    <a:pt x="1501" y="315"/>
                  </a:cubicBezTo>
                  <a:cubicBezTo>
                    <a:pt x="1477" y="565"/>
                    <a:pt x="1632" y="1053"/>
                    <a:pt x="1215" y="2053"/>
                  </a:cubicBezTo>
                  <a:cubicBezTo>
                    <a:pt x="798" y="3065"/>
                    <a:pt x="12" y="3661"/>
                    <a:pt x="12" y="3661"/>
                  </a:cubicBezTo>
                  <a:cubicBezTo>
                    <a:pt x="12" y="3673"/>
                    <a:pt x="0" y="3696"/>
                    <a:pt x="0" y="3708"/>
                  </a:cubicBezTo>
                  <a:cubicBezTo>
                    <a:pt x="798" y="3363"/>
                    <a:pt x="1465" y="2744"/>
                    <a:pt x="1870" y="1946"/>
                  </a:cubicBezTo>
                  <a:cubicBezTo>
                    <a:pt x="2167" y="1351"/>
                    <a:pt x="2298" y="684"/>
                    <a:pt x="2274" y="29"/>
                  </a:cubicBezTo>
                  <a:cubicBezTo>
                    <a:pt x="2193" y="9"/>
                    <a:pt x="2115" y="1"/>
                    <a:pt x="2042" y="1"/>
                  </a:cubicBezTo>
                  <a:close/>
                </a:path>
              </a:pathLst>
            </a:custGeom>
            <a:solidFill>
              <a:srgbClr val="7C4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4800600" y="2148350"/>
              <a:ext cx="64600" cy="114550"/>
            </a:xfrm>
            <a:custGeom>
              <a:avLst/>
              <a:gdLst/>
              <a:ahLst/>
              <a:cxnLst/>
              <a:rect l="l" t="t" r="r" b="b"/>
              <a:pathLst>
                <a:path w="2584" h="4582" extrusionOk="0">
                  <a:moveTo>
                    <a:pt x="1078" y="1"/>
                  </a:moveTo>
                  <a:cubicBezTo>
                    <a:pt x="948" y="1"/>
                    <a:pt x="828" y="26"/>
                    <a:pt x="750" y="82"/>
                  </a:cubicBezTo>
                  <a:cubicBezTo>
                    <a:pt x="714" y="118"/>
                    <a:pt x="679" y="142"/>
                    <a:pt x="655" y="178"/>
                  </a:cubicBezTo>
                  <a:cubicBezTo>
                    <a:pt x="500" y="308"/>
                    <a:pt x="452" y="392"/>
                    <a:pt x="250" y="606"/>
                  </a:cubicBezTo>
                  <a:cubicBezTo>
                    <a:pt x="0" y="856"/>
                    <a:pt x="155" y="856"/>
                    <a:pt x="155" y="951"/>
                  </a:cubicBezTo>
                  <a:cubicBezTo>
                    <a:pt x="155" y="1023"/>
                    <a:pt x="417" y="856"/>
                    <a:pt x="1024" y="1963"/>
                  </a:cubicBezTo>
                  <a:cubicBezTo>
                    <a:pt x="1310" y="2475"/>
                    <a:pt x="1488" y="2999"/>
                    <a:pt x="1607" y="3404"/>
                  </a:cubicBezTo>
                  <a:cubicBezTo>
                    <a:pt x="1726" y="3845"/>
                    <a:pt x="1762" y="4166"/>
                    <a:pt x="1762" y="4166"/>
                  </a:cubicBezTo>
                  <a:cubicBezTo>
                    <a:pt x="1842" y="4506"/>
                    <a:pt x="2057" y="4581"/>
                    <a:pt x="2230" y="4581"/>
                  </a:cubicBezTo>
                  <a:cubicBezTo>
                    <a:pt x="2366" y="4581"/>
                    <a:pt x="2477" y="4535"/>
                    <a:pt x="2477" y="4535"/>
                  </a:cubicBezTo>
                  <a:cubicBezTo>
                    <a:pt x="2584" y="3487"/>
                    <a:pt x="1881" y="1428"/>
                    <a:pt x="1869" y="1344"/>
                  </a:cubicBezTo>
                  <a:cubicBezTo>
                    <a:pt x="1822" y="1261"/>
                    <a:pt x="1726" y="618"/>
                    <a:pt x="1738" y="332"/>
                  </a:cubicBezTo>
                  <a:cubicBezTo>
                    <a:pt x="1747" y="140"/>
                    <a:pt x="1385" y="1"/>
                    <a:pt x="1078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4800000" y="2152775"/>
              <a:ext cx="41700" cy="80700"/>
            </a:xfrm>
            <a:custGeom>
              <a:avLst/>
              <a:gdLst/>
              <a:ahLst/>
              <a:cxnLst/>
              <a:rect l="l" t="t" r="r" b="b"/>
              <a:pathLst>
                <a:path w="1668" h="3228" extrusionOk="0">
                  <a:moveTo>
                    <a:pt x="655" y="1"/>
                  </a:moveTo>
                  <a:cubicBezTo>
                    <a:pt x="512" y="131"/>
                    <a:pt x="465" y="215"/>
                    <a:pt x="262" y="429"/>
                  </a:cubicBezTo>
                  <a:cubicBezTo>
                    <a:pt x="0" y="679"/>
                    <a:pt x="167" y="679"/>
                    <a:pt x="167" y="774"/>
                  </a:cubicBezTo>
                  <a:cubicBezTo>
                    <a:pt x="167" y="846"/>
                    <a:pt x="417" y="679"/>
                    <a:pt x="1036" y="1786"/>
                  </a:cubicBezTo>
                  <a:cubicBezTo>
                    <a:pt x="1310" y="2298"/>
                    <a:pt x="1488" y="2822"/>
                    <a:pt x="1608" y="3227"/>
                  </a:cubicBezTo>
                  <a:cubicBezTo>
                    <a:pt x="1667" y="2263"/>
                    <a:pt x="1453" y="1274"/>
                    <a:pt x="941" y="429"/>
                  </a:cubicBezTo>
                  <a:cubicBezTo>
                    <a:pt x="869" y="274"/>
                    <a:pt x="762" y="131"/>
                    <a:pt x="655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4680625" y="2251525"/>
              <a:ext cx="197375" cy="126900"/>
            </a:xfrm>
            <a:custGeom>
              <a:avLst/>
              <a:gdLst/>
              <a:ahLst/>
              <a:cxnLst/>
              <a:rect l="l" t="t" r="r" b="b"/>
              <a:pathLst>
                <a:path w="7895" h="5076" extrusionOk="0">
                  <a:moveTo>
                    <a:pt x="6863" y="1"/>
                  </a:moveTo>
                  <a:cubicBezTo>
                    <a:pt x="6697" y="1"/>
                    <a:pt x="6573" y="39"/>
                    <a:pt x="6573" y="39"/>
                  </a:cubicBezTo>
                  <a:cubicBezTo>
                    <a:pt x="6335" y="551"/>
                    <a:pt x="6073" y="1015"/>
                    <a:pt x="5775" y="1420"/>
                  </a:cubicBezTo>
                  <a:cubicBezTo>
                    <a:pt x="4042" y="3779"/>
                    <a:pt x="1570" y="4020"/>
                    <a:pt x="632" y="4020"/>
                  </a:cubicBezTo>
                  <a:cubicBezTo>
                    <a:pt x="391" y="4020"/>
                    <a:pt x="251" y="4004"/>
                    <a:pt x="251" y="4004"/>
                  </a:cubicBezTo>
                  <a:cubicBezTo>
                    <a:pt x="1" y="4480"/>
                    <a:pt x="72" y="4742"/>
                    <a:pt x="239" y="4885"/>
                  </a:cubicBezTo>
                  <a:cubicBezTo>
                    <a:pt x="453" y="5075"/>
                    <a:pt x="822" y="5075"/>
                    <a:pt x="822" y="5075"/>
                  </a:cubicBezTo>
                  <a:cubicBezTo>
                    <a:pt x="822" y="5075"/>
                    <a:pt x="3025" y="4944"/>
                    <a:pt x="4239" y="4278"/>
                  </a:cubicBezTo>
                  <a:cubicBezTo>
                    <a:pt x="5466" y="3587"/>
                    <a:pt x="7895" y="992"/>
                    <a:pt x="7573" y="408"/>
                  </a:cubicBezTo>
                  <a:cubicBezTo>
                    <a:pt x="7395" y="72"/>
                    <a:pt x="7090" y="1"/>
                    <a:pt x="6863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4680625" y="2287025"/>
              <a:ext cx="144100" cy="86625"/>
            </a:xfrm>
            <a:custGeom>
              <a:avLst/>
              <a:gdLst/>
              <a:ahLst/>
              <a:cxnLst/>
              <a:rect l="l" t="t" r="r" b="b"/>
              <a:pathLst>
                <a:path w="5764" h="3465" extrusionOk="0">
                  <a:moveTo>
                    <a:pt x="251" y="2584"/>
                  </a:move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close/>
                  <a:moveTo>
                    <a:pt x="5763" y="0"/>
                  </a:moveTo>
                  <a:cubicBezTo>
                    <a:pt x="4030" y="2359"/>
                    <a:pt x="1558" y="2600"/>
                    <a:pt x="626" y="2600"/>
                  </a:cubicBezTo>
                  <a:cubicBezTo>
                    <a:pt x="390" y="2600"/>
                    <a:pt x="253" y="2584"/>
                    <a:pt x="251" y="2584"/>
                  </a:cubicBezTo>
                  <a:lnTo>
                    <a:pt x="251" y="2584"/>
                  </a:lnTo>
                  <a:cubicBezTo>
                    <a:pt x="1" y="3060"/>
                    <a:pt x="72" y="3322"/>
                    <a:pt x="239" y="3465"/>
                  </a:cubicBezTo>
                  <a:cubicBezTo>
                    <a:pt x="548" y="3453"/>
                    <a:pt x="870" y="3405"/>
                    <a:pt x="1072" y="3393"/>
                  </a:cubicBezTo>
                  <a:cubicBezTo>
                    <a:pt x="1727" y="3334"/>
                    <a:pt x="2394" y="3215"/>
                    <a:pt x="2977" y="2905"/>
                  </a:cubicBezTo>
                  <a:cubicBezTo>
                    <a:pt x="3525" y="2608"/>
                    <a:pt x="4025" y="2167"/>
                    <a:pt x="4466" y="1727"/>
                  </a:cubicBezTo>
                  <a:cubicBezTo>
                    <a:pt x="4978" y="1203"/>
                    <a:pt x="5406" y="619"/>
                    <a:pt x="5763" y="0"/>
                  </a:cubicBezTo>
                  <a:close/>
                </a:path>
              </a:pathLst>
            </a:custGeom>
            <a:solidFill>
              <a:srgbClr val="B874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692D5FE-8393-8749-B534-089C6D580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975" y="433563"/>
            <a:ext cx="5562599" cy="841800"/>
          </a:xfrm>
        </p:spPr>
        <p:txBody>
          <a:bodyPr/>
          <a:lstStyle/>
          <a:p>
            <a:pPr algn="ctr"/>
            <a:r>
              <a:rPr lang="en-VN" sz="5400" dirty="0"/>
              <a:t>LUYỆN TẬP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732C338-2DB1-2048-BB71-A9734FE9F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3"/>
          <a:stretch/>
        </p:blipFill>
        <p:spPr bwMode="auto">
          <a:xfrm>
            <a:off x="390926" y="1423113"/>
            <a:ext cx="4366349" cy="351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50C123C4-697C-C140-88E8-B74FA6A73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2" t="47623"/>
          <a:stretch/>
        </p:blipFill>
        <p:spPr bwMode="auto">
          <a:xfrm flipH="1">
            <a:off x="4724399" y="1423112"/>
            <a:ext cx="4028674" cy="351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80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7FB6BC8-F3AB-704C-8398-874F700F07E7}"/>
              </a:ext>
            </a:extLst>
          </p:cNvPr>
          <p:cNvGrpSpPr/>
          <p:nvPr/>
        </p:nvGrpSpPr>
        <p:grpSpPr>
          <a:xfrm>
            <a:off x="4191000" y="742950"/>
            <a:ext cx="4343400" cy="4147125"/>
            <a:chOff x="4191000" y="742950"/>
            <a:chExt cx="4343400" cy="4147125"/>
          </a:xfrm>
        </p:grpSpPr>
        <p:sp>
          <p:nvSpPr>
            <p:cNvPr id="3" name="Google Shape;305;p35">
              <a:extLst>
                <a:ext uri="{FF2B5EF4-FFF2-40B4-BE49-F238E27FC236}">
                  <a16:creationId xmlns:a16="http://schemas.microsoft.com/office/drawing/2014/main" id="{8F045E48-FDC0-6C42-828A-80B89FE753A6}"/>
                </a:ext>
              </a:extLst>
            </p:cNvPr>
            <p:cNvSpPr/>
            <p:nvPr/>
          </p:nvSpPr>
          <p:spPr>
            <a:xfrm>
              <a:off x="4191000" y="742950"/>
              <a:ext cx="4343400" cy="4110588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337A21-FF54-4A4E-BA59-EBE58E44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130E840-E55E-F646-A685-1930081D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1999" y="514350"/>
            <a:ext cx="3269877" cy="43056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57D3CC-EDFC-6F4F-9E9A-4763DEE38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985" y="1047750"/>
            <a:ext cx="357661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1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045E-16 -1.48148E-6 L 2.22045E-16 0.02847 " pathEditMode="relative" rAng="0" ptsTypes="AA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045E-16 -1.48148E-6 L 2.22045E-16 0.02847 " pathEditMode="relative" rAng="0" ptsTypes="AA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" name="Google Shape;5642;p54"/>
          <p:cNvSpPr txBox="1">
            <a:spLocks noGrp="1"/>
          </p:cNvSpPr>
          <p:nvPr>
            <p:ph type="title"/>
          </p:nvPr>
        </p:nvSpPr>
        <p:spPr>
          <a:xfrm>
            <a:off x="1067244" y="2649360"/>
            <a:ext cx="3200400" cy="12944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HÌNH THÀNH KIẾN THỨC</a:t>
            </a:r>
            <a:endParaRPr dirty="0"/>
          </a:p>
        </p:txBody>
      </p:sp>
      <p:sp>
        <p:nvSpPr>
          <p:cNvPr id="5643" name="Google Shape;5643;p54"/>
          <p:cNvSpPr txBox="1">
            <a:spLocks noGrp="1"/>
          </p:cNvSpPr>
          <p:nvPr>
            <p:ph type="title" idx="2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B.</a:t>
            </a:r>
            <a:endParaRPr dirty="0"/>
          </a:p>
        </p:txBody>
      </p:sp>
      <p:cxnSp>
        <p:nvCxnSpPr>
          <p:cNvPr id="5691" name="Google Shape;5691;p54"/>
          <p:cNvCxnSpPr/>
          <p:nvPr/>
        </p:nvCxnSpPr>
        <p:spPr>
          <a:xfrm>
            <a:off x="708519" y="2376013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8850"/>
            <a:ext cx="4191000" cy="447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5CAE304F-2A2C-CB42-BDB6-7116D9027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0" y="4576036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E2449167-088F-6647-B22A-85DF1DE07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2246215" y="4606701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22E947C3-F8A9-C548-855B-9498C2E15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4492430" y="4637366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DF07FD7A-6AE9-9A4A-B3F1-2D3444EA1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6738645" y="4668031"/>
            <a:ext cx="240535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5737C00-F24B-A843-B494-CC3857FA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084" y="110756"/>
            <a:ext cx="1714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77A52E4-2E16-914B-B08A-C5686115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618" y="526537"/>
            <a:ext cx="1714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72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398"/>
            <a:ext cx="9151502" cy="6535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25" y="675563"/>
            <a:ext cx="2890299" cy="3976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975" y="444639"/>
            <a:ext cx="5315000" cy="1749283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2375046"/>
            <a:ext cx="1470605" cy="5573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217" y="3070578"/>
            <a:ext cx="1046315" cy="7171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18" y="3622012"/>
            <a:ext cx="1470605" cy="4405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33" y="3070578"/>
            <a:ext cx="1046315" cy="7171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235" y="3622012"/>
            <a:ext cx="1470605" cy="4405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778" y="3795737"/>
            <a:ext cx="1046315" cy="7171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80" y="4347171"/>
            <a:ext cx="1470605" cy="440545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50254" y="3952447"/>
            <a:ext cx="365522" cy="3655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362" y="4436755"/>
            <a:ext cx="571962" cy="5747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791" y="3776631"/>
            <a:ext cx="1046315" cy="7171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593" y="4328065"/>
            <a:ext cx="1470605" cy="4405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5138931"/>
            <a:ext cx="9144000" cy="45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170969" y="3565285"/>
            <a:ext cx="859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Nhạc</a:t>
            </a: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nền</a:t>
            </a:r>
            <a:endParaRPr lang="en-US" sz="135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622231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405480" y="3911986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622231" y="2291069"/>
            <a:ext cx="1010500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405480" y="2291069"/>
            <a:ext cx="1010500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5627" y="4430704"/>
            <a:ext cx="1603606" cy="22062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82315" y="2058373"/>
            <a:ext cx="3601902" cy="1471009"/>
            <a:chOff x="408527" y="2785803"/>
            <a:chExt cx="4802536" cy="1961345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 flipH="1">
              <a:off x="814455" y="2785803"/>
              <a:ext cx="4396608" cy="1863938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08527" y="2903039"/>
              <a:ext cx="4343238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Vượn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cổ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47969" y="3760246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mập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5352740" y="1992032"/>
            <a:ext cx="3312244" cy="1397954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voi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362188" y="3744148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heo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11" y="973746"/>
            <a:ext cx="470917" cy="470917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02156" y="120831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Con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người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nguồn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gốc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từ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đâu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506731" y="748993"/>
              <a:ext cx="909211" cy="67710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-1343483" y="1527749"/>
            <a:ext cx="12105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Âm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thanh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khi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chọn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Đúng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-1257716" y="2718812"/>
            <a:ext cx="104227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Âm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thanh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khi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chọn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Sai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755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387092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623315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404328" y="3914272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5732" y="2279446"/>
            <a:ext cx="1007692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7155" y="2279446"/>
            <a:ext cx="1001354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5531751" y="1841981"/>
            <a:ext cx="3297456" cy="1403313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Khoảng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15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vạn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năm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15434" y="3488704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6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vạn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năm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312033" y="1844494"/>
            <a:ext cx="3307782" cy="1398290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4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vạn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năm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529081" y="3488704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10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vạn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năm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Người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tinh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khôn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xuất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hiện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vào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thời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gian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nào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?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506731" y="795158"/>
              <a:ext cx="909211" cy="58477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-927346" y="3305943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-920951" y="2084348"/>
            <a:ext cx="365522" cy="365522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11" y="973746"/>
            <a:ext cx="470917" cy="470917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-1343483" y="1527749"/>
            <a:ext cx="12105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Âm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thanh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khi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chọn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Đúng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-1275751" y="2646256"/>
            <a:ext cx="104227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Âm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thanh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khi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chọn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Sai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836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5252" y="2289232"/>
            <a:ext cx="1001354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405479" y="3911986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3178" y="2279446"/>
            <a:ext cx="1007692" cy="727011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11" y="973746"/>
            <a:ext cx="470917" cy="470917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3550" y="3905178"/>
            <a:ext cx="1001354" cy="72701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5525217" y="3504784"/>
            <a:ext cx="3336782" cy="1403313"/>
            <a:chOff x="418429" y="2465042"/>
            <a:chExt cx="4449042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765958" y="2492017"/>
              <a:ext cx="4101513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685800">
                <a:buClrTx/>
                <a:defRPr/>
              </a:pPr>
              <a:r>
                <a:rPr lang="en-US" sz="3200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Indonesia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10298" y="3488704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Việt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Nam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231951" y="1812096"/>
            <a:ext cx="3297456" cy="1421421"/>
            <a:chOff x="7254104" y="2434201"/>
            <a:chExt cx="4396608" cy="1895228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 flipH="1">
              <a:off x="7254104" y="2434201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685800">
                <a:buClrTx/>
                <a:defRPr/>
              </a:pPr>
              <a:r>
                <a:rPr lang="en-US" sz="32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32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Lan</a:t>
              </a:r>
              <a:endParaRPr lang="en-US" sz="3200" kern="1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527178" y="1838148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16364" y="119285"/>
            <a:ext cx="8365299" cy="1507050"/>
            <a:chOff x="150128" y="102542"/>
            <a:chExt cx="11153732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96795" cy="1863939"/>
              <a:chOff x="1107064" y="247999"/>
              <a:chExt cx="10431460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310008" y="388967"/>
                <a:ext cx="10228516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lang="vi-VN" sz="4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Ở Đông Nam Á người tối cổ xuất hiện sớm nhất ở nước nào? 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506731" y="697695"/>
              <a:ext cx="909211" cy="7797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-930966" y="1928458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-915823" y="2631598"/>
            <a:ext cx="365522" cy="3655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135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622776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0051" y="2270379"/>
            <a:ext cx="1001354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621685" y="2288158"/>
            <a:ext cx="1010500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6883" y="3916286"/>
            <a:ext cx="1007692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45220" y="3455717"/>
            <a:ext cx="3466057" cy="1431863"/>
            <a:chOff x="193627" y="2419831"/>
            <a:chExt cx="4621410" cy="1909150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93627" y="241983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Khắp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Đông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Nam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Á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241384" y="1847361"/>
            <a:ext cx="3289951" cy="1458898"/>
            <a:chOff x="321846" y="4651957"/>
            <a:chExt cx="4386601" cy="1945198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 flipH="1">
              <a:off x="321846" y="4733216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an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5532723" y="1848782"/>
            <a:ext cx="3312244" cy="1397954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410200" y="3489625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Việt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Nam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393003" y="318451"/>
                <a:ext cx="10118658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Dấu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tích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người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tối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cổ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được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tìm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thấy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ở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đâu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Đông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Nam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Á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? 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506731" y="697697"/>
              <a:ext cx="909211" cy="7797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-930966" y="1928458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-915823" y="2631598"/>
            <a:ext cx="365522" cy="365522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11" y="973746"/>
            <a:ext cx="470917" cy="470917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736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6">
            <a:extLst>
              <a:ext uri="{FF2B5EF4-FFF2-40B4-BE49-F238E27FC236}">
                <a16:creationId xmlns:a16="http://schemas.microsoft.com/office/drawing/2014/main" id="{05B910F2-107D-6B4E-9D47-0CB538E5A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3" b="36540"/>
          <a:stretch/>
        </p:blipFill>
        <p:spPr bwMode="auto">
          <a:xfrm>
            <a:off x="447052" y="195700"/>
            <a:ext cx="2550046" cy="173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Ảnh động Powerpoint CTU">
            <a:extLst>
              <a:ext uri="{FF2B5EF4-FFF2-40B4-BE49-F238E27FC236}">
                <a16:creationId xmlns:a16="http://schemas.microsoft.com/office/drawing/2014/main" id="{170F46B0-7C6B-3B4B-A147-974593A3E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1729251" y="1233571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Ảnh động Powerpoint CTU">
            <a:extLst>
              <a:ext uri="{FF2B5EF4-FFF2-40B4-BE49-F238E27FC236}">
                <a16:creationId xmlns:a16="http://schemas.microsoft.com/office/drawing/2014/main" id="{8DDA6D9A-7780-3348-B4B9-FFCDB7F71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978093" y="483290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Ảnh động Powerpoint CTU">
            <a:extLst>
              <a:ext uri="{FF2B5EF4-FFF2-40B4-BE49-F238E27FC236}">
                <a16:creationId xmlns:a16="http://schemas.microsoft.com/office/drawing/2014/main" id="{90972F25-4E68-DA42-BBD3-D4753CC35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269385" y="1131401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01E584C-8198-FA45-910A-BFD47B2F5350}"/>
              </a:ext>
            </a:extLst>
          </p:cNvPr>
          <p:cNvSpPr/>
          <p:nvPr/>
        </p:nvSpPr>
        <p:spPr>
          <a:xfrm>
            <a:off x="1096139" y="1704087"/>
            <a:ext cx="45336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ea typeface="Times New Roman" panose="02020603050405020304" pitchFamily="18" charset="0"/>
                <a:cs typeface="Arial"/>
                <a:sym typeface="Arial"/>
              </a:rPr>
              <a:t>Vận Dụng</a:t>
            </a:r>
            <a:endParaRPr kumimoji="0" lang="en-VN" sz="72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nell Roundhand Black" panose="02000603080000090004" pitchFamily="2" charset="77"/>
              <a:cs typeface="Arial"/>
              <a:sym typeface="Arial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8A3D960D-CEBF-B642-A3AE-A71694CE39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28" t="4074" r="13882" b="6452"/>
          <a:stretch/>
        </p:blipFill>
        <p:spPr>
          <a:xfrm>
            <a:off x="6091727" y="259131"/>
            <a:ext cx="2550046" cy="45628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CD93B49-1F75-3E42-801C-0D3830969F48}"/>
              </a:ext>
            </a:extLst>
          </p:cNvPr>
          <p:cNvGrpSpPr/>
          <p:nvPr/>
        </p:nvGrpSpPr>
        <p:grpSpPr>
          <a:xfrm>
            <a:off x="3124200" y="289229"/>
            <a:ext cx="5867399" cy="4854271"/>
            <a:chOff x="4191000" y="742950"/>
            <a:chExt cx="4343400" cy="4376255"/>
          </a:xfrm>
        </p:grpSpPr>
        <p:sp>
          <p:nvSpPr>
            <p:cNvPr id="3" name="Google Shape;305;p35">
              <a:extLst>
                <a:ext uri="{FF2B5EF4-FFF2-40B4-BE49-F238E27FC236}">
                  <a16:creationId xmlns:a16="http://schemas.microsoft.com/office/drawing/2014/main" id="{8F045E48-FDC0-6C42-828A-80B89FE753A6}"/>
                </a:ext>
              </a:extLst>
            </p:cNvPr>
            <p:cNvSpPr/>
            <p:nvPr/>
          </p:nvSpPr>
          <p:spPr>
            <a:xfrm>
              <a:off x="4191000" y="742950"/>
              <a:ext cx="4343400" cy="4376255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337A21-FF54-4A4E-BA59-EBE58E44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4DE396C-0313-5347-9E6D-060B7B559B85}"/>
              </a:ext>
            </a:extLst>
          </p:cNvPr>
          <p:cNvSpPr/>
          <p:nvPr/>
        </p:nvSpPr>
        <p:spPr>
          <a:xfrm>
            <a:off x="3470556" y="534310"/>
            <a:ext cx="50359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con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30E840-E55E-F646-A685-1930081D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547868"/>
            <a:ext cx="3269877" cy="4305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53BD3E-64FB-DC49-9487-693CBFE18AD9}"/>
              </a:ext>
            </a:extLst>
          </p:cNvPr>
          <p:cNvSpPr/>
          <p:nvPr/>
        </p:nvSpPr>
        <p:spPr>
          <a:xfrm>
            <a:off x="3507770" y="1934691"/>
            <a:ext cx="503592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Phần lớn người châu Phi có làn da đen, châu Á có làn da vàng, châu Âu có làn da trắng, liệu họ có chung một nguồn gốc hay không?</a:t>
            </a:r>
          </a:p>
        </p:txBody>
      </p:sp>
    </p:spTree>
    <p:extLst>
      <p:ext uri="{BB962C8B-B14F-4D97-AF65-F5344CB8AC3E}">
        <p14:creationId xmlns:p14="http://schemas.microsoft.com/office/powerpoint/2010/main" val="311574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EE4C7A-EB67-DB48-BBFC-B9CDAF01351C}"/>
              </a:ext>
            </a:extLst>
          </p:cNvPr>
          <p:cNvSpPr/>
          <p:nvPr/>
        </p:nvSpPr>
        <p:spPr>
          <a:xfrm>
            <a:off x="493998" y="1802309"/>
            <a:ext cx="28969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vi-VN" sz="5400" b="1" i="0" u="none" strike="noStrike" kern="0" cap="none" spc="0" normalizeH="0" baseline="0" noProof="0" dirty="0">
                <a:ln w="10160">
                  <a:solidFill>
                    <a:srgbClr val="0097A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DẶN DÒ</a:t>
            </a:r>
            <a:endParaRPr kumimoji="0" lang="en-VN" sz="5400" b="1" i="0" u="none" strike="noStrike" kern="0" cap="none" spc="0" normalizeH="0" baseline="0" noProof="0" dirty="0">
              <a:ln w="10160">
                <a:solidFill>
                  <a:srgbClr val="0097A7"/>
                </a:solidFill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235B47-9615-4445-BBB1-A8D7ECF1EB75}"/>
              </a:ext>
            </a:extLst>
          </p:cNvPr>
          <p:cNvGrpSpPr/>
          <p:nvPr/>
        </p:nvGrpSpPr>
        <p:grpSpPr>
          <a:xfrm>
            <a:off x="3962400" y="169221"/>
            <a:ext cx="4953000" cy="4805057"/>
            <a:chOff x="7205472" y="0"/>
            <a:chExt cx="4846320" cy="667512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DA1675C-9747-A140-8BAF-5E8589760AFC}"/>
                </a:ext>
              </a:extLst>
            </p:cNvPr>
            <p:cNvSpPr/>
            <p:nvPr/>
          </p:nvSpPr>
          <p:spPr>
            <a:xfrm>
              <a:off x="7205472" y="0"/>
              <a:ext cx="4846320" cy="6675120"/>
            </a:xfrm>
            <a:prstGeom prst="roundRect">
              <a:avLst/>
            </a:prstGeom>
            <a:noFill/>
            <a:ln w="114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A4D30C02-F641-4748-87E9-6CA6CEC44008}"/>
                </a:ext>
              </a:extLst>
            </p:cNvPr>
            <p:cNvSpPr/>
            <p:nvPr/>
          </p:nvSpPr>
          <p:spPr>
            <a:xfrm>
              <a:off x="7379340" y="265178"/>
              <a:ext cx="4446665" cy="6192367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0860A81-5B07-F346-B68C-497FF6BF87B9}"/>
              </a:ext>
            </a:extLst>
          </p:cNvPr>
          <p:cNvSpPr/>
          <p:nvPr/>
        </p:nvSpPr>
        <p:spPr>
          <a:xfrm>
            <a:off x="4387868" y="555814"/>
            <a:ext cx="41020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HỌC VÀ  XEM LẠI CÁC CÂU HỎI TRONG BÀI ĐÃ HỌC.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CHUẨN BỊ BÀI MỚI.</a:t>
            </a:r>
            <a:endParaRPr kumimoji="0" lang="en-VN" sz="36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6B2E69-AA5E-FE46-843E-1CE3CFE55B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03" t="10806" r="11645" b="7001"/>
          <a:stretch/>
        </p:blipFill>
        <p:spPr>
          <a:xfrm>
            <a:off x="6701482" y="3431651"/>
            <a:ext cx="1367961" cy="140981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47A5429-A4F5-2A46-9D03-EE0FA4EC351F}"/>
              </a:ext>
            </a:extLst>
          </p:cNvPr>
          <p:cNvGrpSpPr/>
          <p:nvPr/>
        </p:nvGrpSpPr>
        <p:grpSpPr>
          <a:xfrm>
            <a:off x="-312596" y="421513"/>
            <a:ext cx="4510301" cy="3741250"/>
            <a:chOff x="-312596" y="421513"/>
            <a:chExt cx="4510301" cy="3741250"/>
          </a:xfrm>
        </p:grpSpPr>
        <p:pic>
          <p:nvPicPr>
            <p:cNvPr id="285" name="Google Shape;285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12596" y="421513"/>
              <a:ext cx="4510301" cy="3741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51779F0-F737-DF45-AD36-52FCBA7C438D}"/>
                </a:ext>
              </a:extLst>
            </p:cNvPr>
            <p:cNvSpPr/>
            <p:nvPr/>
          </p:nvSpPr>
          <p:spPr>
            <a:xfrm>
              <a:off x="2667000" y="724620"/>
              <a:ext cx="304800" cy="2286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16251E2-3746-F74F-9CF1-EB52A64643B2}"/>
                </a:ext>
              </a:extLst>
            </p:cNvPr>
            <p:cNvSpPr/>
            <p:nvPr/>
          </p:nvSpPr>
          <p:spPr>
            <a:xfrm>
              <a:off x="349268" y="1333263"/>
              <a:ext cx="304800" cy="228600"/>
            </a:xfrm>
            <a:prstGeom prst="ellipse">
              <a:avLst/>
            </a:prstGeom>
            <a:solidFill>
              <a:srgbClr val="9A20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546DCD8-3DCC-0846-9791-D8ED57B541FC}"/>
                </a:ext>
              </a:extLst>
            </p:cNvPr>
            <p:cNvSpPr/>
            <p:nvPr/>
          </p:nvSpPr>
          <p:spPr>
            <a:xfrm>
              <a:off x="2636025" y="3714750"/>
              <a:ext cx="259575" cy="181184"/>
            </a:xfrm>
            <a:prstGeom prst="ellipse">
              <a:avLst/>
            </a:prstGeom>
            <a:solidFill>
              <a:srgbClr val="CD2F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1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9" dur="75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21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3" dur="75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5" presetClass="entr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1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9" dur="75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21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3" dur="75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5" presetClass="entr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0084" y="133350"/>
            <a:ext cx="6283500" cy="3530400"/>
          </a:xfrm>
        </p:spPr>
        <p:txBody>
          <a:bodyPr/>
          <a:lstStyle/>
          <a:p>
            <a:r>
              <a:rPr lang="en-US" sz="5500" dirty="0"/>
              <a:t>CẢM ƠN SỰ THEO DÕI CỦA CÁC EM!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B7954E3-4912-2B44-B4D6-08C3F13D4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82" y="3562489"/>
            <a:ext cx="1632416" cy="147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D488753-8DC4-E44D-B467-99AFA304C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845" y="3642899"/>
            <a:ext cx="1632416" cy="147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7048D5-17B8-1C48-8850-9E613BA160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1400" y="114403"/>
            <a:ext cx="1387366" cy="186669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544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9"/>
          <p:cNvSpPr txBox="1">
            <a:spLocks noGrp="1"/>
          </p:cNvSpPr>
          <p:nvPr>
            <p:ph type="title"/>
          </p:nvPr>
        </p:nvSpPr>
        <p:spPr>
          <a:xfrm>
            <a:off x="-304800" y="540467"/>
            <a:ext cx="7848600" cy="9541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defTabSz="685800">
              <a:buClrTx/>
              <a:buSzTx/>
              <a:defRPr/>
            </a:pPr>
            <a:r>
              <a:rPr lang="vi-VN" sz="3200" dirty="0">
                <a:solidFill>
                  <a:srgbClr val="A01127"/>
                </a:solidFill>
                <a:cs typeface="Arial"/>
              </a:rPr>
              <a:t>BÀI 4: NGUỒN GỐC LOÀI NGƯỜI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84E6EC-2D71-3943-B23B-0C15ADFDB514}"/>
              </a:ext>
            </a:extLst>
          </p:cNvPr>
          <p:cNvSpPr/>
          <p:nvPr/>
        </p:nvSpPr>
        <p:spPr>
          <a:xfrm>
            <a:off x="1628115" y="1500950"/>
            <a:ext cx="42176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altLang="vi-VN" sz="20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1. Mô tả được các giai đoạn tiến hóa của loài người phân biệt được các biểu hiện tiến hóa của Vượn người, Người tối cổ, Người tinh khôn.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B26E6F-1A78-D549-9613-BD0478CDAE87}"/>
              </a:ext>
            </a:extLst>
          </p:cNvPr>
          <p:cNvSpPr/>
          <p:nvPr/>
        </p:nvSpPr>
        <p:spPr>
          <a:xfrm>
            <a:off x="1628115" y="3253716"/>
            <a:ext cx="43867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Liệt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kê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địa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điểm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tìm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thấy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dấu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tích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tối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cổ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ở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khu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vực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Đông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Nam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Á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Việt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Nam.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8E8B883-7BF5-CF46-AAB8-FECC1F79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58" y="178426"/>
            <a:ext cx="1862627" cy="167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5C13B2D-8D7A-F14E-B17C-7E6CFE2508BB}"/>
              </a:ext>
            </a:extLst>
          </p:cNvPr>
          <p:cNvSpPr/>
          <p:nvPr/>
        </p:nvSpPr>
        <p:spPr>
          <a:xfrm>
            <a:off x="773416" y="1603298"/>
            <a:ext cx="812008" cy="648098"/>
          </a:xfrm>
          <a:prstGeom prst="ellipse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98CEBC9-8CD1-5F41-A046-0FD9C1089E2C}"/>
              </a:ext>
            </a:extLst>
          </p:cNvPr>
          <p:cNvSpPr/>
          <p:nvPr/>
        </p:nvSpPr>
        <p:spPr>
          <a:xfrm>
            <a:off x="742101" y="3213523"/>
            <a:ext cx="812008" cy="648098"/>
          </a:xfrm>
          <a:prstGeom prst="ellips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66" name="Graphic 65" descr="Globe">
            <a:extLst>
              <a:ext uri="{FF2B5EF4-FFF2-40B4-BE49-F238E27FC236}">
                <a16:creationId xmlns:a16="http://schemas.microsoft.com/office/drawing/2014/main" id="{0685D358-9567-E54E-B4E7-DE2803005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2587" y="1670261"/>
            <a:ext cx="529692" cy="529692"/>
          </a:xfrm>
          <a:prstGeom prst="rect">
            <a:avLst/>
          </a:prstGeom>
        </p:spPr>
      </p:pic>
      <p:pic>
        <p:nvPicPr>
          <p:cNvPr id="68" name="Graphic 67" descr="Lightbulb and gear">
            <a:extLst>
              <a:ext uri="{FF2B5EF4-FFF2-40B4-BE49-F238E27FC236}">
                <a16:creationId xmlns:a16="http://schemas.microsoft.com/office/drawing/2014/main" id="{8D25AA76-46BB-784D-8A4A-F63F982D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6740" y="3213523"/>
            <a:ext cx="662730" cy="662730"/>
          </a:xfrm>
          <a:prstGeom prst="rect">
            <a:avLst/>
          </a:prstGeom>
        </p:spPr>
      </p:pic>
      <p:cxnSp>
        <p:nvCxnSpPr>
          <p:cNvPr id="104" name="Google Shape;1503;p48">
            <a:extLst>
              <a:ext uri="{FF2B5EF4-FFF2-40B4-BE49-F238E27FC236}">
                <a16:creationId xmlns:a16="http://schemas.microsoft.com/office/drawing/2014/main" id="{C20C9EF9-C6F1-7648-8BD8-14EB9F286E20}"/>
              </a:ext>
            </a:extLst>
          </p:cNvPr>
          <p:cNvCxnSpPr/>
          <p:nvPr/>
        </p:nvCxnSpPr>
        <p:spPr>
          <a:xfrm>
            <a:off x="2105140" y="1260633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7842BC4D-F09B-1D49-8F8C-FE1FEC2E87EB}"/>
              </a:ext>
            </a:extLst>
          </p:cNvPr>
          <p:cNvSpPr/>
          <p:nvPr/>
        </p:nvSpPr>
        <p:spPr>
          <a:xfrm>
            <a:off x="6150139" y="1702182"/>
            <a:ext cx="2369416" cy="205936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53C8C9-2453-5946-BD5A-8B26834D9CA3}"/>
              </a:ext>
            </a:extLst>
          </p:cNvPr>
          <p:cNvSpPr/>
          <p:nvPr/>
        </p:nvSpPr>
        <p:spPr>
          <a:xfrm>
            <a:off x="6238780" y="1869037"/>
            <a:ext cx="228077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Mục</a:t>
            </a:r>
            <a:r>
              <a:rPr lang="en-US" sz="48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tiêu</a:t>
            </a:r>
            <a:endParaRPr lang="en-US" sz="48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35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0" grpId="0"/>
          <p:bldP spid="4" grpId="0"/>
          <p:bldP spid="5" grpId="0"/>
          <p:bldP spid="6" grpId="0" animBg="1"/>
          <p:bldP spid="10" grpId="0" animBg="1"/>
          <p:bldP spid="7" grpId="0" animBg="1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35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0" grpId="0"/>
          <p:bldP spid="4" grpId="0"/>
          <p:bldP spid="5" grpId="0"/>
          <p:bldP spid="6" grpId="0" animBg="1"/>
          <p:bldP spid="10" grpId="0" animBg="1"/>
          <p:bldP spid="7" grpId="0" animBg="1"/>
          <p:bldP spid="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CE07920-FE8B-7B45-ADEC-B9B286FA724F}"/>
              </a:ext>
            </a:extLst>
          </p:cNvPr>
          <p:cNvGrpSpPr/>
          <p:nvPr/>
        </p:nvGrpSpPr>
        <p:grpSpPr>
          <a:xfrm>
            <a:off x="-14377" y="-40384"/>
            <a:ext cx="9144000" cy="5143499"/>
            <a:chOff x="0" y="1"/>
            <a:chExt cx="12192000" cy="68579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CF532E-3435-4959-83B6-59B447F90B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79" r="3023"/>
            <a:stretch/>
          </p:blipFill>
          <p:spPr>
            <a:xfrm>
              <a:off x="0" y="1"/>
              <a:ext cx="12192000" cy="685799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A7FA0FC-FBB2-824A-893C-3291ADD2F0BA}"/>
                </a:ext>
              </a:extLst>
            </p:cNvPr>
            <p:cNvSpPr/>
            <p:nvPr/>
          </p:nvSpPr>
          <p:spPr>
            <a:xfrm>
              <a:off x="101600" y="182880"/>
              <a:ext cx="11988800" cy="552297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8575382-17B9-5A44-966A-D974AC27F070}"/>
                </a:ext>
              </a:extLst>
            </p:cNvPr>
            <p:cNvSpPr/>
            <p:nvPr/>
          </p:nvSpPr>
          <p:spPr>
            <a:xfrm>
              <a:off x="50800" y="936768"/>
              <a:ext cx="12090399" cy="3785652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Xem</a:t>
              </a:r>
              <a:r>
                <a:rPr kumimoji="0" lang="en-US" sz="60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video </a:t>
              </a: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kết</a:t>
              </a:r>
              <a:r>
                <a:rPr kumimoji="0" lang="en-US" sz="60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hợp</a:t>
              </a:r>
              <a:r>
                <a:rPr kumimoji="0" lang="en-US" sz="60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sách</a:t>
              </a:r>
              <a:r>
                <a:rPr kumimoji="0" lang="en-US" sz="60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giáo</a:t>
              </a:r>
              <a:r>
                <a:rPr kumimoji="0" lang="en-US" sz="60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khoa </a:t>
              </a: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kumimoji="0" lang="en-US" sz="60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điền</a:t>
              </a:r>
              <a:r>
                <a:rPr kumimoji="0" lang="en-US" sz="60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khuyết</a:t>
              </a:r>
              <a:r>
                <a:rPr kumimoji="0" lang="en-US" sz="60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vào</a:t>
              </a:r>
              <a:r>
                <a:rPr kumimoji="0" lang="en-US" sz="60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bảng</a:t>
              </a:r>
              <a:r>
                <a:rPr kumimoji="0" lang="en-US" sz="60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sau</a:t>
              </a:r>
              <a:endParaRPr kumimoji="0" lang="en-US" sz="6000" b="0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8" name="Nguon goc loai nguoi">
            <a:hlinkClick r:id="" action="ppaction://media"/>
            <a:extLst>
              <a:ext uri="{FF2B5EF4-FFF2-40B4-BE49-F238E27FC236}">
                <a16:creationId xmlns:a16="http://schemas.microsoft.com/office/drawing/2014/main" id="{F7E6F096-37A7-AA4F-AA99-3B2933FB1B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78" y="40385"/>
            <a:ext cx="9000945" cy="506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5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88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F11E623-B798-9342-8469-499949E67E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20481"/>
              </p:ext>
            </p:extLst>
          </p:nvPr>
        </p:nvGraphicFramePr>
        <p:xfrm>
          <a:off x="152400" y="71794"/>
          <a:ext cx="8915400" cy="4999912"/>
        </p:xfrm>
        <a:graphic>
          <a:graphicData uri="http://schemas.openxmlformats.org/drawingml/2006/table">
            <a:tbl>
              <a:tblPr firstRow="1" bandRow="1">
                <a:tableStyleId>{B1140E64-4373-4C8D-BCBB-07256B65901B}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475329408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398959519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845185287"/>
                    </a:ext>
                  </a:extLst>
                </a:gridCol>
              </a:tblGrid>
              <a:tr h="776292">
                <a:tc>
                  <a:txBody>
                    <a:bodyPr/>
                    <a:lstStyle/>
                    <a:p>
                      <a:endParaRPr lang="en-VN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4743747"/>
                  </a:ext>
                </a:extLst>
              </a:tr>
              <a:tr h="4223620">
                <a:tc>
                  <a:txBody>
                    <a:bodyPr/>
                    <a:lstStyle/>
                    <a:p>
                      <a:endParaRPr lang="en-VN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400300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4024F0B-3AE0-4D49-B75E-4BC47DAFEFFB}"/>
              </a:ext>
            </a:extLst>
          </p:cNvPr>
          <p:cNvSpPr txBox="1"/>
          <p:nvPr/>
        </p:nvSpPr>
        <p:spPr>
          <a:xfrm>
            <a:off x="457200" y="71794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(know)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AD34B4-FFCB-D349-9218-7A7437360AB1}"/>
              </a:ext>
            </a:extLst>
          </p:cNvPr>
          <p:cNvSpPr/>
          <p:nvPr/>
        </p:nvSpPr>
        <p:spPr>
          <a:xfrm>
            <a:off x="3549925" y="71794"/>
            <a:ext cx="21723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(Want)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49A902-6903-304A-8FA3-9A426EE2B184}"/>
              </a:ext>
            </a:extLst>
          </p:cNvPr>
          <p:cNvSpPr/>
          <p:nvPr/>
        </p:nvSpPr>
        <p:spPr>
          <a:xfrm>
            <a:off x="6705600" y="71794"/>
            <a:ext cx="19415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(learn)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6ABCD5-C482-E44E-8CF9-FE66CF903FD9}"/>
              </a:ext>
            </a:extLst>
          </p:cNvPr>
          <p:cNvSpPr txBox="1"/>
          <p:nvPr/>
        </p:nvSpPr>
        <p:spPr>
          <a:xfrm>
            <a:off x="625083" y="1428750"/>
            <a:ext cx="18895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Chị đánh nội dung vào đây</a:t>
            </a:r>
          </a:p>
        </p:txBody>
      </p:sp>
    </p:spTree>
    <p:extLst>
      <p:ext uri="{BB962C8B-B14F-4D97-AF65-F5344CB8AC3E}">
        <p14:creationId xmlns:p14="http://schemas.microsoft.com/office/powerpoint/2010/main" val="1872879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5E92C1-48C7-413A-9FF1-B123844FA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80513CC-0017-4BED-B50A-D0573CE1C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458" y="-839391"/>
            <a:ext cx="1821656" cy="202168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E4B5604-6E72-4DBC-AFBE-5CA7812E5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332" y="76646"/>
            <a:ext cx="1821656" cy="2021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21667639-8F4F-4D44-B1FE-67D0FEE16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841" y="2026072"/>
            <a:ext cx="1880015" cy="1622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3DB8F8A9-81BB-408B-A5D4-F2F3662B5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875" y="3762001"/>
            <a:ext cx="1880015" cy="144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A5F4A1-4928-4D8B-96E0-EEBC20E038E6}"/>
              </a:ext>
            </a:extLst>
          </p:cNvPr>
          <p:cNvSpPr txBox="1"/>
          <p:nvPr/>
        </p:nvSpPr>
        <p:spPr>
          <a:xfrm>
            <a:off x="118241" y="547276"/>
            <a:ext cx="72087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I.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Quá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trình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tiến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hóa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từ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vượn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người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thành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người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0AB30F-2210-4793-A77B-8D61E586AC7C}"/>
              </a:ext>
            </a:extLst>
          </p:cNvPr>
          <p:cNvSpPr txBox="1"/>
          <p:nvPr/>
        </p:nvSpPr>
        <p:spPr>
          <a:xfrm>
            <a:off x="1371242" y="3674"/>
            <a:ext cx="526639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300" b="1" dirty="0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Times New Roman" panose="02020603050405020304" pitchFamily="18" charset="0"/>
                <a:sym typeface="+mn-lt"/>
              </a:rPr>
              <a:t> 4. </a:t>
            </a: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Times New Roman" panose="02020603050405020304" pitchFamily="18" charset="0"/>
                <a:sym typeface="+mn-lt"/>
              </a:rPr>
              <a:t>Nguồn</a:t>
            </a:r>
            <a:r>
              <a:rPr lang="en-US" altLang="zh-CN" sz="3300" b="1" dirty="0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Times New Roman" panose="02020603050405020304" pitchFamily="18" charset="0"/>
                <a:sym typeface="+mn-lt"/>
              </a:rPr>
              <a:t>gốc</a:t>
            </a:r>
            <a:r>
              <a:rPr lang="en-US" altLang="zh-CN" sz="3300" b="1" dirty="0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Times New Roman" panose="02020603050405020304" pitchFamily="18" charset="0"/>
                <a:sym typeface="+mn-lt"/>
              </a:rPr>
              <a:t>loài</a:t>
            </a:r>
            <a:r>
              <a:rPr lang="en-US" altLang="zh-CN" sz="3300" b="1" dirty="0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Times New Roman" panose="02020603050405020304" pitchFamily="18" charset="0"/>
                <a:sym typeface="+mn-lt"/>
              </a:rPr>
              <a:t>người</a:t>
            </a:r>
            <a:endParaRPr lang="zh-CN" altLang="en-US" sz="3300" b="1" kern="1200" dirty="0">
              <a:solidFill>
                <a:srgbClr val="FF0000"/>
              </a:solidFill>
              <a:latin typeface="SVN-Blenda Script" panose="02000804000000020003" pitchFamily="2" charset="0"/>
              <a:ea typeface="印品溜溜圆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0" descr="TR6">
            <a:extLst>
              <a:ext uri="{FF2B5EF4-FFF2-40B4-BE49-F238E27FC236}">
                <a16:creationId xmlns:a16="http://schemas.microsoft.com/office/drawing/2014/main" id="{232A533D-2C84-47C5-A657-AD0492110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5" t="70000" r="71666" b="12222"/>
          <a:stretch>
            <a:fillRect/>
          </a:stretch>
        </p:blipFill>
        <p:spPr bwMode="auto">
          <a:xfrm>
            <a:off x="118241" y="4057650"/>
            <a:ext cx="685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Line 11">
            <a:extLst>
              <a:ext uri="{FF2B5EF4-FFF2-40B4-BE49-F238E27FC236}">
                <a16:creationId xmlns:a16="http://schemas.microsoft.com/office/drawing/2014/main" id="{38486584-49E9-4749-9227-0652ED85E1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8241" y="2057400"/>
            <a:ext cx="6858000" cy="3086100"/>
          </a:xfrm>
          <a:prstGeom prst="line">
            <a:avLst/>
          </a:prstGeom>
          <a:noFill/>
          <a:ln w="762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ine 12">
            <a:extLst>
              <a:ext uri="{FF2B5EF4-FFF2-40B4-BE49-F238E27FC236}">
                <a16:creationId xmlns:a16="http://schemas.microsoft.com/office/drawing/2014/main" id="{13DC793C-9A3D-4226-A078-1C0B6C0425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61241" y="4400550"/>
            <a:ext cx="628650" cy="7429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74EB58E3-D0C3-4DF2-8F7B-8E03FC77E5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89891" y="4000500"/>
            <a:ext cx="857250" cy="11430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ine 14">
            <a:extLst>
              <a:ext uri="{FF2B5EF4-FFF2-40B4-BE49-F238E27FC236}">
                <a16:creationId xmlns:a16="http://schemas.microsoft.com/office/drawing/2014/main" id="{31BA485B-B56B-4DA0-B213-D5CFCFEEBC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32841" y="3429000"/>
            <a:ext cx="1371600" cy="17145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ine 15">
            <a:extLst>
              <a:ext uri="{FF2B5EF4-FFF2-40B4-BE49-F238E27FC236}">
                <a16:creationId xmlns:a16="http://schemas.microsoft.com/office/drawing/2014/main" id="{EF776E74-59FE-48AE-B2AF-7B0DD83157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4341" y="2914650"/>
            <a:ext cx="1885950" cy="22288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ine 16">
            <a:extLst>
              <a:ext uri="{FF2B5EF4-FFF2-40B4-BE49-F238E27FC236}">
                <a16:creationId xmlns:a16="http://schemas.microsoft.com/office/drawing/2014/main" id="{D20DD071-A35E-4491-93A0-93711DB4C4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90141" y="2343150"/>
            <a:ext cx="2457450" cy="28003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ine 17">
            <a:extLst>
              <a:ext uri="{FF2B5EF4-FFF2-40B4-BE49-F238E27FC236}">
                <a16:creationId xmlns:a16="http://schemas.microsoft.com/office/drawing/2014/main" id="{33C32397-3610-4092-BCDA-C765E4B2BF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47391" y="2457450"/>
            <a:ext cx="2228850" cy="26860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ine 18">
            <a:extLst>
              <a:ext uri="{FF2B5EF4-FFF2-40B4-BE49-F238E27FC236}">
                <a16:creationId xmlns:a16="http://schemas.microsoft.com/office/drawing/2014/main" id="{C681CDDE-A329-40D3-B3D5-41097728A9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47591" y="4286250"/>
            <a:ext cx="628650" cy="8572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ine 19">
            <a:extLst>
              <a:ext uri="{FF2B5EF4-FFF2-40B4-BE49-F238E27FC236}">
                <a16:creationId xmlns:a16="http://schemas.microsoft.com/office/drawing/2014/main" id="{81EC676D-1BC0-477A-A396-AD84D71DB5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04641" y="3486150"/>
            <a:ext cx="1371600" cy="16573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ine 20">
            <a:extLst>
              <a:ext uri="{FF2B5EF4-FFF2-40B4-BE49-F238E27FC236}">
                <a16:creationId xmlns:a16="http://schemas.microsoft.com/office/drawing/2014/main" id="{92F73121-32AF-45D2-9F58-128F86F421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2591" y="4686300"/>
            <a:ext cx="514350" cy="4572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21" descr="TR6">
            <a:extLst>
              <a:ext uri="{FF2B5EF4-FFF2-40B4-BE49-F238E27FC236}">
                <a16:creationId xmlns:a16="http://schemas.microsoft.com/office/drawing/2014/main" id="{3E93B310-4833-48AF-BA98-39E91C416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6" t="48889" r="36667" b="15555"/>
          <a:stretch>
            <a:fillRect/>
          </a:stretch>
        </p:blipFill>
        <p:spPr bwMode="auto">
          <a:xfrm>
            <a:off x="2175641" y="2171700"/>
            <a:ext cx="8001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2" descr="TR6">
            <a:extLst>
              <a:ext uri="{FF2B5EF4-FFF2-40B4-BE49-F238E27FC236}">
                <a16:creationId xmlns:a16="http://schemas.microsoft.com/office/drawing/2014/main" id="{B96AB6A3-A46A-4D21-97E5-52FD6ED10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3" r="5000" b="61111"/>
          <a:stretch>
            <a:fillRect/>
          </a:stretch>
        </p:blipFill>
        <p:spPr bwMode="auto">
          <a:xfrm>
            <a:off x="4404491" y="971550"/>
            <a:ext cx="9715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CEFCAB0-F4D7-A64E-B029-4D043E470490}"/>
              </a:ext>
            </a:extLst>
          </p:cNvPr>
          <p:cNvSpPr/>
          <p:nvPr/>
        </p:nvSpPr>
        <p:spPr>
          <a:xfrm>
            <a:off x="67004" y="3486150"/>
            <a:ext cx="1194238" cy="5480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CF8F60C-985E-3D47-AA55-3197CC439BA0}"/>
              </a:ext>
            </a:extLst>
          </p:cNvPr>
          <p:cNvSpPr/>
          <p:nvPr/>
        </p:nvSpPr>
        <p:spPr>
          <a:xfrm>
            <a:off x="1884014" y="1622751"/>
            <a:ext cx="1194238" cy="5480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5B6F9710-26F3-2F4B-930A-B1D83B14EE07}"/>
              </a:ext>
            </a:extLst>
          </p:cNvPr>
          <p:cNvSpPr/>
          <p:nvPr/>
        </p:nvSpPr>
        <p:spPr>
          <a:xfrm>
            <a:off x="5264697" y="1126808"/>
            <a:ext cx="1194238" cy="5480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61F67370-8361-7E4B-A2D2-F9BEA432ED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69"/>
          <a:stretch/>
        </p:blipFill>
        <p:spPr bwMode="auto">
          <a:xfrm>
            <a:off x="1594165" y="3542408"/>
            <a:ext cx="5354916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94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2" grpId="0" animBg="1"/>
          <p:bldP spid="33" grpId="0" animBg="1"/>
          <p:bldP spid="3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2" grpId="0" animBg="1"/>
          <p:bldP spid="33" grpId="0" animBg="1"/>
          <p:bldP spid="34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5E92C1-48C7-413A-9FF1-B123844FA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80513CC-0017-4BED-B50A-D0573CE1C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458" y="-839391"/>
            <a:ext cx="1821656" cy="202168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E4B5604-6E72-4DBC-AFBE-5CA7812E5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332" y="76646"/>
            <a:ext cx="1821656" cy="2021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21667639-8F4F-4D44-B1FE-67D0FEE16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841" y="2026072"/>
            <a:ext cx="1880015" cy="1622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3DB8F8A9-81BB-408B-A5D4-F2F3662B5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875" y="3762001"/>
            <a:ext cx="1880015" cy="144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A5F4A1-4928-4D8B-96E0-EEBC20E038E6}"/>
              </a:ext>
            </a:extLst>
          </p:cNvPr>
          <p:cNvSpPr txBox="1"/>
          <p:nvPr/>
        </p:nvSpPr>
        <p:spPr>
          <a:xfrm>
            <a:off x="118241" y="535707"/>
            <a:ext cx="72087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I.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Quá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trình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tiến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hóa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từ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vượn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người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thành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người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0AB30F-2210-4793-A77B-8D61E586AC7C}"/>
              </a:ext>
            </a:extLst>
          </p:cNvPr>
          <p:cNvSpPr txBox="1"/>
          <p:nvPr/>
        </p:nvSpPr>
        <p:spPr>
          <a:xfrm>
            <a:off x="1371242" y="3674"/>
            <a:ext cx="526639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Bài</a:t>
            </a:r>
            <a:r>
              <a:rPr lang="en-US" altLang="zh-CN" sz="3300" b="1" dirty="0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3. </a:t>
            </a: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Nguồn</a:t>
            </a:r>
            <a:r>
              <a:rPr lang="en-US" altLang="zh-CN" sz="3300" b="1" dirty="0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gốc</a:t>
            </a:r>
            <a:r>
              <a:rPr lang="en-US" altLang="zh-CN" sz="3300" b="1" dirty="0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loài</a:t>
            </a:r>
            <a:r>
              <a:rPr lang="en-US" altLang="zh-CN" sz="3300" b="1" dirty="0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người</a:t>
            </a:r>
            <a:endParaRPr lang="zh-CN" altLang="en-US" sz="3300" b="1" kern="1200" dirty="0">
              <a:solidFill>
                <a:srgbClr val="FF0000"/>
              </a:solidFill>
              <a:latin typeface="SVN-Blenda Script" panose="02000804000000020003" pitchFamily="2" charset="0"/>
              <a:ea typeface="印品溜溜圆" panose="02000000000000000000" pitchFamily="2" charset="-122"/>
              <a:cs typeface="#9Slide03 Arima Madurai Black" panose="00000A00000000000000" pitchFamily="2" charset="0"/>
              <a:sym typeface="+mn-lt"/>
            </a:endParaRPr>
          </a:p>
        </p:txBody>
      </p:sp>
      <p:pic>
        <p:nvPicPr>
          <p:cNvPr id="20" name="Picture 10" descr="TR6">
            <a:extLst>
              <a:ext uri="{FF2B5EF4-FFF2-40B4-BE49-F238E27FC236}">
                <a16:creationId xmlns:a16="http://schemas.microsoft.com/office/drawing/2014/main" id="{232A533D-2C84-47C5-A657-AD0492110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5" t="70000" r="71666" b="12222"/>
          <a:stretch>
            <a:fillRect/>
          </a:stretch>
        </p:blipFill>
        <p:spPr bwMode="auto">
          <a:xfrm>
            <a:off x="118241" y="4057650"/>
            <a:ext cx="685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Line 11">
            <a:extLst>
              <a:ext uri="{FF2B5EF4-FFF2-40B4-BE49-F238E27FC236}">
                <a16:creationId xmlns:a16="http://schemas.microsoft.com/office/drawing/2014/main" id="{38486584-49E9-4749-9227-0652ED85E1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8241" y="2057400"/>
            <a:ext cx="6858000" cy="3086100"/>
          </a:xfrm>
          <a:prstGeom prst="line">
            <a:avLst/>
          </a:prstGeom>
          <a:noFill/>
          <a:ln w="762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2" name="Line 12">
            <a:extLst>
              <a:ext uri="{FF2B5EF4-FFF2-40B4-BE49-F238E27FC236}">
                <a16:creationId xmlns:a16="http://schemas.microsoft.com/office/drawing/2014/main" id="{13DC793C-9A3D-4226-A078-1C0B6C0425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61241" y="4400550"/>
            <a:ext cx="628650" cy="7429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74EB58E3-D0C3-4DF2-8F7B-8E03FC77E5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89891" y="4000500"/>
            <a:ext cx="857250" cy="11430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4" name="Line 14">
            <a:extLst>
              <a:ext uri="{FF2B5EF4-FFF2-40B4-BE49-F238E27FC236}">
                <a16:creationId xmlns:a16="http://schemas.microsoft.com/office/drawing/2014/main" id="{31BA485B-B56B-4DA0-B213-D5CFCFEEBC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32841" y="3429000"/>
            <a:ext cx="1371600" cy="17145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5" name="Line 15">
            <a:extLst>
              <a:ext uri="{FF2B5EF4-FFF2-40B4-BE49-F238E27FC236}">
                <a16:creationId xmlns:a16="http://schemas.microsoft.com/office/drawing/2014/main" id="{EF776E74-59FE-48AE-B2AF-7B0DD83157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4341" y="2914650"/>
            <a:ext cx="1885950" cy="22288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6" name="Line 16">
            <a:extLst>
              <a:ext uri="{FF2B5EF4-FFF2-40B4-BE49-F238E27FC236}">
                <a16:creationId xmlns:a16="http://schemas.microsoft.com/office/drawing/2014/main" id="{D20DD071-A35E-4491-93A0-93711DB4C4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90141" y="2343150"/>
            <a:ext cx="2457450" cy="28003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7" name="Line 17">
            <a:extLst>
              <a:ext uri="{FF2B5EF4-FFF2-40B4-BE49-F238E27FC236}">
                <a16:creationId xmlns:a16="http://schemas.microsoft.com/office/drawing/2014/main" id="{33C32397-3610-4092-BCDA-C765E4B2BF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47391" y="2457450"/>
            <a:ext cx="2228850" cy="26860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8" name="Line 18">
            <a:extLst>
              <a:ext uri="{FF2B5EF4-FFF2-40B4-BE49-F238E27FC236}">
                <a16:creationId xmlns:a16="http://schemas.microsoft.com/office/drawing/2014/main" id="{C681CDDE-A329-40D3-B3D5-41097728A9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47591" y="4286250"/>
            <a:ext cx="628650" cy="8572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9" name="Line 19">
            <a:extLst>
              <a:ext uri="{FF2B5EF4-FFF2-40B4-BE49-F238E27FC236}">
                <a16:creationId xmlns:a16="http://schemas.microsoft.com/office/drawing/2014/main" id="{81EC676D-1BC0-477A-A396-AD84D71DB5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04641" y="3486150"/>
            <a:ext cx="1371600" cy="16573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30" name="Line 20">
            <a:extLst>
              <a:ext uri="{FF2B5EF4-FFF2-40B4-BE49-F238E27FC236}">
                <a16:creationId xmlns:a16="http://schemas.microsoft.com/office/drawing/2014/main" id="{92F73121-32AF-45D2-9F58-128F86F421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2591" y="4686300"/>
            <a:ext cx="514350" cy="4572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32" name="Picture 22" descr="TR6">
            <a:extLst>
              <a:ext uri="{FF2B5EF4-FFF2-40B4-BE49-F238E27FC236}">
                <a16:creationId xmlns:a16="http://schemas.microsoft.com/office/drawing/2014/main" id="{B96AB6A3-A46A-4D21-97E5-52FD6ED10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3" r="5000" b="61111"/>
          <a:stretch>
            <a:fillRect/>
          </a:stretch>
        </p:blipFill>
        <p:spPr bwMode="auto">
          <a:xfrm>
            <a:off x="4404491" y="971550"/>
            <a:ext cx="9715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CEFCAB0-F4D7-A64E-B029-4D043E470490}"/>
              </a:ext>
            </a:extLst>
          </p:cNvPr>
          <p:cNvSpPr/>
          <p:nvPr/>
        </p:nvSpPr>
        <p:spPr>
          <a:xfrm>
            <a:off x="67003" y="2914650"/>
            <a:ext cx="1537137" cy="11195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CF8F60C-985E-3D47-AA55-3197CC439BA0}"/>
              </a:ext>
            </a:extLst>
          </p:cNvPr>
          <p:cNvSpPr/>
          <p:nvPr/>
        </p:nvSpPr>
        <p:spPr>
          <a:xfrm>
            <a:off x="1884014" y="1210403"/>
            <a:ext cx="1194238" cy="10674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5B6F9710-26F3-2F4B-930A-B1D83B14EE07}"/>
              </a:ext>
            </a:extLst>
          </p:cNvPr>
          <p:cNvSpPr/>
          <p:nvPr/>
        </p:nvSpPr>
        <p:spPr>
          <a:xfrm>
            <a:off x="5264696" y="1126808"/>
            <a:ext cx="1379701" cy="115102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61F67370-8361-7E4B-A2D2-F9BEA432ED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69"/>
          <a:stretch/>
        </p:blipFill>
        <p:spPr bwMode="auto">
          <a:xfrm>
            <a:off x="1594165" y="3542408"/>
            <a:ext cx="5354916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576ABF-65E7-DC43-BF3A-F25FEAD3E23D}"/>
              </a:ext>
            </a:extLst>
          </p:cNvPr>
          <p:cNvSpPr/>
          <p:nvPr/>
        </p:nvSpPr>
        <p:spPr>
          <a:xfrm>
            <a:off x="1860019" y="1414860"/>
            <a:ext cx="12925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triệu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VN" sz="2000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BE7058-CA28-B64A-AA2E-5F06193ADFDB}"/>
              </a:ext>
            </a:extLst>
          </p:cNvPr>
          <p:cNvSpPr/>
          <p:nvPr/>
        </p:nvSpPr>
        <p:spPr>
          <a:xfrm>
            <a:off x="5248378" y="1315614"/>
            <a:ext cx="137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15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vạn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VN" sz="2000" b="1" dirty="0">
              <a:solidFill>
                <a:srgbClr val="C0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B3C8C8-EDE7-1544-886B-2BBF8BC3B2EF}"/>
              </a:ext>
            </a:extLst>
          </p:cNvPr>
          <p:cNvSpPr/>
          <p:nvPr/>
        </p:nvSpPr>
        <p:spPr>
          <a:xfrm>
            <a:off x="19131" y="3086100"/>
            <a:ext cx="16610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5 – 6  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triệu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VN" sz="2000" b="1" dirty="0"/>
          </a:p>
        </p:txBody>
      </p:sp>
      <p:pic>
        <p:nvPicPr>
          <p:cNvPr id="31" name="Picture 21" descr="TR6">
            <a:extLst>
              <a:ext uri="{FF2B5EF4-FFF2-40B4-BE49-F238E27FC236}">
                <a16:creationId xmlns:a16="http://schemas.microsoft.com/office/drawing/2014/main" id="{3E93B310-4833-48AF-BA98-39E91C416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6" t="48889" r="36667" b="15555"/>
          <a:stretch>
            <a:fillRect/>
          </a:stretch>
        </p:blipFill>
        <p:spPr bwMode="auto">
          <a:xfrm>
            <a:off x="2175641" y="2171700"/>
            <a:ext cx="8001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08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1" fill="hold">
                          <p:stCondLst>
                            <p:cond delay="indefinite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2" grpId="0" animBg="1"/>
          <p:bldP spid="33" grpId="0" animBg="1"/>
          <p:bldP spid="34" grpId="0" animBg="1"/>
          <p:bldP spid="5" grpId="0"/>
          <p:bldP spid="6" grpId="0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1" fill="hold">
                          <p:stCondLst>
                            <p:cond delay="indefinite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2" grpId="0" animBg="1"/>
          <p:bldP spid="33" grpId="0" animBg="1"/>
          <p:bldP spid="34" grpId="0" animBg="1"/>
          <p:bldP spid="5" grpId="0"/>
          <p:bldP spid="6" grpId="0"/>
          <p:bldP spid="3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D2DFFE8-80EF-8943-9287-92BADB481385}"/>
              </a:ext>
            </a:extLst>
          </p:cNvPr>
          <p:cNvSpPr/>
          <p:nvPr/>
        </p:nvSpPr>
        <p:spPr>
          <a:xfrm>
            <a:off x="1676400" y="1142910"/>
            <a:ext cx="3951590" cy="755578"/>
          </a:xfrm>
          <a:prstGeom prst="roundRect">
            <a:avLst/>
          </a:prstGeom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9D6AEE-AF75-C74C-8D52-9EE70589B15B}"/>
              </a:ext>
            </a:extLst>
          </p:cNvPr>
          <p:cNvSpPr/>
          <p:nvPr/>
        </p:nvSpPr>
        <p:spPr>
          <a:xfrm>
            <a:off x="1676400" y="1289866"/>
            <a:ext cx="4034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5, 6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triệu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VN" sz="2400" b="1" dirty="0">
              <a:solidFill>
                <a:srgbClr val="0070C0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702B01F-5D89-9D4D-8030-DC869E11E460}"/>
              </a:ext>
            </a:extLst>
          </p:cNvPr>
          <p:cNvSpPr/>
          <p:nvPr/>
        </p:nvSpPr>
        <p:spPr>
          <a:xfrm>
            <a:off x="1663587" y="2210040"/>
            <a:ext cx="3951590" cy="1200329"/>
          </a:xfrm>
          <a:prstGeom prst="roundRect">
            <a:avLst/>
          </a:prstGeom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6830A9-511C-8042-AE91-230E1EF8D085}"/>
              </a:ext>
            </a:extLst>
          </p:cNvPr>
          <p:cNvSpPr/>
          <p:nvPr/>
        </p:nvSpPr>
        <p:spPr>
          <a:xfrm>
            <a:off x="1720941" y="2247749"/>
            <a:ext cx="38083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 chi trước được tự do để sử dụng công cụ và tìm kiếm thức ăn.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F0FCB70-4E18-C149-8FD3-2E90ED08EDAB}"/>
              </a:ext>
            </a:extLst>
          </p:cNvPr>
          <p:cNvSpPr/>
          <p:nvPr/>
        </p:nvSpPr>
        <p:spPr>
          <a:xfrm>
            <a:off x="1643415" y="3877752"/>
            <a:ext cx="3951590" cy="755578"/>
          </a:xfrm>
          <a:prstGeom prst="roundRect">
            <a:avLst/>
          </a:prstGeom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7392AD-83A6-7B49-9D68-C99C7D9328CD}"/>
              </a:ext>
            </a:extLst>
          </p:cNvPr>
          <p:cNvSpPr/>
          <p:nvPr/>
        </p:nvSpPr>
        <p:spPr>
          <a:xfrm>
            <a:off x="1816090" y="3840043"/>
            <a:ext cx="37789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cơ thể còn bao phủ bởi một lớp lông dày.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8BA0F4F-607D-E844-BCA8-412D7BCE2FFB}"/>
              </a:ext>
            </a:extLst>
          </p:cNvPr>
          <p:cNvGrpSpPr/>
          <p:nvPr/>
        </p:nvGrpSpPr>
        <p:grpSpPr>
          <a:xfrm>
            <a:off x="793248" y="1046091"/>
            <a:ext cx="924645" cy="896096"/>
            <a:chOff x="4303155" y="714214"/>
            <a:chExt cx="924645" cy="89609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311EA4E-7DAA-C54F-BAA9-30F354837F02}"/>
                </a:ext>
              </a:extLst>
            </p:cNvPr>
            <p:cNvSpPr/>
            <p:nvPr/>
          </p:nvSpPr>
          <p:spPr>
            <a:xfrm>
              <a:off x="4303155" y="714214"/>
              <a:ext cx="924645" cy="89609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FF00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FD9BFA-AD32-C744-916B-CC9FDDB11A84}"/>
                </a:ext>
              </a:extLst>
            </p:cNvPr>
            <p:cNvSpPr txBox="1"/>
            <p:nvPr/>
          </p:nvSpPr>
          <p:spPr>
            <a:xfrm>
              <a:off x="4358423" y="821551"/>
              <a:ext cx="8071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 gian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693299F-6F20-6446-B5E0-9009DB668CC4}"/>
              </a:ext>
            </a:extLst>
          </p:cNvPr>
          <p:cNvGrpSpPr/>
          <p:nvPr/>
        </p:nvGrpSpPr>
        <p:grpSpPr>
          <a:xfrm>
            <a:off x="853957" y="2335164"/>
            <a:ext cx="978277" cy="905879"/>
            <a:chOff x="4380286" y="2218968"/>
            <a:chExt cx="978277" cy="90587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1B5778E-D328-A548-ACC2-9615CD2C630F}"/>
                </a:ext>
              </a:extLst>
            </p:cNvPr>
            <p:cNvSpPr/>
            <p:nvPr/>
          </p:nvSpPr>
          <p:spPr>
            <a:xfrm>
              <a:off x="4380286" y="2218968"/>
              <a:ext cx="978277" cy="90587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FF00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136C380-4146-1543-A825-9DFA9077C57D}"/>
                </a:ext>
              </a:extLst>
            </p:cNvPr>
            <p:cNvSpPr txBox="1"/>
            <p:nvPr/>
          </p:nvSpPr>
          <p:spPr>
            <a:xfrm>
              <a:off x="4432077" y="2317965"/>
              <a:ext cx="8424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ặc điểm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B4B0C1-6D2F-CB41-B186-45A4763A280A}"/>
              </a:ext>
            </a:extLst>
          </p:cNvPr>
          <p:cNvGrpSpPr/>
          <p:nvPr/>
        </p:nvGrpSpPr>
        <p:grpSpPr>
          <a:xfrm>
            <a:off x="820135" y="3789778"/>
            <a:ext cx="941712" cy="864506"/>
            <a:chOff x="4346464" y="3673582"/>
            <a:chExt cx="941712" cy="8645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8020D42-E204-F34D-BB6B-68E3AF33762B}"/>
                </a:ext>
              </a:extLst>
            </p:cNvPr>
            <p:cNvSpPr/>
            <p:nvPr/>
          </p:nvSpPr>
          <p:spPr>
            <a:xfrm>
              <a:off x="4346464" y="3673582"/>
              <a:ext cx="918078" cy="86450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FF00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29DFEC4-B5E3-274A-8327-B3272800E6ED}"/>
                </a:ext>
              </a:extLst>
            </p:cNvPr>
            <p:cNvSpPr txBox="1"/>
            <p:nvPr/>
          </p:nvSpPr>
          <p:spPr>
            <a:xfrm>
              <a:off x="4370098" y="3920897"/>
              <a:ext cx="918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Cơ thể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9638DBBD-14F2-304F-8C84-BF94E8E43C33}"/>
              </a:ext>
            </a:extLst>
          </p:cNvPr>
          <p:cNvSpPr/>
          <p:nvPr/>
        </p:nvSpPr>
        <p:spPr>
          <a:xfrm>
            <a:off x="1439882" y="139910"/>
            <a:ext cx="395158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Vượn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cổ</a:t>
            </a:r>
            <a:endParaRPr lang="en-US" sz="5400" b="0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SVN-Blenda Script" panose="02000804000000020003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B8FA98-93CF-DD48-B92E-07550E883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29255" y="-30743"/>
            <a:ext cx="33766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51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5" grpId="0" animBg="1"/>
          <p:bldP spid="6" grpId="0"/>
          <p:bldP spid="7" grpId="0" animBg="1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5" grpId="0" animBg="1"/>
          <p:bldP spid="6" grpId="0"/>
          <p:bldP spid="7" grpId="0" animBg="1"/>
          <p:bldP spid="8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2 - &amp;quot;A.  Khởi Động&amp;quot;&quot;/&gt;&lt;property id=&quot;20307&quot; value=&quot;629&quot;/&gt;&lt;/object&gt;&lt;object type=&quot;3&quot; unique_id=&quot;10004&quot;&gt;&lt;property id=&quot;20148&quot; value=&quot;5&quot;/&gt;&lt;property id=&quot;20300&quot; value=&quot;Slide 4&quot;/&gt;&lt;property id=&quot;20307&quot; value=&quot;637&quot;/&gt;&lt;/object&gt;&lt;object type=&quot;3&quot; unique_id=&quot;10005&quot;&gt;&lt;property id=&quot;20148&quot; value=&quot;5&quot;/&gt;&lt;property id=&quot;20300&quot; value=&quot;Slide 5&quot;/&gt;&lt;property id=&quot;20307&quot; value=&quot;636&quot;/&gt;&lt;/object&gt;&lt;object type=&quot;3&quot; unique_id=&quot;10006&quot;&gt;&lt;property id=&quot;20148&quot; value=&quot;5&quot;/&gt;&lt;property id=&quot;20300&quot; value=&quot;Slide 6&quot;/&gt;&lt;property id=&quot;20307&quot; value=&quot;442&quot;/&gt;&lt;/object&gt;&lt;object type=&quot;3&quot; unique_id=&quot;10007&quot;&gt;&lt;property id=&quot;20148&quot; value=&quot;5&quot;/&gt;&lt;property id=&quot;20300&quot; value=&quot;Slide 7&quot;/&gt;&lt;property id=&quot;20307&quot; value=&quot;397&quot;/&gt;&lt;/object&gt;&lt;object type=&quot;3&quot; unique_id=&quot;10009&quot;&gt;&lt;property id=&quot;20148&quot; value=&quot;5&quot;/&gt;&lt;property id=&quot;20300&quot; value=&quot;Slide 14 - &amp;quot;Nội dung chính&amp;quot;&quot;/&gt;&lt;property id=&quot;20307&quot; value=&quot;322&quot;/&gt;&lt;/object&gt;&lt;object type=&quot;3&quot; unique_id=&quot;10010&quot;&gt;&lt;property id=&quot;20148&quot; value=&quot;5&quot;/&gt;&lt;property id=&quot;20300&quot; value=&quot;Slide 16 - &amp;quot;Điều kiện tự nhiên&amp;quot;&quot;/&gt;&lt;property id=&quot;20307&quot; value=&quot;262&quot;/&gt;&lt;/object&gt;&lt;object type=&quot;3&quot; unique_id=&quot;10012&quot;&gt;&lt;property id=&quot;20148&quot; value=&quot;5&quot;/&gt;&lt;property id=&quot;20300&quot; value=&quot;Slide 22 - &amp;quot;II. &amp;quot;&quot;/&gt;&lt;property id=&quot;20307&quot; value=&quot;267&quot;/&gt;&lt;/object&gt;&lt;object type=&quot;3&quot; unique_id=&quot;10013&quot;&gt;&lt;property id=&quot;20148&quot; value=&quot;5&quot;/&gt;&lt;property id=&quot;20300&quot; value=&quot;Slide 23&quot;/&gt;&lt;property id=&quot;20307&quot; value=&quot;289&quot;/&gt;&lt;/object&gt;&lt;object type=&quot;3&quot; unique_id=&quot;10016&quot;&gt;&lt;property id=&quot;20148&quot; value=&quot;5&quot;/&gt;&lt;property id=&quot;20300&quot; value=&quot;Slide 27&quot;/&gt;&lt;property id=&quot;20307&quot; value=&quot;628&quot;/&gt;&lt;/object&gt;&lt;object type=&quot;3&quot; unique_id=&quot;10017&quot;&gt;&lt;property id=&quot;20148&quot; value=&quot;5&quot;/&gt;&lt;property id=&quot;20300&quot; value=&quot;Slide 30 - &amp;quot;III. &amp;quot;&quot;/&gt;&lt;property id=&quot;20307&quot; value=&quot;276&quot;/&gt;&lt;/object&gt;&lt;object type=&quot;3&quot; unique_id=&quot;10019&quot;&gt;&lt;property id=&quot;20148&quot; value=&quot;5&quot;/&gt;&lt;property id=&quot;20300&quot; value=&quot;Slide 33 - &amp;quot;3. Những thành tựu văn hoá tiêu biểu &amp;quot;&quot;/&gt;&lt;property id=&quot;20307&quot; value=&quot;272&quot;/&gt;&lt;/object&gt;&lt;object type=&quot;3&quot; unique_id=&quot;10021&quot;&gt;&lt;property id=&quot;20148&quot; value=&quot;5&quot;/&gt;&lt;property id=&quot;20300&quot; value=&quot;Slide 35 - &amp;quot;LUYỆN TẬP, VẬN DỤNG&amp;quot;&quot;/&gt;&lt;property id=&quot;20307&quot; value=&quot;282&quot;/&gt;&lt;/object&gt;&lt;object type=&quot;3&quot; unique_id=&quot;10024&quot;&gt;&lt;property id=&quot;20148&quot; value=&quot;5&quot;/&gt;&lt;property id=&quot;20300&quot; value=&quot;Slide 38&quot;/&gt;&lt;property id=&quot;20307&quot; value=&quot;633&quot;/&gt;&lt;/object&gt;&lt;object type=&quot;3&quot; unique_id=&quot;10025&quot;&gt;&lt;property id=&quot;20148&quot; value=&quot;5&quot;/&gt;&lt;property id=&quot;20300&quot; value=&quot;Slide 39&quot;/&gt;&lt;property id=&quot;20307&quot; value=&quot;324&quot;/&gt;&lt;/object&gt;&lt;object type=&quot;3&quot; unique_id=&quot;10026&quot;&gt;&lt;property id=&quot;20148&quot; value=&quot;5&quot;/&gt;&lt;property id=&quot;20300&quot; value=&quot;Slide 42&quot;/&gt;&lt;property id=&quot;20307&quot; value=&quot;304&quot;/&gt;&lt;/object&gt;&lt;object type=&quot;3&quot; unique_id=&quot;10027&quot;&gt;&lt;property id=&quot;20148&quot; value=&quot;5&quot;/&gt;&lt;property id=&quot;20300&quot; value=&quot;Slide 43 - &amp;quot;CẢM ƠN SỰ THEO DÕI CỦA CÁC EM!&amp;quot;&quot;/&gt;&lt;property id=&quot;20307&quot; value=&quot;320&quot;/&gt;&lt;/object&gt;&lt;object type=&quot;3&quot; unique_id=&quot;10028&quot;&gt;&lt;property id=&quot;20148&quot; value=&quot;5&quot;/&gt;&lt;property id=&quot;20300&quot; value=&quot;Slide 44 - &amp;quot;Tôn giáo &amp;quot;&quot;/&gt;&lt;property id=&quot;20307&quot; value=&quot;316&quot;/&gt;&lt;/object&gt;&lt;object type=&quot;3&quot; unique_id=&quot;10029&quot;&gt;&lt;property id=&quot;20148&quot; value=&quot;5&quot;/&gt;&lt;property id=&quot;20300&quot; value=&quot;Slide 45 - &amp;quot;Sử thi Ma-ha-bha-ra-ta và Ra-ma-y-a-na&amp;quot;&quot;/&gt;&lt;property id=&quot;20307&quot; value=&quot;315&quot;/&gt;&lt;/object&gt;&lt;object type=&quot;3&quot; unique_id=&quot;10030&quot;&gt;&lt;property id=&quot;20148&quot; value=&quot;5&quot;/&gt;&lt;property id=&quot;20300&quot; value=&quot;Slide 46 - &amp;quot;Chữ viết&amp;quot;&quot;/&gt;&lt;property id=&quot;20307&quot; value=&quot;317&quot;/&gt;&lt;/object&gt;&lt;object type=&quot;3&quot; unique_id=&quot;10031&quot;&gt;&lt;property id=&quot;20148&quot; value=&quot;5&quot;/&gt;&lt;property id=&quot;20300&quot; value=&quot;Slide 47 - &amp;quot;Cột đá A-sô-ca &amp;quot;&quot;/&gt;&lt;property id=&quot;20307&quot; value=&quot;313&quot;/&gt;&lt;/object&gt;&lt;object type=&quot;3&quot; unique_id=&quot;10032&quot;&gt;&lt;property id=&quot;20148&quot; value=&quot;5&quot;/&gt;&lt;property id=&quot;20300&quot; value=&quot;Slide 48 - &amp;quot;Đại bảo tháp San-chi&amp;quot;&quot;/&gt;&lt;property id=&quot;20307&quot; value=&quot;314&quot;/&gt;&lt;/object&gt;&lt;object type=&quot;3&quot; unique_id=&quot;10033&quot;&gt;&lt;property id=&quot;20148&quot; value=&quot;5&quot;/&gt;&lt;property id=&quot;20300&quot; value=&quot;Slide 49 - &amp;quot;Toán học &amp;quot;&quot;/&gt;&lt;property id=&quot;20307&quot; value=&quot;321&quot;/&gt;&lt;/object&gt;&lt;object type=&quot;3&quot; unique_id=&quot;10034&quot;&gt;&lt;property id=&quot;20148&quot; value=&quot;5&quot;/&gt;&lt;property id=&quot;20300&quot; value=&quot;Slide 50&quot;/&gt;&lt;property id=&quot;20307&quot; value=&quot;626&quot;/&gt;&lt;/object&gt;&lt;object type=&quot;3&quot; unique_id=&quot;10171&quot;&gt;&lt;property id=&quot;20148&quot; value=&quot;5&quot;/&gt;&lt;property id=&quot;20300&quot; value=&quot;Slide 24 - &amp;quot;Câu hỏi; Chế độ đẳng cấp trong xã hội Ấn Độ cổ đại được phân chia dựa trên cơ sở nào? A. Dựa trên sự phân biệt về &quot;/&gt;&lt;property id=&quot;20307&quot; value=&quot;638&quot;/&gt;&lt;/object&gt;&lt;object type=&quot;3&quot; unique_id=&quot;10172&quot;&gt;&lt;property id=&quot;20148&quot; value=&quot;5&quot;/&gt;&lt;property id=&quot;20300&quot; value=&quot;Slide 25 - &amp;quot;Quan sát sơ đồ các đẳng cấp trong xã hội Ấn Độ cổ đại, hãy cho biết đẳng cấp nào có vị thế cao nhất? A. Su - đra B&quot;/&gt;&lt;property id=&quot;20307&quot; value=&quot;639&quot;/&gt;&lt;/object&gt;&lt;object type=&quot;3&quot; unique_id=&quot;47118&quot;&gt;&lt;property id=&quot;20148&quot; value=&quot;5&quot;/&gt;&lt;property id=&quot;20300&quot; value=&quot;Slide 1&quot;/&gt;&lt;property id=&quot;20307&quot; value=&quot;640&quot;/&gt;&lt;/object&gt;&lt;object type=&quot;3&quot; unique_id=&quot;47119&quot;&gt;&lt;property id=&quot;20148&quot; value=&quot;5&quot;/&gt;&lt;property id=&quot;20300&quot; value=&quot;Slide 3 - &amp;quot;VIDEO DẪN DẮT CỦA GIÁO VIÊN&amp;quot;&quot;/&gt;&lt;property id=&quot;20307&quot; value=&quot;641&quot;/&gt;&lt;/object&gt;&lt;object type=&quot;3&quot; unique_id=&quot;47120&quot;&gt;&lt;property id=&quot;20148&quot; value=&quot;5&quot;/&gt;&lt;property id=&quot;20300&quot; value=&quot;Slide 8&quot;/&gt;&lt;property id=&quot;20307&quot; value=&quot;642&quot;/&gt;&lt;/object&gt;&lt;object type=&quot;3&quot; unique_id=&quot;47121&quot;&gt;&lt;property id=&quot;20148&quot; value=&quot;5&quot;/&gt;&lt;property id=&quot;20300&quot; value=&quot;Slide 9 - &amp;quot;Bài tập  1&amp;quot;&quot;/&gt;&lt;property id=&quot;20307&quot; value=&quot;643&quot;/&gt;&lt;/object&gt;&lt;object type=&quot;3&quot; unique_id=&quot;47122&quot;&gt;&lt;property id=&quot;20148&quot; value=&quot;5&quot;/&gt;&lt;property id=&quot;20300&quot; value=&quot;Slide 10 - &amp;quot;Video những điều thú vị về Ấn Độ&amp;quot;&quot;/&gt;&lt;property id=&quot;20307&quot; value=&quot;645&quot;/&gt;&lt;/object&gt;&lt;object type=&quot;3&quot; unique_id=&quot;47123&quot;&gt;&lt;property id=&quot;20148&quot; value=&quot;5&quot;/&gt;&lt;property id=&quot;20300&quot; value=&quot;Slide 11 - &amp;quot;Video ghi hinh dẫn vào bài giảng&amp;quot;&quot;/&gt;&lt;property id=&quot;20307&quot; value=&quot;646&quot;/&gt;&lt;/object&gt;&lt;object type=&quot;3&quot; unique_id=&quot;47124&quot;&gt;&lt;property id=&quot;20148&quot; value=&quot;5&quot;/&gt;&lt;property id=&quot;20300&quot; value=&quot;Slide 13&quot;/&gt;&lt;property id=&quot;20307&quot; value=&quot;648&quot;/&gt;&lt;/object&gt;&lt;object type=&quot;3&quot; unique_id=&quot;47125&quot;&gt;&lt;property id=&quot;20148&quot; value=&quot;5&quot;/&gt;&lt;property id=&quot;20300&quot; value=&quot;Slide 15 - &amp;quot;Mục tiêu cần đạt&amp;quot;&quot;/&gt;&lt;property id=&quot;20307&quot; value=&quot;647&quot;/&gt;&lt;/object&gt;&lt;object type=&quot;3&quot; unique_id=&quot;47126&quot;&gt;&lt;property id=&quot;20148&quot; value=&quot;5&quot;/&gt;&lt;property id=&quot;20300&quot; value=&quot;Slide 17 - &amp;quot;Vị trí địa lí: &amp;quot;&quot;/&gt;&lt;property id=&quot;20307&quot; value=&quot;649&quot;/&gt;&lt;/object&gt;&lt;object type=&quot;3&quot; unique_id=&quot;47127&quot;&gt;&lt;property id=&quot;20148&quot; value=&quot;5&quot;/&gt;&lt;property id=&quot;20300&quot; value=&quot;Slide 18 - &amp;quot;- Địa hình:&amp;quot;&quot;/&gt;&lt;property id=&quot;20307&quot; value=&quot;652&quot;/&gt;&lt;/object&gt;&lt;object type=&quot;3&quot; unique_id=&quot;47128&quot;&gt;&lt;property id=&quot;20148&quot; value=&quot;5&quot;/&gt;&lt;property id=&quot;20300&quot; value=&quot;Slide 19 - &amp;quot;Khí hậu:&amp;quot;&quot;/&gt;&lt;property id=&quot;20307&quot; value=&quot;651&quot;/&gt;&lt;/object&gt;&lt;object type=&quot;3&quot; unique_id=&quot;47129&quot;&gt;&lt;property id=&quot;20148&quot; value=&quot;5&quot;/&gt;&lt;property id=&quot;20300&quot; value=&quot;Slide 20 - &amp;quot;-Sông ngòi: &amp;quot;&quot;/&gt;&lt;property id=&quot;20307&quot; value=&quot;653&quot;/&gt;&lt;/object&gt;&lt;object type=&quot;3&quot; unique_id=&quot;47130&quot;&gt;&lt;property id=&quot;20148&quot; value=&quot;5&quot;/&gt;&lt;property id=&quot;20300&quot; value=&quot;Slide 21 - &amp;quot;Video  dẫn dắt sang mục mới&amp;quot;&quot;/&gt;&lt;property id=&quot;20307&quot; value=&quot;654&quot;/&gt;&lt;/object&gt;&lt;object type=&quot;3&quot; unique_id=&quot;47131&quot;&gt;&lt;property id=&quot;20148&quot; value=&quot;5&quot;/&gt;&lt;property id=&quot;20300&quot; value=&quot;Slide 26 - &amp;quot;Quan sát sơ đồ các đẳng cấp trong xã hội Ấn Độ cổ đại, hãy cho biết đẳng cấp nào có vị thế thấp nhất? A. Su - đra &quot;/&gt;&lt;property id=&quot;20307&quot; value=&quot;655&quot;/&gt;&lt;/object&gt;&lt;object type=&quot;3&quot; unique_id=&quot;47132&quot;&gt;&lt;property id=&quot;20148&quot; value=&quot;5&quot;/&gt;&lt;property id=&quot;20300&quot; value=&quot;Slide 28 - &amp;quot;Video dẫn dắt về nạn phân biệt chủng tộc.&amp;quot;&quot;/&gt;&lt;property id=&quot;20307&quot; value=&quot;657&quot;/&gt;&lt;/object&gt;&lt;object type=&quot;3&quot; unique_id=&quot;47133&quot;&gt;&lt;property id=&quot;20148&quot; value=&quot;5&quot;/&gt;&lt;property id=&quot;20300&quot; value=&quot;Slide 29 - &amp;quot;Video chuyển sang mục mới &amp;quot;&quot;/&gt;&lt;property id=&quot;20307&quot; value=&quot;658&quot;/&gt;&lt;/object&gt;&lt;object type=&quot;3&quot; unique_id=&quot;47134&quot;&gt;&lt;property id=&quot;20148&quot; value=&quot;5&quot;/&gt;&lt;property id=&quot;20300&quot; value=&quot;Slide 31 - &amp;quot;Video về thành tựu văn hóa Ấn Độ&amp;quot;&quot;/&gt;&lt;property id=&quot;20307&quot; value=&quot;659&quot;/&gt;&lt;/object&gt;&lt;object type=&quot;3&quot; unique_id=&quot;47135&quot;&gt;&lt;property id=&quot;20148&quot; value=&quot;5&quot;/&gt;&lt;property id=&quot;20300&quot; value=&quot;Slide 32&quot;/&gt;&lt;property id=&quot;20307&quot; value=&quot;656&quot;/&gt;&lt;/object&gt;&lt;object type=&quot;3&quot; unique_id=&quot;47461&quot;&gt;&lt;property id=&quot;20148&quot; value=&quot;5&quot;/&gt;&lt;property id=&quot;20300&quot; value=&quot;Slide 12 - &amp;quot;HÌNH THÀNH KIẾN THỨC&amp;quot;&quot;/&gt;&lt;property id=&quot;20307&quot; value=&quot;664&quot;/&gt;&lt;/object&gt;&lt;object type=&quot;3&quot; unique_id=&quot;47462&quot;&gt;&lt;property id=&quot;20148&quot; value=&quot;5&quot;/&gt;&lt;property id=&quot;20300&quot; value=&quot;Slide 36 - &amp;quot;LUYỆN TẬP&amp;quot;&quot;/&gt;&lt;property id=&quot;20307&quot; value=&quot;662&quot;/&gt;&lt;/object&gt;&lt;object type=&quot;3&quot; unique_id=&quot;47463&quot;&gt;&lt;property id=&quot;20148&quot; value=&quot;5&quot;/&gt;&lt;property id=&quot;20300&quot; value=&quot;Slide 37&quot;/&gt;&lt;property id=&quot;20307&quot; value=&quot;661&quot;/&gt;&lt;/object&gt;&lt;object type=&quot;3&quot; unique_id=&quot;47464&quot;&gt;&lt;property id=&quot;20148&quot; value=&quot;5&quot;/&gt;&lt;property id=&quot;20300&quot; value=&quot;Slide 40 - &amp;quot;TÌM TÒI, MỞ RỘNG&amp;quot;&quot;/&gt;&lt;property id=&quot;20307&quot; value=&quot;663&quot;/&gt;&lt;/object&gt;&lt;object type=&quot;3&quot; unique_id=&quot;47465&quot;&gt;&lt;property id=&quot;20148&quot; value=&quot;5&quot;/&gt;&lt;property id=&quot;20300&quot; value=&quot;Slide 41&quot;/&gt;&lt;property id=&quot;20307&quot; value=&quot;660&quot;/&gt;&lt;/object&gt;&lt;object type=&quot;3&quot; unique_id=&quot;47623&quot;&gt;&lt;property id=&quot;20148&quot; value=&quot;5&quot;/&gt;&lt;property id=&quot;20300&quot; value=&quot;Slide 34&quot;/&gt;&lt;property id=&quot;20307&quot; value=&quot;666&quot;/&gt;&lt;/object&gt;&lt;/object&gt;&lt;object type=&quot;8&quot; unique_id=&quot;10068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istrator\Desktop\am thanh chen\1.mp3"/>
  <p:tag name="PPSNARRATION" val="46,2141384940,C:\Users\Administrator\Desktop\BAI SOAN HOAN CHINH\BAI 8 AN DO CO DAI_pptx\Media.ppcx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C7939F5-E00A-45B5-8E02-46C46D468D5B}&quot;/&gt;&lt;isInvalidForFieldText val=&quot;0&quot;/&gt;&lt;Image&gt;&lt;filename val=&quot;C:\Users\ADMINI~1\AppData\Local\Temp\~Ca275F\data\asimages\{6C7939F5-E00A-45B5-8E02-46C46D468D5B}_32.png&quot;/&gt;&lt;left val=&quot;5&quot;/&gt;&lt;top val=&quot;144&quot;/&gt;&lt;width val=&quot;283&quot;/&gt;&lt;height val=&quot;113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9482870-DAD1-4EC3-98A3-2D3D15306442}&quot;/&gt;&lt;isInvalidForFieldText val=&quot;0&quot;/&gt;&lt;Image&gt;&lt;filename val=&quot;C:\Users\ADMINI~1\AppData\Local\Temp\~Ca275F\data\asimages\{D9482870-DAD1-4EC3-98A3-2D3D15306442}_32.png&quot;/&gt;&lt;left val=&quot;23&quot;/&gt;&lt;top val=&quot;273&quot;/&gt;&lt;width val=&quot;266&quot;/&gt;&lt;height val=&quot;113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CE118EF-EC9F-48B4-A2D8-6D0976B1836E}&quot;/&gt;&lt;isInvalidForFieldText val=&quot;0&quot;/&gt;&lt;Image&gt;&lt;filename val=&quot;C:\Users\ADMINI~1\AppData\Local\Temp\~Ca275F\data\asimages\{1CE118EF-EC9F-48B4-A2D8-6D0976B1836E}_32.png&quot;/&gt;&lt;left val=&quot;430&quot;/&gt;&lt;top val=&quot;144&quot;/&gt;&lt;width val=&quot;266&quot;/&gt;&lt;height val=&quot;113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5374B85-F7ED-4C3E-B776-12031BD96C60}&quot;/&gt;&lt;isInvalidForFieldText val=&quot;0&quot;/&gt;&lt;Image&gt;&lt;filename val=&quot;C:\Users\ADMINI~1\AppData\Local\Temp\~Ca275F\data\asimages\{25374B85-F7ED-4C3E-B776-12031BD96C60}_32.png&quot;/&gt;&lt;left val=&quot;430&quot;/&gt;&lt;top val=&quot;273&quot;/&gt;&lt;width val=&quot;266&quot;/&gt;&lt;height val=&quot;113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275F\data\asimages\{8B934D55-A80A-4267-B31B-14BE5A9D3EA0}_32.png&quot;/&gt;&lt;left val=&quot;7&quot;/&gt;&lt;top val=&quot;9&quot;/&gt;&lt;width val=&quot;658&quot;/&gt;&lt;height val=&quot;119&quot;/&gt;&lt;hasText val=&quot;1&quot;/&gt;&lt;/Image&gt;&lt;/ThreeDShapeInfo&gt;"/>
  <p:tag name="PRESENTER_SHAPEINFO" val="&lt;ThreeDShapeInfo&gt;&lt;uuid val=&quot;{BDF9F444-9B07-42D8-A407-42D926DE6B99}&quot;/&gt;&lt;isInvalidForFieldText val=&quot;0&quot;/&gt;&lt;Image&gt;&lt;filename val=&quot;C:\Users\ADMINI~1\AppData\Local\Temp\~Ca275F\data\asimages\{BDF9F444-9B07-42D8-A407-42D926DE6B99}.png&quot;/&gt;&lt;left val=&quot;7&quot;/&gt;&lt;top val=&quot;9&quot;/&gt;&lt;width val=&quot;658&quot;/&gt;&lt;height val=&quot;119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275F\data\asimages\{E6354DF0-5CD6-4665-8D4B-28E528E293F0}_32.png&quot;/&gt;&lt;left val=&quot;-106&quot;/&gt;&lt;top val=&quot;119&quot;/&gt;&lt;width val=&quot;97&quot;/&gt;&lt;height val=&quot;45&quot;/&gt;&lt;hasText val=&quot;1&quot;/&gt;&lt;/Image&gt;&lt;/ThreeDShapeInfo&gt;"/>
  <p:tag name="PRESENTER_SHAPETEXTINFO" val="&lt;ShapeTextInfo&gt;&lt;TableIndex row=&quot;-1&quot; col=&quot;-1&quot;&gt;&lt;linesCount val=&quot;2&quot;/&gt;&lt;lineCharCount val=&quot;10&quot;/&gt;&lt;lineCharCount val=&quot;13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275F\data\asimages\{19D0868A-59A1-408F-BE0A-5E424EC34E28}_32.png&quot;/&gt;&lt;left val=&quot;-100&quot;/&gt;&lt;top val=&quot;213&quot;/&gt;&lt;width val=&quot;84&quot;/&gt;&lt;height val=&quot;45&quot;/&gt;&lt;hasText val=&quot;1&quot;/&gt;&lt;/Image&gt;&lt;/ThreeDShapeInfo&gt;"/>
  <p:tag name="PRESENTER_SHAPETEXTINFO" val="&lt;ShapeTextInfo&gt;&lt;TableIndex row=&quot;-1&quot; col=&quot;-1&quot;&gt;&lt;linesCount val=&quot;2&quot;/&gt;&lt;lineCharCount val=&quot;10&quot;/&gt;&lt;lineCharCount val=&quot;12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2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istrator\Desktop\am thanh chen\2.mp3"/>
  <p:tag name="PPSNARRATION" val="47,2141384940,C:\Users\Administrator\Desktop\BAI SOAN HOAN CHINH\BAI 8 AN DO CO DAI_pptx\Media.ppcx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A77924D-202E-48B2-A662-0A8DC01FD4D4}&quot;/&gt;&lt;isInvalidForFieldText val=&quot;0&quot;/&gt;&lt;Image&gt;&lt;filename val=&quot;C:\Users\ADMINI~1\AppData\Local\Temp\~CaB4F2\data\asimages\{1A77924D-202E-48B2-A662-0A8DC01FD4D4}_33.png&quot;/&gt;&lt;left val=&quot;430&quot;/&gt;&lt;top val=&quot;143&quot;/&gt;&lt;width val=&quot;266&quot;/&gt;&lt;height val=&quot;113&quot;/&gt;&lt;hasText val=&quot;1&quot;/&gt;&lt;/Image&gt;&lt;/ThreeDShape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E534E5-ABD2-4601-8380-EDB0CA018FA1}&quot;/&gt;&lt;isInvalidForFieldText val=&quot;0&quot;/&gt;&lt;Image&gt;&lt;filename val=&quot;C:\Users\ADMINI~1\AppData\Local\Temp\~CaB4F2\data\asimages\{BFE534E5-ABD2-4601-8380-EDB0CA018FA1}_33.png&quot;/&gt;&lt;left val=&quot;24&quot;/&gt;&lt;top val=&quot;273&quot;/&gt;&lt;width val=&quot;266&quot;/&gt;&lt;height val=&quot;113&quot;/&gt;&lt;hasText val=&quot;1&quot;/&gt;&lt;/Image&gt;&lt;/ThreeDShape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06F9BA-9177-444E-BA63-B9F513D1C766}&quot;/&gt;&lt;isInvalidForFieldText val=&quot;0&quot;/&gt;&lt;Image&gt;&lt;filename val=&quot;C:\Users\ADMINI~1\AppData\Local\Temp\~CaB4F2\data\asimages\{3506F9BA-9177-444E-BA63-B9F513D1C766}_33.png&quot;/&gt;&lt;left val=&quot;23&quot;/&gt;&lt;top val=&quot;143&quot;/&gt;&lt;width val=&quot;266&quot;/&gt;&lt;height val=&quot;113&quot;/&gt;&lt;hasText val=&quot;1&quot;/&gt;&lt;/Image&gt;&lt;/ThreeDShape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3EE89D9-E2B3-4EF4-82DA-AEC0E1F0B6EE}&quot;/&gt;&lt;isInvalidForFieldText val=&quot;0&quot;/&gt;&lt;Image&gt;&lt;filename val=&quot;C:\Users\ADMINI~1\AppData\Local\Temp\~CaB4F2\data\asimages\{63EE89D9-E2B3-4EF4-82DA-AEC0E1F0B6EE}_33.png&quot;/&gt;&lt;left val=&quot;429&quot;/&gt;&lt;top val=&quot;273&quot;/&gt;&lt;width val=&quot;266&quot;/&gt;&lt;height val=&quot;113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B4F2\data\asimages\{70D7D321-82A5-4937-8647-0CA423A925A2}_33.png&quot;/&gt;&lt;left val=&quot;8&quot;/&gt;&lt;top val=&quot;8&quot;/&gt;&lt;width val=&quot;658&quot;/&gt;&lt;height val=&quot;119&quot;/&gt;&lt;hasText val=&quot;1&quot;/&gt;&lt;/Image&gt;&lt;/ThreeDShapeInfo&gt;"/>
  <p:tag name="PRESENTER_SHAPEINFO" val="&lt;ThreeDShapeInfo&gt;&lt;uuid val=&quot;{07E8BE81-FAD3-4F4B-A059-ABFE1A96CD1A}&quot;/&gt;&lt;isInvalidForFieldText val=&quot;0&quot;/&gt;&lt;Image&gt;&lt;filename val=&quot;C:\Users\ADMINI~1\AppData\Local\Temp\~CaB4F2\data\asimages\{07E8BE81-FAD3-4F4B-A059-ABFE1A96CD1A}.png&quot;/&gt;&lt;left val=&quot;8&quot;/&gt;&lt;top val=&quot;8&quot;/&gt;&lt;width val=&quot;658&quot;/&gt;&lt;height val=&quot;119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B4F2\data\asimages\{0AAD1900-6126-4761-8FDE-F233699B004C}_33.png&quot;/&gt;&lt;left val=&quot;-106&quot;/&gt;&lt;top val=&quot;119&quot;/&gt;&lt;width val=&quot;97&quot;/&gt;&lt;height val=&quot;45&quot;/&gt;&lt;hasText val=&quot;1&quot;/&gt;&lt;/Image&gt;&lt;/ThreeDShapeInfo&gt;"/>
  <p:tag name="PRESENTER_SHAPETEXTINFO" val="&lt;ShapeTextInfo&gt;&lt;TableIndex row=&quot;-1&quot; col=&quot;-1&quot;&gt;&lt;linesCount val=&quot;2&quot;/&gt;&lt;lineCharCount val=&quot;10&quot;/&gt;&lt;lineCharCount val=&quot;13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B4F2\data\asimages\{B0A1E284-7BE4-43E7-B5DD-7E552D19B7F1}_33.png&quot;/&gt;&lt;left val=&quot;-101&quot;/&gt;&lt;top val=&quot;207&quot;/&gt;&lt;width val=&quot;84&quot;/&gt;&lt;height val=&quot;45&quot;/&gt;&lt;hasText val=&quot;1&quot;/&gt;&lt;/Image&gt;&lt;/ThreeDShapeInfo&gt;"/>
  <p:tag name="PRESENTER_SHAPETEXTINFO" val="&lt;ShapeTextInfo&gt;&lt;TableIndex row=&quot;-1&quot; col=&quot;-1&quot;&gt;&lt;linesCount val=&quot;2&quot;/&gt;&lt;lineCharCount val=&quot;10&quot;/&gt;&lt;lineCharCount val=&quot;12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7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istrator\Desktop\am thanh chen\4.mp3"/>
  <p:tag name="PPSNARRATION" val="49,2141384940,C:\Users\Administrator\Desktop\BAI SOAN HOAN CHINH\BAI 8 AN DO CO DAI_pptx\Media.ppcx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3C0E009-3D1C-4672-877A-CDBBAADA41A6}&quot;/&gt;&lt;isInvalidForFieldText val=&quot;0&quot;/&gt;&lt;Image&gt;&lt;filename val=&quot;C:\Users\ADMINI~1\AppData\Local\Temp\~CaB4F2\data\asimages\{03C0E009-3D1C-4672-877A-CDBBAADA41A6}_35.png&quot;/&gt;&lt;left val=&quot;429&quot;/&gt;&lt;top val=&quot;274&quot;/&gt;&lt;width val=&quot;269&quot;/&gt;&lt;height val=&quot;113&quot;/&gt;&lt;hasText val=&quot;1&quot;/&gt;&lt;/Image&gt;&lt;/ThreeDShape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3DE862B-A3FE-4C2D-8FEA-384E8B784BDC}&quot;/&gt;&lt;isInvalidForFieldText val=&quot;0&quot;/&gt;&lt;Image&gt;&lt;filename val=&quot;C:\Users\ADMINI~1\AppData\Local\Temp\~CaB4F2\data\asimages\{73DE862B-A3FE-4C2D-8FEA-384E8B784BDC}_35.png&quot;/&gt;&lt;left val=&quot;23&quot;/&gt;&lt;top val=&quot;273&quot;/&gt;&lt;width val=&quot;266&quot;/&gt;&lt;height val=&quot;113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B4B9437-8D56-4E92-A62B-0F5E352E7FA0}&quot;/&gt;&lt;isInvalidForFieldText val=&quot;0&quot;/&gt;&lt;Image&gt;&lt;filename val=&quot;C:\Users\ADMINI~1\AppData\Local\Temp\~CaB4F2\data\asimages\{DB4B9437-8D56-4E92-A62B-0F5E352E7FA0}_35.png&quot;/&gt;&lt;left val=&quot;16&quot;/&gt;&lt;top val=&quot;141&quot;/&gt;&lt;width val=&quot;266&quot;/&gt;&lt;height val=&quot;114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062FE5C-2BAF-4903-B059-412105A88C69}&quot;/&gt;&lt;isInvalidForFieldText val=&quot;0&quot;/&gt;&lt;Image&gt;&lt;filename val=&quot;C:\Users\ADMINI~1\AppData\Local\Temp\~CaB4F2\data\asimages\{C062FE5C-2BAF-4903-B059-412105A88C69}_35.png&quot;/&gt;&lt;left val=&quot;429&quot;/&gt;&lt;top val=&quot;143&quot;/&gt;&lt;width val=&quot;266&quot;/&gt;&lt;height val=&quot;113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B4F2\data\asimages\{3801683A-ACCF-4FFA-AB9C-ECD4B7233071}_35.png&quot;/&gt;&lt;left val=&quot;8&quot;/&gt;&lt;top val=&quot;8&quot;/&gt;&lt;width val=&quot;658&quot;/&gt;&lt;height val=&quot;119&quot;/&gt;&lt;hasText val=&quot;1&quot;/&gt;&lt;/Image&gt;&lt;/ThreeDShapeInfo&gt;"/>
  <p:tag name="PRESENTER_SHAPEINFO" val="&lt;ThreeDShapeInfo&gt;&lt;uuid val=&quot;{21FC8D46-44A7-4C00-9146-33D335F0E338}&quot;/&gt;&lt;isInvalidForFieldText val=&quot;0&quot;/&gt;&lt;Image&gt;&lt;filename val=&quot;C:\Users\ADMINI~1\AppData\Local\Temp\~CaB4F2\data\asimages\{21FC8D46-44A7-4C00-9146-33D335F0E338}.png&quot;/&gt;&lt;left val=&quot;8&quot;/&gt;&lt;top val=&quot;8&quot;/&gt;&lt;width val=&quot;658&quot;/&gt;&lt;height val=&quot;119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0&quot;/&gt;&lt;lineCharCount val=&quot;4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istrator\Desktop\am thanh chen\3.mp3"/>
  <p:tag name="PPSNARRATION" val="48,2141384940,C:\Users\Administrator\Desktop\BAI SOAN HOAN CHINH\BAI 8 AN DO CO DAI_pptx\Media.ppcx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2EBFAC9-D618-4D16-A0B8-6B89829A2612}&quot;/&gt;&lt;isInvalidForFieldText val=&quot;0&quot;/&gt;&lt;Image&gt;&lt;filename val=&quot;C:\Users\ADMINI~1\AppData\Local\Temp\~CaB4F2\data\asimages\{92EBFAC9-D618-4D16-A0B8-6B89829A2612}_34.png&quot;/&gt;&lt;left val=&quot;10&quot;/&gt;&lt;top val=&quot;271&quot;/&gt;&lt;width val=&quot;279&quot;/&gt;&lt;height val=&quot;114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F7E57AF-9F5A-4229-BBD3-1E245EABDF7C}&quot;/&gt;&lt;isInvalidForFieldText val=&quot;0&quot;/&gt;&lt;Image&gt;&lt;filename val=&quot;C:\Users\ADMINI~1\AppData\Local\Temp\~CaB4F2\data\asimages\{7F7E57AF-9F5A-4229-BBD3-1E245EABDF7C}_34.png&quot;/&gt;&lt;left val=&quot;17&quot;/&gt;&lt;top val=&quot;144&quot;/&gt;&lt;width val=&quot;266&quot;/&gt;&lt;height val=&quot;117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3BE5380-1242-4E30-8E0F-FCA9D07D0012}&quot;/&gt;&lt;isInvalidForFieldText val=&quot;0&quot;/&gt;&lt;Image&gt;&lt;filename val=&quot;C:\Users\ADMINI~1\AppData\Local\Temp\~CaB4F2\data\asimages\{03BE5380-1242-4E30-8E0F-FCA9D07D0012}_34.png&quot;/&gt;&lt;left val=&quot;430&quot;/&gt;&lt;top val=&quot;143&quot;/&gt;&lt;width val=&quot;268&quot;/&gt;&lt;height val=&quot;122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F41662-C51A-4CC0-B634-B6DA02915B31}&quot;/&gt;&lt;isInvalidForFieldText val=&quot;0&quot;/&gt;&lt;Image&gt;&lt;filename val=&quot;C:\Users\ADMINI~1\AppData\Local\Temp\~CaB4F2\data\asimages\{BFF41662-C51A-4CC0-B634-B6DA02915B31}_34.png&quot;/&gt;&lt;left val=&quot;420&quot;/&gt;&lt;top val=&quot;273&quot;/&gt;&lt;width val=&quot;266&quot;/&gt;&lt;height val=&quot;113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B4F2\data\asimages\{19119FE2-7CD9-445F-BD40-155DE31A3DE3}_34.png&quot;/&gt;&lt;left val=&quot;8&quot;/&gt;&lt;top val=&quot;4&quot;/&gt;&lt;width val=&quot;658&quot;/&gt;&lt;height val=&quot;144&quot;/&gt;&lt;hasText val=&quot;1&quot;/&gt;&lt;/Image&gt;&lt;/ThreeDShapeInfo&gt;"/>
  <p:tag name="PRESENTER_SHAPEINFO" val="&lt;ThreeDShapeInfo&gt;&lt;uuid val=&quot;{A21CE518-55F1-4292-8E2F-2B10B09102DF}&quot;/&gt;&lt;isInvalidForFieldText val=&quot;0&quot;/&gt;&lt;Image&gt;&lt;filename val=&quot;C:\Users\ADMINI~1\AppData\Local\Temp\~CaB4F2\data\asimages\{A21CE518-55F1-4292-8E2F-2B10B09102DF}.png&quot;/&gt;&lt;left val=&quot;8&quot;/&gt;&lt;top val=&quot;4&quot;/&gt;&lt;width val=&quot;658&quot;/&gt;&lt;height val=&quot;144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34&quot;/&gt;&lt;lineCharCount val=&quot;32&quot;/&gt;&lt;lineCharCount val=&quot;3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2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heme/theme1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1193</TotalTime>
  <Words>1217</Words>
  <Application>Microsoft Office PowerPoint</Application>
  <PresentationFormat>Trình chiếu Trên màn hình (16:9)</PresentationFormat>
  <Paragraphs>176</Paragraphs>
  <Slides>38</Slides>
  <Notes>15</Notes>
  <HiddenSlides>0</HiddenSlides>
  <MMClips>11</MMClips>
  <ScaleCrop>false</ScaleCrop>
  <HeadingPairs>
    <vt:vector size="6" baseType="variant">
      <vt:variant>
        <vt:lpstr>Phông được Dùng</vt:lpstr>
      </vt:variant>
      <vt:variant>
        <vt:i4>24</vt:i4>
      </vt:variant>
      <vt:variant>
        <vt:lpstr>Chủ đề</vt:lpstr>
      </vt:variant>
      <vt:variant>
        <vt:i4>8</vt:i4>
      </vt:variant>
      <vt:variant>
        <vt:lpstr>Tiêu đề Bản chiếu</vt:lpstr>
      </vt:variant>
      <vt:variant>
        <vt:i4>38</vt:i4>
      </vt:variant>
    </vt:vector>
  </HeadingPairs>
  <TitlesOfParts>
    <vt:vector size="70" baseType="lpstr">
      <vt:lpstr>宋体</vt:lpstr>
      <vt:lpstr>#9Slide03 Arima Madurai Black</vt:lpstr>
      <vt:lpstr>#9Slide03 Arima Madurai ExtraBo</vt:lpstr>
      <vt:lpstr>#9Slide05 Kathya</vt:lpstr>
      <vt:lpstr>Algerian</vt:lpstr>
      <vt:lpstr>Arial</vt:lpstr>
      <vt:lpstr>Cabin Condensed</vt:lpstr>
      <vt:lpstr>Calibri</vt:lpstr>
      <vt:lpstr>Calibri Light</vt:lpstr>
      <vt:lpstr>等线</vt:lpstr>
      <vt:lpstr>等线 Light</vt:lpstr>
      <vt:lpstr>Livvic</vt:lpstr>
      <vt:lpstr>Open Sans</vt:lpstr>
      <vt:lpstr>PT Serif</vt:lpstr>
      <vt:lpstr>Roboto Condensed</vt:lpstr>
      <vt:lpstr>Roboto Condensed Light</vt:lpstr>
      <vt:lpstr>Roboto Slab</vt:lpstr>
      <vt:lpstr>Snell Roundhand Black</vt:lpstr>
      <vt:lpstr>SVN-Blenda Script</vt:lpstr>
      <vt:lpstr>Tahoma</vt:lpstr>
      <vt:lpstr>Times New Roman</vt:lpstr>
      <vt:lpstr>印品溜溜圆</vt:lpstr>
      <vt:lpstr>字魂59号-创粗黑</vt:lpstr>
      <vt:lpstr>站酷快乐体2016修订版</vt:lpstr>
      <vt:lpstr>Lección de Historia de España by Slidesgo</vt:lpstr>
      <vt:lpstr>1_Lección de Historia de España by Slidesgo</vt:lpstr>
      <vt:lpstr>Simple Light</vt:lpstr>
      <vt:lpstr>5_Office Theme</vt:lpstr>
      <vt:lpstr>10_Office Theme</vt:lpstr>
      <vt:lpstr>Office 主题​​</vt:lpstr>
      <vt:lpstr>Office Theme</vt:lpstr>
      <vt:lpstr>2_Lección de Historia de España by Slidesgo</vt:lpstr>
      <vt:lpstr>A.  Khởi Động</vt:lpstr>
      <vt:lpstr>Bản trình bày PowerPoint</vt:lpstr>
      <vt:lpstr>HÌNH THÀNH KIẾN THỨC</vt:lpstr>
      <vt:lpstr>BÀI 4: NGUỒN GỐC LOÀI NGƯỜI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BÀI 4: NGUỒN GỐC LOÀI NGƯỜI</vt:lpstr>
      <vt:lpstr>BÀI 4: NGUỒN GỐC LOÀI NGƯỜI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LUYỆN TẬP, VẬN DỤNG</vt:lpstr>
      <vt:lpstr>LUYỆN TẬP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CẢM ƠN SỰ THEO DÕI CỦA CÁC EM!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ẤN ĐỘ CỔ ĐẠI</dc:title>
  <dc:creator>Administrator</dc:creator>
  <cp:lastModifiedBy>admin</cp:lastModifiedBy>
  <cp:revision>69</cp:revision>
  <dcterms:modified xsi:type="dcterms:W3CDTF">2023-04-03T03:48:56Z</dcterms:modified>
</cp:coreProperties>
</file>